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6EF7-47A8-4D9A-B8CB-F0479A2DFBF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A6CB-81C7-4D89-8FAC-0E9AEE470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6EF7-47A8-4D9A-B8CB-F0479A2DFBF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A6CB-81C7-4D89-8FAC-0E9AEE470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6EF7-47A8-4D9A-B8CB-F0479A2DFBF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A6CB-81C7-4D89-8FAC-0E9AEE470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6EF7-47A8-4D9A-B8CB-F0479A2DFBF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A6CB-81C7-4D89-8FAC-0E9AEE470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6EF7-47A8-4D9A-B8CB-F0479A2DFBF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A6CB-81C7-4D89-8FAC-0E9AEE470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6EF7-47A8-4D9A-B8CB-F0479A2DFBF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A6CB-81C7-4D89-8FAC-0E9AEE470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6EF7-47A8-4D9A-B8CB-F0479A2DFBF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A6CB-81C7-4D89-8FAC-0E9AEE470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6EF7-47A8-4D9A-B8CB-F0479A2DFBF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A6CB-81C7-4D89-8FAC-0E9AEE470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6EF7-47A8-4D9A-B8CB-F0479A2DFBF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A6CB-81C7-4D89-8FAC-0E9AEE470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6EF7-47A8-4D9A-B8CB-F0479A2DFBF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A6CB-81C7-4D89-8FAC-0E9AEE470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6EF7-47A8-4D9A-B8CB-F0479A2DFBF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6A6CB-81C7-4D89-8FAC-0E9AEE4706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6EF7-47A8-4D9A-B8CB-F0479A2DFBF2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6A6CB-81C7-4D89-8FAC-0E9AEE4706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 smtClean="0"/>
              <a:t>Stringovi</a:t>
            </a:r>
            <a:endParaRPr lang="en-US" sz="7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PlayString09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5614987" cy="388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352800"/>
            <a:ext cx="40862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PlayString10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3600450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219200"/>
            <a:ext cx="318135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PlayString01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828800"/>
            <a:ext cx="3371850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1752600"/>
            <a:ext cx="4476750" cy="2506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PlayString02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4114800" cy="414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00200"/>
            <a:ext cx="42576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PlayString03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4234106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676400"/>
            <a:ext cx="39528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PlayString04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398745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371600"/>
            <a:ext cx="40290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PlayString05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4191000" cy="5648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066800"/>
            <a:ext cx="4348162" cy="2883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PlayString06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72812"/>
            <a:ext cx="4114800" cy="526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066800"/>
            <a:ext cx="4516639" cy="2746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PlayString07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341215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String </a:t>
            </a:r>
            <a:r>
              <a:rPr lang="en-US" sz="1400" dirty="0" err="1" smtClean="0"/>
              <a:t>stringOne</a:t>
            </a:r>
            <a:r>
              <a:rPr lang="en-US" sz="1400" dirty="0" smtClean="0"/>
              <a:t> = "VTS";</a:t>
            </a:r>
          </a:p>
          <a:p>
            <a:r>
              <a:rPr lang="en-US" sz="1400" dirty="0" smtClean="0"/>
              <a:t>String </a:t>
            </a:r>
            <a:r>
              <a:rPr lang="en-US" sz="1400" dirty="0" err="1" smtClean="0"/>
              <a:t>stringTwo</a:t>
            </a:r>
            <a:r>
              <a:rPr lang="en-US" sz="1400" dirty="0" smtClean="0"/>
              <a:t> = "SUBOTICA";</a:t>
            </a:r>
          </a:p>
          <a:p>
            <a:r>
              <a:rPr lang="en-US" sz="1400" dirty="0" smtClean="0"/>
              <a:t>String </a:t>
            </a:r>
            <a:r>
              <a:rPr lang="en-US" sz="1400" dirty="0" err="1" smtClean="0"/>
              <a:t>stringThree</a:t>
            </a:r>
            <a:r>
              <a:rPr lang="en-US" sz="1400" dirty="0" smtClean="0"/>
              <a:t> = "REFERADA";</a:t>
            </a:r>
          </a:p>
          <a:p>
            <a:r>
              <a:rPr lang="en-US" sz="1400" dirty="0" smtClean="0"/>
              <a:t>String </a:t>
            </a:r>
            <a:r>
              <a:rPr lang="en-US" sz="1400" dirty="0" err="1" smtClean="0"/>
              <a:t>stringFour</a:t>
            </a:r>
            <a:r>
              <a:rPr lang="en-US" sz="1400" dirty="0" smtClean="0"/>
              <a:t> = "MATEMATIKA";</a:t>
            </a:r>
          </a:p>
          <a:p>
            <a:r>
              <a:rPr lang="en-US" sz="1400" dirty="0" smtClean="0"/>
              <a:t>String q;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setup() 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Serial.begin</a:t>
            </a:r>
            <a:r>
              <a:rPr lang="en-US" sz="1400" dirty="0" smtClean="0"/>
              <a:t>(9600);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loop() 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x = </a:t>
            </a:r>
            <a:r>
              <a:rPr lang="en-US" sz="1400" dirty="0" err="1" smtClean="0"/>
              <a:t>stringOne.length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y = </a:t>
            </a:r>
            <a:r>
              <a:rPr lang="en-US" sz="1400" dirty="0" err="1" smtClean="0"/>
              <a:t>stringTwo.length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z = </a:t>
            </a:r>
            <a:r>
              <a:rPr lang="en-US" sz="1400" dirty="0" err="1" smtClean="0"/>
              <a:t>stringThree.length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stringOne.length</a:t>
            </a:r>
            <a:r>
              <a:rPr lang="en-US" sz="1400" dirty="0" smtClean="0"/>
              <a:t>()&gt;</a:t>
            </a:r>
            <a:r>
              <a:rPr lang="en-US" sz="1400" dirty="0" err="1" smtClean="0"/>
              <a:t>stringTwo.length</a:t>
            </a:r>
            <a:r>
              <a:rPr lang="en-US" sz="1400" dirty="0" smtClean="0"/>
              <a:t>()){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stringOne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stringOne.length</a:t>
            </a:r>
            <a:r>
              <a:rPr lang="en-US" sz="1400" dirty="0" smtClean="0"/>
              <a:t>()&lt;</a:t>
            </a:r>
            <a:r>
              <a:rPr lang="en-US" sz="1400" dirty="0" err="1" smtClean="0"/>
              <a:t>stringTwo.length</a:t>
            </a:r>
            <a:r>
              <a:rPr lang="en-US" sz="1400" dirty="0" smtClean="0"/>
              <a:t>()){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stringTwo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stringOne.length</a:t>
            </a:r>
            <a:r>
              <a:rPr lang="en-US" sz="1400" dirty="0" smtClean="0"/>
              <a:t>()==</a:t>
            </a:r>
            <a:r>
              <a:rPr lang="en-US" sz="1400" dirty="0" err="1" smtClean="0"/>
              <a:t>stringTwo.length</a:t>
            </a:r>
            <a:r>
              <a:rPr lang="en-US" sz="1400" dirty="0" smtClean="0"/>
              <a:t>()){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</a:t>
            </a:r>
            <a:r>
              <a:rPr lang="en-US" sz="1400" dirty="0" err="1" smtClean="0"/>
              <a:t>Ista</a:t>
            </a:r>
            <a:r>
              <a:rPr lang="en-US" sz="1400" dirty="0" smtClean="0"/>
              <a:t> </a:t>
            </a:r>
            <a:r>
              <a:rPr lang="en-US" sz="1400" dirty="0" err="1" smtClean="0"/>
              <a:t>duzina</a:t>
            </a:r>
            <a:r>
              <a:rPr lang="en-US" sz="1400" dirty="0" smtClean="0"/>
              <a:t> </a:t>
            </a:r>
            <a:r>
              <a:rPr lang="en-US" sz="1400" dirty="0" err="1" smtClean="0"/>
              <a:t>stringova</a:t>
            </a:r>
            <a:r>
              <a:rPr lang="en-US" sz="1400" dirty="0" smtClean="0"/>
              <a:t>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 ");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990600"/>
            <a:ext cx="36385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524000"/>
            <a:ext cx="3006641" cy="2209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PlayString08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143000"/>
            <a:ext cx="5872162" cy="381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191000"/>
            <a:ext cx="32099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113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Stringovi</vt:lpstr>
      <vt:lpstr>PlayString01</vt:lpstr>
      <vt:lpstr>PlayString02</vt:lpstr>
      <vt:lpstr>PlayString03</vt:lpstr>
      <vt:lpstr>PlayString04</vt:lpstr>
      <vt:lpstr>PlayString05</vt:lpstr>
      <vt:lpstr>PlayString06</vt:lpstr>
      <vt:lpstr>PlayString07</vt:lpstr>
      <vt:lpstr>PlayString08</vt:lpstr>
      <vt:lpstr>PlayString09</vt:lpstr>
      <vt:lpstr>PlayString10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Stringovi</dc:title>
  <dc:creator>Miki</dc:creator>
  <cp:lastModifiedBy>Miki</cp:lastModifiedBy>
  <cp:revision>4</cp:revision>
  <dcterms:created xsi:type="dcterms:W3CDTF">2020-04-22T11:22:45Z</dcterms:created>
  <dcterms:modified xsi:type="dcterms:W3CDTF">2020-04-22T11:55:00Z</dcterms:modified>
</cp:coreProperties>
</file>