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87801-8393-497E-A94F-EF3B64472B8C}" type="datetimeFigureOut">
              <a:rPr lang="en-US" smtClean="0"/>
              <a:pPr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45CA-F342-446D-8502-B6D27B009F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6000" b="1" dirty="0" smtClean="0"/>
              <a:t>VEŽBA 06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990600"/>
          </a:xfrm>
        </p:spPr>
        <p:txBody>
          <a:bodyPr>
            <a:noAutofit/>
          </a:bodyPr>
          <a:lstStyle/>
          <a:p>
            <a:r>
              <a:rPr lang="sr-Latn-RS" sz="6000" b="1" dirty="0" smtClean="0">
                <a:solidFill>
                  <a:srgbClr val="FF0000"/>
                </a:solidFill>
              </a:rPr>
              <a:t>LCD displej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Zadatak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Sastaviti hardver i napisati softver za ispis teksta “Hello world” na LCD displeju, a pored teksta kurzor treba da trepće.</a:t>
            </a:r>
          </a:p>
          <a:p>
            <a:r>
              <a:rPr lang="sr-Latn-RS" dirty="0" smtClean="0"/>
              <a:t>Hardver povezati tako da veza između mikrokontrolera i displeja bude ostvarena 4-žično.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Hardver</a:t>
            </a:r>
            <a:endParaRPr lang="en-US" b="1" dirty="0"/>
          </a:p>
        </p:txBody>
      </p:sp>
      <p:pic>
        <p:nvPicPr>
          <p:cNvPr id="1026" name="Picture 2" descr="C:\Users\Miki\Desktop\LCD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6019800" cy="5340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sr-Latn-RS" b="1" dirty="0" smtClean="0"/>
              <a:t>Hardver</a:t>
            </a:r>
            <a:endParaRPr lang="en-US" b="1" dirty="0"/>
          </a:p>
        </p:txBody>
      </p:sp>
      <p:pic>
        <p:nvPicPr>
          <p:cNvPr id="2050" name="Picture 2" descr="C:\Users\Miki\Desktop\LCD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467600" cy="4128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sr-Latn-RS" b="1" dirty="0" smtClean="0"/>
              <a:t>Softver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4572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// include the library code:</a:t>
            </a:r>
          </a:p>
          <a:p>
            <a:r>
              <a:rPr lang="en-US" sz="1600" dirty="0" smtClean="0"/>
              <a:t>#include &lt;</a:t>
            </a:r>
            <a:r>
              <a:rPr lang="en-US" sz="1600" dirty="0" err="1" smtClean="0"/>
              <a:t>LiquidCrystal.h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// initialize the library with the numbers of the interface pins</a:t>
            </a:r>
          </a:p>
          <a:p>
            <a:r>
              <a:rPr lang="en-US" sz="1600" dirty="0" err="1" smtClean="0"/>
              <a:t>LiquidCrystal</a:t>
            </a:r>
            <a:r>
              <a:rPr lang="en-US" sz="1600" dirty="0" smtClean="0"/>
              <a:t> </a:t>
            </a:r>
            <a:r>
              <a:rPr lang="en-US" sz="1600" dirty="0" err="1" smtClean="0"/>
              <a:t>lcd</a:t>
            </a:r>
            <a:r>
              <a:rPr lang="en-US" sz="1600" dirty="0" smtClean="0"/>
              <a:t>(12, 11, 5, 4, 3, 2);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// set up the LCD's number of columns and rows: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lcd.begin</a:t>
            </a:r>
            <a:r>
              <a:rPr lang="en-US" sz="1600" dirty="0" smtClean="0"/>
              <a:t>(16, 2);</a:t>
            </a:r>
          </a:p>
          <a:p>
            <a:r>
              <a:rPr lang="en-US" sz="1600" dirty="0" smtClean="0"/>
              <a:t>  // Print a message to the LCD.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lcd.print</a:t>
            </a:r>
            <a:r>
              <a:rPr lang="en-US" sz="1600" dirty="0" smtClean="0"/>
              <a:t>("hello, world!");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// Turn off the cursor: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lcd.noCursor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delay(500);</a:t>
            </a:r>
          </a:p>
          <a:p>
            <a:r>
              <a:rPr lang="en-US" sz="1600" dirty="0" smtClean="0"/>
              <a:t>  // Turn on the cursor: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lcd.cursor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delay(500);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sr-Latn-RS" b="1" dirty="0" smtClean="0"/>
              <a:t>Analiza programskog koda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LiquidCrystal.h</a:t>
            </a:r>
            <a:r>
              <a:rPr lang="en-US" sz="2000" dirty="0" smtClean="0"/>
              <a:t>&gt;</a:t>
            </a:r>
            <a:r>
              <a:rPr lang="sr-Latn-RS" sz="2000" dirty="0" smtClean="0"/>
              <a:t>         uključivanje bibliokete za kontrolu LCD displeja</a:t>
            </a:r>
          </a:p>
          <a:p>
            <a:pPr>
              <a:buNone/>
            </a:pPr>
            <a:endParaRPr lang="sr-Latn-RS" sz="2000" dirty="0"/>
          </a:p>
          <a:p>
            <a:pPr>
              <a:buNone/>
            </a:pPr>
            <a:r>
              <a:rPr lang="en-US" sz="2000" dirty="0" err="1" smtClean="0"/>
              <a:t>LiquidCrystal</a:t>
            </a:r>
            <a:r>
              <a:rPr lang="en-US" sz="2000" dirty="0" smtClean="0"/>
              <a:t> </a:t>
            </a:r>
            <a:r>
              <a:rPr lang="en-US" sz="2000" dirty="0" err="1" smtClean="0"/>
              <a:t>lcd</a:t>
            </a:r>
            <a:r>
              <a:rPr lang="en-US" sz="2000" dirty="0" smtClean="0"/>
              <a:t>(12, 11, 5, 4, 3, 2);</a:t>
            </a:r>
            <a:r>
              <a:rPr lang="sr-Latn-RS" sz="2000" dirty="0" smtClean="0"/>
              <a:t>     nožice na koje je povezan LCD</a:t>
            </a:r>
          </a:p>
          <a:p>
            <a:pPr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				   2, 3, 4, 5 – data</a:t>
            </a:r>
          </a:p>
          <a:p>
            <a:pPr>
              <a:buNone/>
            </a:pPr>
            <a:r>
              <a:rPr lang="sr-Latn-RS" sz="2000" dirty="0"/>
              <a:t>	</a:t>
            </a:r>
            <a:r>
              <a:rPr lang="sr-Latn-RS" sz="2000" dirty="0" smtClean="0"/>
              <a:t>				   11, 12 – kontrola</a:t>
            </a:r>
          </a:p>
          <a:p>
            <a:pPr>
              <a:buNone/>
            </a:pPr>
            <a:r>
              <a:rPr lang="en-US" sz="2000" dirty="0" smtClean="0"/>
              <a:t>void setup() {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lcd.begin</a:t>
            </a:r>
            <a:r>
              <a:rPr lang="en-US" sz="2000" dirty="0" smtClean="0"/>
              <a:t>(16, 2);</a:t>
            </a:r>
            <a:r>
              <a:rPr lang="sr-Latn-RS" sz="2000" dirty="0" smtClean="0"/>
              <a:t>		   definicija velicine displeja: 2 reda,</a:t>
            </a:r>
          </a:p>
          <a:p>
            <a:pPr>
              <a:buNone/>
            </a:pPr>
            <a:r>
              <a:rPr lang="sr-Latn-RS" sz="2000" dirty="0" smtClean="0"/>
              <a:t>					   svaki po 16 karaktera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lcd.print</a:t>
            </a:r>
            <a:r>
              <a:rPr lang="en-US" sz="2000" dirty="0" smtClean="0"/>
              <a:t>("hello, world!");</a:t>
            </a:r>
            <a:r>
              <a:rPr lang="sr-Latn-RS" sz="2000" dirty="0" smtClean="0"/>
              <a:t>	   ispis teksta, podrazumevana koordinata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r>
              <a:rPr lang="sr-Latn-RS" sz="2000" dirty="0" smtClean="0"/>
              <a:t>  					   za ispis je početak prvog reda.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Analiza programskog koda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loop() {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lcd.noCursor</a:t>
            </a:r>
            <a:r>
              <a:rPr lang="en-US" sz="2000" dirty="0" smtClean="0"/>
              <a:t>();</a:t>
            </a:r>
            <a:r>
              <a:rPr lang="sr-Latn-RS" sz="2000" dirty="0" smtClean="0"/>
              <a:t>		kurzor isključen, ne vidi se na displeju 500ms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delay(500);</a:t>
            </a:r>
            <a:r>
              <a:rPr lang="sr-Latn-RS" sz="2000" dirty="0" smtClean="0"/>
              <a:t>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lcd.cursor</a:t>
            </a:r>
            <a:r>
              <a:rPr lang="en-US" sz="2000" dirty="0" smtClean="0"/>
              <a:t>();</a:t>
            </a:r>
            <a:r>
              <a:rPr lang="sr-Latn-RS" sz="2000" dirty="0" smtClean="0"/>
              <a:t>		kurzor uključen, prikazan je na displeju 500ms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delay(500);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/>
          <a:lstStyle/>
          <a:p>
            <a:r>
              <a:rPr lang="sr-Latn-RS" b="1" dirty="0" smtClean="0"/>
              <a:t>Izgled gotovog uređaja</a:t>
            </a:r>
            <a:endParaRPr lang="en-US" b="1" dirty="0"/>
          </a:p>
        </p:txBody>
      </p:sp>
      <p:pic>
        <p:nvPicPr>
          <p:cNvPr id="3" name="Picture 2" descr="lcd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399"/>
            <a:ext cx="3276600" cy="5821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Zadatak za samostalan rad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sr-Latn-RS" dirty="0" smtClean="0"/>
              <a:t>Napisati program za ispis teksta “VTS Subotica” na LCD displeju koji se naizmenično pojavljuje u prvom i drugom redu displeja.</a:t>
            </a:r>
          </a:p>
          <a:p>
            <a:r>
              <a:rPr lang="sr-Latn-RS" dirty="0" smtClean="0"/>
              <a:t>Napisati program koji pomera tekst ispisan na LCD displeju za jedno mesto na svakih pola sekunde. Prvo izvršiti 5 pomeraja u desnu stranu, pa 5 pomeraja u levu stranu.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VEŽBA 06</vt:lpstr>
      <vt:lpstr>Zadatak</vt:lpstr>
      <vt:lpstr>Hardver</vt:lpstr>
      <vt:lpstr>Hardver</vt:lpstr>
      <vt:lpstr>Softver</vt:lpstr>
      <vt:lpstr>Analiza programskog koda</vt:lpstr>
      <vt:lpstr>Analiza programskog koda</vt:lpstr>
      <vt:lpstr>Izgled gotovog uređaja</vt:lpstr>
      <vt:lpstr>Zadatak za samostalan rad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VEŽBA 06</dc:title>
  <dc:creator>Miki</dc:creator>
  <cp:lastModifiedBy>Miki</cp:lastModifiedBy>
  <cp:revision>6</cp:revision>
  <dcterms:created xsi:type="dcterms:W3CDTF">2017-01-14T10:54:45Z</dcterms:created>
  <dcterms:modified xsi:type="dcterms:W3CDTF">2017-01-15T15:46:37Z</dcterms:modified>
</cp:coreProperties>
</file>