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73" r:id="rId13"/>
    <p:sldId id="25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A0F3-FB32-4F77-9B67-55798D4F2623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A6B0-3971-4FF6-811A-20BFB6147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S</a:t>
            </a:r>
            <a:r>
              <a:rPr lang="sr-Latn-RS" sz="7200" b="1" dirty="0" smtClean="0"/>
              <a:t>ervo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motori</a:t>
            </a:r>
            <a:endParaRPr lang="en-US" sz="7200" b="1" dirty="0"/>
          </a:p>
        </p:txBody>
      </p:sp>
      <p:pic>
        <p:nvPicPr>
          <p:cNvPr id="15362" name="Picture 2" descr="Mehatron.rs - Komponente za CNC i automatizaciju. Mikro servo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857750" cy="3533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2. Potenciometar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29650" cy="440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Programski kod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Servo </a:t>
            </a:r>
            <a:r>
              <a:rPr lang="en-US" dirty="0" err="1" smtClean="0"/>
              <a:t>myservo</a:t>
            </a:r>
            <a:r>
              <a:rPr lang="en-US" dirty="0" smtClean="0"/>
              <a:t>;  			// create servo object to control a servo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potpin</a:t>
            </a:r>
            <a:r>
              <a:rPr lang="en-US" dirty="0" smtClean="0"/>
              <a:t> = 0;  			// analog pin used to connect the potentiometer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    				// variable to read the value from the analog pin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myservo.attach</a:t>
            </a:r>
            <a:r>
              <a:rPr lang="en-US" dirty="0" smtClean="0"/>
              <a:t>(9);  		// attaches the servo on pin 9 to the servo object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potpin</a:t>
            </a:r>
            <a:r>
              <a:rPr lang="en-US" dirty="0" smtClean="0"/>
              <a:t>);            	// reads the value of the potentiometer (value 					//</a:t>
            </a:r>
            <a:r>
              <a:rPr lang="sr-Latn-RS" dirty="0" smtClean="0"/>
              <a:t> </a:t>
            </a:r>
            <a:r>
              <a:rPr lang="en-US" dirty="0" smtClean="0"/>
              <a:t>between 0 and 1023)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= map(</a:t>
            </a:r>
            <a:r>
              <a:rPr lang="en-US" dirty="0" err="1" smtClean="0"/>
              <a:t>val</a:t>
            </a:r>
            <a:r>
              <a:rPr lang="en-US" dirty="0" smtClean="0"/>
              <a:t>, 0, 1023, 0, 180);     	// scale it to use it with the servo (value between 0 				//</a:t>
            </a:r>
            <a:r>
              <a:rPr lang="sr-Latn-RS" dirty="0" smtClean="0"/>
              <a:t> </a:t>
            </a:r>
            <a:r>
              <a:rPr lang="en-US" dirty="0" smtClean="0"/>
              <a:t>and 180)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myservo.write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);                  	// sets the servo position according to the </a:t>
            </a:r>
          </a:p>
          <a:p>
            <a:pPr>
              <a:buNone/>
            </a:pPr>
            <a:r>
              <a:rPr lang="en-US" dirty="0" smtClean="0"/>
              <a:t>					//</a:t>
            </a:r>
            <a:r>
              <a:rPr lang="sr-Latn-RS" dirty="0" smtClean="0"/>
              <a:t> </a:t>
            </a:r>
            <a:r>
              <a:rPr lang="en-US" dirty="0" smtClean="0"/>
              <a:t>scaled value</a:t>
            </a:r>
          </a:p>
          <a:p>
            <a:pPr>
              <a:buNone/>
            </a:pPr>
            <a:r>
              <a:rPr lang="en-US" dirty="0" smtClean="0"/>
              <a:t>  delay(15);                           		// waits for the servo to get there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Random servo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434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Servo.h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Servo </a:t>
            </a:r>
            <a:r>
              <a:rPr lang="en-US" sz="1600" dirty="0" err="1" smtClean="0"/>
              <a:t>myservo</a:t>
            </a:r>
            <a:r>
              <a:rPr lang="en-US" sz="1600" dirty="0" smtClean="0"/>
              <a:t>;    </a:t>
            </a:r>
            <a:r>
              <a:rPr lang="en-US" sz="1600" dirty="0" smtClean="0">
                <a:solidFill>
                  <a:srgbClr val="00B0F0"/>
                </a:solidFill>
              </a:rPr>
              <a:t>// create servo object </a:t>
            </a:r>
            <a:endParaRPr lang="sr-Latn-RS" sz="1600" dirty="0" smtClean="0">
              <a:solidFill>
                <a:srgbClr val="00B0F0"/>
              </a:solidFill>
            </a:endParaRPr>
          </a:p>
          <a:p>
            <a:r>
              <a:rPr lang="sr-Latn-RS" sz="1600" dirty="0" smtClean="0">
                <a:solidFill>
                  <a:srgbClr val="00B0F0"/>
                </a:solidFill>
              </a:rPr>
              <a:t>                               // </a:t>
            </a:r>
            <a:r>
              <a:rPr lang="en-US" sz="1600" dirty="0" smtClean="0">
                <a:solidFill>
                  <a:srgbClr val="00B0F0"/>
                </a:solidFill>
              </a:rPr>
              <a:t>to control a servo</a:t>
            </a:r>
          </a:p>
          <a:p>
            <a:r>
              <a:rPr lang="en-US" sz="1600" dirty="0" smtClean="0"/>
              <a:t>     </a:t>
            </a:r>
            <a:endParaRPr lang="sr-Latn-RS" sz="1600" dirty="0" smtClean="0"/>
          </a:p>
          <a:p>
            <a:r>
              <a:rPr lang="en-US" sz="1600" dirty="0" smtClean="0">
                <a:solidFill>
                  <a:srgbClr val="00B0F0"/>
                </a:solidFill>
              </a:rPr>
              <a:t>// variable to store the servo position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pos, </a:t>
            </a:r>
            <a:r>
              <a:rPr lang="en-US" sz="1600" dirty="0" err="1" smtClean="0"/>
              <a:t>myRandomNumber</a:t>
            </a:r>
            <a:r>
              <a:rPr lang="en-US" sz="1600" dirty="0" smtClean="0"/>
              <a:t> = 0;      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  <a:endParaRPr lang="sr-Latn-RS" sz="1600" dirty="0" smtClean="0"/>
          </a:p>
          <a:p>
            <a:r>
              <a:rPr lang="en-US" sz="1600" dirty="0" smtClean="0">
                <a:solidFill>
                  <a:srgbClr val="00B0F0"/>
                </a:solidFill>
              </a:rPr>
              <a:t>// attaches the servo on pin 9 to the servo object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myservo.attach</a:t>
            </a:r>
            <a:r>
              <a:rPr lang="en-US" sz="1600" dirty="0" smtClean="0"/>
              <a:t>(9);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76800" y="914400"/>
            <a:ext cx="411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for (pos=0; pos&lt;171; pos++){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myservo.write</a:t>
            </a:r>
            <a:r>
              <a:rPr lang="en-US" sz="1600" dirty="0" smtClean="0"/>
              <a:t>(pos);</a:t>
            </a:r>
          </a:p>
          <a:p>
            <a:r>
              <a:rPr lang="en-US" sz="1600" dirty="0" smtClean="0"/>
              <a:t>    delay(5);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for (pos=171; pos&gt;1; pos--){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myservo.write</a:t>
            </a:r>
            <a:r>
              <a:rPr lang="en-US" sz="1600" dirty="0" smtClean="0"/>
              <a:t>(pos);</a:t>
            </a:r>
          </a:p>
          <a:p>
            <a:r>
              <a:rPr lang="en-US" sz="1600" dirty="0" smtClean="0"/>
              <a:t>    delay(5);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=1; </a:t>
            </a:r>
            <a:r>
              <a:rPr lang="en-US" sz="1600" dirty="0" err="1" smtClean="0"/>
              <a:t>i</a:t>
            </a:r>
            <a:r>
              <a:rPr lang="en-US" sz="1600" dirty="0" smtClean="0"/>
              <a:t>&lt;20; </a:t>
            </a:r>
            <a:r>
              <a:rPr lang="en-US" sz="1600" dirty="0" err="1" smtClean="0"/>
              <a:t>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myRandomNumber</a:t>
            </a:r>
            <a:r>
              <a:rPr lang="en-US" sz="1600" dirty="0" smtClean="0"/>
              <a:t> = random(0,180);</a:t>
            </a:r>
            <a:endParaRPr lang="sr-Latn-RS" sz="1600" dirty="0" smtClean="0"/>
          </a:p>
          <a:p>
            <a:r>
              <a:rPr lang="en-US" sz="1600" dirty="0" smtClean="0">
                <a:solidFill>
                  <a:srgbClr val="00B0F0"/>
                </a:solidFill>
              </a:rPr>
              <a:t>// tell servo to go to position in variable 'pos'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myservo.write</a:t>
            </a:r>
            <a:r>
              <a:rPr lang="en-US" sz="1600" dirty="0" smtClean="0"/>
              <a:t>(</a:t>
            </a:r>
            <a:r>
              <a:rPr lang="en-US" sz="1600" dirty="0" err="1" smtClean="0"/>
              <a:t>myRandomNumber</a:t>
            </a:r>
            <a:r>
              <a:rPr lang="en-US" sz="1600" dirty="0" smtClean="0"/>
              <a:t>);   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// waits </a:t>
            </a:r>
            <a:r>
              <a:rPr lang="sr-Latn-RS" sz="1600" dirty="0" smtClean="0">
                <a:solidFill>
                  <a:srgbClr val="00B0F0"/>
                </a:solidFill>
              </a:rPr>
              <a:t>250</a:t>
            </a:r>
            <a:r>
              <a:rPr lang="en-US" sz="1600" dirty="0" smtClean="0">
                <a:solidFill>
                  <a:srgbClr val="00B0F0"/>
                </a:solidFill>
              </a:rPr>
              <a:t>ms for the servo to reach the </a:t>
            </a:r>
            <a:endParaRPr lang="sr-Latn-RS" sz="1600" dirty="0" smtClean="0">
              <a:solidFill>
                <a:srgbClr val="00B0F0"/>
              </a:solidFill>
            </a:endParaRPr>
          </a:p>
          <a:p>
            <a:r>
              <a:rPr lang="sr-Latn-RS" sz="1600" dirty="0">
                <a:solidFill>
                  <a:srgbClr val="00B0F0"/>
                </a:solidFill>
              </a:rPr>
              <a:t> </a:t>
            </a:r>
            <a:r>
              <a:rPr lang="sr-Latn-RS" sz="1600" dirty="0" smtClean="0">
                <a:solidFill>
                  <a:srgbClr val="00B0F0"/>
                </a:solidFill>
              </a:rPr>
              <a:t>   // </a:t>
            </a:r>
            <a:r>
              <a:rPr lang="en-US" sz="1600" dirty="0" smtClean="0">
                <a:solidFill>
                  <a:srgbClr val="00B0F0"/>
                </a:solidFill>
              </a:rPr>
              <a:t>position</a:t>
            </a:r>
            <a:endParaRPr lang="sr-Latn-RS" sz="1600" dirty="0" smtClean="0">
              <a:solidFill>
                <a:srgbClr val="00B0F0"/>
              </a:solidFill>
            </a:endParaRPr>
          </a:p>
          <a:p>
            <a:r>
              <a:rPr lang="sr-Latn-RS" sz="1600" dirty="0" smtClean="0"/>
              <a:t>    </a:t>
            </a:r>
            <a:r>
              <a:rPr lang="en-US" sz="1600" dirty="0" smtClean="0"/>
              <a:t>delay(250);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Servo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848600" cy="446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lang="sr-Latn-RS" b="1" dirty="0" smtClean="0"/>
              <a:t>rograsmki kod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624013"/>
            <a:ext cx="7600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3124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(9, OUTPUT);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(9, HIGH);</a:t>
            </a:r>
          </a:p>
          <a:p>
            <a:r>
              <a:rPr lang="en-US" dirty="0" smtClean="0"/>
              <a:t>  delay(2);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(9, LOW);</a:t>
            </a:r>
          </a:p>
          <a:p>
            <a:r>
              <a:rPr lang="en-US" dirty="0" smtClean="0"/>
              <a:t>  delay(18);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403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Servo </a:t>
            </a:r>
            <a:r>
              <a:rPr lang="en-US" dirty="0" err="1" smtClean="0"/>
              <a:t>myservo</a:t>
            </a:r>
            <a:r>
              <a:rPr lang="en-US" dirty="0" smtClean="0"/>
              <a:t>;  // create servo</a:t>
            </a:r>
            <a:endParaRPr lang="sr-Latn-RS" dirty="0" smtClean="0"/>
          </a:p>
          <a:p>
            <a:r>
              <a:rPr lang="sr-Latn-RS" dirty="0" smtClean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object </a:t>
            </a:r>
            <a:r>
              <a:rPr lang="sr-Latn-R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to control a servo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// twelve servo objects can be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created on most boards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pos = 60;   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// variable to store 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the servo position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myservo.attach</a:t>
            </a:r>
            <a:r>
              <a:rPr lang="en-US" dirty="0" smtClean="0"/>
              <a:t>(9); 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// attaches the servo 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on pin 9 to the servo object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24400" y="1219200"/>
            <a:ext cx="381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myservo.write</a:t>
            </a:r>
            <a:r>
              <a:rPr lang="en-US" dirty="0" smtClean="0"/>
              <a:t>(pos);              </a:t>
            </a:r>
            <a:endParaRPr lang="sr-Latn-R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// tell servo to go to position in 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variable 'pos'</a:t>
            </a:r>
          </a:p>
          <a:p>
            <a:r>
              <a:rPr lang="en-US" dirty="0" smtClean="0"/>
              <a:t>    delay(10);                       </a:t>
            </a:r>
            <a:endParaRPr lang="sr-Latn-R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// waits 15ms for the servo to reach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sr-Latn-RS" dirty="0" smtClean="0">
                <a:solidFill>
                  <a:srgbClr val="00B0F0"/>
                </a:solidFill>
              </a:rPr>
              <a:t>//</a:t>
            </a:r>
            <a:r>
              <a:rPr lang="en-US" dirty="0" smtClean="0">
                <a:solidFill>
                  <a:srgbClr val="00B0F0"/>
                </a:solidFill>
              </a:rPr>
              <a:t> the position</a:t>
            </a:r>
          </a:p>
          <a:p>
            <a:r>
              <a:rPr lang="en-US" dirty="0" smtClean="0"/>
              <a:t>    while(true);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Servo </a:t>
            </a:r>
            <a:r>
              <a:rPr lang="en-US" b="1" dirty="0" err="1" smtClean="0"/>
              <a:t>motori</a:t>
            </a:r>
            <a:r>
              <a:rPr lang="en-US" b="1" dirty="0" smtClean="0"/>
              <a:t> - </a:t>
            </a:r>
            <a:r>
              <a:rPr lang="en-US" b="1" dirty="0" err="1" smtClean="0"/>
              <a:t>primena</a:t>
            </a:r>
            <a:endParaRPr lang="en-US" b="1" dirty="0"/>
          </a:p>
        </p:txBody>
      </p:sp>
      <p:pic>
        <p:nvPicPr>
          <p:cNvPr id="28674" name="Picture 2" descr="Robotic Arm (Arduino Servo Motor) | 3D CAD Model Library | GrabC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49784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Servo</a:t>
            </a:r>
            <a:endParaRPr lang="en-US" b="1" dirty="0"/>
          </a:p>
        </p:txBody>
      </p:sp>
      <p:pic>
        <p:nvPicPr>
          <p:cNvPr id="4" name="Picture 3" descr="serv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924800" cy="4283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Specifikacije</a:t>
            </a:r>
            <a:r>
              <a:rPr lang="en-US" b="1" dirty="0" smtClean="0"/>
              <a:t> servo </a:t>
            </a:r>
            <a:r>
              <a:rPr lang="en-US" b="1" dirty="0" err="1" smtClean="0"/>
              <a:t>motora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524000"/>
            <a:ext cx="7838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Dve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osnovne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karakteristike</a:t>
            </a:r>
            <a:r>
              <a:rPr lang="en-US" sz="3200" b="1" dirty="0" smtClean="0"/>
              <a:t> servo </a:t>
            </a:r>
            <a:r>
              <a:rPr lang="en-US" sz="3200" b="1" dirty="0" err="1" smtClean="0"/>
              <a:t>motora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</a:t>
            </a:r>
            <a:r>
              <a:rPr lang="en-US" sz="3200" b="1" dirty="0" smtClean="0"/>
              <a:t> :</a:t>
            </a:r>
          </a:p>
          <a:p>
            <a:pPr>
              <a:buFontTx/>
              <a:buChar char="-"/>
            </a:pPr>
            <a:r>
              <a:rPr lang="en-US" sz="3200" b="1" dirty="0" smtClean="0"/>
              <a:t> </a:t>
            </a:r>
            <a:r>
              <a:rPr lang="en-US" sz="3200" b="1" dirty="0" err="1" smtClean="0"/>
              <a:t>brzina</a:t>
            </a:r>
            <a:endParaRPr lang="en-US" sz="3200" b="1" dirty="0" smtClean="0"/>
          </a:p>
          <a:p>
            <a:pPr>
              <a:buFontTx/>
              <a:buChar char="-"/>
            </a:pPr>
            <a:r>
              <a:rPr lang="en-US" sz="3200" b="1" dirty="0" smtClean="0"/>
              <a:t> moment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124200"/>
            <a:ext cx="3505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Brzina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0809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Br</a:t>
            </a:r>
            <a:r>
              <a:rPr lang="sr-Latn-RS" sz="2800" b="1" dirty="0" smtClean="0"/>
              <a:t>z</a:t>
            </a:r>
            <a:r>
              <a:rPr lang="en-US" sz="2800" b="1" dirty="0" err="1" smtClean="0"/>
              <a:t>ina</a:t>
            </a:r>
            <a:r>
              <a:rPr lang="en-US" sz="2800" b="1" dirty="0" smtClean="0"/>
              <a:t> se </a:t>
            </a:r>
            <a:r>
              <a:rPr lang="en-US" sz="2800" b="1" dirty="0" err="1" smtClean="0"/>
              <a:t>defini</a:t>
            </a:r>
            <a:r>
              <a:rPr lang="sr-Latn-RS" sz="2800" b="1" dirty="0" smtClean="0"/>
              <a:t>še kao vreme potrebno da se osovina </a:t>
            </a:r>
          </a:p>
          <a:p>
            <a:r>
              <a:rPr lang="sr-Latn-RS" sz="2800" b="1" dirty="0" smtClean="0"/>
              <a:t>servo motora pomeri za 60 stepeni.</a:t>
            </a:r>
          </a:p>
          <a:p>
            <a:endParaRPr lang="sr-Latn-RS" sz="2800" b="1" dirty="0" smtClean="0"/>
          </a:p>
          <a:p>
            <a:r>
              <a:rPr lang="sr-Latn-RS" sz="2800" b="1" dirty="0" smtClean="0"/>
              <a:t>Na primer, 0.25s / 60°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86200"/>
            <a:ext cx="2124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</a:t>
            </a:r>
            <a:r>
              <a:rPr lang="sr-Latn-RS" b="1" dirty="0" smtClean="0"/>
              <a:t>oment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3782" y="1524000"/>
            <a:ext cx="74703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</a:t>
            </a:r>
            <a:r>
              <a:rPr lang="sr-Latn-RS" sz="2800" b="1" dirty="0" smtClean="0"/>
              <a:t>oment</a:t>
            </a:r>
            <a:r>
              <a:rPr lang="en-US" sz="2800" b="1" dirty="0" smtClean="0"/>
              <a:t> </a:t>
            </a:r>
            <a:r>
              <a:rPr lang="en-US" sz="2800" b="1" dirty="0" smtClean="0"/>
              <a:t>se </a:t>
            </a:r>
            <a:r>
              <a:rPr lang="en-US" sz="2800" b="1" dirty="0" err="1" smtClean="0"/>
              <a:t>defini</a:t>
            </a:r>
            <a:r>
              <a:rPr lang="sr-Latn-RS" sz="2800" b="1" dirty="0" smtClean="0"/>
              <a:t>še kao intenzitet sile koju servo</a:t>
            </a:r>
          </a:p>
          <a:p>
            <a:r>
              <a:rPr lang="sr-Latn-RS" sz="2800" b="1" dirty="0" smtClean="0"/>
              <a:t>motor može da primeni na polugu.</a:t>
            </a:r>
          </a:p>
          <a:p>
            <a:r>
              <a:rPr lang="sr-Latn-RS" sz="2800" b="1" dirty="0" smtClean="0"/>
              <a:t>Meri se u kilogram-santimetrima (kg-cm). </a:t>
            </a:r>
          </a:p>
          <a:p>
            <a:r>
              <a:rPr lang="sr-Latn-RS" sz="2800" b="1" dirty="0" smtClean="0"/>
              <a:t>Ili u unca-inčima (oz-in).</a:t>
            </a:r>
          </a:p>
          <a:p>
            <a:r>
              <a:rPr lang="sr-Latn-RS" sz="2800" b="1" dirty="0" smtClean="0"/>
              <a:t>Primer: 5 kg-cm</a:t>
            </a:r>
          </a:p>
          <a:p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0"/>
            <a:ext cx="261729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10001"/>
            <a:ext cx="2819400" cy="178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810000"/>
            <a:ext cx="287566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</a:t>
            </a:r>
            <a:r>
              <a:rPr lang="sr-Latn-RS" b="1" dirty="0" smtClean="0"/>
              <a:t>oment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0"/>
            <a:ext cx="261729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10001"/>
            <a:ext cx="2819400" cy="178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810000"/>
            <a:ext cx="287566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828800"/>
            <a:ext cx="8524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1. Povezivanje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Programski kod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700" dirty="0" smtClean="0"/>
              <a:t>#include &lt;</a:t>
            </a:r>
            <a:r>
              <a:rPr lang="en-US" sz="1700" dirty="0" err="1" smtClean="0"/>
              <a:t>Servo.h</a:t>
            </a:r>
            <a:r>
              <a:rPr lang="en-US" sz="1700" dirty="0" smtClean="0"/>
              <a:t>&gt;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Servo </a:t>
            </a:r>
            <a:r>
              <a:rPr lang="en-US" sz="1700" dirty="0" err="1" smtClean="0"/>
              <a:t>myservo</a:t>
            </a:r>
            <a:r>
              <a:rPr lang="en-US" sz="1700" dirty="0" smtClean="0"/>
              <a:t>;  	</a:t>
            </a:r>
            <a:r>
              <a:rPr lang="sr-Latn-RS" sz="1700" dirty="0" smtClean="0"/>
              <a:t>		</a:t>
            </a:r>
            <a:r>
              <a:rPr lang="en-US" sz="1700" dirty="0" smtClean="0"/>
              <a:t>// create servo object to control a servo</a:t>
            </a:r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sr-Latn-RS" sz="1700" dirty="0" smtClean="0"/>
              <a:t>		</a:t>
            </a:r>
            <a:r>
              <a:rPr lang="en-US" sz="1700" dirty="0" smtClean="0"/>
              <a:t>// twelve servo objects can be created on most boards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int</a:t>
            </a:r>
            <a:r>
              <a:rPr lang="en-US" sz="1700" dirty="0" smtClean="0"/>
              <a:t> pos = 0;    	</a:t>
            </a:r>
            <a:r>
              <a:rPr lang="sr-Latn-RS" sz="1700" dirty="0" smtClean="0"/>
              <a:t>		</a:t>
            </a:r>
            <a:r>
              <a:rPr lang="en-US" sz="1700" dirty="0" smtClean="0"/>
              <a:t>// variable to store the servo position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void setup() {</a:t>
            </a:r>
          </a:p>
          <a:p>
            <a:pPr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myservo.attach</a:t>
            </a:r>
            <a:r>
              <a:rPr lang="en-US" sz="1700" dirty="0" smtClean="0"/>
              <a:t>(9);  	</a:t>
            </a:r>
            <a:r>
              <a:rPr lang="sr-Latn-RS" sz="1700" dirty="0" smtClean="0"/>
              <a:t>		</a:t>
            </a:r>
            <a:r>
              <a:rPr lang="en-US" sz="1700" dirty="0" smtClean="0"/>
              <a:t>// attaches the servo on pin 9 to the servo object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void loop() {</a:t>
            </a:r>
          </a:p>
          <a:p>
            <a:pPr>
              <a:buNone/>
            </a:pPr>
            <a:r>
              <a:rPr lang="en-US" sz="1700" dirty="0" smtClean="0"/>
              <a:t>  for (pos = 0; pos &lt;= 180; pos += 1) { 	// goes from 0 degrees to 180 degrees</a:t>
            </a:r>
          </a:p>
          <a:p>
            <a:pPr>
              <a:buNone/>
            </a:pPr>
            <a:r>
              <a:rPr lang="en-US" sz="1700" dirty="0" smtClean="0"/>
              <a:t>    // in steps of 1 degree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myservo.write</a:t>
            </a:r>
            <a:r>
              <a:rPr lang="en-US" sz="1700" dirty="0" smtClean="0"/>
              <a:t>(pos);              		// tell servo to go to position in variable 'pos'</a:t>
            </a:r>
          </a:p>
          <a:p>
            <a:pPr>
              <a:buNone/>
            </a:pPr>
            <a:r>
              <a:rPr lang="en-US" sz="1700" dirty="0" smtClean="0"/>
              <a:t>    delay(15);                     		// waits 15ms for the servo to reach the position</a:t>
            </a:r>
          </a:p>
          <a:p>
            <a:pPr>
              <a:buNone/>
            </a:pPr>
            <a:r>
              <a:rPr lang="en-US" sz="1700" dirty="0" smtClean="0"/>
              <a:t>  }</a:t>
            </a:r>
          </a:p>
          <a:p>
            <a:pPr>
              <a:buNone/>
            </a:pPr>
            <a:r>
              <a:rPr lang="en-US" sz="1700" dirty="0" smtClean="0"/>
              <a:t>  for (pos = 180; pos &gt;= 0; pos -= 1) { 	// goes from 180 degrees to 0 degrees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myservo.write</a:t>
            </a:r>
            <a:r>
              <a:rPr lang="en-US" sz="1700" dirty="0" smtClean="0"/>
              <a:t>(pos);              		// tell servo to go to position in variable 'pos'</a:t>
            </a:r>
          </a:p>
          <a:p>
            <a:pPr>
              <a:buNone/>
            </a:pPr>
            <a:r>
              <a:rPr lang="en-US" sz="1700" dirty="0" smtClean="0"/>
              <a:t>    delay(15);                       		// waits 15ms for the servo to reach the position</a:t>
            </a:r>
          </a:p>
          <a:p>
            <a:pPr>
              <a:buNone/>
            </a:pPr>
            <a:r>
              <a:rPr lang="en-US" sz="1700" dirty="0" smtClean="0"/>
              <a:t>  }</a:t>
            </a:r>
          </a:p>
          <a:p>
            <a:pPr>
              <a:buNone/>
            </a:pPr>
            <a:r>
              <a:rPr lang="en-US" sz="17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392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Servo motori</vt:lpstr>
      <vt:lpstr>Servo motori - primena</vt:lpstr>
      <vt:lpstr>Servo</vt:lpstr>
      <vt:lpstr>Specifikacije servo motora</vt:lpstr>
      <vt:lpstr>Brzina</vt:lpstr>
      <vt:lpstr>Moment</vt:lpstr>
      <vt:lpstr>Moment</vt:lpstr>
      <vt:lpstr>Primer 1. Povezivanje</vt:lpstr>
      <vt:lpstr>Programski kod</vt:lpstr>
      <vt:lpstr>Primer 2. Potenciometar</vt:lpstr>
      <vt:lpstr>Programski kod</vt:lpstr>
      <vt:lpstr>Slide 12</vt:lpstr>
      <vt:lpstr>Random servo</vt:lpstr>
      <vt:lpstr>Servo</vt:lpstr>
      <vt:lpstr>Prograsmki kod</vt:lpstr>
      <vt:lpstr>Primer</vt:lpstr>
      <vt:lpstr>Primer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servo</dc:title>
  <dc:creator>Miki</dc:creator>
  <cp:lastModifiedBy>Miki</cp:lastModifiedBy>
  <cp:revision>27</cp:revision>
  <dcterms:created xsi:type="dcterms:W3CDTF">2020-04-29T11:36:31Z</dcterms:created>
  <dcterms:modified xsi:type="dcterms:W3CDTF">2020-05-26T15:32:28Z</dcterms:modified>
</cp:coreProperties>
</file>