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3665-8585-4A37-9D8D-0701746E167C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478E-B46B-489B-9B1C-6F0015F913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3665-8585-4A37-9D8D-0701746E167C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478E-B46B-489B-9B1C-6F0015F913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3665-8585-4A37-9D8D-0701746E167C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478E-B46B-489B-9B1C-6F0015F913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3665-8585-4A37-9D8D-0701746E167C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478E-B46B-489B-9B1C-6F0015F913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3665-8585-4A37-9D8D-0701746E167C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478E-B46B-489B-9B1C-6F0015F913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3665-8585-4A37-9D8D-0701746E167C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478E-B46B-489B-9B1C-6F0015F913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3665-8585-4A37-9D8D-0701746E167C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478E-B46B-489B-9B1C-6F0015F913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3665-8585-4A37-9D8D-0701746E167C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478E-B46B-489B-9B1C-6F0015F913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3665-8585-4A37-9D8D-0701746E167C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478E-B46B-489B-9B1C-6F0015F913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3665-8585-4A37-9D8D-0701746E167C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478E-B46B-489B-9B1C-6F0015F913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3665-8585-4A37-9D8D-0701746E167C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478E-B46B-489B-9B1C-6F0015F913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43665-8585-4A37-9D8D-0701746E167C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6478E-B46B-489B-9B1C-6F0015F913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TM1637</a:t>
            </a:r>
            <a:endParaRPr lang="en-US" sz="7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Džojstik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52400" y="99060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#include &lt;TM1637Display.h&gt;</a:t>
            </a:r>
          </a:p>
          <a:p>
            <a:r>
              <a:rPr lang="en-US" sz="1600" dirty="0" smtClean="0"/>
              <a:t>#define CLK 2 </a:t>
            </a:r>
          </a:p>
          <a:p>
            <a:r>
              <a:rPr lang="en-US" sz="1600" dirty="0" smtClean="0"/>
              <a:t>#define DIO 3 </a:t>
            </a:r>
          </a:p>
          <a:p>
            <a:r>
              <a:rPr lang="en-US" sz="1600" dirty="0" smtClean="0"/>
              <a:t>TM1637Display display(CLK, DIO);</a:t>
            </a:r>
          </a:p>
          <a:p>
            <a:endParaRPr lang="en-US" sz="1600" dirty="0" smtClean="0"/>
          </a:p>
          <a:p>
            <a:r>
              <a:rPr lang="en-US" sz="1600" dirty="0" smtClean="0"/>
              <a:t>const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SW_pin</a:t>
            </a:r>
            <a:r>
              <a:rPr lang="en-US" sz="1600" dirty="0" smtClean="0"/>
              <a:t> = 7; // digital pin connected to SW</a:t>
            </a:r>
          </a:p>
          <a:p>
            <a:r>
              <a:rPr lang="en-US" sz="1600" dirty="0" smtClean="0"/>
              <a:t>const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X_pin</a:t>
            </a:r>
            <a:r>
              <a:rPr lang="en-US" sz="1600" dirty="0" smtClean="0"/>
              <a:t> = 0; // analog pin connected to </a:t>
            </a:r>
            <a:r>
              <a:rPr lang="en-US" sz="1600" dirty="0" err="1" smtClean="0"/>
              <a:t>VRx</a:t>
            </a:r>
            <a:endParaRPr lang="en-US" sz="1600" dirty="0" smtClean="0"/>
          </a:p>
          <a:p>
            <a:r>
              <a:rPr lang="en-US" sz="1600" dirty="0" smtClean="0"/>
              <a:t>const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Y_pin</a:t>
            </a:r>
            <a:r>
              <a:rPr lang="en-US" sz="1600" dirty="0" smtClean="0"/>
              <a:t> = 1; // analog pin connected to </a:t>
            </a:r>
            <a:r>
              <a:rPr lang="en-US" sz="1600" dirty="0" err="1" smtClean="0"/>
              <a:t>VRy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currentNumber</a:t>
            </a:r>
            <a:r>
              <a:rPr lang="en-US" sz="1600" dirty="0" smtClean="0"/>
              <a:t>;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timeDelay</a:t>
            </a:r>
            <a:r>
              <a:rPr lang="en-US" sz="1600" dirty="0" smtClean="0"/>
              <a:t> = 250;</a:t>
            </a:r>
          </a:p>
          <a:p>
            <a:endParaRPr lang="en-US" sz="1600" dirty="0" smtClean="0"/>
          </a:p>
          <a:p>
            <a:r>
              <a:rPr lang="en-US" sz="1600" dirty="0" smtClean="0"/>
              <a:t>void setup() {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display.setBrightness</a:t>
            </a:r>
            <a:r>
              <a:rPr lang="en-US" sz="1600" dirty="0" smtClean="0"/>
              <a:t>(1);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digitalWrite</a:t>
            </a:r>
            <a:r>
              <a:rPr lang="en-US" sz="1600" dirty="0" smtClean="0"/>
              <a:t>(</a:t>
            </a:r>
            <a:r>
              <a:rPr lang="en-US" sz="1600" dirty="0" err="1" smtClean="0"/>
              <a:t>SW_pin</a:t>
            </a:r>
            <a:r>
              <a:rPr lang="en-US" sz="1600" dirty="0" smtClean="0"/>
              <a:t>, HIGH);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Serial.begin</a:t>
            </a:r>
            <a:r>
              <a:rPr lang="en-US" sz="1600" dirty="0" smtClean="0"/>
              <a:t>(9600);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display.showNumberDec</a:t>
            </a:r>
            <a:r>
              <a:rPr lang="en-US" sz="1600" dirty="0" smtClean="0"/>
              <a:t>(</a:t>
            </a:r>
            <a:r>
              <a:rPr lang="en-US" sz="1600" dirty="0" err="1" smtClean="0"/>
              <a:t>currentNumber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856357"/>
            <a:ext cx="42672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void loop() {</a:t>
            </a:r>
          </a:p>
          <a:p>
            <a:r>
              <a:rPr lang="en-US" sz="1600" dirty="0" smtClean="0"/>
              <a:t>  if (</a:t>
            </a:r>
            <a:r>
              <a:rPr lang="en-US" sz="1600" dirty="0" err="1" smtClean="0"/>
              <a:t>analogRead</a:t>
            </a:r>
            <a:r>
              <a:rPr lang="en-US" sz="1600" dirty="0" smtClean="0"/>
              <a:t>(</a:t>
            </a:r>
            <a:r>
              <a:rPr lang="en-US" sz="1600" dirty="0" err="1" smtClean="0"/>
              <a:t>Y_pin</a:t>
            </a:r>
            <a:r>
              <a:rPr lang="en-US" sz="1600" dirty="0" smtClean="0"/>
              <a:t>)&gt;100 &amp;&amp; </a:t>
            </a:r>
            <a:r>
              <a:rPr lang="en-US" sz="1600" dirty="0" err="1" smtClean="0"/>
              <a:t>analogRead</a:t>
            </a:r>
            <a:r>
              <a:rPr lang="en-US" sz="1600" dirty="0" smtClean="0"/>
              <a:t>(</a:t>
            </a:r>
            <a:r>
              <a:rPr lang="en-US" sz="1600" dirty="0" err="1" smtClean="0"/>
              <a:t>Y_pin</a:t>
            </a:r>
            <a:r>
              <a:rPr lang="en-US" sz="1600" dirty="0" smtClean="0"/>
              <a:t>)&lt;500){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currentNumber</a:t>
            </a:r>
            <a:r>
              <a:rPr lang="en-US" sz="1600" dirty="0" smtClean="0"/>
              <a:t>++;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display.showNumberDec</a:t>
            </a:r>
            <a:r>
              <a:rPr lang="en-US" sz="1600" dirty="0" smtClean="0"/>
              <a:t>(</a:t>
            </a:r>
            <a:r>
              <a:rPr lang="en-US" sz="1600" dirty="0" err="1" smtClean="0"/>
              <a:t>currentNumber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delay(</a:t>
            </a:r>
            <a:r>
              <a:rPr lang="en-US" sz="1600" dirty="0" err="1" smtClean="0"/>
              <a:t>timeDelay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}</a:t>
            </a:r>
          </a:p>
          <a:p>
            <a:r>
              <a:rPr lang="en-US" sz="1600" dirty="0" smtClean="0"/>
              <a:t>  if (</a:t>
            </a:r>
            <a:r>
              <a:rPr lang="en-US" sz="1600" dirty="0" err="1" smtClean="0"/>
              <a:t>analogRead</a:t>
            </a:r>
            <a:r>
              <a:rPr lang="en-US" sz="1600" dirty="0" smtClean="0"/>
              <a:t>(</a:t>
            </a:r>
            <a:r>
              <a:rPr lang="en-US" sz="1600" dirty="0" err="1" smtClean="0"/>
              <a:t>Y_pin</a:t>
            </a:r>
            <a:r>
              <a:rPr lang="en-US" sz="1600" dirty="0" smtClean="0"/>
              <a:t>)&lt;100){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currentNumber</a:t>
            </a:r>
            <a:r>
              <a:rPr lang="en-US" sz="1600" dirty="0" smtClean="0"/>
              <a:t> = </a:t>
            </a:r>
            <a:r>
              <a:rPr lang="en-US" sz="1600" dirty="0" err="1" smtClean="0"/>
              <a:t>currentNumber</a:t>
            </a:r>
            <a:r>
              <a:rPr lang="en-US" sz="1600" dirty="0" smtClean="0"/>
              <a:t> + 10;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display.showNumberDec</a:t>
            </a:r>
            <a:r>
              <a:rPr lang="en-US" sz="1600" dirty="0" smtClean="0"/>
              <a:t>(</a:t>
            </a:r>
            <a:r>
              <a:rPr lang="en-US" sz="1600" dirty="0" err="1" smtClean="0"/>
              <a:t>currentNumber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delay(</a:t>
            </a:r>
            <a:r>
              <a:rPr lang="en-US" sz="1600" dirty="0" err="1" smtClean="0"/>
              <a:t>timeDelay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}</a:t>
            </a:r>
          </a:p>
          <a:p>
            <a:r>
              <a:rPr lang="en-US" sz="1600" dirty="0" smtClean="0"/>
              <a:t>  if (</a:t>
            </a:r>
            <a:r>
              <a:rPr lang="en-US" sz="1600" dirty="0" err="1" smtClean="0"/>
              <a:t>analogRead</a:t>
            </a:r>
            <a:r>
              <a:rPr lang="en-US" sz="1600" dirty="0" smtClean="0"/>
              <a:t>(</a:t>
            </a:r>
            <a:r>
              <a:rPr lang="en-US" sz="1600" dirty="0" err="1" smtClean="0"/>
              <a:t>Y_pin</a:t>
            </a:r>
            <a:r>
              <a:rPr lang="en-US" sz="1600" dirty="0" smtClean="0"/>
              <a:t>)&gt;550 &amp;&amp; </a:t>
            </a:r>
            <a:r>
              <a:rPr lang="en-US" sz="1600" dirty="0" err="1" smtClean="0"/>
              <a:t>analogRead</a:t>
            </a:r>
            <a:r>
              <a:rPr lang="en-US" sz="1600" dirty="0" smtClean="0"/>
              <a:t>(</a:t>
            </a:r>
            <a:r>
              <a:rPr lang="en-US" sz="1600" dirty="0" err="1" smtClean="0"/>
              <a:t>Y_pin</a:t>
            </a:r>
            <a:r>
              <a:rPr lang="en-US" sz="1600" dirty="0" smtClean="0"/>
              <a:t>)&lt;900){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currentNumber</a:t>
            </a:r>
            <a:r>
              <a:rPr lang="en-US" sz="1600" dirty="0" smtClean="0"/>
              <a:t>--;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display.showNumberDec</a:t>
            </a:r>
            <a:r>
              <a:rPr lang="en-US" sz="1600" dirty="0" smtClean="0"/>
              <a:t>(</a:t>
            </a:r>
            <a:r>
              <a:rPr lang="en-US" sz="1600" dirty="0" err="1" smtClean="0"/>
              <a:t>currentNumber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delay(</a:t>
            </a:r>
            <a:r>
              <a:rPr lang="en-US" sz="1600" dirty="0" err="1" smtClean="0"/>
              <a:t>timeDelay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}</a:t>
            </a:r>
          </a:p>
          <a:p>
            <a:r>
              <a:rPr lang="en-US" sz="1600" dirty="0" smtClean="0"/>
              <a:t>  if (</a:t>
            </a:r>
            <a:r>
              <a:rPr lang="en-US" sz="1600" dirty="0" err="1" smtClean="0"/>
              <a:t>analogRead</a:t>
            </a:r>
            <a:r>
              <a:rPr lang="en-US" sz="1600" dirty="0" smtClean="0"/>
              <a:t>(</a:t>
            </a:r>
            <a:r>
              <a:rPr lang="en-US" sz="1600" dirty="0" err="1" smtClean="0"/>
              <a:t>Y_pin</a:t>
            </a:r>
            <a:r>
              <a:rPr lang="en-US" sz="1600" dirty="0" smtClean="0"/>
              <a:t>)&gt;900){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currentNumber</a:t>
            </a:r>
            <a:r>
              <a:rPr lang="en-US" sz="1600" dirty="0" smtClean="0"/>
              <a:t> = </a:t>
            </a:r>
            <a:r>
              <a:rPr lang="en-US" sz="1600" dirty="0" err="1" smtClean="0"/>
              <a:t>currentNumber</a:t>
            </a:r>
            <a:r>
              <a:rPr lang="en-US" sz="1600" dirty="0" smtClean="0"/>
              <a:t> - 10;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display.showNumberDec</a:t>
            </a:r>
            <a:r>
              <a:rPr lang="en-US" sz="1600" dirty="0" smtClean="0"/>
              <a:t>(</a:t>
            </a:r>
            <a:r>
              <a:rPr lang="en-US" sz="1600" dirty="0" err="1" smtClean="0"/>
              <a:t>currentNumber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delay(</a:t>
            </a:r>
            <a:r>
              <a:rPr lang="en-US" sz="1600" dirty="0" err="1" smtClean="0"/>
              <a:t>timeDelay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Džojstik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4572000" cy="443198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 if (</a:t>
            </a:r>
            <a:r>
              <a:rPr lang="en-US" sz="1600" dirty="0" err="1" smtClean="0"/>
              <a:t>analogRead</a:t>
            </a:r>
            <a:r>
              <a:rPr lang="en-US" sz="1600" dirty="0" smtClean="0"/>
              <a:t>(</a:t>
            </a:r>
            <a:r>
              <a:rPr lang="en-US" sz="1600" dirty="0" err="1" smtClean="0"/>
              <a:t>X_pin</a:t>
            </a:r>
            <a:r>
              <a:rPr lang="en-US" sz="1600" dirty="0" smtClean="0"/>
              <a:t>)&lt;100){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currentNumber</a:t>
            </a:r>
            <a:r>
              <a:rPr lang="en-US" sz="1600" dirty="0" smtClean="0"/>
              <a:t> = -999;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display.showNumberDec</a:t>
            </a:r>
            <a:r>
              <a:rPr lang="en-US" sz="1600" dirty="0" smtClean="0"/>
              <a:t>(</a:t>
            </a:r>
            <a:r>
              <a:rPr lang="en-US" sz="1600" dirty="0" err="1" smtClean="0"/>
              <a:t>currentNumber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delay(</a:t>
            </a:r>
            <a:r>
              <a:rPr lang="en-US" sz="1600" dirty="0" err="1" smtClean="0"/>
              <a:t>timeDelay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}</a:t>
            </a:r>
          </a:p>
          <a:p>
            <a:r>
              <a:rPr lang="en-US" sz="1600" dirty="0" smtClean="0"/>
              <a:t>  if (</a:t>
            </a:r>
            <a:r>
              <a:rPr lang="en-US" sz="1600" dirty="0" err="1" smtClean="0"/>
              <a:t>analogRead</a:t>
            </a:r>
            <a:r>
              <a:rPr lang="en-US" sz="1600" dirty="0" smtClean="0"/>
              <a:t>(</a:t>
            </a:r>
            <a:r>
              <a:rPr lang="en-US" sz="1600" dirty="0" err="1" smtClean="0"/>
              <a:t>X_pin</a:t>
            </a:r>
            <a:r>
              <a:rPr lang="en-US" sz="1600" dirty="0" smtClean="0"/>
              <a:t>)&gt;900){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currentNumber</a:t>
            </a:r>
            <a:r>
              <a:rPr lang="en-US" sz="1600" dirty="0" smtClean="0"/>
              <a:t> = 999;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display.showNumberDec</a:t>
            </a:r>
            <a:r>
              <a:rPr lang="en-US" sz="1600" dirty="0" smtClean="0"/>
              <a:t>(</a:t>
            </a:r>
            <a:r>
              <a:rPr lang="en-US" sz="1600" dirty="0" err="1" smtClean="0"/>
              <a:t>currentNumber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delay(</a:t>
            </a:r>
            <a:r>
              <a:rPr lang="en-US" sz="1600" dirty="0" err="1" smtClean="0"/>
              <a:t>timeDelay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}</a:t>
            </a:r>
          </a:p>
          <a:p>
            <a:r>
              <a:rPr lang="en-US" sz="1600" dirty="0" smtClean="0"/>
              <a:t>  if (</a:t>
            </a:r>
            <a:r>
              <a:rPr lang="en-US" sz="1600" dirty="0" err="1" smtClean="0"/>
              <a:t>digitalRead</a:t>
            </a:r>
            <a:r>
              <a:rPr lang="en-US" sz="1600" dirty="0" smtClean="0"/>
              <a:t>(</a:t>
            </a:r>
            <a:r>
              <a:rPr lang="en-US" sz="1600" dirty="0" err="1" smtClean="0"/>
              <a:t>SW_pin</a:t>
            </a:r>
            <a:r>
              <a:rPr lang="en-US" sz="1600" dirty="0" smtClean="0"/>
              <a:t>)==LOW){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currentNumber</a:t>
            </a:r>
            <a:r>
              <a:rPr lang="en-US" sz="1600" dirty="0" smtClean="0"/>
              <a:t> = 0;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display.showNumberDec</a:t>
            </a:r>
            <a:r>
              <a:rPr lang="en-US" sz="1600" dirty="0" smtClean="0"/>
              <a:t>(0);</a:t>
            </a:r>
          </a:p>
          <a:p>
            <a:r>
              <a:rPr lang="en-US" sz="1600" dirty="0" smtClean="0"/>
              <a:t>    delay(</a:t>
            </a:r>
            <a:r>
              <a:rPr lang="en-US" sz="1600" dirty="0" err="1" smtClean="0"/>
              <a:t>timeDelay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}</a:t>
            </a:r>
          </a:p>
          <a:p>
            <a:endParaRPr lang="en-US" sz="1600" dirty="0" smtClean="0"/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352800" y="6019800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https://people.vts.su.ac.rs/~pmiki/_DALJINSKA_NASTAVA_MIKROKONTROLERI/19.05/joystick.mp4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Prikaz 1248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57200" y="914400"/>
            <a:ext cx="4800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// This program counts from 0 to 10 on the display and </a:t>
            </a:r>
            <a:endParaRPr lang="sr-Latn-RS" sz="1600" dirty="0" smtClean="0"/>
          </a:p>
          <a:p>
            <a:r>
              <a:rPr lang="sr-Latn-RS" sz="1600" dirty="0" smtClean="0"/>
              <a:t>// </a:t>
            </a:r>
            <a:r>
              <a:rPr lang="en-US" sz="1600" dirty="0" smtClean="0"/>
              <a:t>between each count clears the display.</a:t>
            </a:r>
          </a:p>
          <a:p>
            <a:r>
              <a:rPr lang="en-US" sz="1600" dirty="0" smtClean="0"/>
              <a:t>// Everything can be followed on the serial Monitor.</a:t>
            </a:r>
          </a:p>
          <a:p>
            <a:endParaRPr lang="en-US" sz="1600" dirty="0" smtClean="0"/>
          </a:p>
          <a:p>
            <a:r>
              <a:rPr lang="en-US" sz="1600" dirty="0" smtClean="0"/>
              <a:t>#include &lt;TM1637Display.h&gt;</a:t>
            </a:r>
          </a:p>
          <a:p>
            <a:r>
              <a:rPr lang="en-US" sz="1600" dirty="0" smtClean="0"/>
              <a:t>#define CLK 2 </a:t>
            </a:r>
          </a:p>
          <a:p>
            <a:r>
              <a:rPr lang="en-US" sz="1600" dirty="0" smtClean="0"/>
              <a:t>#define DIO 3 </a:t>
            </a:r>
          </a:p>
          <a:p>
            <a:r>
              <a:rPr lang="en-US" sz="1600" dirty="0" smtClean="0"/>
              <a:t>TM1637Display display(CLK, DIO);</a:t>
            </a:r>
          </a:p>
          <a:p>
            <a:r>
              <a:rPr lang="en-US" sz="1600" dirty="0" smtClean="0"/>
              <a:t>uint8_t </a:t>
            </a:r>
            <a:r>
              <a:rPr lang="en-US" sz="1600" dirty="0" err="1" smtClean="0"/>
              <a:t>all_on</a:t>
            </a:r>
            <a:r>
              <a:rPr lang="en-US" sz="1600" dirty="0" smtClean="0"/>
              <a:t>[] = {0xff, 0xff, 0xff, 0xff};</a:t>
            </a:r>
          </a:p>
          <a:p>
            <a:r>
              <a:rPr lang="en-US" sz="1600" dirty="0" smtClean="0"/>
              <a:t>uint8_t data[] = { 0xff, 0xff, 0xff, 0xff };</a:t>
            </a:r>
          </a:p>
          <a:p>
            <a:endParaRPr lang="en-US" sz="1600" dirty="0" smtClean="0"/>
          </a:p>
          <a:p>
            <a:r>
              <a:rPr lang="en-US" sz="1600" dirty="0" smtClean="0"/>
              <a:t>void setup() {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display.setBrightness</a:t>
            </a:r>
            <a:r>
              <a:rPr lang="en-US" sz="1600" dirty="0" smtClean="0"/>
              <a:t>(1);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display.setSegments</a:t>
            </a:r>
            <a:r>
              <a:rPr lang="en-US" sz="1600" dirty="0" smtClean="0"/>
              <a:t>(</a:t>
            </a:r>
            <a:r>
              <a:rPr lang="en-US" sz="1600" dirty="0" err="1" smtClean="0"/>
              <a:t>all_on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delay(1000);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display.clear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  delay(1000);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Serial.begin</a:t>
            </a:r>
            <a:r>
              <a:rPr lang="en-US" sz="1600" dirty="0" smtClean="0"/>
              <a:t>(9600);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5410200" y="990600"/>
            <a:ext cx="32004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void loop() {</a:t>
            </a:r>
          </a:p>
          <a:p>
            <a:r>
              <a:rPr lang="en-US" sz="1600" dirty="0" smtClean="0"/>
              <a:t>  // Selectively set different digits</a:t>
            </a:r>
          </a:p>
          <a:p>
            <a:r>
              <a:rPr lang="en-US" sz="1600" dirty="0" smtClean="0"/>
              <a:t>  data[0] = </a:t>
            </a:r>
            <a:r>
              <a:rPr lang="en-US" sz="1600" dirty="0" err="1" smtClean="0"/>
              <a:t>display.encodeDigit</a:t>
            </a:r>
            <a:r>
              <a:rPr lang="en-US" sz="1600" dirty="0" smtClean="0"/>
              <a:t>(1);</a:t>
            </a:r>
          </a:p>
          <a:p>
            <a:r>
              <a:rPr lang="en-US" sz="1600" dirty="0" smtClean="0"/>
              <a:t>  data[1] = </a:t>
            </a:r>
            <a:r>
              <a:rPr lang="en-US" sz="1600" dirty="0" err="1" smtClean="0"/>
              <a:t>display.encodeDigit</a:t>
            </a:r>
            <a:r>
              <a:rPr lang="en-US" sz="1600" dirty="0" smtClean="0"/>
              <a:t>(2);</a:t>
            </a:r>
          </a:p>
          <a:p>
            <a:r>
              <a:rPr lang="en-US" sz="1600" dirty="0" smtClean="0"/>
              <a:t>  data[2] = </a:t>
            </a:r>
            <a:r>
              <a:rPr lang="en-US" sz="1600" dirty="0" err="1" smtClean="0"/>
              <a:t>display.encodeDigit</a:t>
            </a:r>
            <a:r>
              <a:rPr lang="en-US" sz="1600" dirty="0" smtClean="0"/>
              <a:t>(4);</a:t>
            </a:r>
          </a:p>
          <a:p>
            <a:r>
              <a:rPr lang="en-US" sz="1600" dirty="0" smtClean="0"/>
              <a:t>  data[3] = </a:t>
            </a:r>
            <a:r>
              <a:rPr lang="en-US" sz="1600" dirty="0" err="1" smtClean="0"/>
              <a:t>display.encodeDigit</a:t>
            </a:r>
            <a:r>
              <a:rPr lang="en-US" sz="1600" dirty="0" smtClean="0"/>
              <a:t>(8);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display.setSegments</a:t>
            </a:r>
            <a:r>
              <a:rPr lang="en-US" sz="1600" dirty="0" smtClean="0"/>
              <a:t>(data);</a:t>
            </a:r>
          </a:p>
          <a:p>
            <a:r>
              <a:rPr lang="en-US" sz="1600" dirty="0" smtClean="0"/>
              <a:t>  delay(1000);</a:t>
            </a:r>
          </a:p>
          <a:p>
            <a:endParaRPr lang="en-US" sz="1600" dirty="0" smtClean="0"/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(data[0]);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(data[1]);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(data[2]);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(data[3]);</a:t>
            </a:r>
          </a:p>
          <a:p>
            <a:endParaRPr lang="en-US" sz="1600" dirty="0" smtClean="0"/>
          </a:p>
          <a:p>
            <a:r>
              <a:rPr lang="en-US" sz="1600" dirty="0" smtClean="0"/>
              <a:t>  while(true);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pic>
        <p:nvPicPr>
          <p:cNvPr id="6" name="Picture 5" descr="IMG_20200519_15192813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4953000"/>
            <a:ext cx="2980266" cy="1676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4800" y="5791200"/>
            <a:ext cx="487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https://people.vts.su.ac.rs/~pmiki/_DALJINSKA_NASTAVA_MIKROKONTROLERI/19.05/1248.mp4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TM1637</a:t>
            </a:r>
            <a:endParaRPr lang="en-US" b="1" dirty="0"/>
          </a:p>
        </p:txBody>
      </p:sp>
      <p:pic>
        <p:nvPicPr>
          <p:cNvPr id="4" name="Picture 3" descr="IMG_20200513_1333375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371600"/>
            <a:ext cx="4466133" cy="2512200"/>
          </a:xfrm>
          <a:prstGeom prst="rect">
            <a:avLst/>
          </a:prstGeom>
        </p:spPr>
      </p:pic>
      <p:pic>
        <p:nvPicPr>
          <p:cNvPr id="5" name="Picture 4" descr="IMG_20200513_13335860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01067" y="3962400"/>
            <a:ext cx="4618533" cy="2597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TM1637</a:t>
            </a:r>
            <a:endParaRPr lang="en-US" b="1" dirty="0"/>
          </a:p>
        </p:txBody>
      </p:sp>
      <p:pic>
        <p:nvPicPr>
          <p:cNvPr id="1026" name="Picture 2" descr="C:\Users\Miki\Desktop\TM1637\IMG_20200513_13273328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52600"/>
            <a:ext cx="7586132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Intenzitet</a:t>
            </a:r>
            <a:r>
              <a:rPr lang="en-US" b="1" dirty="0" smtClean="0"/>
              <a:t> </a:t>
            </a:r>
            <a:r>
              <a:rPr lang="en-US" b="1" dirty="0" err="1" smtClean="0"/>
              <a:t>displeja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04800" y="1676400"/>
            <a:ext cx="4191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 This program changes the </a:t>
            </a:r>
            <a:r>
              <a:rPr lang="en-US" dirty="0" err="1" smtClean="0"/>
              <a:t>brighness</a:t>
            </a:r>
            <a:endParaRPr lang="en-US" dirty="0" smtClean="0"/>
          </a:p>
          <a:p>
            <a:r>
              <a:rPr lang="en-US" dirty="0" smtClean="0"/>
              <a:t>// on the TM1637 </a:t>
            </a:r>
            <a:r>
              <a:rPr lang="en-US" dirty="0" err="1" smtClean="0"/>
              <a:t>diaplay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// The current brightness is shown on the Serial Monitor.</a:t>
            </a:r>
          </a:p>
          <a:p>
            <a:endParaRPr lang="en-US" dirty="0" smtClean="0"/>
          </a:p>
          <a:p>
            <a:r>
              <a:rPr lang="en-US" dirty="0" smtClean="0"/>
              <a:t>#include &lt;TM1637Display.h&gt;</a:t>
            </a:r>
          </a:p>
          <a:p>
            <a:r>
              <a:rPr lang="en-US" dirty="0" smtClean="0"/>
              <a:t>#define CLK 2 </a:t>
            </a:r>
          </a:p>
          <a:p>
            <a:r>
              <a:rPr lang="en-US" dirty="0" smtClean="0"/>
              <a:t>#define DIO 3 </a:t>
            </a:r>
          </a:p>
          <a:p>
            <a:r>
              <a:rPr lang="en-US" dirty="0" smtClean="0"/>
              <a:t>TM1637Display display(CLK, DIO);</a:t>
            </a:r>
          </a:p>
          <a:p>
            <a:endParaRPr lang="en-US" dirty="0" smtClean="0"/>
          </a:p>
          <a:p>
            <a:r>
              <a:rPr lang="en-US" dirty="0" smtClean="0"/>
              <a:t>void setup()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Serial.begin</a:t>
            </a:r>
            <a:r>
              <a:rPr lang="en-US" dirty="0" smtClean="0"/>
              <a:t>(9600);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4800600" y="1752600"/>
            <a:ext cx="4038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void loop() {</a:t>
            </a:r>
          </a:p>
          <a:p>
            <a:r>
              <a:rPr lang="en-US" dirty="0" smtClean="0"/>
              <a:t>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&lt;8;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display.setBrightness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display.showNumberDec</a:t>
            </a:r>
            <a:r>
              <a:rPr lang="en-US" dirty="0" smtClean="0"/>
              <a:t>(99);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Serial.print</a:t>
            </a:r>
            <a:r>
              <a:rPr lang="en-US" dirty="0" smtClean="0"/>
              <a:t>("Current brightness of the display: ");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Serial.println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Serial.println</a:t>
            </a:r>
            <a:r>
              <a:rPr lang="en-US" dirty="0" smtClean="0"/>
              <a:t>("");</a:t>
            </a:r>
          </a:p>
          <a:p>
            <a:r>
              <a:rPr lang="en-US" dirty="0" smtClean="0"/>
              <a:t>    delay(1000);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Brojevi</a:t>
            </a:r>
            <a:r>
              <a:rPr lang="en-US" b="1" dirty="0" smtClean="0"/>
              <a:t> </a:t>
            </a:r>
            <a:r>
              <a:rPr lang="en-US" b="1" dirty="0" err="1" smtClean="0"/>
              <a:t>na</a:t>
            </a:r>
            <a:r>
              <a:rPr lang="en-US" b="1" dirty="0" smtClean="0"/>
              <a:t> </a:t>
            </a:r>
            <a:r>
              <a:rPr lang="en-US" b="1" dirty="0" err="1" smtClean="0"/>
              <a:t>displeju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28600" y="1066800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// This program sends numbers to the display.</a:t>
            </a:r>
          </a:p>
          <a:p>
            <a:r>
              <a:rPr lang="en-US" sz="1600" dirty="0" smtClean="0"/>
              <a:t>// Numbers are shown on the Serial Monitor.</a:t>
            </a:r>
          </a:p>
          <a:p>
            <a:r>
              <a:rPr lang="en-US" sz="1600" dirty="0" smtClean="0"/>
              <a:t>// Maximal numbers are tested.</a:t>
            </a:r>
          </a:p>
          <a:p>
            <a:endParaRPr lang="en-US" sz="1600" dirty="0" smtClean="0"/>
          </a:p>
          <a:p>
            <a:r>
              <a:rPr lang="en-US" sz="1600" dirty="0" smtClean="0"/>
              <a:t>#include &lt;TM1637Display.h&gt;</a:t>
            </a:r>
          </a:p>
          <a:p>
            <a:r>
              <a:rPr lang="en-US" sz="1600" dirty="0" smtClean="0"/>
              <a:t>#define CLK 2 </a:t>
            </a:r>
          </a:p>
          <a:p>
            <a:r>
              <a:rPr lang="en-US" sz="1600" dirty="0" smtClean="0"/>
              <a:t>#define DIO 3 </a:t>
            </a:r>
          </a:p>
          <a:p>
            <a:r>
              <a:rPr lang="en-US" sz="1600" dirty="0" smtClean="0"/>
              <a:t>TM1637Display display(CLK, DIO);</a:t>
            </a:r>
          </a:p>
          <a:p>
            <a:endParaRPr lang="en-US" sz="1600" dirty="0" smtClean="0"/>
          </a:p>
          <a:p>
            <a:r>
              <a:rPr lang="en-US" sz="1600" dirty="0" smtClean="0"/>
              <a:t>void setup() {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display.setBrightness</a:t>
            </a:r>
            <a:r>
              <a:rPr lang="en-US" sz="1600" dirty="0" smtClean="0"/>
              <a:t>(1);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Serial.begin</a:t>
            </a:r>
            <a:r>
              <a:rPr lang="en-US" sz="1600" dirty="0" smtClean="0"/>
              <a:t>(9600);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smtClean="0"/>
              <a:t>void loop() {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display.showNumberDec</a:t>
            </a:r>
            <a:r>
              <a:rPr lang="en-US" sz="1600" dirty="0" smtClean="0"/>
              <a:t>(9999);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("Number sent to </a:t>
            </a:r>
            <a:r>
              <a:rPr lang="en-US" sz="1600" dirty="0" err="1" smtClean="0"/>
              <a:t>diaplay</a:t>
            </a:r>
            <a:r>
              <a:rPr lang="en-US" sz="1600" dirty="0" smtClean="0"/>
              <a:t>: 9999");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("Shown: 9999");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("");</a:t>
            </a:r>
          </a:p>
          <a:p>
            <a:r>
              <a:rPr lang="en-US" sz="1600" dirty="0" smtClean="0"/>
              <a:t>  delay(500);</a:t>
            </a:r>
          </a:p>
          <a:p>
            <a:r>
              <a:rPr lang="en-US" sz="1600" dirty="0" smtClean="0"/>
              <a:t>  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419600" y="1143000"/>
            <a:ext cx="4572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display.showNumberDec</a:t>
            </a:r>
            <a:r>
              <a:rPr lang="en-US" sz="1600" dirty="0" smtClean="0"/>
              <a:t>(10000);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("Number sent to </a:t>
            </a:r>
            <a:r>
              <a:rPr lang="en-US" sz="1600" dirty="0" err="1" smtClean="0"/>
              <a:t>diaplay</a:t>
            </a:r>
            <a:r>
              <a:rPr lang="en-US" sz="1600" dirty="0" smtClean="0"/>
              <a:t>: 10000");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("Shown: 0000");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("");</a:t>
            </a:r>
          </a:p>
          <a:p>
            <a:r>
              <a:rPr lang="en-US" sz="1600" dirty="0" smtClean="0"/>
              <a:t>  delay(200);</a:t>
            </a:r>
          </a:p>
          <a:p>
            <a:r>
              <a:rPr lang="en-US" sz="1600" dirty="0" smtClean="0"/>
              <a:t>  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display.showNumberDec</a:t>
            </a:r>
            <a:r>
              <a:rPr lang="en-US" sz="1600" dirty="0" smtClean="0"/>
              <a:t>(32767);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("Number sent to </a:t>
            </a:r>
            <a:r>
              <a:rPr lang="en-US" sz="1600" dirty="0" err="1" smtClean="0"/>
              <a:t>diaplay</a:t>
            </a:r>
            <a:r>
              <a:rPr lang="en-US" sz="1600" dirty="0" smtClean="0"/>
              <a:t>: 32767");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("Shown: 2767");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("");</a:t>
            </a:r>
          </a:p>
          <a:p>
            <a:r>
              <a:rPr lang="en-US" sz="1600" dirty="0" smtClean="0"/>
              <a:t>  delay(200);</a:t>
            </a:r>
          </a:p>
          <a:p>
            <a:r>
              <a:rPr lang="en-US" sz="1600" dirty="0" smtClean="0"/>
              <a:t>  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display.showNumberDec</a:t>
            </a:r>
            <a:r>
              <a:rPr lang="en-US" sz="1600" dirty="0" smtClean="0"/>
              <a:t>(32768);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("Number sent to </a:t>
            </a:r>
            <a:r>
              <a:rPr lang="en-US" sz="1600" dirty="0" err="1" smtClean="0"/>
              <a:t>diaplay</a:t>
            </a:r>
            <a:r>
              <a:rPr lang="en-US" sz="1600" dirty="0" smtClean="0"/>
              <a:t>: 32768");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("Shown: 2768");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("");</a:t>
            </a:r>
          </a:p>
          <a:p>
            <a:r>
              <a:rPr lang="en-US" sz="1600" dirty="0" smtClean="0"/>
              <a:t>  delay(200);</a:t>
            </a:r>
          </a:p>
          <a:p>
            <a:r>
              <a:rPr lang="en-US" sz="1600" dirty="0" smtClean="0"/>
              <a:t>  </a:t>
            </a:r>
          </a:p>
          <a:p>
            <a:r>
              <a:rPr lang="en-US" sz="1600" dirty="0" smtClean="0"/>
              <a:t>  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Brojevi</a:t>
            </a:r>
            <a:r>
              <a:rPr lang="en-US" b="1" dirty="0" smtClean="0"/>
              <a:t> </a:t>
            </a:r>
            <a:r>
              <a:rPr lang="en-US" b="1" dirty="0" err="1" smtClean="0"/>
              <a:t>na</a:t>
            </a:r>
            <a:r>
              <a:rPr lang="en-US" b="1" dirty="0" smtClean="0"/>
              <a:t> </a:t>
            </a:r>
            <a:r>
              <a:rPr lang="en-US" b="1" dirty="0" err="1" smtClean="0"/>
              <a:t>displeju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14300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 smtClean="0"/>
              <a:t>display.showNumberDec</a:t>
            </a:r>
            <a:r>
              <a:rPr lang="en-US" sz="1600" dirty="0" smtClean="0"/>
              <a:t>(32769);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("Number sent to </a:t>
            </a:r>
            <a:r>
              <a:rPr lang="en-US" sz="1600" dirty="0" err="1" smtClean="0"/>
              <a:t>diaplay</a:t>
            </a:r>
            <a:r>
              <a:rPr lang="en-US" sz="1600" dirty="0" smtClean="0"/>
              <a:t>: 32769");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("Shown: 2767");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("");</a:t>
            </a:r>
          </a:p>
          <a:p>
            <a:r>
              <a:rPr lang="en-US" sz="1600" dirty="0" smtClean="0"/>
              <a:t>  delay(200);</a:t>
            </a:r>
          </a:p>
          <a:p>
            <a:r>
              <a:rPr lang="en-US" sz="1600" dirty="0" smtClean="0"/>
              <a:t>  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display.showNumberDec</a:t>
            </a:r>
            <a:r>
              <a:rPr lang="en-US" sz="1600" dirty="0" smtClean="0"/>
              <a:t>(32770);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("Number sent to </a:t>
            </a:r>
            <a:r>
              <a:rPr lang="en-US" sz="1600" dirty="0" err="1" smtClean="0"/>
              <a:t>diaplay</a:t>
            </a:r>
            <a:r>
              <a:rPr lang="en-US" sz="1600" dirty="0" smtClean="0"/>
              <a:t>: 32770");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("Shown: 2766");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("");</a:t>
            </a:r>
          </a:p>
          <a:p>
            <a:r>
              <a:rPr lang="en-US" sz="1600" dirty="0" smtClean="0"/>
              <a:t>  delay(200);</a:t>
            </a:r>
          </a:p>
          <a:p>
            <a:r>
              <a:rPr lang="en-US" sz="1600" dirty="0" smtClean="0"/>
              <a:t>  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display.showNumberDec</a:t>
            </a:r>
            <a:r>
              <a:rPr lang="en-US" sz="1600" dirty="0" smtClean="0"/>
              <a:t>(65535);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("Number sent to </a:t>
            </a:r>
            <a:r>
              <a:rPr lang="en-US" sz="1600" dirty="0" err="1" smtClean="0"/>
              <a:t>diaplay</a:t>
            </a:r>
            <a:r>
              <a:rPr lang="en-US" sz="1600" dirty="0" smtClean="0"/>
              <a:t>: 65535");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("Shown: -1");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("");</a:t>
            </a:r>
          </a:p>
          <a:p>
            <a:r>
              <a:rPr lang="en-US" sz="1600" dirty="0" smtClean="0"/>
              <a:t>  delay(200);</a:t>
            </a:r>
          </a:p>
          <a:p>
            <a:r>
              <a:rPr lang="en-US" sz="1600" dirty="0" smtClean="0"/>
              <a:t>  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724400" y="1143000"/>
            <a:ext cx="42672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display.showNumberDec</a:t>
            </a:r>
            <a:r>
              <a:rPr lang="en-US" sz="1600" dirty="0" smtClean="0"/>
              <a:t>(65536);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("Number sent to </a:t>
            </a:r>
            <a:r>
              <a:rPr lang="en-US" sz="1600" dirty="0" err="1" smtClean="0"/>
              <a:t>diaplay</a:t>
            </a:r>
            <a:r>
              <a:rPr lang="en-US" sz="1600" dirty="0" smtClean="0"/>
              <a:t>: 65536");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("Shown: 0");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("");</a:t>
            </a:r>
          </a:p>
          <a:p>
            <a:r>
              <a:rPr lang="en-US" sz="1600" dirty="0" smtClean="0"/>
              <a:t>  delay(200);</a:t>
            </a:r>
          </a:p>
          <a:p>
            <a:r>
              <a:rPr lang="en-US" sz="1600" dirty="0" smtClean="0"/>
              <a:t>  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display.showNumberDec</a:t>
            </a:r>
            <a:r>
              <a:rPr lang="en-US" sz="1600" dirty="0" smtClean="0"/>
              <a:t>(65537);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("Number sent to </a:t>
            </a:r>
            <a:r>
              <a:rPr lang="en-US" sz="1600" dirty="0" err="1" smtClean="0"/>
              <a:t>diaplay</a:t>
            </a:r>
            <a:r>
              <a:rPr lang="en-US" sz="1600" dirty="0" smtClean="0"/>
              <a:t>: 65537");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("Shown: 1");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("");</a:t>
            </a:r>
          </a:p>
          <a:p>
            <a:r>
              <a:rPr lang="en-US" sz="1600" dirty="0" smtClean="0"/>
              <a:t>  delay(200);</a:t>
            </a:r>
          </a:p>
          <a:p>
            <a:r>
              <a:rPr lang="en-US" sz="1600" dirty="0" smtClean="0"/>
              <a:t>  </a:t>
            </a:r>
          </a:p>
          <a:p>
            <a:r>
              <a:rPr lang="en-US" sz="1600" dirty="0" smtClean="0"/>
              <a:t>  while(true);</a:t>
            </a:r>
          </a:p>
          <a:p>
            <a:r>
              <a:rPr lang="en-US" sz="1600" dirty="0" smtClean="0"/>
              <a:t>    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Broja</a:t>
            </a:r>
            <a:r>
              <a:rPr lang="sr-Latn-RS" b="1" dirty="0" smtClean="0"/>
              <a:t>č 0-10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52400" y="1905000"/>
            <a:ext cx="40386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/>
              <a:t>// This program counts from 0 to 10 on the</a:t>
            </a:r>
            <a:endParaRPr lang="sr-Latn-RS" sz="1500" dirty="0" smtClean="0"/>
          </a:p>
          <a:p>
            <a:r>
              <a:rPr lang="sr-Latn-RS" sz="1500" dirty="0" smtClean="0"/>
              <a:t>//</a:t>
            </a:r>
            <a:r>
              <a:rPr lang="en-US" sz="1500" dirty="0" smtClean="0"/>
              <a:t> display and between each count clears the </a:t>
            </a:r>
            <a:endParaRPr lang="sr-Latn-RS" sz="1500" dirty="0" smtClean="0"/>
          </a:p>
          <a:p>
            <a:r>
              <a:rPr lang="sr-Latn-RS" sz="1500" dirty="0" smtClean="0"/>
              <a:t>// </a:t>
            </a:r>
            <a:r>
              <a:rPr lang="en-US" sz="1500" dirty="0" smtClean="0"/>
              <a:t>display.</a:t>
            </a:r>
            <a:r>
              <a:rPr lang="sr-Latn-RS" sz="1500" dirty="0" smtClean="0"/>
              <a:t> </a:t>
            </a:r>
            <a:r>
              <a:rPr lang="en-US" sz="1500" dirty="0" smtClean="0"/>
              <a:t>Everything can be followed on the </a:t>
            </a:r>
            <a:endParaRPr lang="sr-Latn-RS" sz="1500" dirty="0" smtClean="0"/>
          </a:p>
          <a:p>
            <a:r>
              <a:rPr lang="sr-Latn-RS" sz="1500" dirty="0" smtClean="0"/>
              <a:t>// S</a:t>
            </a:r>
            <a:r>
              <a:rPr lang="en-US" sz="1500" dirty="0" err="1" smtClean="0"/>
              <a:t>erial</a:t>
            </a:r>
            <a:r>
              <a:rPr lang="en-US" sz="1500" dirty="0" smtClean="0"/>
              <a:t> Monitor.</a:t>
            </a:r>
          </a:p>
          <a:p>
            <a:endParaRPr lang="en-US" sz="1500" dirty="0" smtClean="0"/>
          </a:p>
          <a:p>
            <a:r>
              <a:rPr lang="en-US" sz="1500" dirty="0" smtClean="0"/>
              <a:t>#include &lt;TM1637Display.h&gt;</a:t>
            </a:r>
          </a:p>
          <a:p>
            <a:r>
              <a:rPr lang="en-US" sz="1500" dirty="0" smtClean="0"/>
              <a:t>#define CLK 2 </a:t>
            </a:r>
          </a:p>
          <a:p>
            <a:r>
              <a:rPr lang="en-US" sz="1500" dirty="0" smtClean="0"/>
              <a:t>#define DIO 3 </a:t>
            </a:r>
          </a:p>
          <a:p>
            <a:r>
              <a:rPr lang="en-US" sz="1500" dirty="0" smtClean="0"/>
              <a:t>TM1637Display display(CLK, DIO);</a:t>
            </a:r>
          </a:p>
          <a:p>
            <a:endParaRPr lang="en-US" sz="1500" dirty="0" smtClean="0"/>
          </a:p>
          <a:p>
            <a:r>
              <a:rPr lang="en-US" sz="1500" dirty="0" smtClean="0"/>
              <a:t>void setup() {</a:t>
            </a:r>
          </a:p>
          <a:p>
            <a:r>
              <a:rPr lang="en-US" sz="1500" dirty="0" smtClean="0"/>
              <a:t>  </a:t>
            </a:r>
            <a:r>
              <a:rPr lang="en-US" sz="1500" dirty="0" err="1" smtClean="0"/>
              <a:t>display.setBrightness</a:t>
            </a:r>
            <a:r>
              <a:rPr lang="en-US" sz="1500" dirty="0" smtClean="0"/>
              <a:t>(1);</a:t>
            </a:r>
          </a:p>
          <a:p>
            <a:r>
              <a:rPr lang="en-US" sz="1500" dirty="0" smtClean="0"/>
              <a:t>  </a:t>
            </a:r>
            <a:r>
              <a:rPr lang="en-US" sz="1500" dirty="0" err="1" smtClean="0"/>
              <a:t>Serial.begin</a:t>
            </a:r>
            <a:r>
              <a:rPr lang="en-US" sz="1500" dirty="0" smtClean="0"/>
              <a:t>(9600);</a:t>
            </a:r>
          </a:p>
          <a:p>
            <a:r>
              <a:rPr lang="en-US" sz="1500" dirty="0" smtClean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343400" y="1600200"/>
            <a:ext cx="480060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/>
          </a:p>
          <a:p>
            <a:r>
              <a:rPr lang="en-US" sz="1500" dirty="0" smtClean="0"/>
              <a:t>void loop() {</a:t>
            </a:r>
          </a:p>
          <a:p>
            <a:r>
              <a:rPr lang="en-US" sz="1500" dirty="0" smtClean="0"/>
              <a:t>  for (</a:t>
            </a:r>
            <a:r>
              <a:rPr lang="en-US" sz="1500" dirty="0" err="1" smtClean="0"/>
              <a:t>int</a:t>
            </a:r>
            <a:r>
              <a:rPr lang="en-US" sz="1500" dirty="0" smtClean="0"/>
              <a:t> counter=0; counter&lt;11; counter++){</a:t>
            </a:r>
          </a:p>
          <a:p>
            <a:r>
              <a:rPr lang="en-US" sz="1500" dirty="0" smtClean="0"/>
              <a:t>    </a:t>
            </a:r>
            <a:r>
              <a:rPr lang="en-US" sz="1500" dirty="0" err="1" smtClean="0"/>
              <a:t>display.showNumberDec</a:t>
            </a:r>
            <a:r>
              <a:rPr lang="en-US" sz="1500" dirty="0" smtClean="0"/>
              <a:t>(counter);</a:t>
            </a:r>
          </a:p>
          <a:p>
            <a:r>
              <a:rPr lang="en-US" sz="1500" dirty="0" smtClean="0"/>
              <a:t>    </a:t>
            </a:r>
            <a:r>
              <a:rPr lang="en-US" sz="1500" dirty="0" err="1" smtClean="0"/>
              <a:t>Serial.print</a:t>
            </a:r>
            <a:r>
              <a:rPr lang="en-US" sz="1500" dirty="0" smtClean="0"/>
              <a:t>("Display is ON. Number on the </a:t>
            </a:r>
            <a:r>
              <a:rPr lang="en-US" sz="1500" dirty="0" err="1" smtClean="0"/>
              <a:t>dis</a:t>
            </a:r>
            <a:r>
              <a:rPr lang="sr-Latn-RS" sz="1500" dirty="0" smtClean="0"/>
              <a:t>p</a:t>
            </a:r>
            <a:r>
              <a:rPr lang="en-US" sz="1500" dirty="0" smtClean="0"/>
              <a:t>lay is: ");</a:t>
            </a:r>
          </a:p>
          <a:p>
            <a:r>
              <a:rPr lang="en-US" sz="1500" dirty="0" smtClean="0"/>
              <a:t>    </a:t>
            </a:r>
            <a:r>
              <a:rPr lang="en-US" sz="1500" dirty="0" err="1" smtClean="0"/>
              <a:t>Serial.println</a:t>
            </a:r>
            <a:r>
              <a:rPr lang="en-US" sz="1500" dirty="0" smtClean="0"/>
              <a:t>(counter);</a:t>
            </a:r>
          </a:p>
          <a:p>
            <a:r>
              <a:rPr lang="en-US" sz="1500" dirty="0" smtClean="0"/>
              <a:t>    delay(800);</a:t>
            </a:r>
          </a:p>
          <a:p>
            <a:r>
              <a:rPr lang="en-US" sz="1500" dirty="0" smtClean="0"/>
              <a:t>    </a:t>
            </a:r>
            <a:r>
              <a:rPr lang="en-US" sz="1500" dirty="0" err="1" smtClean="0"/>
              <a:t>display.clear</a:t>
            </a:r>
            <a:r>
              <a:rPr lang="en-US" sz="1500" dirty="0" smtClean="0"/>
              <a:t>();</a:t>
            </a:r>
          </a:p>
          <a:p>
            <a:r>
              <a:rPr lang="en-US" sz="1500" dirty="0" smtClean="0"/>
              <a:t>    </a:t>
            </a:r>
            <a:r>
              <a:rPr lang="en-US" sz="1500" dirty="0" err="1" smtClean="0"/>
              <a:t>Serial.println</a:t>
            </a:r>
            <a:r>
              <a:rPr lang="en-US" sz="1500" dirty="0" smtClean="0"/>
              <a:t>("Display is OFF.");</a:t>
            </a:r>
          </a:p>
          <a:p>
            <a:r>
              <a:rPr lang="en-US" sz="1500" dirty="0" smtClean="0"/>
              <a:t>    </a:t>
            </a:r>
            <a:r>
              <a:rPr lang="en-US" sz="1500" dirty="0" err="1" smtClean="0"/>
              <a:t>Serial.println</a:t>
            </a:r>
            <a:r>
              <a:rPr lang="en-US" sz="1500" dirty="0" smtClean="0"/>
              <a:t>("");</a:t>
            </a:r>
          </a:p>
          <a:p>
            <a:r>
              <a:rPr lang="en-US" sz="1500" dirty="0" smtClean="0"/>
              <a:t>    delay(200);</a:t>
            </a:r>
          </a:p>
          <a:p>
            <a:r>
              <a:rPr lang="en-US" sz="1500" dirty="0" smtClean="0"/>
              <a:t>  }   </a:t>
            </a:r>
          </a:p>
          <a:p>
            <a:r>
              <a:rPr lang="en-US" sz="1500" dirty="0" smtClean="0"/>
              <a:t>  while(true);</a:t>
            </a:r>
          </a:p>
          <a:p>
            <a:r>
              <a:rPr lang="en-US" sz="1500" dirty="0" smtClean="0"/>
              <a:t>    </a:t>
            </a:r>
          </a:p>
          <a:p>
            <a:r>
              <a:rPr lang="en-US" sz="1500" dirty="0" smtClean="0"/>
              <a:t>}</a:t>
            </a:r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Proizvoljni karakteri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09600" y="990600"/>
            <a:ext cx="6248400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/>
              <a:t>// This program creates custom characters that turns on and off all segments.</a:t>
            </a:r>
          </a:p>
          <a:p>
            <a:r>
              <a:rPr lang="en-US" sz="1500" dirty="0" smtClean="0"/>
              <a:t>// The display is p</a:t>
            </a:r>
            <a:r>
              <a:rPr lang="sr-Latn-RS" sz="1500" dirty="0" smtClean="0"/>
              <a:t>r</a:t>
            </a:r>
            <a:r>
              <a:rPr lang="en-US" sz="1500" dirty="0" err="1" smtClean="0"/>
              <a:t>ogrammed</a:t>
            </a:r>
            <a:r>
              <a:rPr lang="en-US" sz="1500" dirty="0" smtClean="0"/>
              <a:t> in a segment-by-segment fashion.</a:t>
            </a:r>
          </a:p>
          <a:p>
            <a:endParaRPr lang="en-US" sz="1500" dirty="0" smtClean="0"/>
          </a:p>
          <a:p>
            <a:r>
              <a:rPr lang="en-US" sz="1500" dirty="0" smtClean="0"/>
              <a:t>#include &lt;TM1637Display.h&gt;</a:t>
            </a:r>
          </a:p>
          <a:p>
            <a:r>
              <a:rPr lang="en-US" sz="1500" dirty="0" smtClean="0"/>
              <a:t>#define CLK 2 </a:t>
            </a:r>
          </a:p>
          <a:p>
            <a:r>
              <a:rPr lang="en-US" sz="1500" dirty="0" smtClean="0"/>
              <a:t>#define DIO 3 </a:t>
            </a:r>
          </a:p>
          <a:p>
            <a:r>
              <a:rPr lang="en-US" sz="1500" dirty="0" smtClean="0"/>
              <a:t>TM1637Display display(CLK, DIO);</a:t>
            </a:r>
          </a:p>
          <a:p>
            <a:endParaRPr lang="en-US" sz="1500" dirty="0" smtClean="0"/>
          </a:p>
          <a:p>
            <a:r>
              <a:rPr lang="en-US" sz="1500" dirty="0" smtClean="0"/>
              <a:t>uint8_t </a:t>
            </a:r>
            <a:r>
              <a:rPr lang="en-US" sz="1500" dirty="0" err="1" smtClean="0"/>
              <a:t>all_on</a:t>
            </a:r>
            <a:r>
              <a:rPr lang="en-US" sz="1500" dirty="0" smtClean="0"/>
              <a:t>[] = {0xff, 0xff, 0xff, 0xff};  // uint8_t is the same as byte</a:t>
            </a:r>
          </a:p>
          <a:p>
            <a:r>
              <a:rPr lang="en-US" sz="1500" dirty="0" smtClean="0"/>
              <a:t>uint8_t blank[] = {0x00, 0x00, 0x00, 0x00};</a:t>
            </a:r>
          </a:p>
          <a:p>
            <a:r>
              <a:rPr lang="en-US" sz="1500" dirty="0" smtClean="0"/>
              <a:t>uint8_t degree[] = {SEG_A | SEG_B | SEG_F | SEG_G};</a:t>
            </a:r>
          </a:p>
          <a:p>
            <a:r>
              <a:rPr lang="en-US" sz="1500" dirty="0" smtClean="0"/>
              <a:t>uint8_t </a:t>
            </a:r>
            <a:r>
              <a:rPr lang="en-US" sz="1500" dirty="0" err="1" smtClean="0"/>
              <a:t>celsius</a:t>
            </a:r>
            <a:r>
              <a:rPr lang="en-US" sz="1500" dirty="0" smtClean="0"/>
              <a:t>[] = {SEG_A | SEG_D | SEG_E | SEG_F};</a:t>
            </a:r>
          </a:p>
          <a:p>
            <a:r>
              <a:rPr lang="en-US" sz="1500" dirty="0" smtClean="0"/>
              <a:t>uint8_t done[] = {</a:t>
            </a:r>
          </a:p>
          <a:p>
            <a:r>
              <a:rPr lang="en-US" sz="1500" dirty="0" smtClean="0"/>
              <a:t>  SEG_B | SEG_C | SEG_D | SEG_E | SEG_G,           // d</a:t>
            </a:r>
          </a:p>
          <a:p>
            <a:r>
              <a:rPr lang="en-US" sz="1500" dirty="0" smtClean="0"/>
              <a:t>  SEG_A | SEG_B | SEG_C | SEG_D | SEG_E | SEG_F,   // O</a:t>
            </a:r>
          </a:p>
          <a:p>
            <a:r>
              <a:rPr lang="en-US" sz="1500" dirty="0" smtClean="0"/>
              <a:t>  SEG_C | SEG_E | SEG_G,                           // n</a:t>
            </a:r>
          </a:p>
          <a:p>
            <a:r>
              <a:rPr lang="en-US" sz="1500" dirty="0" smtClean="0"/>
              <a:t>  SEG_A | SEG_D | SEG_E | SEG_F | SEG_G            // E</a:t>
            </a:r>
          </a:p>
          <a:p>
            <a:r>
              <a:rPr lang="en-US" sz="1500" dirty="0" smtClean="0"/>
              <a:t>};</a:t>
            </a:r>
          </a:p>
          <a:p>
            <a:endParaRPr lang="en-US" sz="1500" dirty="0" smtClean="0"/>
          </a:p>
          <a:p>
            <a:r>
              <a:rPr lang="en-US" sz="1500" dirty="0" smtClean="0"/>
              <a:t>void setup() {</a:t>
            </a:r>
          </a:p>
          <a:p>
            <a:r>
              <a:rPr lang="en-US" sz="1500" dirty="0" smtClean="0"/>
              <a:t>  </a:t>
            </a:r>
            <a:r>
              <a:rPr lang="en-US" sz="1500" dirty="0" err="1" smtClean="0"/>
              <a:t>display.setBrightness</a:t>
            </a:r>
            <a:r>
              <a:rPr lang="en-US" sz="1500" dirty="0" smtClean="0"/>
              <a:t>(1);</a:t>
            </a:r>
          </a:p>
          <a:p>
            <a:r>
              <a:rPr lang="en-US" sz="1500" dirty="0" smtClean="0"/>
              <a:t>  </a:t>
            </a:r>
            <a:r>
              <a:rPr lang="en-US" sz="1500" dirty="0" err="1" smtClean="0"/>
              <a:t>Serial.begin</a:t>
            </a:r>
            <a:r>
              <a:rPr lang="en-US" sz="1500" dirty="0" smtClean="0"/>
              <a:t>(9600);</a:t>
            </a:r>
          </a:p>
          <a:p>
            <a:r>
              <a:rPr lang="en-US" sz="1500" dirty="0" smtClean="0"/>
              <a:t>}</a:t>
            </a:r>
            <a:endParaRPr lang="en-US" sz="1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Proizvoljni karakteri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600200"/>
            <a:ext cx="4572000" cy="443198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void loop() {</a:t>
            </a:r>
          </a:p>
          <a:p>
            <a:r>
              <a:rPr lang="en-US" sz="1600" dirty="0" smtClean="0"/>
              <a:t>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=0; </a:t>
            </a:r>
            <a:r>
              <a:rPr lang="en-US" sz="1600" dirty="0" err="1" smtClean="0"/>
              <a:t>i</a:t>
            </a:r>
            <a:r>
              <a:rPr lang="en-US" sz="1600" dirty="0" smtClean="0"/>
              <a:t>&lt;4; </a:t>
            </a:r>
            <a:r>
              <a:rPr lang="en-US" sz="1600" dirty="0" err="1" smtClean="0"/>
              <a:t>i</a:t>
            </a:r>
            <a:r>
              <a:rPr lang="en-US" sz="1600" dirty="0" smtClean="0"/>
              <a:t>++){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display.setSegments</a:t>
            </a:r>
            <a:r>
              <a:rPr lang="en-US" sz="1600" dirty="0" smtClean="0"/>
              <a:t>(degree,1,i);</a:t>
            </a:r>
          </a:p>
          <a:p>
            <a:r>
              <a:rPr lang="en-US" sz="1600" dirty="0" smtClean="0"/>
              <a:t>    delay(500);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display.setSegments</a:t>
            </a:r>
            <a:r>
              <a:rPr lang="en-US" sz="1600" dirty="0" smtClean="0"/>
              <a:t>(blank);</a:t>
            </a:r>
          </a:p>
          <a:p>
            <a:r>
              <a:rPr lang="en-US" sz="1600" dirty="0" smtClean="0"/>
              <a:t>  }</a:t>
            </a:r>
          </a:p>
          <a:p>
            <a:r>
              <a:rPr lang="en-US" sz="1600" dirty="0" smtClean="0"/>
              <a:t>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=3; </a:t>
            </a:r>
            <a:r>
              <a:rPr lang="en-US" sz="1600" dirty="0" err="1" smtClean="0"/>
              <a:t>i</a:t>
            </a:r>
            <a:r>
              <a:rPr lang="en-US" sz="1600" dirty="0" smtClean="0"/>
              <a:t>&gt;-1; </a:t>
            </a:r>
            <a:r>
              <a:rPr lang="en-US" sz="1600" dirty="0" err="1" smtClean="0"/>
              <a:t>i</a:t>
            </a:r>
            <a:r>
              <a:rPr lang="en-US" sz="1600" dirty="0" smtClean="0"/>
              <a:t>--){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display.setSegments</a:t>
            </a:r>
            <a:r>
              <a:rPr lang="en-US" sz="1600" dirty="0" smtClean="0"/>
              <a:t>(degree,1,i);</a:t>
            </a:r>
          </a:p>
          <a:p>
            <a:r>
              <a:rPr lang="en-US" sz="1600" dirty="0" smtClean="0"/>
              <a:t>    delay(500);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display.setSegments</a:t>
            </a:r>
            <a:r>
              <a:rPr lang="en-US" sz="1600" dirty="0" smtClean="0"/>
              <a:t>(blank);</a:t>
            </a:r>
          </a:p>
          <a:p>
            <a:r>
              <a:rPr lang="en-US" sz="1600" dirty="0" smtClean="0"/>
              <a:t>  }</a:t>
            </a:r>
          </a:p>
          <a:p>
            <a:endParaRPr lang="en-US" sz="1600" dirty="0" smtClean="0"/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display.setSegments</a:t>
            </a:r>
            <a:r>
              <a:rPr lang="en-US" sz="1600" dirty="0" smtClean="0"/>
              <a:t>(done,4,0);</a:t>
            </a:r>
          </a:p>
          <a:p>
            <a:r>
              <a:rPr lang="en-US" sz="1600" dirty="0" smtClean="0"/>
              <a:t>  delay(1000);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display.setSegments</a:t>
            </a:r>
            <a:r>
              <a:rPr lang="en-US" sz="1600" dirty="0" smtClean="0"/>
              <a:t>(blank);</a:t>
            </a:r>
          </a:p>
          <a:p>
            <a:r>
              <a:rPr lang="en-US" sz="1600" dirty="0" smtClean="0"/>
              <a:t>  delay(1000);     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685800" y="60198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https://people.vts.su.ac.rs/~pmiki/_DALJINSKA_NASTAVA_MIKROKONTROLERI/19.05/degreeC.mp4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1181</Words>
  <Application>Microsoft Office PowerPoint</Application>
  <PresentationFormat>On-screen Show (4:3)</PresentationFormat>
  <Paragraphs>273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TM1637</vt:lpstr>
      <vt:lpstr>TM1637</vt:lpstr>
      <vt:lpstr>TM1637</vt:lpstr>
      <vt:lpstr>Intenzitet displeja</vt:lpstr>
      <vt:lpstr>Brojevi na displeju</vt:lpstr>
      <vt:lpstr>Brojevi na displeju</vt:lpstr>
      <vt:lpstr>Brojač 0-10</vt:lpstr>
      <vt:lpstr>Proizvoljni karakteri</vt:lpstr>
      <vt:lpstr>Proizvoljni karakteri</vt:lpstr>
      <vt:lpstr>Džojstik</vt:lpstr>
      <vt:lpstr>Džojstik</vt:lpstr>
      <vt:lpstr>Prikaz 1248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TM1637</dc:title>
  <dc:creator>Miki</dc:creator>
  <cp:lastModifiedBy>Miki</cp:lastModifiedBy>
  <cp:revision>6</cp:revision>
  <dcterms:created xsi:type="dcterms:W3CDTF">2020-05-19T12:42:33Z</dcterms:created>
  <dcterms:modified xsi:type="dcterms:W3CDTF">2020-05-19T13:36:44Z</dcterms:modified>
</cp:coreProperties>
</file>