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88" r:id="rId3"/>
    <p:sldId id="289" r:id="rId4"/>
    <p:sldId id="298" r:id="rId5"/>
    <p:sldId id="299" r:id="rId6"/>
    <p:sldId id="300" r:id="rId7"/>
    <p:sldId id="301" r:id="rId8"/>
    <p:sldId id="296" r:id="rId9"/>
    <p:sldId id="297" r:id="rId10"/>
    <p:sldId id="258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B0471D-1979-4D55-9AB5-709D654DE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6B6D246-1010-43DE-A4EF-23E756AF6C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2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A728996-5EE6-4CA2-A7F5-73D81D253C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7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468E64D-6436-4835-9E83-96A5DE4BE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C5ED54-B9DE-49F9-B953-CF0C39BCC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0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38C3EFD-44B2-4E6B-AB5C-8170CA8B5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4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ECE0D16-59C9-4424-AB75-7431351976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0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58B60A-2EBB-4EF7-B11A-6E4FFA20B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4A463BE-5A00-49CD-B217-8FCA7C4BCF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4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AD5EE69-9BA5-4C3C-AD86-8C1D51B4DC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4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03-Oct-23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8B1B381-309A-4E71-AAEE-BD790CF215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03-Oct-23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52613B-FBA6-4800-98A9-3115E7BABD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en-us/dotnet/csharp/tutorials/intro-to-csharp/hello-world?tutorial-step=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733B83-FB3E-4534-8DF2-2AECF140E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3" b="979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77C4D-D166-4C92-B622-4212B209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uvod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54DEA-9C1F-4400-A6E1-D6B353005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CC9E8-035D-4E3D-A5F6-D58B0F441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773" y="61084"/>
            <a:ext cx="1578467" cy="17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2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0EE1-1CA3-4B95-BB59-61794E88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6680D-264D-4CE5-A017-3A146D01F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C# možemo da izvršavamo i u pretraživaču</a:t>
            </a:r>
          </a:p>
          <a:p>
            <a:pPr lvl="1"/>
            <a:r>
              <a:rPr lang="en-US" dirty="0">
                <a:hlinkClick r:id="rId2"/>
              </a:rPr>
              <a:t>https://docs.microsoft.com/en-us/dotnet/csharp/tutorials/intro-to-csharp/hello-world?tutorial-step=1</a:t>
            </a:r>
            <a:endParaRPr lang="sr-Latn-R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3E903-8DBC-4AA1-A537-63B898053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18" y="3538846"/>
            <a:ext cx="9818255" cy="18833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467D18-5C85-4B60-B8AA-4D81D6191305}"/>
              </a:ext>
            </a:extLst>
          </p:cNvPr>
          <p:cNvSpPr/>
          <p:nvPr/>
        </p:nvSpPr>
        <p:spPr>
          <a:xfrm>
            <a:off x="7647710" y="4507345"/>
            <a:ext cx="2613891" cy="56430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1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EE93-30EB-45FD-BFD5-199F38A5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Visual Studio 2022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47BA-3D11-4A99-8087-3E2F1CBB7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https://visualstudio.microsoft.com/downloads/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A6665-DB61-FFB2-531D-DD360945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3" y="2454379"/>
            <a:ext cx="10087897" cy="413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0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0137-9C1C-4A28-882F-BDC5D049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ABBF-02FA-4F99-A730-374E937B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# je </a:t>
            </a:r>
            <a:r>
              <a:rPr lang="en-US" dirty="0" err="1"/>
              <a:t>objektno</a:t>
            </a:r>
            <a:r>
              <a:rPr lang="en-US" dirty="0"/>
              <a:t> </a:t>
            </a:r>
            <a:r>
              <a:rPr lang="en-US" dirty="0" err="1"/>
              <a:t>orijentisan</a:t>
            </a:r>
            <a:r>
              <a:rPr lang="en-US" dirty="0"/>
              <a:t>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koji je </a:t>
            </a:r>
            <a:r>
              <a:rPr lang="en-US" dirty="0" err="1"/>
              <a:t>kreirao</a:t>
            </a:r>
            <a:r>
              <a:rPr lang="en-US" dirty="0"/>
              <a:t> Microsoft. </a:t>
            </a:r>
          </a:p>
          <a:p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.NET </a:t>
            </a:r>
            <a:r>
              <a:rPr lang="en-US" dirty="0" err="1"/>
              <a:t>fr</a:t>
            </a:r>
            <a:r>
              <a:rPr lang="sr-Latn-RS" dirty="0"/>
              <a:t>ameworku</a:t>
            </a:r>
            <a:r>
              <a:rPr lang="en-US" dirty="0"/>
              <a:t>. </a:t>
            </a:r>
          </a:p>
          <a:p>
            <a:r>
              <a:rPr lang="en-US" dirty="0"/>
              <a:t>C # je </a:t>
            </a: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blizak</a:t>
            </a:r>
            <a:r>
              <a:rPr lang="en-US" dirty="0"/>
              <a:t> C/C ++ </a:t>
            </a:r>
            <a:r>
              <a:rPr lang="en-US" dirty="0" err="1"/>
              <a:t>i</a:t>
            </a:r>
            <a:r>
              <a:rPr lang="en-US" dirty="0"/>
              <a:t> Java </a:t>
            </a:r>
            <a:r>
              <a:rPr lang="en-US" dirty="0" err="1"/>
              <a:t>programskim</a:t>
            </a:r>
            <a:r>
              <a:rPr lang="en-US" dirty="0"/>
              <a:t> </a:t>
            </a:r>
            <a:r>
              <a:rPr lang="en-US" dirty="0" err="1"/>
              <a:t>jezicima</a:t>
            </a:r>
            <a:r>
              <a:rPr lang="en-US" dirty="0"/>
              <a:t>. </a:t>
            </a:r>
          </a:p>
          <a:p>
            <a:r>
              <a:rPr lang="en-US" dirty="0"/>
              <a:t>Prva </a:t>
            </a:r>
            <a:r>
              <a:rPr lang="en-US" dirty="0" err="1"/>
              <a:t>verzija</a:t>
            </a:r>
            <a:r>
              <a:rPr lang="en-US" dirty="0"/>
              <a:t> C # </a:t>
            </a:r>
            <a:r>
              <a:rPr lang="en-US" dirty="0" err="1"/>
              <a:t>objavljena</a:t>
            </a:r>
            <a:r>
              <a:rPr lang="en-US" dirty="0"/>
              <a:t> je 2002. </a:t>
            </a:r>
            <a:r>
              <a:rPr lang="en-US" dirty="0" err="1"/>
              <a:t>godine</a:t>
            </a:r>
            <a:r>
              <a:rPr lang="sr-Latn-R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CFA6-DBD7-4BE2-ADFB-F9AD3BA8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njegove</a:t>
            </a:r>
            <a:r>
              <a:rPr lang="en-US" dirty="0"/>
              <a:t> </a:t>
            </a:r>
            <a:r>
              <a:rPr lang="en-US" dirty="0" err="1"/>
              <a:t>komponente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B5DA5-A9DA-4B5F-8481-7DC3B213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je </a:t>
            </a:r>
            <a:r>
              <a:rPr lang="en-US" dirty="0" err="1"/>
              <a:t>softverski</a:t>
            </a:r>
            <a:r>
              <a:rPr lang="en-US" dirty="0"/>
              <a:t> </a:t>
            </a:r>
            <a:r>
              <a:rPr lang="en-US" dirty="0" err="1"/>
              <a:t>okvir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dizajnirao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razvio</a:t>
            </a:r>
            <a:r>
              <a:rPr lang="en-US" dirty="0"/>
              <a:t> Microsoft.</a:t>
            </a:r>
            <a:endParaRPr lang="sr-Latn-RS" dirty="0"/>
          </a:p>
          <a:p>
            <a:r>
              <a:rPr lang="en-US" dirty="0"/>
              <a:t>To je </a:t>
            </a:r>
            <a:r>
              <a:rPr lang="en-US" dirty="0" err="1"/>
              <a:t>virtuelna</a:t>
            </a:r>
            <a:r>
              <a:rPr lang="en-US" dirty="0"/>
              <a:t> </a:t>
            </a:r>
            <a:r>
              <a:rPr lang="en-US" dirty="0" err="1"/>
              <a:t>mašina</a:t>
            </a:r>
            <a:r>
              <a:rPr lang="en-US" dirty="0"/>
              <a:t> za </a:t>
            </a:r>
            <a:r>
              <a:rPr lang="en-US" dirty="0" err="1"/>
              <a:t>kompajliranje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izvršavanje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napisanih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jezicima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C#, </a:t>
            </a:r>
            <a:r>
              <a:rPr lang="en-US" dirty="0" err="1"/>
              <a:t>VB.Net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 err="1"/>
              <a:t>Koristi</a:t>
            </a:r>
            <a:r>
              <a:rPr lang="en-US" dirty="0"/>
              <a:t> se za </a:t>
            </a: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zasnovanih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obrascima</a:t>
            </a:r>
            <a:r>
              <a:rPr lang="sr-Latn-RS" dirty="0"/>
              <a:t> (forms)</a:t>
            </a:r>
            <a:r>
              <a:rPr lang="en-US" dirty="0"/>
              <a:t>,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usluga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/>
              <a:t>.NET </a:t>
            </a:r>
            <a:r>
              <a:rPr lang="sr-Latn-RS" dirty="0"/>
              <a:t>f</a:t>
            </a:r>
            <a:r>
              <a:rPr lang="en-US" dirty="0" err="1"/>
              <a:t>rame</a:t>
            </a:r>
            <a:r>
              <a:rPr lang="sr-Latn-RS" dirty="0"/>
              <a:t>w</a:t>
            </a:r>
            <a:r>
              <a:rPr lang="en-US" dirty="0" err="1"/>
              <a:t>ork</a:t>
            </a:r>
            <a:r>
              <a:rPr lang="en-US" dirty="0"/>
              <a:t> </a:t>
            </a:r>
            <a:r>
              <a:rPr lang="en-US" dirty="0" err="1"/>
              <a:t>podržava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od 60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sr-Latn-RS" dirty="0"/>
              <a:t>,</a:t>
            </a:r>
            <a:r>
              <a:rPr lang="en-US" dirty="0"/>
              <a:t> C#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VB.Net</a:t>
            </a:r>
            <a:r>
              <a:rPr lang="en-US" dirty="0"/>
              <a:t> </a:t>
            </a:r>
            <a:r>
              <a:rPr lang="sr-Latn-RS" dirty="0"/>
              <a:t>su </a:t>
            </a:r>
            <a:r>
              <a:rPr lang="en-US" dirty="0" err="1"/>
              <a:t>glavni</a:t>
            </a:r>
            <a:r>
              <a:rPr lang="en-US" dirty="0"/>
              <a:t>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jezici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918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CDFF-1E96-4C8B-A2B2-40ED58A2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400" dirty="0"/>
              <a:t>Zašto učiti C#?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E801-034B-4C97-82CD-D7060581A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b="1" dirty="0"/>
              <a:t>1. Ovaj programski jezik ima široku primenu.</a:t>
            </a:r>
          </a:p>
          <a:p>
            <a:r>
              <a:rPr lang="en-US" dirty="0"/>
              <a:t>C#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da se </a:t>
            </a:r>
            <a:r>
              <a:rPr lang="en-US" dirty="0" err="1"/>
              <a:t>kreiraju</a:t>
            </a:r>
            <a:r>
              <a:rPr lang="en-US" dirty="0"/>
              <a:t> </a:t>
            </a:r>
            <a:r>
              <a:rPr lang="en-US" dirty="0" err="1"/>
              <a:t>programi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za Windows </a:t>
            </a:r>
            <a:r>
              <a:rPr lang="en-US" dirty="0" err="1"/>
              <a:t>platformu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internet. </a:t>
            </a:r>
            <a:endParaRPr lang="sr-Latn-RS" dirty="0"/>
          </a:p>
          <a:p>
            <a:r>
              <a:rPr lang="en-US" dirty="0"/>
              <a:t>U </a:t>
            </a:r>
            <a:r>
              <a:rPr lang="en-US" dirty="0" err="1"/>
              <a:t>suštini</a:t>
            </a:r>
            <a:r>
              <a:rPr lang="en-US" dirty="0"/>
              <a:t>, </a:t>
            </a:r>
            <a:r>
              <a:rPr lang="en-US" dirty="0" err="1"/>
              <a:t>ovim</a:t>
            </a:r>
            <a:r>
              <a:rPr lang="en-US" dirty="0"/>
              <a:t> </a:t>
            </a:r>
            <a:r>
              <a:rPr lang="en-US" dirty="0" err="1"/>
              <a:t>jezikom</a:t>
            </a:r>
            <a:r>
              <a:rPr lang="en-US" dirty="0"/>
              <a:t> </a:t>
            </a:r>
            <a:r>
              <a:rPr lang="en-US" dirty="0" err="1"/>
              <a:t>možete</a:t>
            </a:r>
            <a:r>
              <a:rPr lang="en-US" dirty="0"/>
              <a:t> </a:t>
            </a:r>
            <a:r>
              <a:rPr lang="en-US" dirty="0" err="1"/>
              <a:t>praviti</a:t>
            </a:r>
            <a:r>
              <a:rPr lang="en-US" dirty="0"/>
              <a:t> </a:t>
            </a:r>
            <a:r>
              <a:rPr lang="en-US" dirty="0" err="1"/>
              <a:t>mnoštvo</a:t>
            </a:r>
            <a:r>
              <a:rPr lang="en-US" dirty="0"/>
              <a:t> </a:t>
            </a:r>
            <a:r>
              <a:rPr lang="en-US" dirty="0" err="1"/>
              <a:t>projekata</a:t>
            </a:r>
            <a:r>
              <a:rPr lang="en-US" dirty="0"/>
              <a:t>: od </a:t>
            </a:r>
            <a:r>
              <a:rPr lang="en-US" dirty="0" err="1"/>
              <a:t>mobilnih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, cloud </a:t>
            </a:r>
            <a:r>
              <a:rPr lang="en-US" dirty="0" err="1"/>
              <a:t>usluga</a:t>
            </a:r>
            <a:r>
              <a:rPr lang="en-US" dirty="0"/>
              <a:t>, </a:t>
            </a:r>
            <a:r>
              <a:rPr lang="en-US" dirty="0" err="1"/>
              <a:t>kompanijskih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video-</a:t>
            </a:r>
            <a:r>
              <a:rPr lang="en-US" dirty="0" err="1"/>
              <a:t>igrica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/>
              <a:t>Sa </a:t>
            </a:r>
            <a:r>
              <a:rPr lang="en-US" dirty="0" err="1"/>
              <a:t>novim</a:t>
            </a:r>
            <a:r>
              <a:rPr lang="en-US" dirty="0"/>
              <a:t> </a:t>
            </a:r>
            <a:r>
              <a:rPr lang="en-US" dirty="0" err="1"/>
              <a:t>verzijama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Visual Studio </a:t>
            </a:r>
            <a:r>
              <a:rPr lang="en-US" dirty="0" err="1"/>
              <a:t>moguće</a:t>
            </a:r>
            <a:r>
              <a:rPr lang="en-US" dirty="0"/>
              <a:t> je </a:t>
            </a:r>
            <a:r>
              <a:rPr lang="en-US" dirty="0" err="1"/>
              <a:t>praviti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za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uređaje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proizveo</a:t>
            </a:r>
            <a:r>
              <a:rPr lang="en-US" dirty="0"/>
              <a:t> Microsoft (iOS, Linux, Android),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za </a:t>
            </a:r>
            <a:r>
              <a:rPr lang="en-US" dirty="0" err="1"/>
              <a:t>moderne</a:t>
            </a:r>
            <a:r>
              <a:rPr lang="en-US" dirty="0"/>
              <a:t> Windows </a:t>
            </a:r>
            <a:r>
              <a:rPr lang="en-US" dirty="0" err="1"/>
              <a:t>aplikacije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065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D25D-1DB4-42C0-A469-49BE03C4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400" dirty="0"/>
              <a:t>Zašto učiti C#?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ED9-FC63-47E1-AB91-E73F6B72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b="1" dirty="0"/>
              <a:t>2. </a:t>
            </a:r>
            <a:r>
              <a:rPr lang="en-US" b="1" dirty="0"/>
              <a:t>C# se </a:t>
            </a:r>
            <a:r>
              <a:rPr lang="en-US" b="1" dirty="0" err="1"/>
              <a:t>koristi</a:t>
            </a:r>
            <a:r>
              <a:rPr lang="en-US" b="1" dirty="0"/>
              <a:t> u </a:t>
            </a:r>
            <a:r>
              <a:rPr lang="en-US" b="1" dirty="0" err="1"/>
              <a:t>razvoju</a:t>
            </a:r>
            <a:r>
              <a:rPr lang="en-US" b="1" dirty="0"/>
              <a:t> video-</a:t>
            </a:r>
            <a:r>
              <a:rPr lang="en-US" b="1" dirty="0" err="1"/>
              <a:t>igara</a:t>
            </a:r>
            <a:endParaRPr lang="sr-Latn-RS" b="1" dirty="0"/>
          </a:p>
          <a:p>
            <a:pPr marL="0" indent="0">
              <a:buNone/>
            </a:pPr>
            <a:r>
              <a:rPr lang="en-US" dirty="0"/>
              <a:t>C#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se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popularne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en-US" dirty="0"/>
              <a:t> Unity za </a:t>
            </a:r>
            <a:r>
              <a:rPr lang="en-US" dirty="0" err="1"/>
              <a:t>razvijanje</a:t>
            </a:r>
            <a:r>
              <a:rPr lang="en-US" dirty="0"/>
              <a:t> </a:t>
            </a:r>
            <a:r>
              <a:rPr lang="en-US" dirty="0" err="1"/>
              <a:t>igrica</a:t>
            </a:r>
            <a:r>
              <a:rPr lang="en-US" dirty="0"/>
              <a:t>.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b="1" dirty="0"/>
              <a:t>3. </a:t>
            </a:r>
            <a:r>
              <a:rPr lang="en-US" b="1" dirty="0"/>
              <a:t>C# </a:t>
            </a:r>
            <a:r>
              <a:rPr lang="en-US" b="1" dirty="0" err="1"/>
              <a:t>predstavlja</a:t>
            </a:r>
            <a:r>
              <a:rPr lang="en-US" b="1" dirty="0"/>
              <a:t> </a:t>
            </a:r>
            <a:r>
              <a:rPr lang="en-US" b="1" dirty="0" err="1"/>
              <a:t>odličnu</a:t>
            </a:r>
            <a:r>
              <a:rPr lang="en-US" b="1" dirty="0"/>
              <a:t> </a:t>
            </a:r>
            <a:r>
              <a:rPr lang="en-US" b="1" dirty="0" err="1"/>
              <a:t>osnovu</a:t>
            </a:r>
            <a:r>
              <a:rPr lang="en-US" b="1" dirty="0"/>
              <a:t> za </a:t>
            </a:r>
            <a:r>
              <a:rPr lang="en-US" b="1" dirty="0" err="1"/>
              <a:t>savladavanje</a:t>
            </a:r>
            <a:r>
              <a:rPr lang="en-US" b="1" dirty="0"/>
              <a:t> </a:t>
            </a:r>
            <a:r>
              <a:rPr lang="en-US" b="1" dirty="0" err="1"/>
              <a:t>drugih</a:t>
            </a:r>
            <a:r>
              <a:rPr lang="en-US" b="1" dirty="0"/>
              <a:t> </a:t>
            </a:r>
            <a:r>
              <a:rPr lang="en-US" b="1" dirty="0" err="1"/>
              <a:t>tehnologija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C# je </a:t>
            </a: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sličan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C </a:t>
            </a:r>
            <a:r>
              <a:rPr lang="en-US" dirty="0" err="1"/>
              <a:t>programskim</a:t>
            </a:r>
            <a:r>
              <a:rPr lang="en-US" dirty="0"/>
              <a:t> </a:t>
            </a:r>
            <a:r>
              <a:rPr lang="en-US" dirty="0" err="1"/>
              <a:t>jezicima</a:t>
            </a:r>
            <a:r>
              <a:rPr lang="en-US" dirty="0"/>
              <a:t>: C, C++ </a:t>
            </a:r>
            <a:r>
              <a:rPr lang="en-US" dirty="0" err="1"/>
              <a:t>i</a:t>
            </a:r>
            <a:r>
              <a:rPr lang="en-US" dirty="0"/>
              <a:t> Java. C# je </a:t>
            </a:r>
            <a:r>
              <a:rPr lang="en-US" dirty="0" err="1"/>
              <a:t>napravljen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ciljem</a:t>
            </a:r>
            <a:r>
              <a:rPr lang="en-US" dirty="0"/>
              <a:t> da se </a:t>
            </a:r>
            <a:r>
              <a:rPr lang="en-US" dirty="0" err="1"/>
              <a:t>pomenute</a:t>
            </a:r>
            <a:r>
              <a:rPr lang="en-US" dirty="0"/>
              <a:t> </a:t>
            </a:r>
            <a:r>
              <a:rPr lang="en-US" dirty="0" err="1"/>
              <a:t>verzije</a:t>
            </a:r>
            <a:r>
              <a:rPr lang="en-US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</a:t>
            </a:r>
            <a:r>
              <a:rPr lang="en-US" dirty="0" err="1"/>
              <a:t>unaprede</a:t>
            </a:r>
            <a:r>
              <a:rPr lang="en-US" dirty="0"/>
              <a:t> u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sveobuhvatan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. </a:t>
            </a:r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/>
              <a:t>ukoliko</a:t>
            </a:r>
            <a:r>
              <a:rPr lang="en-US" dirty="0"/>
              <a:t> dobro </a:t>
            </a:r>
            <a:r>
              <a:rPr lang="en-US" dirty="0" err="1"/>
              <a:t>savladate</a:t>
            </a:r>
            <a:r>
              <a:rPr lang="en-US" dirty="0"/>
              <a:t> C#, </a:t>
            </a:r>
            <a:r>
              <a:rPr lang="en-US" dirty="0" err="1"/>
              <a:t>neće</a:t>
            </a:r>
            <a:r>
              <a:rPr lang="en-US" dirty="0"/>
              <a:t>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teško</a:t>
            </a:r>
            <a:r>
              <a:rPr lang="en-US" dirty="0"/>
              <a:t> da </a:t>
            </a:r>
            <a:r>
              <a:rPr lang="en-US" dirty="0" err="1"/>
              <a:t>naučite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C </a:t>
            </a:r>
            <a:r>
              <a:rPr lang="en-US" dirty="0" err="1"/>
              <a:t>programske</a:t>
            </a:r>
            <a:r>
              <a:rPr lang="en-US" dirty="0"/>
              <a:t> </a:t>
            </a:r>
            <a:r>
              <a:rPr lang="en-US" dirty="0" err="1"/>
              <a:t>jezike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0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C7E1-3C40-4BA3-BD31-83A20BBA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400" dirty="0"/>
              <a:t>Zašto učiti C#?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707C-A071-44F8-957D-6E0C820B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b="1" dirty="0"/>
              <a:t>4.</a:t>
            </a:r>
            <a:r>
              <a:rPr lang="sr-Latn-RS" dirty="0"/>
              <a:t> </a:t>
            </a:r>
            <a:r>
              <a:rPr lang="en-US" b="1" dirty="0"/>
              <a:t>Lak je za </a:t>
            </a:r>
            <a:r>
              <a:rPr lang="en-US" b="1" dirty="0" err="1"/>
              <a:t>učenje</a:t>
            </a:r>
            <a:endParaRPr lang="sr-Latn-RS" b="1" dirty="0"/>
          </a:p>
          <a:p>
            <a:pPr marL="0" indent="0">
              <a:buNone/>
            </a:pPr>
            <a:r>
              <a:rPr lang="en-US" dirty="0" err="1"/>
              <a:t>Sintaksa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metodologija</a:t>
            </a:r>
            <a:r>
              <a:rPr lang="en-US" dirty="0"/>
              <a:t> C# je </a:t>
            </a:r>
            <a:r>
              <a:rPr lang="en-US" dirty="0" err="1"/>
              <a:t>prilično</a:t>
            </a:r>
            <a:r>
              <a:rPr lang="en-US" dirty="0"/>
              <a:t> </a:t>
            </a:r>
            <a:r>
              <a:rPr lang="en-US" dirty="0" err="1"/>
              <a:t>jednostavna</a:t>
            </a:r>
            <a:r>
              <a:rPr lang="en-US" dirty="0"/>
              <a:t> za </a:t>
            </a:r>
            <a:r>
              <a:rPr lang="en-US" dirty="0" err="1"/>
              <a:t>učenje</a:t>
            </a:r>
            <a:r>
              <a:rPr lang="en-US" dirty="0"/>
              <a:t>. To </a:t>
            </a:r>
            <a:r>
              <a:rPr lang="en-US" dirty="0" err="1"/>
              <a:t>i</a:t>
            </a:r>
            <a:r>
              <a:rPr lang="en-US" dirty="0"/>
              <a:t> ne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čudi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umu</a:t>
            </a:r>
            <a:r>
              <a:rPr lang="en-US" dirty="0"/>
              <a:t> da je C# </a:t>
            </a:r>
            <a:r>
              <a:rPr lang="en-US" dirty="0" err="1"/>
              <a:t>kreiran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olakša</a:t>
            </a:r>
            <a:r>
              <a:rPr lang="en-US" dirty="0"/>
              <a:t> </a:t>
            </a:r>
            <a:r>
              <a:rPr lang="en-US" dirty="0" err="1"/>
              <a:t>upotrebu</a:t>
            </a:r>
            <a:r>
              <a:rPr lang="en-US" dirty="0"/>
              <a:t> </a:t>
            </a:r>
            <a:r>
              <a:rPr lang="en-US" dirty="0" err="1"/>
              <a:t>svojim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, </a:t>
            </a:r>
            <a:r>
              <a:rPr lang="en-US" dirty="0" err="1"/>
              <a:t>omogućavajući</a:t>
            </a:r>
            <a:r>
              <a:rPr lang="en-US" dirty="0"/>
              <a:t> </a:t>
            </a:r>
            <a:r>
              <a:rPr lang="en-US" dirty="0" err="1"/>
              <a:t>programerima</a:t>
            </a:r>
            <a:r>
              <a:rPr lang="en-US" dirty="0"/>
              <a:t> da se ne </a:t>
            </a:r>
            <a:r>
              <a:rPr lang="en-US" dirty="0" err="1"/>
              <a:t>bave</a:t>
            </a:r>
            <a:r>
              <a:rPr lang="en-US" dirty="0"/>
              <a:t> </a:t>
            </a:r>
            <a:r>
              <a:rPr lang="en-US" dirty="0" err="1"/>
              <a:t>kompleksnim</a:t>
            </a:r>
            <a:r>
              <a:rPr lang="en-US" dirty="0"/>
              <a:t> </a:t>
            </a:r>
            <a:r>
              <a:rPr lang="en-US" dirty="0" err="1"/>
              <a:t>stvarima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memory </a:t>
            </a:r>
            <a:r>
              <a:rPr lang="en-US" dirty="0" err="1"/>
              <a:t>managment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greškama</a:t>
            </a:r>
            <a:r>
              <a:rPr lang="en-US" dirty="0"/>
              <a:t>.</a:t>
            </a:r>
            <a:endParaRPr lang="sr-Latn-RS" dirty="0"/>
          </a:p>
          <a:p>
            <a:pPr marL="0" indent="0">
              <a:buNone/>
            </a:pPr>
            <a:r>
              <a:rPr lang="pl-PL" b="1" dirty="0"/>
              <a:t>5. Ovo je mlad programski jezik koji se stalno razvija</a:t>
            </a:r>
          </a:p>
          <a:p>
            <a:pPr marL="0" indent="0">
              <a:buNone/>
            </a:pPr>
            <a:r>
              <a:rPr lang="en-US" dirty="0"/>
              <a:t>C# je </a:t>
            </a:r>
            <a:r>
              <a:rPr lang="en-US" dirty="0" err="1"/>
              <a:t>kreirao</a:t>
            </a:r>
            <a:r>
              <a:rPr lang="en-US" dirty="0"/>
              <a:t> Microsoft,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njegovom</a:t>
            </a:r>
            <a:r>
              <a:rPr lang="en-US" dirty="0"/>
              <a:t> </a:t>
            </a:r>
            <a:r>
              <a:rPr lang="en-US" dirty="0" err="1"/>
              <a:t>poboljšanju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se </a:t>
            </a:r>
            <a:r>
              <a:rPr lang="en-US" dirty="0" err="1"/>
              <a:t>svakodnevno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obogaćuje</a:t>
            </a:r>
            <a:r>
              <a:rPr lang="en-US" dirty="0"/>
              <a:t> </a:t>
            </a:r>
            <a:r>
              <a:rPr lang="en-US" dirty="0" err="1"/>
              <a:t>novim</a:t>
            </a:r>
            <a:r>
              <a:rPr lang="en-US" dirty="0"/>
              <a:t> </a:t>
            </a:r>
            <a:r>
              <a:rPr lang="en-US" dirty="0" err="1"/>
              <a:t>karakteristikama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olakšavaju</a:t>
            </a:r>
            <a:r>
              <a:rPr lang="en-US" dirty="0"/>
              <a:t> </a:t>
            </a:r>
            <a:r>
              <a:rPr lang="en-US" dirty="0" err="1"/>
              <a:t>njegovu</a:t>
            </a:r>
            <a:r>
              <a:rPr lang="en-US" dirty="0"/>
              <a:t> </a:t>
            </a:r>
            <a:r>
              <a:rPr lang="en-US" dirty="0" err="1"/>
              <a:t>upotrebu</a:t>
            </a:r>
            <a:r>
              <a:rPr lang="en-US" dirty="0"/>
              <a:t>. Danas je C# </a:t>
            </a:r>
            <a:r>
              <a:rPr lang="en-US" dirty="0" err="1"/>
              <a:t>među</a:t>
            </a:r>
            <a:r>
              <a:rPr lang="en-US" dirty="0"/>
              <a:t> pet </a:t>
            </a:r>
            <a:r>
              <a:rPr lang="en-US" dirty="0" err="1"/>
              <a:t>najpopularnijih</a:t>
            </a:r>
            <a:r>
              <a:rPr lang="en-US" dirty="0"/>
              <a:t> </a:t>
            </a:r>
            <a:r>
              <a:rPr lang="en-US" dirty="0" err="1"/>
              <a:t>programskih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u </a:t>
            </a:r>
            <a:r>
              <a:rPr lang="en-US" dirty="0" err="1"/>
              <a:t>svetu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Srbiji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pl-PL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8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434F-C59B-4D2E-82CB-CC09D618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400" dirty="0"/>
              <a:t>Zašto učiti C#?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9C69-29F3-449D-A763-C37005B5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b="1" dirty="0"/>
              <a:t>6. </a:t>
            </a:r>
            <a:r>
              <a:rPr lang="en-US" b="1" dirty="0"/>
              <a:t>C# </a:t>
            </a:r>
            <a:r>
              <a:rPr lang="en-US" b="1" dirty="0" err="1"/>
              <a:t>programeri</a:t>
            </a:r>
            <a:r>
              <a:rPr lang="en-US" b="1" dirty="0"/>
              <a:t> </a:t>
            </a:r>
            <a:r>
              <a:rPr lang="en-US" b="1" dirty="0" err="1"/>
              <a:t>dolaze</a:t>
            </a:r>
            <a:r>
              <a:rPr lang="en-US" b="1" dirty="0"/>
              <a:t> </a:t>
            </a:r>
            <a:r>
              <a:rPr lang="en-US" b="1" dirty="0" err="1"/>
              <a:t>lako</a:t>
            </a:r>
            <a:r>
              <a:rPr lang="en-US" b="1" dirty="0"/>
              <a:t> do </a:t>
            </a:r>
            <a:r>
              <a:rPr lang="en-US" b="1" dirty="0" err="1"/>
              <a:t>posla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 </a:t>
            </a:r>
            <a:r>
              <a:rPr lang="en-US" dirty="0" err="1"/>
              <a:t>obzirom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 da je </a:t>
            </a:r>
            <a:r>
              <a:rPr lang="en-US" dirty="0" err="1"/>
              <a:t>jednostavan</a:t>
            </a:r>
            <a:r>
              <a:rPr lang="en-US" dirty="0"/>
              <a:t> za </a:t>
            </a:r>
            <a:r>
              <a:rPr lang="en-US" dirty="0" err="1"/>
              <a:t>upotrebu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velikim</a:t>
            </a:r>
            <a:r>
              <a:rPr lang="en-US" dirty="0"/>
              <a:t> </a:t>
            </a:r>
            <a:r>
              <a:rPr lang="en-US" dirty="0" err="1"/>
              <a:t>mogućnostima</a:t>
            </a:r>
            <a:r>
              <a:rPr lang="en-US" dirty="0"/>
              <a:t> </a:t>
            </a:r>
            <a:r>
              <a:rPr lang="en-US" dirty="0" err="1"/>
              <a:t>primene</a:t>
            </a:r>
            <a:r>
              <a:rPr lang="en-US" dirty="0"/>
              <a:t>, C#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mnoge</a:t>
            </a:r>
            <a:r>
              <a:rPr lang="en-US" dirty="0"/>
              <a:t>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male </a:t>
            </a:r>
            <a:r>
              <a:rPr lang="en-US" dirty="0" err="1"/>
              <a:t>kompanije</a:t>
            </a:r>
            <a:r>
              <a:rPr lang="en-US" dirty="0"/>
              <a:t>.</a:t>
            </a:r>
            <a:endParaRPr lang="sr-Latn-RS" dirty="0"/>
          </a:p>
          <a:p>
            <a:pPr marL="0" indent="0">
              <a:buNone/>
            </a:pPr>
            <a:r>
              <a:rPr lang="sr-Latn-RS" b="1" dirty="0"/>
              <a:t>7. Mogućnost </a:t>
            </a:r>
            <a:r>
              <a:rPr lang="sr-Latn-RS" b="1"/>
              <a:t>dobre zarade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263792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5CF9F-DD17-4286-ABCD-A985D4B2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22" y="373056"/>
            <a:ext cx="6762135" cy="2225532"/>
          </a:xfrm>
        </p:spPr>
        <p:txBody>
          <a:bodyPr anchor="t">
            <a:normAutofit/>
          </a:bodyPr>
          <a:lstStyle/>
          <a:p>
            <a:r>
              <a:rPr lang="sr-Latn-RS" sz="6000" dirty="0"/>
              <a:t>Zašto učiti C#?</a:t>
            </a:r>
            <a:endParaRPr lang="en-US" sz="6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299A-A7CD-4FF7-B052-FCE5B95B7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8939" y="1243149"/>
            <a:ext cx="4124758" cy="5120755"/>
          </a:xfrm>
        </p:spPr>
        <p:txBody>
          <a:bodyPr anchor="ctr">
            <a:normAutofit/>
          </a:bodyPr>
          <a:lstStyle/>
          <a:p>
            <a:r>
              <a:rPr lang="sr-Latn-RS" sz="1800" dirty="0"/>
              <a:t>TIOBE programming comunity index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TIOBE 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pokazatelj je popularnosti programskih jezika. Indeks se ažurira jednom mesečno. Ocene se zasnivaju na broju kvalifikovanih inženjera širom sveta, kurseva i dobavljača trećih strana. Za izračunavanje ocena koriste se popularni pretraživači kao što su Google, Bing,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ahoo!, Vikipedi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 Amazon, 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ouTube. Važno je napomenuti da TIOBE indeks ne govori o najboljem programskom jeziku ili jeziku u kojem je napisana 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najviše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redova koda.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r-Latn-R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56A34-33C4-00C7-D507-14810EDDE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7" y="2443531"/>
            <a:ext cx="7624446" cy="3296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A0B7C-434E-3349-50FB-AFD4916422DC}"/>
              </a:ext>
            </a:extLst>
          </p:cNvPr>
          <p:cNvSpPr txBox="1"/>
          <p:nvPr/>
        </p:nvSpPr>
        <p:spPr>
          <a:xfrm>
            <a:off x="2113935" y="6204155"/>
            <a:ext cx="5034117" cy="366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https://www.tiobe.com/tiobe-index/</a:t>
            </a:r>
          </a:p>
        </p:txBody>
      </p:sp>
    </p:spTree>
    <p:extLst>
      <p:ext uri="{BB962C8B-B14F-4D97-AF65-F5344CB8AC3E}">
        <p14:creationId xmlns:p14="http://schemas.microsoft.com/office/powerpoint/2010/main" val="389804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5B0D-DE63-4DAB-AC4B-0D16788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BA18A-2E7B-47DD-B170-342DDE4C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5FBA9-3198-900C-06D8-237BEFFBD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402"/>
            <a:ext cx="10999839" cy="436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53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599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Univers</vt:lpstr>
      <vt:lpstr>GradientVTI</vt:lpstr>
      <vt:lpstr>uvod</vt:lpstr>
      <vt:lpstr>PowerPoint Presentation</vt:lpstr>
      <vt:lpstr>.NET i njegove komponente</vt:lpstr>
      <vt:lpstr>Zašto učiti C#?</vt:lpstr>
      <vt:lpstr>Zašto učiti C#?</vt:lpstr>
      <vt:lpstr>Zašto učiti C#?</vt:lpstr>
      <vt:lpstr>Zašto učiti C#?</vt:lpstr>
      <vt:lpstr>Zašto učiti C#?</vt:lpstr>
      <vt:lpstr>PowerPoint Presentation</vt:lpstr>
      <vt:lpstr>Hello World</vt:lpstr>
      <vt:lpstr>Visual Studio 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</dc:creator>
  <cp:lastModifiedBy>Sanja Maravić Čisar</cp:lastModifiedBy>
  <cp:revision>45</cp:revision>
  <dcterms:created xsi:type="dcterms:W3CDTF">2020-07-29T15:34:09Z</dcterms:created>
  <dcterms:modified xsi:type="dcterms:W3CDTF">2023-10-03T07:58:32Z</dcterms:modified>
</cp:coreProperties>
</file>