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D863-37AF-4C37-9CD2-609BEDB667D6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3226-EFB3-4CC9-9B93-33949577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29-Oct-21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29-Oct-21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33" b="9797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6386599" cy="356924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FILE I/O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54DEA-9C1F-4400-A6E1-D6B353005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551036"/>
            <a:ext cx="5449479" cy="1919433"/>
          </a:xfrm>
        </p:spPr>
        <p:txBody>
          <a:bodyPr anchor="b"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773" y="61084"/>
            <a:ext cx="1578467" cy="17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C163-C421-4032-891C-B8EDF2B65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Fajlovi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298AC-D1D1-4C97-AA45-A571F6F8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err="1">
                <a:effectLst/>
              </a:rPr>
              <a:t>Osnovne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operacije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sa</a:t>
            </a:r>
            <a:r>
              <a:rPr lang="en-US" sz="2400" dirty="0">
                <a:effectLst/>
              </a:rPr>
              <a:t> </a:t>
            </a:r>
            <a:r>
              <a:rPr lang="en-US" sz="2400" dirty="0" err="1">
                <a:effectLst/>
              </a:rPr>
              <a:t>fajlovima</a:t>
            </a:r>
            <a:r>
              <a:rPr lang="en-US" sz="2400" dirty="0"/>
              <a:t>:</a:t>
            </a:r>
          </a:p>
          <a:p>
            <a:pPr lvl="1" algn="just"/>
            <a:r>
              <a:rPr lang="sr-Latn-CS" dirty="0"/>
              <a:t>Čitanje: operacija u kojoj se podaci čitaju iz datoteke. </a:t>
            </a:r>
          </a:p>
          <a:p>
            <a:pPr lvl="1" algn="just"/>
            <a:r>
              <a:rPr lang="sr-Latn-CS" dirty="0"/>
              <a:t>Pisanje: operacija u kojoj se podaci upisuju u datoteku. Podrazumevano, sav postojeći sadržaj se uklanja iz datoteke i upisuje se novi sadržaj. </a:t>
            </a:r>
          </a:p>
          <a:p>
            <a:pPr lvl="1" algn="just"/>
            <a:r>
              <a:rPr lang="sr-Latn-CS" dirty="0"/>
              <a:t>Dodavanje: operacija uključuje pisanje informacija u datoteku. Jedina razlika je u tome što se postojeći podaci u datoteci ne prepisuju. Novi podaci za pisanje dodaju se na kraj datoteke.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A434-8057-4638-A92F-73780FCA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File.Exists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3797-4822-48BF-B7A7-63413EF85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Metoda File exists se koristi za proveru da li određena datoteka postoji.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6D347-C7E2-4680-8EC8-262A08ED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67100"/>
            <a:ext cx="100679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3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B299-7E16-4DCD-A9CD-683AB931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Putanja</a:t>
            </a:r>
            <a:r>
              <a:rPr lang="en-US" b="1" dirty="0"/>
              <a:t> do </a:t>
            </a:r>
            <a:r>
              <a:rPr lang="en-US" b="1" dirty="0" err="1"/>
              <a:t>fajla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E309E-42D3-4177-8C04-8279109F8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sr-Latn-RS" dirty="0"/>
              <a:t>že se zapisati na dva načina:</a:t>
            </a:r>
          </a:p>
          <a:p>
            <a:pPr lvl="1"/>
            <a:r>
              <a:rPr lang="sr-Latn-RS" dirty="0"/>
              <a:t>I način: </a:t>
            </a:r>
            <a:r>
              <a:rPr lang="sr-Latn-RS" dirty="0">
                <a:latin typeface="Consolas" panose="020B0609020204030204" pitchFamily="49" charset="0"/>
              </a:rPr>
              <a:t>string path=</a:t>
            </a:r>
            <a:r>
              <a:rPr lang="en-US" dirty="0">
                <a:latin typeface="Consolas" panose="020B0609020204030204" pitchFamily="49" charset="0"/>
              </a:rPr>
              <a:t>@”D:\Users\Examples\Text.txt”</a:t>
            </a:r>
            <a:endParaRPr lang="sr-Latn-RS" dirty="0">
              <a:latin typeface="Consolas" panose="020B0609020204030204" pitchFamily="49" charset="0"/>
            </a:endParaRPr>
          </a:p>
          <a:p>
            <a:pPr lvl="1"/>
            <a:r>
              <a:rPr lang="sr-Latn-RS" dirty="0"/>
              <a:t>II način:</a:t>
            </a:r>
            <a:r>
              <a:rPr lang="en-US" dirty="0"/>
              <a:t> </a:t>
            </a:r>
            <a:r>
              <a:rPr lang="sr-Latn-RS" dirty="0">
                <a:latin typeface="Consolas" panose="020B0609020204030204" pitchFamily="49" charset="0"/>
              </a:rPr>
              <a:t>string path=</a:t>
            </a:r>
            <a:r>
              <a:rPr lang="en-US" dirty="0">
                <a:latin typeface="Consolas" panose="020B0609020204030204" pitchFamily="49" charset="0"/>
              </a:rPr>
              <a:t>”D:\\Users\\Examples\\Text.txt”</a:t>
            </a:r>
            <a:endParaRPr lang="sr-Latn-R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9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5CB7-EBBD-41DC-BF3F-0BE40455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File.ReadAlllines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11005-24B7-4222-8636-BFB6372D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Metoda se koristi za čitanje svih redova jedan po jedan iz datoteke. </a:t>
            </a:r>
          </a:p>
          <a:p>
            <a:r>
              <a:rPr lang="sr-Latn-CS" dirty="0"/>
              <a:t>Linije se zatim čuvaju u nizu koji sadrži podatke tipa string.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D2791-5451-4FE5-8CDC-910854FC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04272"/>
            <a:ext cx="8996363" cy="35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69A2-B482-404C-B952-BD741A11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File.ReadAllText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FAB4-8721-4C6E-916C-F7305C9A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Ovaj metod se koristi za čitanje svih redova u datoteci odjednom. Linije se zatim čuvaju u string promenljivoj.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B5146-08C4-41E2-919D-EC193580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9324"/>
            <a:ext cx="9021404" cy="392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0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84E-2B2A-4699-826E-9F022D39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File.Copy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491A1-C93D-49C8-B800-AB7C3C74E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Metoda se koristi za pravljenje kopije postojeće datoteke.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744F4-016B-49D6-B3E9-585AB58D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44171"/>
            <a:ext cx="100488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5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234B-948E-4A3D-8617-1C553025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File.Delete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196AF-EEB4-472E-AE5D-597A774AF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dirty="0"/>
              <a:t>Metoda se koristi za brisanje postojeće datoteke.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CB288-381C-4011-A1FD-438309EF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71875"/>
            <a:ext cx="100393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8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6A28-E7FF-470F-A1CE-06AA58CF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9C81-7DEC-4621-913D-4F5059A1A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https://www.guru99.com/c-sharp-file-operations.html</a:t>
            </a:r>
          </a:p>
        </p:txBody>
      </p:sp>
    </p:spTree>
    <p:extLst>
      <p:ext uri="{BB962C8B-B14F-4D97-AF65-F5344CB8AC3E}">
        <p14:creationId xmlns:p14="http://schemas.microsoft.com/office/powerpoint/2010/main" val="156009623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226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Univers</vt:lpstr>
      <vt:lpstr>GradientVTI</vt:lpstr>
      <vt:lpstr>FILE I/O</vt:lpstr>
      <vt:lpstr>Fajlovi</vt:lpstr>
      <vt:lpstr>File.Exists</vt:lpstr>
      <vt:lpstr>Putanja do fajla</vt:lpstr>
      <vt:lpstr>File.ReadAlllines</vt:lpstr>
      <vt:lpstr>File.ReadAllText</vt:lpstr>
      <vt:lpstr>File.Copy</vt:lpstr>
      <vt:lpstr>File.Delete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62</cp:revision>
  <dcterms:created xsi:type="dcterms:W3CDTF">2020-07-29T15:34:09Z</dcterms:created>
  <dcterms:modified xsi:type="dcterms:W3CDTF">2021-10-29T10:29:29Z</dcterms:modified>
</cp:coreProperties>
</file>