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2F76A-2A4E-4473-A7CC-8412BE3E0CE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B102-EA28-4080-AE7C-448B2A5978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DC </a:t>
            </a:r>
            <a:r>
              <a:rPr lang="en-US" sz="7200" b="1" dirty="0" err="1" smtClean="0"/>
              <a:t>motori</a:t>
            </a:r>
            <a:endParaRPr lang="en-US" sz="7200" b="1" dirty="0"/>
          </a:p>
        </p:txBody>
      </p:sp>
      <p:pic>
        <p:nvPicPr>
          <p:cNvPr id="5" name="Picture 4" descr="dc-toy-hobby-motor-130-size-1.jpg"/>
          <p:cNvPicPr>
            <a:picLocks noChangeAspect="1"/>
          </p:cNvPicPr>
          <p:nvPr/>
        </p:nvPicPr>
        <p:blipFill>
          <a:blip r:embed="rId2"/>
          <a:srcRect l="7385" t="16246" r="14769" b="28062"/>
          <a:stretch>
            <a:fillRect/>
          </a:stretch>
        </p:blipFill>
        <p:spPr>
          <a:xfrm>
            <a:off x="2743200" y="3276600"/>
            <a:ext cx="3418278" cy="24454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Primer 2. Prograsmki kod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5105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initialize the inputs and outputs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directionSwitchPin</a:t>
            </a:r>
            <a:r>
              <a:rPr lang="en-US" dirty="0" smtClean="0"/>
              <a:t>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onOffSwitchStateSwitchPin</a:t>
            </a:r>
            <a:r>
              <a:rPr lang="en-US" dirty="0" smtClean="0"/>
              <a:t>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(controlPin1,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(controlPin2,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enablePin</a:t>
            </a:r>
            <a:r>
              <a:rPr lang="en-US" dirty="0" smtClean="0"/>
              <a:t>, OUTPUT);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pull the enable pin LOW to start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enablePin</a:t>
            </a:r>
            <a:r>
              <a:rPr lang="en-US" dirty="0" smtClean="0"/>
              <a:t>, LOW);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Primer 2. Prograsmki kod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914400"/>
            <a:ext cx="8458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read the value of the on/off switch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onOffSwitchState</a:t>
            </a:r>
            <a:r>
              <a:rPr lang="en-US" dirty="0" smtClean="0"/>
              <a:t> = </a:t>
            </a:r>
            <a:r>
              <a:rPr lang="en-US" dirty="0" err="1" smtClean="0"/>
              <a:t>digitalRead</a:t>
            </a:r>
            <a:r>
              <a:rPr lang="en-US" dirty="0" smtClean="0"/>
              <a:t>(</a:t>
            </a:r>
            <a:r>
              <a:rPr lang="en-US" dirty="0" err="1" smtClean="0"/>
              <a:t>onOffSwitchStateSwitchPin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delay(1);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read the value of the direction switch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directionSwitchState</a:t>
            </a:r>
            <a:r>
              <a:rPr lang="en-US" dirty="0" smtClean="0"/>
              <a:t> = </a:t>
            </a:r>
            <a:r>
              <a:rPr lang="en-US" dirty="0" err="1" smtClean="0"/>
              <a:t>digitalRead</a:t>
            </a:r>
            <a:r>
              <a:rPr lang="en-US" dirty="0" smtClean="0"/>
              <a:t>(</a:t>
            </a:r>
            <a:r>
              <a:rPr lang="en-US" dirty="0" err="1" smtClean="0"/>
              <a:t>directionSwitchPin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read the value of the pot and divide by 4 to get a value that can be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used for PWM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motorSpeed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potPin</a:t>
            </a:r>
            <a:r>
              <a:rPr lang="en-US" dirty="0" smtClean="0"/>
              <a:t>) / 4;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if the on/off button changed state since the last loop()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onOffSwitchState</a:t>
            </a:r>
            <a:r>
              <a:rPr lang="en-US" dirty="0" smtClean="0"/>
              <a:t> != </a:t>
            </a:r>
            <a:r>
              <a:rPr lang="en-US" dirty="0" err="1" smtClean="0"/>
              <a:t>previousOnOffSwitchState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change the value of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motorEnabled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if pressed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onOffSwitchState</a:t>
            </a:r>
            <a:r>
              <a:rPr lang="en-US" dirty="0" smtClean="0"/>
              <a:t> == HIGH)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motorEnabled</a:t>
            </a:r>
            <a:r>
              <a:rPr lang="en-US" dirty="0" smtClean="0"/>
              <a:t> = !</a:t>
            </a:r>
            <a:r>
              <a:rPr lang="en-US" dirty="0" err="1" smtClean="0"/>
              <a:t>motorEnabled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Primer 2. Prograsmki kod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11430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if the direction button changed state since the last loop()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directionSwitchState</a:t>
            </a:r>
            <a:r>
              <a:rPr lang="en-US" dirty="0" smtClean="0"/>
              <a:t> != </a:t>
            </a:r>
            <a:r>
              <a:rPr lang="en-US" dirty="0" err="1" smtClean="0"/>
              <a:t>previousDirectionSwitchState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change the value of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motorDirection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if pressed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directionSwitchState</a:t>
            </a:r>
            <a:r>
              <a:rPr lang="en-US" dirty="0" smtClean="0"/>
              <a:t> == HIGH)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motorDirection</a:t>
            </a:r>
            <a:r>
              <a:rPr lang="en-US" dirty="0" smtClean="0"/>
              <a:t> = !</a:t>
            </a:r>
            <a:r>
              <a:rPr lang="en-US" dirty="0" err="1" smtClean="0"/>
              <a:t>motorDirection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200400"/>
            <a:ext cx="7543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change the direction the motor spins by talking to the control pins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on the H-Bridge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motorDirection</a:t>
            </a:r>
            <a:r>
              <a:rPr lang="en-US" dirty="0" smtClean="0"/>
              <a:t> == 1)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(controlPin1, HIGH);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(controlPin2, LOW);</a:t>
            </a:r>
          </a:p>
          <a:p>
            <a:r>
              <a:rPr lang="en-US" dirty="0" smtClean="0"/>
              <a:t>  } else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(controlPin1, LOW);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(controlPin2, HIGH);</a:t>
            </a:r>
          </a:p>
          <a:p>
            <a:r>
              <a:rPr lang="en-US" dirty="0" smtClean="0"/>
              <a:t>  }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Primer 2. Prograsmki kod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381000" y="1143000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if the motor is supposed to be on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motorEnabled</a:t>
            </a:r>
            <a:r>
              <a:rPr lang="en-US" dirty="0" smtClean="0"/>
              <a:t> == 1) 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PWM the enable pin to vary the speed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enablePin</a:t>
            </a:r>
            <a:r>
              <a:rPr lang="en-US" dirty="0" smtClean="0"/>
              <a:t>, </a:t>
            </a:r>
            <a:r>
              <a:rPr lang="en-US" dirty="0" err="1" smtClean="0"/>
              <a:t>motorSpeed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} else {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if the motor is not supposed to be on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//turn the motor off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enablePin</a:t>
            </a:r>
            <a:r>
              <a:rPr lang="en-US" dirty="0" smtClean="0"/>
              <a:t>, 0);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save the current on/off switch state as the previous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previousDirectionSwitchState</a:t>
            </a:r>
            <a:r>
              <a:rPr lang="en-US" dirty="0" smtClean="0"/>
              <a:t> = </a:t>
            </a:r>
            <a:r>
              <a:rPr lang="en-US" dirty="0" err="1" smtClean="0"/>
              <a:t>directionSwitchState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save the current switch state as the previous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previousOnOffSwitchState</a:t>
            </a:r>
            <a:r>
              <a:rPr lang="en-US" dirty="0" smtClean="0"/>
              <a:t> = </a:t>
            </a:r>
            <a:r>
              <a:rPr lang="en-US" dirty="0" err="1" smtClean="0"/>
              <a:t>onOffSwitchState</a:t>
            </a:r>
            <a:r>
              <a:rPr lang="en-US" dirty="0" smtClean="0"/>
              <a:t>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Primer 3. </a:t>
            </a:r>
            <a:r>
              <a:rPr lang="en-US" b="1" dirty="0" err="1" smtClean="0"/>
              <a:t>Kontrola</a:t>
            </a:r>
            <a:r>
              <a:rPr lang="en-US" b="1" dirty="0" smtClean="0"/>
              <a:t> DC </a:t>
            </a:r>
            <a:r>
              <a:rPr lang="en-US" b="1" dirty="0" err="1" smtClean="0"/>
              <a:t>motora</a:t>
            </a:r>
            <a:r>
              <a:rPr lang="en-US" b="1" dirty="0" smtClean="0"/>
              <a:t> </a:t>
            </a:r>
            <a:r>
              <a:rPr lang="sr-Latn-RS" b="1" dirty="0" smtClean="0"/>
              <a:t/>
            </a:r>
            <a:br>
              <a:rPr lang="sr-Latn-RS" b="1" dirty="0" smtClean="0"/>
            </a:br>
            <a:r>
              <a:rPr lang="sr-Latn-RS" b="1" dirty="0" smtClean="0"/>
              <a:t>h-bridge-om i </a:t>
            </a:r>
            <a:r>
              <a:rPr lang="en-US" b="1" dirty="0" smtClean="0"/>
              <a:t>d</a:t>
            </a:r>
            <a:r>
              <a:rPr lang="sr-Latn-RS" b="1" dirty="0" smtClean="0"/>
              <a:t>žojstik-om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6858000" cy="392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33400" y="5638800"/>
            <a:ext cx="5151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b="1" dirty="0" smtClean="0"/>
              <a:t>Precrtati prekidače i potmetar, dodati džojstik na A0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Primer 3. </a:t>
            </a:r>
            <a:r>
              <a:rPr lang="en-US" b="1" dirty="0" err="1" smtClean="0"/>
              <a:t>Kontrola</a:t>
            </a:r>
            <a:r>
              <a:rPr lang="en-US" b="1" dirty="0" smtClean="0"/>
              <a:t> DC </a:t>
            </a:r>
            <a:r>
              <a:rPr lang="en-US" b="1" dirty="0" err="1" smtClean="0"/>
              <a:t>motora</a:t>
            </a:r>
            <a:r>
              <a:rPr lang="en-US" b="1" dirty="0" smtClean="0"/>
              <a:t> </a:t>
            </a:r>
            <a:r>
              <a:rPr lang="sr-Latn-RS" b="1" dirty="0" smtClean="0"/>
              <a:t/>
            </a:r>
            <a:br>
              <a:rPr lang="sr-Latn-RS" b="1" dirty="0" smtClean="0"/>
            </a:br>
            <a:r>
              <a:rPr lang="sr-Latn-RS" b="1" dirty="0" smtClean="0"/>
              <a:t>h-bridge-om i </a:t>
            </a:r>
            <a:r>
              <a:rPr lang="en-US" b="1" dirty="0" smtClean="0"/>
              <a:t>d</a:t>
            </a:r>
            <a:r>
              <a:rPr lang="sr-Latn-RS" b="1" dirty="0" smtClean="0"/>
              <a:t>žojstik-om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28600" y="1295400"/>
            <a:ext cx="56388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controlPin1 = 2; // connected to pin 7 on the H-bridge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controlPin2 = 3; // connected to pin 2 on the H-bridge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enablePin</a:t>
            </a:r>
            <a:r>
              <a:rPr lang="en-US" sz="1600" dirty="0" smtClean="0"/>
              <a:t> = 9;   // connected to pin 1 on the H-bridge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joystick_press</a:t>
            </a:r>
            <a:r>
              <a:rPr lang="en-US" sz="1600" dirty="0" smtClean="0"/>
              <a:t> = 5;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(controlPin1, OUTPUT);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(controlPin2, OUTPUT);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</a:t>
            </a:r>
            <a:r>
              <a:rPr lang="en-US" sz="1600" dirty="0" err="1" smtClean="0"/>
              <a:t>enablePin</a:t>
            </a:r>
            <a:r>
              <a:rPr lang="en-US" sz="1600" dirty="0" smtClean="0"/>
              <a:t>, OUTPUT);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</a:t>
            </a:r>
            <a:r>
              <a:rPr lang="en-US" sz="1600" dirty="0" err="1" smtClean="0"/>
              <a:t>joystick_press</a:t>
            </a:r>
            <a:r>
              <a:rPr lang="en-US" sz="1600" dirty="0" smtClean="0"/>
              <a:t>, INPUT);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joystick_press</a:t>
            </a:r>
            <a:r>
              <a:rPr lang="en-US" sz="1600" dirty="0" smtClean="0"/>
              <a:t>, HIGH);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105400" y="2514600"/>
            <a:ext cx="3886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</a:t>
            </a:r>
            <a:r>
              <a:rPr lang="en-US" sz="1600" dirty="0" err="1" smtClean="0"/>
              <a:t>joystick_press</a:t>
            </a:r>
            <a:r>
              <a:rPr lang="en-US" sz="1600" dirty="0" smtClean="0"/>
              <a:t>)==LOW){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enablePin</a:t>
            </a:r>
            <a:r>
              <a:rPr lang="en-US" sz="1600" dirty="0" smtClean="0"/>
              <a:t>, HIGH);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(controlPin1, HIGH);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(controlPin2, LOW);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analogWrite</a:t>
            </a:r>
            <a:r>
              <a:rPr lang="en-US" sz="1600" dirty="0" smtClean="0"/>
              <a:t>(</a:t>
            </a:r>
            <a:r>
              <a:rPr lang="en-US" sz="1600" dirty="0" err="1" smtClean="0"/>
              <a:t>enablePin</a:t>
            </a:r>
            <a:r>
              <a:rPr lang="en-US" sz="1600" dirty="0" smtClean="0"/>
              <a:t>, 100);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</a:t>
            </a:r>
            <a:r>
              <a:rPr lang="en-US" sz="1600" dirty="0" err="1" smtClean="0"/>
              <a:t>joystick_press</a:t>
            </a:r>
            <a:r>
              <a:rPr lang="en-US" sz="1600" dirty="0" smtClean="0"/>
              <a:t>)==HIGH){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enablePin</a:t>
            </a:r>
            <a:r>
              <a:rPr lang="en-US" sz="1600" dirty="0" smtClean="0"/>
              <a:t>, LOW);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b="1" dirty="0" smtClean="0"/>
              <a:t>Primer 4. Kontrola smera obrtanja DC motora džojstik-om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82296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controlPin1 = 2; // connected to pin 7 on the H-bridge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controlPin2 = 3; // connected to pin 2 on the H-bridge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enablePin</a:t>
            </a:r>
            <a:r>
              <a:rPr lang="en-US" sz="1600" dirty="0" smtClean="0"/>
              <a:t> = 9;   // connected to pin 1 on the H-bridge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joystick_X</a:t>
            </a:r>
            <a:r>
              <a:rPr lang="en-US" sz="1600" dirty="0" smtClean="0"/>
              <a:t> = A0;  // connected to the potentiometer's output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joystick_press</a:t>
            </a:r>
            <a:r>
              <a:rPr lang="en-US" sz="1600" dirty="0" smtClean="0"/>
              <a:t> = 5;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motorEnabled</a:t>
            </a:r>
            <a:r>
              <a:rPr lang="en-US" sz="1600" dirty="0" smtClean="0"/>
              <a:t> = 0; // Turns the motor on/off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motorSpeed</a:t>
            </a:r>
            <a:r>
              <a:rPr lang="en-US" sz="1600" dirty="0" smtClean="0"/>
              <a:t> = 0; // speed of the motor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(controlPin1, OUTPUT);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(controlPin2, OUTPUT);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</a:t>
            </a:r>
            <a:r>
              <a:rPr lang="en-US" sz="1600" dirty="0" err="1" smtClean="0"/>
              <a:t>enablePin</a:t>
            </a:r>
            <a:r>
              <a:rPr lang="en-US" sz="1600" dirty="0" smtClean="0"/>
              <a:t>, OUTPUT);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pinMode</a:t>
            </a:r>
            <a:r>
              <a:rPr lang="en-US" sz="1600" dirty="0" smtClean="0"/>
              <a:t>(</a:t>
            </a:r>
            <a:r>
              <a:rPr lang="en-US" sz="1600" dirty="0" err="1" smtClean="0"/>
              <a:t>joystick_press</a:t>
            </a:r>
            <a:r>
              <a:rPr lang="en-US" sz="1600" dirty="0" smtClean="0"/>
              <a:t>, INPUT);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joystick_press</a:t>
            </a:r>
            <a:r>
              <a:rPr lang="en-US" sz="1600" dirty="0" smtClean="0"/>
              <a:t>, HIGH);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enablePin</a:t>
            </a:r>
            <a:r>
              <a:rPr lang="en-US" sz="1600" dirty="0" smtClean="0"/>
              <a:t>, HIGH);</a:t>
            </a:r>
          </a:p>
          <a:p>
            <a:r>
              <a:rPr lang="en-US" sz="1600" dirty="0" smtClean="0"/>
              <a:t>  // pull the enable pin LOW to start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b="1" dirty="0" smtClean="0"/>
              <a:t>Primer 4. Kontrola smera obrtanja DC motora džojstik-om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1600200"/>
            <a:ext cx="5715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//if (</a:t>
            </a:r>
            <a:r>
              <a:rPr lang="en-US" dirty="0" err="1" smtClean="0"/>
              <a:t>digitalRead</a:t>
            </a:r>
            <a:r>
              <a:rPr lang="en-US" dirty="0" smtClean="0"/>
              <a:t>(</a:t>
            </a:r>
            <a:r>
              <a:rPr lang="en-US" dirty="0" err="1" smtClean="0"/>
              <a:t>joystick_press</a:t>
            </a:r>
            <a:r>
              <a:rPr lang="en-US" dirty="0" smtClean="0"/>
              <a:t>)==LOW){</a:t>
            </a:r>
          </a:p>
          <a:p>
            <a:r>
              <a:rPr lang="en-US" dirty="0" smtClean="0"/>
              <a:t>    //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enablePin</a:t>
            </a:r>
            <a:r>
              <a:rPr lang="en-US" dirty="0" smtClean="0"/>
              <a:t>, HIGH);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joystick_X</a:t>
            </a:r>
            <a:r>
              <a:rPr lang="en-US" dirty="0" smtClean="0"/>
              <a:t>)&lt;400){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(controlPin1, HIGH);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(controlPin2, LOW);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enablePin</a:t>
            </a:r>
            <a:r>
              <a:rPr lang="en-US" dirty="0" smtClean="0"/>
              <a:t>,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joystick_X</a:t>
            </a:r>
            <a:r>
              <a:rPr lang="en-US" dirty="0" smtClean="0"/>
              <a:t>)/4);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joystick_X</a:t>
            </a:r>
            <a:r>
              <a:rPr lang="en-US" dirty="0" smtClean="0"/>
              <a:t>)&gt;600){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(controlPin1, LOW);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(controlPin2, HIGH);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enablePin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en-US" dirty="0" err="1" smtClean="0"/>
              <a:t>analogRead</a:t>
            </a:r>
            <a:r>
              <a:rPr lang="en-US" dirty="0" smtClean="0"/>
              <a:t>(</a:t>
            </a:r>
            <a:r>
              <a:rPr lang="en-US" dirty="0" err="1" smtClean="0"/>
              <a:t>joystick_X</a:t>
            </a:r>
            <a:r>
              <a:rPr lang="en-US" dirty="0" smtClean="0"/>
              <a:t>)/4);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Primer 1.</a:t>
            </a:r>
            <a:r>
              <a:rPr lang="sr-Latn-RS" b="1" dirty="0" smtClean="0"/>
              <a:t> Povezivanje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76400"/>
            <a:ext cx="64484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Primer 1. </a:t>
            </a:r>
            <a:r>
              <a:rPr lang="sr-Latn-RS" b="1" dirty="0" smtClean="0"/>
              <a:t>Šema</a:t>
            </a: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905000"/>
            <a:ext cx="65517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Primer 1. Programski kod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3733800" cy="3029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 r="16732"/>
          <a:stretch>
            <a:fillRect/>
          </a:stretch>
        </p:blipFill>
        <p:spPr bwMode="auto">
          <a:xfrm>
            <a:off x="4572000" y="1981200"/>
            <a:ext cx="4267200" cy="3014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Upravljanje motorima, H-bridge</a:t>
            </a:r>
            <a:endParaRPr lang="en-US" b="1" dirty="0"/>
          </a:p>
        </p:txBody>
      </p:sp>
      <p:sp>
        <p:nvSpPr>
          <p:cNvPr id="7170" name="AutoShape 2" descr="H-Bridge build and use with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H-Bridge build and use with arduin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685686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H-bridge, L293D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8518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000" dirty="0" smtClean="0"/>
              <a:t>Motor drajver je mali pojačavač struje čija je funkcija da malu upravljačku struju </a:t>
            </a:r>
          </a:p>
          <a:p>
            <a:r>
              <a:rPr lang="sr-Latn-RS" sz="2000" dirty="0" smtClean="0"/>
              <a:t>pretvori u veću struju  koja može da upravlja motorom. </a:t>
            </a:r>
          </a:p>
          <a:p>
            <a:r>
              <a:rPr lang="sr-Latn-RS" sz="2000" dirty="0" smtClean="0"/>
              <a:t>L293D je tipični drajver koji može da upravlja paralelno sa 2 DC motora.</a:t>
            </a: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95600"/>
            <a:ext cx="29241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590800"/>
            <a:ext cx="387667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b="1" dirty="0" smtClean="0"/>
              <a:t>Primer 2. Upravljanje DC motorom pomoću H-bridge-a</a:t>
            </a:r>
            <a:endParaRPr lang="en-US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757846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sr-Latn-RS" b="1" dirty="0" smtClean="0"/>
              <a:t>Primer 2. Upravljanje DC motorom pomoću H-bridge-a</a:t>
            </a:r>
            <a:endParaRPr lang="en-US" b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1" y="1447800"/>
            <a:ext cx="6858000" cy="3927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4795545"/>
            <a:ext cx="2057400" cy="206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486400"/>
            <a:ext cx="3659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FF0000"/>
                </a:solidFill>
              </a:rPr>
              <a:t>H-bridge 1 (Enable):  5V = motor ON</a:t>
            </a:r>
          </a:p>
          <a:p>
            <a:r>
              <a:rPr lang="sr-Latn-RS" dirty="0">
                <a:solidFill>
                  <a:srgbClr val="FF0000"/>
                </a:solidFill>
              </a:rPr>
              <a:t>	</a:t>
            </a:r>
            <a:r>
              <a:rPr lang="sr-Latn-RS" dirty="0" smtClean="0">
                <a:solidFill>
                  <a:srgbClr val="FF0000"/>
                </a:solidFill>
              </a:rPr>
              <a:t>	   0V = motor OFF</a:t>
            </a:r>
          </a:p>
          <a:p>
            <a:r>
              <a:rPr lang="sr-Latn-RS" dirty="0" smtClean="0">
                <a:solidFill>
                  <a:srgbClr val="FF0000"/>
                </a:solidFill>
              </a:rPr>
              <a:t>PWM – control speed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3800" y="5486400"/>
            <a:ext cx="33429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>
                <a:solidFill>
                  <a:srgbClr val="00B0F0"/>
                </a:solidFill>
              </a:rPr>
              <a:t>I/O 2, I/O 3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sr-Latn-RS" dirty="0" smtClean="0">
                <a:solidFill>
                  <a:srgbClr val="00B0F0"/>
                </a:solidFill>
              </a:rPr>
              <a:t>-</a:t>
            </a:r>
            <a:r>
              <a:rPr lang="en-US" dirty="0" smtClean="0">
                <a:solidFill>
                  <a:srgbClr val="00B0F0"/>
                </a:solidFill>
              </a:rPr>
              <a:t>&gt; direction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3-LOW, 2-HIGH: one direction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2-LOW, 3-HIGH: </a:t>
            </a:r>
            <a:r>
              <a:rPr lang="en-US" dirty="0" err="1" smtClean="0">
                <a:solidFill>
                  <a:srgbClr val="00B0F0"/>
                </a:solidFill>
              </a:rPr>
              <a:t>oppos</a:t>
            </a:r>
            <a:r>
              <a:rPr lang="en-US" dirty="0" smtClean="0">
                <a:solidFill>
                  <a:srgbClr val="00B0F0"/>
                </a:solidFill>
              </a:rPr>
              <a:t>. direction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sr-Latn-RS" b="1" dirty="0" smtClean="0"/>
              <a:t>Primer 2. Prograsmki kod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152400" y="1143000"/>
            <a:ext cx="8839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controlPin1 = 2; </a:t>
            </a:r>
            <a:r>
              <a:rPr lang="sr-Latn-RS" sz="1600" dirty="0" smtClean="0"/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connected to pin 7 on the H-bridge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controlPin2 = 3; </a:t>
            </a:r>
            <a:r>
              <a:rPr lang="sr-Latn-RS" sz="1600" dirty="0" smtClean="0"/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connected to pin 2 on the H-bridge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enablePin</a:t>
            </a:r>
            <a:r>
              <a:rPr lang="en-US" sz="1600" dirty="0" smtClean="0"/>
              <a:t> = 9;   </a:t>
            </a:r>
            <a:r>
              <a:rPr lang="sr-Latn-RS" sz="1600" dirty="0" smtClean="0"/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connected to pin 1 on the H-bridge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directionSwitchPin</a:t>
            </a:r>
            <a:r>
              <a:rPr lang="en-US" sz="1600" dirty="0" smtClean="0"/>
              <a:t> = 4; 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connected to the switch for direction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onOffSwitchStateSwitchPin</a:t>
            </a:r>
            <a:r>
              <a:rPr lang="en-US" sz="1600" dirty="0" smtClean="0"/>
              <a:t> = 5; 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connected to the switch for turning the motor on and off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potPin</a:t>
            </a:r>
            <a:r>
              <a:rPr lang="en-US" sz="1600" dirty="0" smtClean="0"/>
              <a:t> = A0;  </a:t>
            </a:r>
            <a:r>
              <a:rPr lang="sr-Latn-RS" sz="1600" dirty="0" smtClean="0"/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connected to the potentiometer's output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3124200"/>
            <a:ext cx="8001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onOffSwitchState</a:t>
            </a:r>
            <a:r>
              <a:rPr lang="en-US" sz="1600" dirty="0" smtClean="0"/>
              <a:t> = 0;  </a:t>
            </a:r>
            <a:r>
              <a:rPr lang="sr-Latn-RS" sz="1600" dirty="0" smtClean="0"/>
              <a:t>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current state of the on/off switch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previousOnOffSwitchState</a:t>
            </a:r>
            <a:r>
              <a:rPr lang="en-US" sz="1600" dirty="0" smtClean="0"/>
              <a:t> = 0; </a:t>
            </a:r>
            <a:r>
              <a:rPr lang="sr-Latn-RS" sz="1600" dirty="0" smtClean="0"/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previous position of the on/off switch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directionSwitchState</a:t>
            </a:r>
            <a:r>
              <a:rPr lang="en-US" sz="1600" dirty="0" smtClean="0"/>
              <a:t> = 0;  </a:t>
            </a:r>
            <a:r>
              <a:rPr lang="sr-Latn-RS" sz="1600" dirty="0" smtClean="0"/>
              <a:t>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current state of the direction switch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previousDirectionSwitchState</a:t>
            </a:r>
            <a:r>
              <a:rPr lang="en-US" sz="1600" dirty="0" smtClean="0"/>
              <a:t> = 0;  </a:t>
            </a:r>
            <a:r>
              <a:rPr lang="sr-Latn-RS" sz="1600" dirty="0" smtClean="0"/>
              <a:t>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previous state of the direction switch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motorEnabled</a:t>
            </a:r>
            <a:r>
              <a:rPr lang="en-US" sz="1600" dirty="0" smtClean="0"/>
              <a:t> = 0; </a:t>
            </a:r>
            <a:r>
              <a:rPr lang="sr-Latn-RS" sz="1600" dirty="0" smtClean="0"/>
              <a:t>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Turns the motor on/off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motorSpeed</a:t>
            </a:r>
            <a:r>
              <a:rPr lang="en-US" sz="1600" dirty="0" smtClean="0"/>
              <a:t> = 0; </a:t>
            </a:r>
            <a:r>
              <a:rPr lang="sr-Latn-RS" sz="1600" dirty="0" smtClean="0"/>
              <a:t>	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speed of the motor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motorDirection</a:t>
            </a:r>
            <a:r>
              <a:rPr lang="en-US" sz="1600" dirty="0" smtClean="0"/>
              <a:t> = 1; </a:t>
            </a:r>
            <a:r>
              <a:rPr lang="sr-Latn-RS" sz="1600" dirty="0" smtClean="0"/>
              <a:t>		</a:t>
            </a:r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// current direction of the motor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861</Words>
  <Application>Microsoft Office PowerPoint</Application>
  <PresentationFormat>On-screen Show (4:3)</PresentationFormat>
  <Paragraphs>158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DC motori</vt:lpstr>
      <vt:lpstr>Primer 1. Povezivanje</vt:lpstr>
      <vt:lpstr>Primer 1. Šema</vt:lpstr>
      <vt:lpstr>Primer 1. Programski kod</vt:lpstr>
      <vt:lpstr>Upravljanje motorima, H-bridge</vt:lpstr>
      <vt:lpstr>H-bridge, L293D</vt:lpstr>
      <vt:lpstr>Primer 2. Upravljanje DC motorom pomoću H-bridge-a</vt:lpstr>
      <vt:lpstr>Primer 2. Upravljanje DC motorom pomoću H-bridge-a</vt:lpstr>
      <vt:lpstr>Primer 2. Prograsmki kod</vt:lpstr>
      <vt:lpstr>Primer 2. Prograsmki kod</vt:lpstr>
      <vt:lpstr>Primer 2. Prograsmki kod</vt:lpstr>
      <vt:lpstr>Primer 2. Prograsmki kod</vt:lpstr>
      <vt:lpstr>Primer 2. Prograsmki kod</vt:lpstr>
      <vt:lpstr>Primer 3. Kontrola DC motora  h-bridge-om i džojstik-om</vt:lpstr>
      <vt:lpstr>Primer 3. Kontrola DC motora  h-bridge-om i džojstik-om</vt:lpstr>
      <vt:lpstr>Primer 4. Kontrola smera obrtanja DC motora džojstik-om</vt:lpstr>
      <vt:lpstr>Primer 4. Kontrola smera obrtanja DC motora džojstik-om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motori</dc:title>
  <dc:creator>Miki</dc:creator>
  <cp:lastModifiedBy>Miki</cp:lastModifiedBy>
  <cp:revision>19</cp:revision>
  <dcterms:created xsi:type="dcterms:W3CDTF">2020-05-27T07:39:34Z</dcterms:created>
  <dcterms:modified xsi:type="dcterms:W3CDTF">2020-05-27T11:26:01Z</dcterms:modified>
</cp:coreProperties>
</file>