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5" r:id="rId8"/>
    <p:sldId id="261" r:id="rId9"/>
    <p:sldId id="262" r:id="rId10"/>
    <p:sldId id="266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1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CD8D5-E188-4C61-8D19-D799F04857B9}" type="datetimeFigureOut">
              <a:rPr lang="en-US" smtClean="0"/>
              <a:t>6/2/2020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224C2-4835-4E58-A510-5923A73B80C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b="1" dirty="0" smtClean="0"/>
              <a:t>Knock lock</a:t>
            </a:r>
            <a:endParaRPr lang="en-US" sz="7200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4724400"/>
            <a:ext cx="86868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https://people.vts.su.ac.rs/~pmiki/_DALJINSKA_NASTAVA_MIKROKONTROLERI/02.06/kl02.mp4</a:t>
            </a:r>
            <a:endParaRPr lang="en-US" sz="1700" dirty="0"/>
          </a:p>
        </p:txBody>
      </p:sp>
      <p:sp>
        <p:nvSpPr>
          <p:cNvPr id="5" name="Rectangle 4"/>
          <p:cNvSpPr/>
          <p:nvPr/>
        </p:nvSpPr>
        <p:spPr>
          <a:xfrm>
            <a:off x="152400" y="5181600"/>
            <a:ext cx="8839200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700" dirty="0" smtClean="0"/>
              <a:t>https://people.vts.su.ac.rs/~pmiki/_DALJINSKA_NASTAVA_MIKROKONTROLERI/02.06/kl01.mp4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Knock lock – </a:t>
            </a:r>
            <a:r>
              <a:rPr lang="sr-Latn-RS" b="1" dirty="0" smtClean="0"/>
              <a:t>programski kod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81000" y="990600"/>
            <a:ext cx="84582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// this function checks to see if a detected knock is within max and min range</a:t>
            </a:r>
          </a:p>
          <a:p>
            <a:r>
              <a:rPr lang="en-US" sz="1600" dirty="0" err="1" smtClean="0"/>
              <a:t>bool</a:t>
            </a:r>
            <a:r>
              <a:rPr lang="en-US" sz="1600" dirty="0" smtClean="0"/>
              <a:t> </a:t>
            </a:r>
            <a:r>
              <a:rPr lang="en-US" sz="1600" dirty="0" err="1" smtClean="0"/>
              <a:t>checkForKnock</a:t>
            </a:r>
            <a:r>
              <a:rPr lang="en-US" sz="1600" dirty="0" smtClean="0"/>
              <a:t>(</a:t>
            </a:r>
            <a:r>
              <a:rPr lang="en-US" sz="1600" dirty="0" err="1" smtClean="0"/>
              <a:t>int</a:t>
            </a:r>
            <a:r>
              <a:rPr lang="en-US" sz="1600" dirty="0" smtClean="0"/>
              <a:t> value) {</a:t>
            </a:r>
          </a:p>
          <a:p>
            <a:r>
              <a:rPr lang="en-US" sz="1600" dirty="0" smtClean="0"/>
              <a:t>  // if the value of the knock is greater than the minimum, and larger</a:t>
            </a:r>
          </a:p>
          <a:p>
            <a:r>
              <a:rPr lang="en-US" sz="1600" dirty="0" smtClean="0"/>
              <a:t>  // than the maximum</a:t>
            </a:r>
          </a:p>
          <a:p>
            <a:r>
              <a:rPr lang="en-US" sz="1600" dirty="0" smtClean="0"/>
              <a:t>  if (value &gt; </a:t>
            </a:r>
            <a:r>
              <a:rPr lang="en-US" sz="1600" dirty="0" err="1" smtClean="0"/>
              <a:t>quietKnock</a:t>
            </a:r>
            <a:r>
              <a:rPr lang="en-US" sz="1600" dirty="0" smtClean="0"/>
              <a:t> &amp;&amp; value &lt; </a:t>
            </a:r>
            <a:r>
              <a:rPr lang="en-US" sz="1600" dirty="0" err="1" smtClean="0"/>
              <a:t>loudKnock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// turn the status LED on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yellowLed</a:t>
            </a:r>
            <a:r>
              <a:rPr lang="en-US" sz="1600" dirty="0" smtClean="0"/>
              <a:t>, HIGH);</a:t>
            </a:r>
          </a:p>
          <a:p>
            <a:r>
              <a:rPr lang="en-US" sz="1600" dirty="0" smtClean="0"/>
              <a:t>    delay(50);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yellowLed</a:t>
            </a:r>
            <a:r>
              <a:rPr lang="en-US" sz="1600" dirty="0" smtClean="0"/>
              <a:t>, LOW);</a:t>
            </a:r>
          </a:p>
          <a:p>
            <a:r>
              <a:rPr lang="en-US" sz="1600" dirty="0" smtClean="0"/>
              <a:t>    // print out the status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("Valid knock of value ");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(value);</a:t>
            </a:r>
          </a:p>
          <a:p>
            <a:r>
              <a:rPr lang="en-US" sz="1600" dirty="0" smtClean="0"/>
              <a:t>    // return true</a:t>
            </a:r>
          </a:p>
          <a:p>
            <a:r>
              <a:rPr lang="en-US" sz="1600" dirty="0" smtClean="0"/>
              <a:t>    return true;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  // if the knock is not within range</a:t>
            </a:r>
          </a:p>
          <a:p>
            <a:r>
              <a:rPr lang="en-US" sz="1600" dirty="0" smtClean="0"/>
              <a:t>  else {</a:t>
            </a:r>
          </a:p>
          <a:p>
            <a:r>
              <a:rPr lang="en-US" sz="1600" dirty="0" smtClean="0"/>
              <a:t>    // print status</a:t>
            </a:r>
          </a:p>
          <a:p>
            <a:r>
              <a:rPr lang="en-US" sz="1600" dirty="0" smtClean="0"/>
              <a:t>return false;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Knock lock – </a:t>
            </a:r>
            <a:r>
              <a:rPr lang="en-US" b="1" dirty="0" err="1" smtClean="0"/>
              <a:t>povezivanje</a:t>
            </a:r>
            <a:endParaRPr lang="en-US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600" y="914400"/>
            <a:ext cx="6884998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Knock lock – </a:t>
            </a:r>
            <a:r>
              <a:rPr lang="sr-Latn-RS" b="1" dirty="0" smtClean="0"/>
              <a:t>šema</a:t>
            </a:r>
            <a:endParaRPr lang="en-US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072438" cy="4545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Knock lock – </a:t>
            </a:r>
            <a:r>
              <a:rPr lang="sr-Latn-RS" b="1" dirty="0" smtClean="0"/>
              <a:t>uređaj</a:t>
            </a:r>
            <a:endParaRPr lang="en-US" dirty="0"/>
          </a:p>
        </p:txBody>
      </p:sp>
      <p:pic>
        <p:nvPicPr>
          <p:cNvPr id="4" name="Picture 3" descr="kl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143000"/>
            <a:ext cx="2916304" cy="5181600"/>
          </a:xfrm>
          <a:prstGeom prst="rect">
            <a:avLst/>
          </a:prstGeom>
        </p:spPr>
      </p:pic>
      <p:pic>
        <p:nvPicPr>
          <p:cNvPr id="5" name="Picture 4" descr="sm01.jpg"/>
          <p:cNvPicPr>
            <a:picLocks noChangeAspect="1"/>
          </p:cNvPicPr>
          <p:nvPr/>
        </p:nvPicPr>
        <p:blipFill>
          <a:blip r:embed="rId3"/>
          <a:srcRect b="27947"/>
          <a:stretch>
            <a:fillRect/>
          </a:stretch>
        </p:blipFill>
        <p:spPr>
          <a:xfrm>
            <a:off x="3048001" y="1828800"/>
            <a:ext cx="2894340" cy="3705307"/>
          </a:xfrm>
          <a:prstGeom prst="rect">
            <a:avLst/>
          </a:prstGeom>
        </p:spPr>
      </p:pic>
      <p:pic>
        <p:nvPicPr>
          <p:cNvPr id="6" name="Picture 5" descr="sm02.jpg"/>
          <p:cNvPicPr>
            <a:picLocks noChangeAspect="1"/>
          </p:cNvPicPr>
          <p:nvPr/>
        </p:nvPicPr>
        <p:blipFill>
          <a:blip r:embed="rId4"/>
          <a:srcRect b="25741"/>
          <a:stretch>
            <a:fillRect/>
          </a:stretch>
        </p:blipFill>
        <p:spPr>
          <a:xfrm>
            <a:off x="6096000" y="1828800"/>
            <a:ext cx="2878007" cy="379725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Knock lock – </a:t>
            </a:r>
            <a:r>
              <a:rPr lang="sr-Latn-RS" b="1" dirty="0" smtClean="0"/>
              <a:t>programski kod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17912"/>
            <a:ext cx="69342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#include &lt;</a:t>
            </a:r>
            <a:r>
              <a:rPr lang="en-US" sz="1600" dirty="0" err="1" smtClean="0"/>
              <a:t>Servo.h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// create an instance of the Servo library</a:t>
            </a:r>
          </a:p>
          <a:p>
            <a:r>
              <a:rPr lang="en-US" sz="1600" dirty="0" smtClean="0"/>
              <a:t>Servo </a:t>
            </a:r>
            <a:r>
              <a:rPr lang="en-US" sz="1600" dirty="0" err="1" smtClean="0"/>
              <a:t>myServo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piezo</a:t>
            </a:r>
            <a:r>
              <a:rPr lang="en-US" sz="1600" dirty="0" smtClean="0"/>
              <a:t> = A0;      // pin the </a:t>
            </a:r>
            <a:r>
              <a:rPr lang="en-US" sz="1600" dirty="0" err="1" smtClean="0"/>
              <a:t>piezo</a:t>
            </a:r>
            <a:r>
              <a:rPr lang="en-US" sz="1600" dirty="0" smtClean="0"/>
              <a:t> is attached to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switchPin</a:t>
            </a:r>
            <a:r>
              <a:rPr lang="en-US" sz="1600" dirty="0" smtClean="0"/>
              <a:t> = 2;    // pin the switch is attached to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yellowLed</a:t>
            </a:r>
            <a:r>
              <a:rPr lang="en-US" sz="1600" dirty="0" smtClean="0"/>
              <a:t> = 3;    // pin the yellow LED is attached to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greenLed</a:t>
            </a:r>
            <a:r>
              <a:rPr lang="en-US" sz="1600" dirty="0" smtClean="0"/>
              <a:t> = 4;    // pin the green LED is attached to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redLed</a:t>
            </a:r>
            <a:r>
              <a:rPr lang="en-US" sz="1600" dirty="0" smtClean="0"/>
              <a:t> = 5;   // pin the red LED is attached to</a:t>
            </a:r>
          </a:p>
          <a:p>
            <a:endParaRPr lang="en-US" sz="1600" dirty="0" smtClean="0"/>
          </a:p>
          <a:p>
            <a:r>
              <a:rPr lang="en-US" sz="1600" dirty="0" smtClean="0"/>
              <a:t>// variable for the </a:t>
            </a:r>
            <a:r>
              <a:rPr lang="en-US" sz="1600" dirty="0" err="1" smtClean="0"/>
              <a:t>piezo</a:t>
            </a:r>
            <a:r>
              <a:rPr lang="en-US" sz="1600" dirty="0" smtClean="0"/>
              <a:t> value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knockVal</a:t>
            </a:r>
            <a:r>
              <a:rPr lang="en-US" sz="1600" dirty="0" smtClean="0"/>
              <a:t>;</a:t>
            </a:r>
          </a:p>
          <a:p>
            <a:r>
              <a:rPr lang="en-US" sz="1600" dirty="0" smtClean="0"/>
              <a:t>// variable for the switch value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switchVal</a:t>
            </a:r>
            <a:r>
              <a:rPr lang="en-US" sz="1600" dirty="0" smtClean="0"/>
              <a:t>;</a:t>
            </a:r>
          </a:p>
          <a:p>
            <a:endParaRPr lang="en-US" sz="1600" dirty="0" smtClean="0"/>
          </a:p>
          <a:p>
            <a:r>
              <a:rPr lang="en-US" sz="1600" dirty="0" smtClean="0"/>
              <a:t>// variables for the high and low limits of the knock value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quietKnock</a:t>
            </a:r>
            <a:r>
              <a:rPr lang="en-US" sz="1600" dirty="0" smtClean="0"/>
              <a:t> = 50;</a:t>
            </a:r>
          </a:p>
          <a:p>
            <a:r>
              <a:rPr lang="en-US" sz="1600" dirty="0" smtClean="0"/>
              <a:t>const 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loudKnock</a:t>
            </a:r>
            <a:r>
              <a:rPr lang="en-US" sz="1600" dirty="0" smtClean="0"/>
              <a:t> = 80;</a:t>
            </a:r>
          </a:p>
          <a:p>
            <a:endParaRPr lang="en-US" sz="1600" dirty="0" smtClean="0"/>
          </a:p>
          <a:p>
            <a:r>
              <a:rPr lang="en-US" sz="1600" dirty="0" smtClean="0"/>
              <a:t>// variable to indicate if locked or not</a:t>
            </a:r>
          </a:p>
          <a:p>
            <a:r>
              <a:rPr lang="en-US" sz="1600" dirty="0" err="1" smtClean="0"/>
              <a:t>boolean</a:t>
            </a:r>
            <a:r>
              <a:rPr lang="en-US" sz="1600" dirty="0" smtClean="0"/>
              <a:t> locked = false;</a:t>
            </a:r>
          </a:p>
          <a:p>
            <a:r>
              <a:rPr lang="en-US" sz="1600" dirty="0" smtClean="0"/>
              <a:t>// how many valid knocks you've received</a:t>
            </a:r>
          </a:p>
          <a:p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 smtClean="0"/>
              <a:t>numberOfKnocks</a:t>
            </a:r>
            <a:r>
              <a:rPr lang="en-US" sz="1600" dirty="0" smtClean="0"/>
              <a:t> = 0;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Knock lock – </a:t>
            </a:r>
            <a:r>
              <a:rPr lang="sr-Latn-RS" b="1" dirty="0" smtClean="0"/>
              <a:t>programski kod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990600"/>
            <a:ext cx="57912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dirty="0" smtClean="0"/>
              <a:t>void setup() {</a:t>
            </a:r>
          </a:p>
          <a:p>
            <a:r>
              <a:rPr lang="en-US" sz="1500" dirty="0" smtClean="0"/>
              <a:t>  // attach the servo to pin 9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myServo.attach</a:t>
            </a:r>
            <a:r>
              <a:rPr lang="en-US" sz="1500" dirty="0" smtClean="0"/>
              <a:t>(9);</a:t>
            </a:r>
          </a:p>
          <a:p>
            <a:endParaRPr lang="en-US" sz="1500" dirty="0" smtClean="0"/>
          </a:p>
          <a:p>
            <a:r>
              <a:rPr lang="en-US" sz="1500" dirty="0" smtClean="0"/>
              <a:t>  // make the LED pins outputs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pinMode</a:t>
            </a:r>
            <a:r>
              <a:rPr lang="en-US" sz="1500" dirty="0" smtClean="0"/>
              <a:t>(</a:t>
            </a:r>
            <a:r>
              <a:rPr lang="en-US" sz="1500" dirty="0" err="1" smtClean="0"/>
              <a:t>yellowLed</a:t>
            </a:r>
            <a:r>
              <a:rPr lang="en-US" sz="1500" dirty="0" smtClean="0"/>
              <a:t>, OUTPUT);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pinMode</a:t>
            </a:r>
            <a:r>
              <a:rPr lang="en-US" sz="1500" dirty="0" smtClean="0"/>
              <a:t>(</a:t>
            </a:r>
            <a:r>
              <a:rPr lang="en-US" sz="1500" dirty="0" err="1" smtClean="0"/>
              <a:t>redLed</a:t>
            </a:r>
            <a:r>
              <a:rPr lang="en-US" sz="1500" dirty="0" smtClean="0"/>
              <a:t>, OUTPUT);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pinMode</a:t>
            </a:r>
            <a:r>
              <a:rPr lang="en-US" sz="1500" dirty="0" smtClean="0"/>
              <a:t>(</a:t>
            </a:r>
            <a:r>
              <a:rPr lang="en-US" sz="1500" dirty="0" err="1" smtClean="0"/>
              <a:t>greenLed</a:t>
            </a:r>
            <a:r>
              <a:rPr lang="en-US" sz="1500" dirty="0" smtClean="0"/>
              <a:t>, OUTPUT);</a:t>
            </a:r>
          </a:p>
          <a:p>
            <a:endParaRPr lang="en-US" sz="1500" dirty="0" smtClean="0"/>
          </a:p>
          <a:p>
            <a:r>
              <a:rPr lang="en-US" sz="1500" dirty="0" smtClean="0"/>
              <a:t>  // set the switch pin as an input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pinMode</a:t>
            </a:r>
            <a:r>
              <a:rPr lang="en-US" sz="1500" dirty="0" smtClean="0"/>
              <a:t>(</a:t>
            </a:r>
            <a:r>
              <a:rPr lang="en-US" sz="1500" dirty="0" err="1" smtClean="0"/>
              <a:t>switchPin</a:t>
            </a:r>
            <a:r>
              <a:rPr lang="en-US" sz="1500" dirty="0" smtClean="0"/>
              <a:t>, INPUT);</a:t>
            </a:r>
          </a:p>
          <a:p>
            <a:endParaRPr lang="en-US" sz="1500" dirty="0" smtClean="0"/>
          </a:p>
          <a:p>
            <a:r>
              <a:rPr lang="en-US" sz="1500" dirty="0" smtClean="0"/>
              <a:t>  // start serial communication for debugging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Serial.begin</a:t>
            </a:r>
            <a:r>
              <a:rPr lang="en-US" sz="1500" dirty="0" smtClean="0"/>
              <a:t>(9600);</a:t>
            </a:r>
          </a:p>
          <a:p>
            <a:endParaRPr lang="en-US" sz="1500" dirty="0" smtClean="0"/>
          </a:p>
          <a:p>
            <a:r>
              <a:rPr lang="en-US" sz="1500" dirty="0" smtClean="0"/>
              <a:t>  // turn the green LED on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digitalWrite</a:t>
            </a:r>
            <a:r>
              <a:rPr lang="en-US" sz="1500" dirty="0" smtClean="0"/>
              <a:t>(</a:t>
            </a:r>
            <a:r>
              <a:rPr lang="en-US" sz="1500" dirty="0" err="1" smtClean="0"/>
              <a:t>greenLed</a:t>
            </a:r>
            <a:r>
              <a:rPr lang="en-US" sz="1500" dirty="0" smtClean="0"/>
              <a:t>, HIGH);</a:t>
            </a:r>
          </a:p>
          <a:p>
            <a:endParaRPr lang="en-US" sz="1500" dirty="0" smtClean="0"/>
          </a:p>
          <a:p>
            <a:r>
              <a:rPr lang="en-US" sz="1500" dirty="0" smtClean="0"/>
              <a:t>  // move the servo to the unlocked position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myServo.write</a:t>
            </a:r>
            <a:r>
              <a:rPr lang="en-US" sz="1500" dirty="0" smtClean="0"/>
              <a:t>(0);</a:t>
            </a:r>
          </a:p>
          <a:p>
            <a:endParaRPr lang="en-US" sz="1500" dirty="0" smtClean="0"/>
          </a:p>
          <a:p>
            <a:r>
              <a:rPr lang="en-US" sz="1500" dirty="0" smtClean="0"/>
              <a:t>  // print status to the Serial Monitor</a:t>
            </a:r>
          </a:p>
          <a:p>
            <a:r>
              <a:rPr lang="en-US" sz="1500" dirty="0" smtClean="0"/>
              <a:t>  </a:t>
            </a:r>
            <a:r>
              <a:rPr lang="en-US" sz="1500" dirty="0" err="1" smtClean="0"/>
              <a:t>Serial.println</a:t>
            </a:r>
            <a:r>
              <a:rPr lang="en-US" sz="1500" dirty="0" smtClean="0"/>
              <a:t>("the box is unlocked!");</a:t>
            </a:r>
          </a:p>
          <a:p>
            <a:r>
              <a:rPr lang="en-US" sz="1500" dirty="0" smtClean="0"/>
              <a:t>}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Knock lock – </a:t>
            </a:r>
            <a:r>
              <a:rPr lang="sr-Latn-RS" b="1" dirty="0" smtClean="0"/>
              <a:t>programski kod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" y="914400"/>
            <a:ext cx="4572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void loop() {</a:t>
            </a:r>
          </a:p>
          <a:p>
            <a:r>
              <a:rPr lang="en-US" sz="1600" dirty="0" smtClean="0"/>
              <a:t>  // if the box is unlocked</a:t>
            </a:r>
          </a:p>
          <a:p>
            <a:r>
              <a:rPr lang="en-US" sz="1600" dirty="0" smtClean="0"/>
              <a:t>  if (locked == false) {</a:t>
            </a:r>
          </a:p>
          <a:p>
            <a:r>
              <a:rPr lang="en-US" sz="1600" dirty="0" smtClean="0"/>
              <a:t>    // read the value of the switch pin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switchVal</a:t>
            </a:r>
            <a:r>
              <a:rPr lang="en-US" sz="1600" dirty="0" smtClean="0"/>
              <a:t> = </a:t>
            </a:r>
            <a:r>
              <a:rPr lang="en-US" sz="1600" dirty="0" err="1" smtClean="0"/>
              <a:t>digitalRead</a:t>
            </a:r>
            <a:r>
              <a:rPr lang="en-US" sz="1600" dirty="0" smtClean="0"/>
              <a:t>(</a:t>
            </a:r>
            <a:r>
              <a:rPr lang="en-US" sz="1600" dirty="0" err="1" smtClean="0"/>
              <a:t>switchPin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// if the button is pressed, lock the box</a:t>
            </a:r>
          </a:p>
          <a:p>
            <a:r>
              <a:rPr lang="en-US" sz="1600" dirty="0" smtClean="0"/>
              <a:t>    if (</a:t>
            </a:r>
            <a:r>
              <a:rPr lang="en-US" sz="1600" dirty="0" err="1" smtClean="0"/>
              <a:t>switchVal</a:t>
            </a:r>
            <a:r>
              <a:rPr lang="en-US" sz="1600" dirty="0" smtClean="0"/>
              <a:t> == HIGH) {</a:t>
            </a:r>
          </a:p>
          <a:p>
            <a:r>
              <a:rPr lang="en-US" sz="1600" dirty="0" smtClean="0"/>
              <a:t>      // set the locked variable to "true"</a:t>
            </a:r>
          </a:p>
          <a:p>
            <a:r>
              <a:rPr lang="en-US" sz="1600" dirty="0" smtClean="0"/>
              <a:t>      locked = true;</a:t>
            </a:r>
          </a:p>
          <a:p>
            <a:r>
              <a:rPr lang="en-US" sz="1600" dirty="0" smtClean="0"/>
              <a:t>      // change the status LEDs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greenLed</a:t>
            </a:r>
            <a:r>
              <a:rPr lang="en-US" sz="1600" dirty="0" smtClean="0"/>
              <a:t>, LOW);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redLed</a:t>
            </a:r>
            <a:r>
              <a:rPr lang="en-US" sz="1600" dirty="0" smtClean="0"/>
              <a:t>, HIGH);</a:t>
            </a:r>
          </a:p>
          <a:p>
            <a:r>
              <a:rPr lang="en-US" sz="1600" dirty="0" smtClean="0"/>
              <a:t>      // move the servo to the locked position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myServo.write</a:t>
            </a:r>
            <a:r>
              <a:rPr lang="en-US" sz="1600" dirty="0" smtClean="0"/>
              <a:t>(90);</a:t>
            </a:r>
          </a:p>
          <a:p>
            <a:r>
              <a:rPr lang="en-US" sz="1600" dirty="0" smtClean="0"/>
              <a:t>      // print out status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("the box is locked!");</a:t>
            </a:r>
          </a:p>
          <a:p>
            <a:r>
              <a:rPr lang="en-US" sz="1600" dirty="0" smtClean="0"/>
              <a:t>      // wait for the servo to move into position</a:t>
            </a:r>
          </a:p>
          <a:p>
            <a:r>
              <a:rPr lang="en-US" sz="1600" dirty="0" smtClean="0"/>
              <a:t>      delay(1000);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}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b="1" dirty="0" smtClean="0"/>
              <a:t>Knock lock – </a:t>
            </a:r>
            <a:r>
              <a:rPr lang="sr-Latn-RS" b="1" dirty="0" smtClean="0"/>
              <a:t>programski kod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" y="1371600"/>
            <a:ext cx="4572000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 smtClean="0"/>
              <a:t> // if the box is locked</a:t>
            </a:r>
          </a:p>
          <a:p>
            <a:r>
              <a:rPr lang="en-US" sz="1600" dirty="0" smtClean="0"/>
              <a:t>  if (locked == true) {</a:t>
            </a:r>
          </a:p>
          <a:p>
            <a:endParaRPr lang="en-US" sz="1600" dirty="0" smtClean="0"/>
          </a:p>
          <a:p>
            <a:r>
              <a:rPr lang="en-US" sz="1600" dirty="0" smtClean="0"/>
              <a:t>    // check the value of the </a:t>
            </a:r>
            <a:r>
              <a:rPr lang="en-US" sz="1600" dirty="0" err="1" smtClean="0"/>
              <a:t>piezo</a:t>
            </a:r>
            <a:endParaRPr lang="en-US" sz="1600" dirty="0" smtClean="0"/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knockVal</a:t>
            </a:r>
            <a:r>
              <a:rPr lang="en-US" sz="1600" dirty="0" smtClean="0"/>
              <a:t> = </a:t>
            </a:r>
            <a:r>
              <a:rPr lang="en-US" sz="1600" dirty="0" err="1" smtClean="0"/>
              <a:t>analogRead</a:t>
            </a:r>
            <a:r>
              <a:rPr lang="en-US" sz="1600" dirty="0" smtClean="0"/>
              <a:t>(</a:t>
            </a:r>
            <a:r>
              <a:rPr lang="en-US" sz="1600" dirty="0" err="1" smtClean="0"/>
              <a:t>piezo</a:t>
            </a:r>
            <a:r>
              <a:rPr lang="en-US" sz="1600" dirty="0" smtClean="0"/>
              <a:t>);</a:t>
            </a:r>
          </a:p>
          <a:p>
            <a:endParaRPr lang="en-US" sz="1600" dirty="0" smtClean="0"/>
          </a:p>
          <a:p>
            <a:r>
              <a:rPr lang="en-US" sz="1600" dirty="0" smtClean="0"/>
              <a:t>    // if there are not enough valid knocks</a:t>
            </a:r>
          </a:p>
          <a:p>
            <a:r>
              <a:rPr lang="en-US" sz="1600" dirty="0" smtClean="0"/>
              <a:t>    if (</a:t>
            </a:r>
            <a:r>
              <a:rPr lang="en-US" sz="1600" dirty="0" err="1" smtClean="0"/>
              <a:t>numberOfKnocks</a:t>
            </a:r>
            <a:r>
              <a:rPr lang="en-US" sz="1600" dirty="0" smtClean="0"/>
              <a:t> &lt; 3 &amp;&amp; </a:t>
            </a:r>
            <a:r>
              <a:rPr lang="en-US" sz="1600" dirty="0" err="1" smtClean="0"/>
              <a:t>knockVal</a:t>
            </a:r>
            <a:r>
              <a:rPr lang="en-US" sz="1600" dirty="0" smtClean="0"/>
              <a:t> &gt; 0) {</a:t>
            </a:r>
          </a:p>
          <a:p>
            <a:endParaRPr lang="en-US" sz="1600" dirty="0" smtClean="0"/>
          </a:p>
          <a:p>
            <a:r>
              <a:rPr lang="en-US" sz="1600" dirty="0" smtClean="0"/>
              <a:t>      // check to see if the knock is in range</a:t>
            </a:r>
          </a:p>
          <a:p>
            <a:r>
              <a:rPr lang="en-US" sz="1600" dirty="0" smtClean="0"/>
              <a:t>      if (</a:t>
            </a:r>
            <a:r>
              <a:rPr lang="en-US" sz="1600" dirty="0" err="1" smtClean="0"/>
              <a:t>checkForKnock</a:t>
            </a:r>
            <a:r>
              <a:rPr lang="en-US" sz="1600" dirty="0" smtClean="0"/>
              <a:t>(</a:t>
            </a:r>
            <a:r>
              <a:rPr lang="en-US" sz="1600" dirty="0" err="1" smtClean="0"/>
              <a:t>knockVal</a:t>
            </a:r>
            <a:r>
              <a:rPr lang="en-US" sz="1600" dirty="0" smtClean="0"/>
              <a:t>) == true) {</a:t>
            </a:r>
          </a:p>
          <a:p>
            <a:endParaRPr lang="en-US" sz="1600" dirty="0" smtClean="0"/>
          </a:p>
          <a:p>
            <a:r>
              <a:rPr lang="en-US" sz="1600" dirty="0" smtClean="0"/>
              <a:t>        // increment the number of valid knocks</a:t>
            </a:r>
          </a:p>
          <a:p>
            <a:r>
              <a:rPr lang="en-US" sz="1600" dirty="0" smtClean="0"/>
              <a:t>        </a:t>
            </a:r>
            <a:r>
              <a:rPr lang="en-US" sz="1600" dirty="0" err="1" smtClean="0"/>
              <a:t>numberOfKnocks</a:t>
            </a:r>
            <a:r>
              <a:rPr lang="en-US" sz="1600" dirty="0" smtClean="0"/>
              <a:t>++;</a:t>
            </a:r>
          </a:p>
          <a:p>
            <a:r>
              <a:rPr lang="en-US" sz="1600" dirty="0" smtClean="0"/>
              <a:t>      }</a:t>
            </a:r>
          </a:p>
          <a:p>
            <a:endParaRPr lang="en-US" sz="1600" dirty="0" smtClean="0"/>
          </a:p>
          <a:p>
            <a:r>
              <a:rPr lang="en-US" sz="1600" dirty="0" smtClean="0"/>
              <a:t>      // print status of knocks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Serial.print</a:t>
            </a:r>
            <a:r>
              <a:rPr lang="en-US" sz="1600" dirty="0" smtClean="0"/>
              <a:t>(3 - </a:t>
            </a:r>
            <a:r>
              <a:rPr lang="en-US" sz="1600" dirty="0" err="1" smtClean="0"/>
              <a:t>numberOfKnocks</a:t>
            </a:r>
            <a:r>
              <a:rPr lang="en-US" sz="1600" dirty="0" smtClean="0"/>
              <a:t>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 more knocks to go");</a:t>
            </a:r>
          </a:p>
          <a:p>
            <a:r>
              <a:rPr lang="en-US" sz="1600" dirty="0" smtClean="0"/>
              <a:t>      // delay(1000); //en!</a:t>
            </a:r>
          </a:p>
          <a:p>
            <a:r>
              <a:rPr lang="en-US" sz="1600" dirty="0" smtClean="0"/>
              <a:t>    }</a:t>
            </a:r>
          </a:p>
        </p:txBody>
      </p:sp>
      <p:sp>
        <p:nvSpPr>
          <p:cNvPr id="5" name="Rectangle 4"/>
          <p:cNvSpPr/>
          <p:nvPr/>
        </p:nvSpPr>
        <p:spPr>
          <a:xfrm>
            <a:off x="4800600" y="1371600"/>
            <a:ext cx="4191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/>
              <a:t>// if there are three knocks</a:t>
            </a:r>
          </a:p>
          <a:p>
            <a:r>
              <a:rPr lang="en-US" sz="1600" dirty="0" smtClean="0"/>
              <a:t>    if (</a:t>
            </a:r>
            <a:r>
              <a:rPr lang="en-US" sz="1600" dirty="0" err="1" smtClean="0"/>
              <a:t>numberOfKnocks</a:t>
            </a:r>
            <a:r>
              <a:rPr lang="en-US" sz="1600" dirty="0" smtClean="0"/>
              <a:t> &gt;= 3) {</a:t>
            </a:r>
          </a:p>
          <a:p>
            <a:r>
              <a:rPr lang="en-US" sz="1600" dirty="0" smtClean="0"/>
              <a:t>      // unlock the box</a:t>
            </a:r>
          </a:p>
          <a:p>
            <a:r>
              <a:rPr lang="en-US" sz="1600" dirty="0" smtClean="0"/>
              <a:t>      locked = false;</a:t>
            </a:r>
          </a:p>
          <a:p>
            <a:endParaRPr lang="en-US" sz="1600" dirty="0" smtClean="0"/>
          </a:p>
          <a:p>
            <a:r>
              <a:rPr lang="en-US" sz="1600" dirty="0" smtClean="0"/>
              <a:t>      // move the servo to the unlocked position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myServo.write</a:t>
            </a:r>
            <a:r>
              <a:rPr lang="en-US" sz="1600" dirty="0" smtClean="0"/>
              <a:t>(0);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// wait for it to move</a:t>
            </a:r>
          </a:p>
          <a:p>
            <a:r>
              <a:rPr lang="en-US" sz="1600" dirty="0" smtClean="0"/>
              <a:t>      delay(20);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// change status LEDs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greenLed</a:t>
            </a:r>
            <a:r>
              <a:rPr lang="en-US" sz="1600" dirty="0" smtClean="0"/>
              <a:t>, HIGH);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digitalWrite</a:t>
            </a:r>
            <a:r>
              <a:rPr lang="en-US" sz="1600" dirty="0" smtClean="0"/>
              <a:t>(</a:t>
            </a:r>
            <a:r>
              <a:rPr lang="en-US" sz="1600" dirty="0" err="1" smtClean="0"/>
              <a:t>redLed</a:t>
            </a:r>
            <a:r>
              <a:rPr lang="en-US" sz="1600" dirty="0" smtClean="0"/>
              <a:t>, LOW);</a:t>
            </a:r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Serial.println</a:t>
            </a:r>
            <a:r>
              <a:rPr lang="en-US" sz="1600" dirty="0" smtClean="0"/>
              <a:t>("the box is unlocked!");</a:t>
            </a:r>
          </a:p>
          <a:p>
            <a:endParaRPr lang="en-US" sz="1600" dirty="0" smtClean="0"/>
          </a:p>
          <a:p>
            <a:r>
              <a:rPr lang="en-US" sz="1600" dirty="0" smtClean="0"/>
              <a:t>      </a:t>
            </a:r>
            <a:r>
              <a:rPr lang="en-US" sz="1600" dirty="0" err="1" smtClean="0"/>
              <a:t>numberOfKnocks</a:t>
            </a:r>
            <a:r>
              <a:rPr lang="en-US" sz="1600" dirty="0" smtClean="0"/>
              <a:t> = 0;</a:t>
            </a:r>
          </a:p>
          <a:p>
            <a:r>
              <a:rPr lang="en-US" sz="1600" dirty="0" smtClean="0"/>
              <a:t>    }</a:t>
            </a:r>
          </a:p>
          <a:p>
            <a:r>
              <a:rPr lang="en-US" sz="1600" dirty="0" smtClean="0"/>
              <a:t>  }</a:t>
            </a:r>
          </a:p>
          <a:p>
            <a:r>
              <a:rPr lang="en-US" sz="1600" dirty="0" smtClean="0"/>
              <a:t>}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743</Words>
  <Application>Microsoft Office PowerPoint</Application>
  <PresentationFormat>On-screen Show (4:3)</PresentationFormat>
  <Paragraphs>140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Knock lock</vt:lpstr>
      <vt:lpstr>Knock lock – povezivanje</vt:lpstr>
      <vt:lpstr>Knock lock – šema</vt:lpstr>
      <vt:lpstr>Knock lock – uređaj</vt:lpstr>
      <vt:lpstr>Knock lock – programski kod</vt:lpstr>
      <vt:lpstr>Knock lock – programski kod</vt:lpstr>
      <vt:lpstr>Slide 7</vt:lpstr>
      <vt:lpstr>Knock lock – programski kod</vt:lpstr>
      <vt:lpstr>Knock lock – programski kod</vt:lpstr>
      <vt:lpstr>Slide 10</vt:lpstr>
      <vt:lpstr>Knock lock – programski kod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Knock lock</dc:title>
  <dc:creator>Miki</dc:creator>
  <cp:lastModifiedBy>Miki</cp:lastModifiedBy>
  <cp:revision>4</cp:revision>
  <dcterms:created xsi:type="dcterms:W3CDTF">2020-06-02T12:59:17Z</dcterms:created>
  <dcterms:modified xsi:type="dcterms:W3CDTF">2020-06-02T13:37:24Z</dcterms:modified>
</cp:coreProperties>
</file>