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E990-F7C1-4ADB-8F5E-6207C721713A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9557-6988-4684-9EE6-C7E0A2EB89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E990-F7C1-4ADB-8F5E-6207C721713A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9557-6988-4684-9EE6-C7E0A2EB89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E990-F7C1-4ADB-8F5E-6207C721713A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9557-6988-4684-9EE6-C7E0A2EB89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E990-F7C1-4ADB-8F5E-6207C721713A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9557-6988-4684-9EE6-C7E0A2EB89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E990-F7C1-4ADB-8F5E-6207C721713A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9557-6988-4684-9EE6-C7E0A2EB89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E990-F7C1-4ADB-8F5E-6207C721713A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9557-6988-4684-9EE6-C7E0A2EB89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E990-F7C1-4ADB-8F5E-6207C721713A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9557-6988-4684-9EE6-C7E0A2EB89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E990-F7C1-4ADB-8F5E-6207C721713A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9557-6988-4684-9EE6-C7E0A2EB89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E990-F7C1-4ADB-8F5E-6207C721713A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9557-6988-4684-9EE6-C7E0A2EB89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E990-F7C1-4ADB-8F5E-6207C721713A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9557-6988-4684-9EE6-C7E0A2EB89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E990-F7C1-4ADB-8F5E-6207C721713A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9557-6988-4684-9EE6-C7E0A2EB89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BE990-F7C1-4ADB-8F5E-6207C721713A}" type="datetimeFigureOut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F9557-6988-4684-9EE6-C7E0A2EB89D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b="1" dirty="0" smtClean="0"/>
              <a:t>LCD displej</a:t>
            </a:r>
            <a:endParaRPr lang="en-US" sz="8000" b="1" dirty="0"/>
          </a:p>
        </p:txBody>
      </p:sp>
      <p:pic>
        <p:nvPicPr>
          <p:cNvPr id="4" name="Picture 3" descr="How-to-Control-LCD-Displays-Arduino-Tutorial.jpg"/>
          <p:cNvPicPr>
            <a:picLocks noChangeAspect="1"/>
          </p:cNvPicPr>
          <p:nvPr/>
        </p:nvPicPr>
        <p:blipFill>
          <a:blip r:embed="rId2"/>
          <a:srcRect l="6000" t="28000" r="6750" b="1333"/>
          <a:stretch>
            <a:fillRect/>
          </a:stretch>
        </p:blipFill>
        <p:spPr>
          <a:xfrm>
            <a:off x="304800" y="1295400"/>
            <a:ext cx="5451729" cy="2497148"/>
          </a:xfrm>
          <a:prstGeom prst="rect">
            <a:avLst/>
          </a:prstGeom>
        </p:spPr>
      </p:pic>
      <p:pic>
        <p:nvPicPr>
          <p:cNvPr id="5" name="Content Placeholder 3" descr="16x2-LCD-Module-Pinou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733800"/>
            <a:ext cx="5257800" cy="27866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LCD displej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LCD displej</dc:title>
  <dc:creator>Miki</dc:creator>
  <cp:lastModifiedBy>Miki</cp:lastModifiedBy>
  <cp:revision>64</cp:revision>
  <dcterms:created xsi:type="dcterms:W3CDTF">2020-03-22T13:21:56Z</dcterms:created>
  <dcterms:modified xsi:type="dcterms:W3CDTF">2020-03-25T01:45:49Z</dcterms:modified>
</cp:coreProperties>
</file>