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07B6-1938-4954-AEEF-CACEA8B7278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DEEB-AD39-4088-9E3E-2340DE3E90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355975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Broja</a:t>
            </a:r>
            <a:r>
              <a:rPr lang="sr-Latn-RS" sz="7200" b="1" dirty="0" smtClean="0"/>
              <a:t>č na</a:t>
            </a:r>
            <a:br>
              <a:rPr lang="sr-Latn-RS" sz="7200" b="1" dirty="0" smtClean="0"/>
            </a:br>
            <a:r>
              <a:rPr lang="sr-Latn-RS" sz="7200" b="1" dirty="0" smtClean="0"/>
              <a:t>7-segmentnom displeju</a:t>
            </a:r>
            <a:endParaRPr lang="en-US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2004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// digital pin  2  3  4  5  6  7  8  9</a:t>
            </a:r>
          </a:p>
          <a:p>
            <a:pPr>
              <a:buNone/>
            </a:pPr>
            <a:r>
              <a:rPr lang="en-US" sz="1600" dirty="0" smtClean="0"/>
              <a:t>//              </a:t>
            </a:r>
            <a:r>
              <a:rPr lang="sr-Latn-RS" sz="1600" dirty="0" smtClean="0"/>
              <a:t>      </a:t>
            </a:r>
            <a:r>
              <a:rPr lang="en-US" sz="1600" dirty="0" smtClean="0"/>
              <a:t>a  b  c  d  e  f  g  </a:t>
            </a:r>
            <a:r>
              <a:rPr lang="en-US" sz="1600" dirty="0" err="1" smtClean="0"/>
              <a:t>dp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zero[]   = {1, 1, 1, 1, 1, 1, 0,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one[]    = {0, 1, 1, 0, 0, 0, 0,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two[]    = {1, 1, 0, 1, 1, 0,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three[]  = {1, 1, 1, 1, 0, 0,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four[]   = </a:t>
            </a:r>
            <a:r>
              <a:rPr lang="sr-Latn-RS" sz="1600" dirty="0" smtClean="0"/>
              <a:t> </a:t>
            </a:r>
            <a:r>
              <a:rPr lang="en-US" sz="1600" dirty="0" smtClean="0"/>
              <a:t>{0, 1, 1, 0, 0, 1,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five[]   = </a:t>
            </a:r>
            <a:r>
              <a:rPr lang="sr-Latn-RS" sz="1600" dirty="0" smtClean="0"/>
              <a:t>  </a:t>
            </a:r>
            <a:r>
              <a:rPr lang="en-US" sz="1600" dirty="0" smtClean="0"/>
              <a:t>{1, 0, 1, 1, 0, 1,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six[]    =</a:t>
            </a:r>
            <a:r>
              <a:rPr lang="sr-Latn-RS" sz="1600" dirty="0" smtClean="0"/>
              <a:t>  </a:t>
            </a:r>
            <a:r>
              <a:rPr lang="en-US" sz="1600" dirty="0" smtClean="0"/>
              <a:t> {1, 0, 1, 1, 1, 1,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seven[]  = {1, 1, 1, 0, 0, 0, 0,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eight[]  = {1, 1, 1, 1, 1, 1, 1, 0};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nine[]   = {1, 1, 1, 1, 0, 1, 1, 0};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1066800"/>
            <a:ext cx="25146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void </a:t>
            </a:r>
            <a:r>
              <a:rPr lang="en-US" sz="1400" dirty="0"/>
              <a:t>setup()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=2; </a:t>
            </a:r>
            <a:r>
              <a:rPr lang="en-US" sz="1400" dirty="0" err="1"/>
              <a:t>i</a:t>
            </a:r>
            <a:r>
              <a:rPr lang="en-US" sz="1400" dirty="0"/>
              <a:t>&lt;10; </a:t>
            </a:r>
            <a:r>
              <a:rPr lang="en-US" sz="1400" dirty="0" err="1"/>
              <a:t>i</a:t>
            </a:r>
            <a:r>
              <a:rPr lang="en-US" sz="1400" dirty="0"/>
              <a:t>++){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  </a:t>
            </a:r>
            <a:r>
              <a:rPr lang="en-US" sz="1400" dirty="0" err="1"/>
              <a:t>pinMode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, OUTPUT);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void loop()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for (</a:t>
            </a:r>
            <a:r>
              <a:rPr lang="en-US" sz="1400" dirty="0" err="1"/>
              <a:t>int</a:t>
            </a:r>
            <a:r>
              <a:rPr lang="en-US" sz="1400" dirty="0"/>
              <a:t> pin=2; pin&lt;10; pin++){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  </a:t>
            </a:r>
            <a:r>
              <a:rPr lang="en-US" sz="1400" dirty="0" err="1"/>
              <a:t>digitalWrite</a:t>
            </a:r>
            <a:r>
              <a:rPr lang="en-US" sz="1400" dirty="0"/>
              <a:t>(pin, zero[pin-2]);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delay(500);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for (</a:t>
            </a:r>
            <a:r>
              <a:rPr lang="en-US" sz="1400" dirty="0" err="1"/>
              <a:t>int</a:t>
            </a:r>
            <a:r>
              <a:rPr lang="en-US" sz="1400" dirty="0"/>
              <a:t> pin=2; pin&lt;10; pin++){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  </a:t>
            </a:r>
            <a:r>
              <a:rPr lang="en-US" sz="1400" dirty="0" err="1"/>
              <a:t>digitalWrite</a:t>
            </a:r>
            <a:r>
              <a:rPr lang="en-US" sz="1400" dirty="0"/>
              <a:t>(pin, one[pin-2]);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delay(500);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for (</a:t>
            </a:r>
            <a:r>
              <a:rPr lang="en-US" sz="1400" dirty="0" err="1"/>
              <a:t>int</a:t>
            </a:r>
            <a:r>
              <a:rPr lang="en-US" sz="1400" dirty="0"/>
              <a:t> pin=2; pin&lt;10; pin++){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  </a:t>
            </a:r>
            <a:r>
              <a:rPr lang="en-US" sz="1400" dirty="0" err="1"/>
              <a:t>digitalWrite</a:t>
            </a:r>
            <a:r>
              <a:rPr lang="en-US" sz="1400" dirty="0"/>
              <a:t>(pin, two[pin-2]);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  delay(500</a:t>
            </a:r>
            <a:r>
              <a:rPr lang="en-US" sz="1400" dirty="0" smtClean="0"/>
              <a:t>)</a:t>
            </a:r>
            <a:endParaRPr lang="sr-Latn-R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sr-Latn-R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Brojač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Brojač na 7-segmentnom displeju</vt:lpstr>
      <vt:lpstr>Softver</vt:lpstr>
      <vt:lpstr>Brojač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Brojač na 7-segmentnom displeju</dc:title>
  <dc:creator>Miki</dc:creator>
  <cp:lastModifiedBy>Miki</cp:lastModifiedBy>
  <cp:revision>1</cp:revision>
  <dcterms:created xsi:type="dcterms:W3CDTF">2020-04-15T11:17:07Z</dcterms:created>
  <dcterms:modified xsi:type="dcterms:W3CDTF">2020-04-15T11:23:20Z</dcterms:modified>
</cp:coreProperties>
</file>