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984-1E42-4724-A703-42EB1E999C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4185-BE96-44F7-B401-3D0C231DF6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>
            <a:noAutofit/>
          </a:bodyPr>
          <a:lstStyle/>
          <a:p>
            <a:r>
              <a:rPr lang="sr-Latn-CS" sz="6000" b="1" dirty="0" smtClean="0"/>
              <a:t>Žmigavac bez korišćenja funkcije Delay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Hardver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sr-Latn-CS" dirty="0" smtClean="0"/>
              <a:t>Koristi se samo LED na nožici 13, dodatno povezivanje nije potrebno.</a:t>
            </a:r>
          </a:p>
          <a:p>
            <a:endParaRPr lang="sr-Latn-CS" dirty="0"/>
          </a:p>
          <a:p>
            <a:pPr>
              <a:buNone/>
            </a:pPr>
            <a:r>
              <a:rPr lang="sr-Latn-CS" dirty="0" smtClean="0"/>
              <a:t>	digitalWrite(13, HIGH);</a:t>
            </a:r>
          </a:p>
          <a:p>
            <a:pPr>
              <a:buNone/>
            </a:pPr>
            <a:r>
              <a:rPr lang="sr-Latn-CS" dirty="0"/>
              <a:t>	d</a:t>
            </a:r>
            <a:r>
              <a:rPr lang="sr-Latn-CS" dirty="0" smtClean="0"/>
              <a:t>elay (2000);                    // wait 2s from now</a:t>
            </a:r>
          </a:p>
          <a:p>
            <a:pPr>
              <a:buNone/>
            </a:pPr>
            <a:r>
              <a:rPr lang="sr-Latn-CS" dirty="0" smtClean="0"/>
              <a:t>	digitalWrite(13, LOW);</a:t>
            </a:r>
          </a:p>
          <a:p>
            <a:pPr>
              <a:buNone/>
            </a:pPr>
            <a:r>
              <a:rPr lang="sr-Latn-CS" dirty="0" smtClean="0"/>
              <a:t>	delay (5000);                    //  wait 5s from now</a:t>
            </a:r>
          </a:p>
          <a:p>
            <a:pPr>
              <a:buNone/>
            </a:pPr>
            <a:r>
              <a:rPr lang="sr-Latn-CS" dirty="0"/>
              <a:t>	</a:t>
            </a:r>
            <a:endParaRPr lang="sr-Latn-CS" dirty="0" smtClean="0"/>
          </a:p>
          <a:p>
            <a:pPr>
              <a:buNone/>
            </a:pPr>
            <a:r>
              <a:rPr lang="sr-Latn-CS" dirty="0" smtClean="0"/>
              <a:t>	// no common referent time!!!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millis()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Jedan od najmoćnijih Arduno funkcija.</a:t>
            </a:r>
          </a:p>
          <a:p>
            <a:r>
              <a:rPr lang="sr-Latn-CS" dirty="0" smtClean="0"/>
              <a:t>Ova funkcija sadrži broj  milisekundi od priključenja napona napajanja, ili od poslednjeg reset-a.</a:t>
            </a:r>
          </a:p>
          <a:p>
            <a:r>
              <a:rPr lang="sr-Latn-CS" dirty="0" smtClean="0"/>
              <a:t>Kad posmatramo ručni sat, on nam kazuje koliko vremena je proteklo od ponoći. To je ideja funkcije millis().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delay() vs. millis()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delay(): treba čekati određeni vremenski interval</a:t>
            </a:r>
          </a:p>
          <a:p>
            <a:pPr>
              <a:buNone/>
            </a:pPr>
            <a:endParaRPr lang="sr-Latn-CS" dirty="0" smtClean="0"/>
          </a:p>
          <a:p>
            <a:r>
              <a:rPr lang="sr-Latn-CS" dirty="0" smtClean="0"/>
              <a:t>millis(): pitamo se koliko vremena je prošlo?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Primer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HIGH);   // set the LED on</a:t>
            </a:r>
          </a:p>
          <a:p>
            <a:pPr>
              <a:buNone/>
            </a:pPr>
            <a:r>
              <a:rPr lang="en-US" dirty="0" smtClean="0"/>
              <a:t>   delay(1000);              // wait for a second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LOW);    // set the LED off</a:t>
            </a:r>
          </a:p>
          <a:p>
            <a:pPr>
              <a:buNone/>
            </a:pPr>
            <a:r>
              <a:rPr lang="en-US" dirty="0" smtClean="0"/>
              <a:t>   delay(1000);              // wait for a second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sr-Latn-CS" dirty="0" smtClean="0"/>
          </a:p>
          <a:p>
            <a:pPr>
              <a:buNone/>
            </a:pPr>
            <a:endParaRPr lang="sr-Latn-CS" dirty="0" smtClean="0"/>
          </a:p>
          <a:p>
            <a:pPr>
              <a:buNone/>
            </a:pPr>
            <a:r>
              <a:rPr lang="sr-Latn-CS" dirty="0" smtClean="0"/>
              <a:t>// Kod je svaki put blokiran po 1000ms.</a:t>
            </a:r>
            <a:endParaRPr lang="en-US" dirty="0" smtClean="0"/>
          </a:p>
          <a:p>
            <a:pPr>
              <a:buNone/>
            </a:pPr>
            <a:endParaRPr lang="sr-Latn-C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Primer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6324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r-Latn-CS" dirty="0" smtClean="0"/>
              <a:t>Koristimo delay, ali samo 1ms unutar for petlje.</a:t>
            </a:r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void loop()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HIGH);   // set the LED on</a:t>
            </a:r>
          </a:p>
          <a:p>
            <a:pPr>
              <a:buNone/>
            </a:pPr>
            <a:r>
              <a:rPr lang="en-US" dirty="0" smtClean="0"/>
              <a:t>   for (</a:t>
            </a:r>
            <a:r>
              <a:rPr lang="en-US" dirty="0" err="1" smtClean="0"/>
              <a:t>int</a:t>
            </a:r>
            <a:r>
              <a:rPr lang="en-US" dirty="0" smtClean="0"/>
              <a:t> x=0; x &lt; 1000; x++) {     // Wait for 1 second</a:t>
            </a:r>
          </a:p>
          <a:p>
            <a:pPr>
              <a:buNone/>
            </a:pPr>
            <a:r>
              <a:rPr lang="en-US" dirty="0" smtClean="0"/>
              <a:t>      delay(1);</a:t>
            </a:r>
          </a:p>
          <a:p>
            <a:pPr>
              <a:buNone/>
            </a:pPr>
            <a:r>
              <a:rPr lang="en-US" dirty="0" smtClean="0"/>
              <a:t>   }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LOW);   // set the LED on</a:t>
            </a:r>
          </a:p>
          <a:p>
            <a:pPr>
              <a:buNone/>
            </a:pPr>
            <a:r>
              <a:rPr lang="en-US" dirty="0" smtClean="0"/>
              <a:t>   for (</a:t>
            </a:r>
            <a:r>
              <a:rPr lang="en-US" dirty="0" err="1" smtClean="0"/>
              <a:t>int</a:t>
            </a:r>
            <a:r>
              <a:rPr lang="en-US" dirty="0" smtClean="0"/>
              <a:t> x=0; x &lt; 1000; x++) {     // Wait for 1 second</a:t>
            </a:r>
          </a:p>
          <a:p>
            <a:pPr>
              <a:buNone/>
            </a:pPr>
            <a:r>
              <a:rPr lang="en-US" dirty="0" smtClean="0"/>
              <a:t>      delay(1);</a:t>
            </a:r>
          </a:p>
          <a:p>
            <a:pPr>
              <a:buNone/>
            </a:pPr>
            <a:r>
              <a:rPr lang="en-US" dirty="0" smtClean="0"/>
              <a:t>   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4991" y="2057400"/>
            <a:ext cx="24690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CS" sz="2800" dirty="0" smtClean="0">
                <a:solidFill>
                  <a:srgbClr val="FF0000"/>
                </a:solidFill>
              </a:rPr>
              <a:t>Moguće je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pozivati druge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funkcije unutar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for petlje, ali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to će uticati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na vreme 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kašnjenja.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sr-Latn-CS" dirty="0" smtClean="0"/>
              <a:t>Primer 3: Žmigavac sa millis() funkcijom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48690"/>
            <a:ext cx="65033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long interval=1000; // the time we need to wait</a:t>
            </a:r>
          </a:p>
          <a:p>
            <a:r>
              <a:rPr lang="en-US" dirty="0" smtClean="0"/>
              <a:t>unsigned long </a:t>
            </a:r>
            <a:r>
              <a:rPr lang="en-US" dirty="0" err="1" smtClean="0"/>
              <a:t>previousMillis</a:t>
            </a:r>
            <a:r>
              <a:rPr lang="en-US" dirty="0" smtClean="0"/>
              <a:t>=0; // </a:t>
            </a:r>
            <a:r>
              <a:rPr lang="en-US" dirty="0" err="1" smtClean="0"/>
              <a:t>millis</a:t>
            </a:r>
            <a:r>
              <a:rPr lang="en-US" dirty="0" smtClean="0"/>
              <a:t>() returns an unsigned long.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ledState</a:t>
            </a:r>
            <a:r>
              <a:rPr lang="en-US" dirty="0" smtClean="0"/>
              <a:t> = false; // state variable for the LED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err="1" smtClean="0"/>
              <a:t>ledState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 unsigned long </a:t>
            </a:r>
            <a:r>
              <a:rPr lang="en-US" dirty="0" err="1" smtClean="0"/>
              <a:t>currentMillis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 // grab current time</a:t>
            </a:r>
          </a:p>
          <a:p>
            <a:r>
              <a:rPr lang="en-US" dirty="0" smtClean="0"/>
              <a:t>  // check if "interval" time has passed (1000 milliseconds)</a:t>
            </a:r>
          </a:p>
          <a:p>
            <a:r>
              <a:rPr lang="en-US" dirty="0" smtClean="0"/>
              <a:t> if ((unsigned long)(</a:t>
            </a:r>
            <a:r>
              <a:rPr lang="en-US" dirty="0" err="1" smtClean="0"/>
              <a:t>currentMillis</a:t>
            </a:r>
            <a:r>
              <a:rPr lang="en-US" dirty="0" smtClean="0"/>
              <a:t> - </a:t>
            </a:r>
            <a:r>
              <a:rPr lang="en-US" dirty="0" err="1" smtClean="0"/>
              <a:t>previousMillis</a:t>
            </a:r>
            <a:r>
              <a:rPr lang="en-US" dirty="0" smtClean="0"/>
              <a:t>) &gt;= interval) {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ledState</a:t>
            </a:r>
            <a:r>
              <a:rPr lang="en-US" dirty="0" smtClean="0"/>
              <a:t> = !</a:t>
            </a:r>
            <a:r>
              <a:rPr lang="en-US" dirty="0" err="1" smtClean="0"/>
              <a:t>ledState</a:t>
            </a:r>
            <a:r>
              <a:rPr lang="en-US" dirty="0" smtClean="0"/>
              <a:t>; // "toggles" the state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err="1" smtClean="0"/>
              <a:t>ledState</a:t>
            </a:r>
            <a:r>
              <a:rPr lang="en-US" dirty="0" smtClean="0"/>
              <a:t>); // sets the LED based on </a:t>
            </a:r>
            <a:r>
              <a:rPr lang="en-US" dirty="0" err="1" smtClean="0"/>
              <a:t>ledState</a:t>
            </a:r>
            <a:endParaRPr lang="en-US" dirty="0" smtClean="0"/>
          </a:p>
          <a:p>
            <a:r>
              <a:rPr lang="en-US" dirty="0" smtClean="0"/>
              <a:t>   // save the "current" time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previousMillis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Latn-CS" dirty="0" smtClean="0"/>
              <a:t>Primer 4. Dva LED-a sa millis() funkcijom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05000"/>
            <a:ext cx="41910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 each "event" (LED) gets their own tracking</a:t>
            </a:r>
            <a:r>
              <a:rPr lang="sr-Latn-CS" dirty="0" smtClean="0"/>
              <a:t> </a:t>
            </a:r>
          </a:p>
          <a:p>
            <a:pPr>
              <a:buNone/>
            </a:pPr>
            <a:r>
              <a:rPr lang="sr-Latn-CS" dirty="0" smtClean="0"/>
              <a:t>// </a:t>
            </a:r>
            <a:r>
              <a:rPr lang="en-US" dirty="0" smtClean="0"/>
              <a:t>variable</a:t>
            </a:r>
          </a:p>
          <a:p>
            <a:pPr>
              <a:buNone/>
            </a:pPr>
            <a:r>
              <a:rPr lang="en-US" dirty="0" smtClean="0"/>
              <a:t>unsigned long previousMillisLED12=0;</a:t>
            </a:r>
          </a:p>
          <a:p>
            <a:pPr>
              <a:buNone/>
            </a:pPr>
            <a:r>
              <a:rPr lang="en-US" dirty="0" smtClean="0"/>
              <a:t>unsigned long previousMillisLED13=0;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// different intervals for each LED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intervalLED12 = 500;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intervalLED13 = 1000;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// each LED gets a state </a:t>
            </a:r>
            <a:r>
              <a:rPr lang="en-US" dirty="0" err="1" smtClean="0"/>
              <a:t>varaible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LED13state = false;     </a:t>
            </a:r>
            <a:endParaRPr lang="sr-Latn-CS" dirty="0" smtClean="0"/>
          </a:p>
          <a:p>
            <a:pPr>
              <a:buNone/>
            </a:pPr>
            <a:r>
              <a:rPr lang="en-US" dirty="0" smtClean="0"/>
              <a:t>// the LED will turn ON </a:t>
            </a:r>
            <a:r>
              <a:rPr lang="en-US" dirty="0" err="1" smtClean="0"/>
              <a:t>inthe</a:t>
            </a:r>
            <a:r>
              <a:rPr lang="en-US" dirty="0" smtClean="0"/>
              <a:t> first iteration of loop()</a:t>
            </a:r>
          </a:p>
          <a:p>
            <a:pPr>
              <a:buNone/>
            </a:pPr>
            <a:r>
              <a:rPr lang="sr-Latn-C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LED12state = false;     </a:t>
            </a:r>
            <a:endParaRPr lang="sr-Latn-CS" dirty="0" smtClean="0"/>
          </a:p>
          <a:p>
            <a:pPr>
              <a:buNone/>
            </a:pPr>
            <a:r>
              <a:rPr lang="en-US" dirty="0" smtClean="0"/>
              <a:t>// need to seed the light to be OFF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(12,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810464"/>
            <a:ext cx="502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   // get current time stamp</a:t>
            </a:r>
          </a:p>
          <a:p>
            <a:r>
              <a:rPr lang="en-US" sz="1400" dirty="0" smtClean="0"/>
              <a:t>   // only need one for both if-statements</a:t>
            </a:r>
          </a:p>
          <a:p>
            <a:r>
              <a:rPr lang="en-US" sz="1400" dirty="0" smtClean="0"/>
              <a:t>   unsigned long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= </a:t>
            </a:r>
            <a:r>
              <a:rPr lang="en-US" sz="1400" dirty="0" err="1" smtClean="0"/>
              <a:t>millis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   // time to toggle LED on Pin 12?</a:t>
            </a:r>
          </a:p>
          <a:p>
            <a:r>
              <a:rPr lang="en-US" sz="1400" dirty="0" smtClean="0"/>
              <a:t>   if ((unsigned long)(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- previousMillisLED12) &gt;= intervalLED12) {</a:t>
            </a:r>
          </a:p>
          <a:p>
            <a:r>
              <a:rPr lang="en-US" sz="1400" dirty="0" smtClean="0"/>
              <a:t>      LED12state = !LED12state;</a:t>
            </a:r>
          </a:p>
          <a:p>
            <a:r>
              <a:rPr lang="en-US" sz="1400" dirty="0" smtClean="0"/>
              <a:t>      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(12, LED12state);</a:t>
            </a:r>
          </a:p>
          <a:p>
            <a:r>
              <a:rPr lang="en-US" sz="1400" dirty="0" smtClean="0"/>
              <a:t>      // save current time to pin 12's </a:t>
            </a:r>
            <a:r>
              <a:rPr lang="en-US" sz="1400" dirty="0" err="1" smtClean="0"/>
              <a:t>previousMillis</a:t>
            </a:r>
            <a:endParaRPr lang="en-US" sz="1400" dirty="0" smtClean="0"/>
          </a:p>
          <a:p>
            <a:r>
              <a:rPr lang="en-US" sz="1400" dirty="0" smtClean="0"/>
              <a:t>      previousMillisLED12 =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   }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// time to toggle LED on Pin 13?</a:t>
            </a:r>
          </a:p>
          <a:p>
            <a:r>
              <a:rPr lang="en-US" sz="1400" dirty="0" smtClean="0"/>
              <a:t>  if ((unsigned long)(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- previousMillisLED13) &gt;= intervalLED13) {</a:t>
            </a:r>
          </a:p>
          <a:p>
            <a:r>
              <a:rPr lang="en-US" sz="1400" dirty="0" smtClean="0"/>
              <a:t>      LED13state = !LED13state;</a:t>
            </a:r>
          </a:p>
          <a:p>
            <a:r>
              <a:rPr lang="en-US" sz="1400" dirty="0" smtClean="0"/>
              <a:t>      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(13, LED13state);</a:t>
            </a:r>
          </a:p>
          <a:p>
            <a:r>
              <a:rPr lang="en-US" sz="1400" dirty="0" smtClean="0"/>
              <a:t>      // save current time to pin 12's </a:t>
            </a:r>
            <a:r>
              <a:rPr lang="en-US" sz="1400" dirty="0" err="1" smtClean="0"/>
              <a:t>previousMillis</a:t>
            </a:r>
            <a:endParaRPr lang="en-US" sz="1400" dirty="0" smtClean="0"/>
          </a:p>
          <a:p>
            <a:r>
              <a:rPr lang="en-US" sz="1400" dirty="0" smtClean="0"/>
              <a:t>      previousMillisLED13 =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  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640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CS" dirty="0" smtClean="0"/>
              <a:t>LED-ovi su priključeni na nožice 12 i 13. Intervali treptanja nisu isti.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sr-Latn-CS" sz="2400" dirty="0" smtClean="0"/>
              <a:t>LED on pin 13, resistor 220</a:t>
            </a:r>
            <a:r>
              <a:rPr lang="el-GR" sz="2400" dirty="0" smtClean="0"/>
              <a:t>Ω</a:t>
            </a:r>
            <a:r>
              <a:rPr lang="sr-Latn-CS" sz="2400" dirty="0" smtClean="0"/>
              <a:t>.</a:t>
            </a:r>
          </a:p>
          <a:p>
            <a:pPr>
              <a:buNone/>
            </a:pPr>
            <a:r>
              <a:rPr lang="sr-Latn-CS" sz="2400" dirty="0" smtClean="0"/>
              <a:t>2-ground: 10k</a:t>
            </a:r>
            <a:r>
              <a:rPr lang="el-GR" sz="2400" dirty="0" smtClean="0"/>
              <a:t>Ω</a:t>
            </a:r>
            <a:r>
              <a:rPr lang="sr-Latn-CS" sz="2400" dirty="0" smtClean="0"/>
              <a:t>, 2-VCC pushbutton</a:t>
            </a:r>
          </a:p>
          <a:p>
            <a:pPr>
              <a:buNone/>
            </a:pPr>
            <a:r>
              <a:rPr lang="sr-Latn-CS" sz="1600" dirty="0"/>
              <a:t>c</a:t>
            </a:r>
            <a:r>
              <a:rPr lang="sr-Latn-CS" sz="1600" dirty="0" smtClean="0"/>
              <a:t>onst int buttonPin = 2;</a:t>
            </a:r>
          </a:p>
          <a:p>
            <a:pPr>
              <a:buNone/>
            </a:pPr>
            <a:r>
              <a:rPr lang="sr-Latn-CS" sz="1600" dirty="0" smtClean="0"/>
              <a:t>const int ledPin = 13;</a:t>
            </a:r>
          </a:p>
          <a:p>
            <a:pPr>
              <a:buNone/>
            </a:pPr>
            <a:r>
              <a:rPr lang="en-US" sz="1600" dirty="0"/>
              <a:t>i</a:t>
            </a:r>
            <a:r>
              <a:rPr lang="sr-Latn-CS" sz="1600" dirty="0" smtClean="0"/>
              <a:t>nt buttonState = 0;</a:t>
            </a:r>
          </a:p>
          <a:p>
            <a:pPr>
              <a:buNone/>
            </a:pPr>
            <a:r>
              <a:rPr lang="en-US" sz="1600" dirty="0" smtClean="0"/>
              <a:t>v</a:t>
            </a:r>
            <a:r>
              <a:rPr lang="sr-Latn-CS" sz="1600" dirty="0" smtClean="0"/>
              <a:t>oid setup()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pinMode</a:t>
            </a:r>
            <a:r>
              <a:rPr lang="en-US" sz="1600" dirty="0" smtClean="0"/>
              <a:t> 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OUTPUT);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pinMode</a:t>
            </a:r>
            <a:r>
              <a:rPr lang="en-US" sz="1600" dirty="0" smtClean="0"/>
              <a:t> (</a:t>
            </a:r>
            <a:r>
              <a:rPr lang="en-US" sz="1600" dirty="0" err="1" smtClean="0"/>
              <a:t>buttonPin</a:t>
            </a:r>
            <a:r>
              <a:rPr lang="en-US" sz="1600" dirty="0" smtClean="0"/>
              <a:t>, INPUT);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void loop()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buttonState</a:t>
            </a:r>
            <a:r>
              <a:rPr lang="en-US" sz="1600" dirty="0" smtClean="0"/>
              <a:t> = 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buttonPin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if (</a:t>
            </a:r>
            <a:r>
              <a:rPr lang="en-US" sz="1600" dirty="0" err="1" smtClean="0"/>
              <a:t>buttonState</a:t>
            </a:r>
            <a:r>
              <a:rPr lang="en-US" sz="1600" dirty="0" smtClean="0"/>
              <a:t> == HIGH)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HIGH);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else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LOW);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572000"/>
            <a:ext cx="30622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Prepraviti</a:t>
            </a:r>
            <a:r>
              <a:rPr lang="en-US" dirty="0" smtClean="0"/>
              <a:t> program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</a:t>
            </a:r>
          </a:p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pritisaka</a:t>
            </a:r>
            <a:r>
              <a:rPr lang="en-US" dirty="0" smtClean="0"/>
              <a:t> </a:t>
            </a:r>
            <a:r>
              <a:rPr lang="en-US" dirty="0" err="1" smtClean="0"/>
              <a:t>tastera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na</a:t>
            </a:r>
            <a:r>
              <a:rPr lang="en-US" dirty="0" smtClean="0"/>
              <a:t> Serial monitor-u.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260</Words>
  <Application>Microsoft Office PowerPoint</Application>
  <PresentationFormat>On-screen Show 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Žmigavac bez korišćenja funkcije Delay</vt:lpstr>
      <vt:lpstr>Hardver</vt:lpstr>
      <vt:lpstr>millis()</vt:lpstr>
      <vt:lpstr>delay() vs. millis()</vt:lpstr>
      <vt:lpstr>Primer 1.</vt:lpstr>
      <vt:lpstr>Primer 2.</vt:lpstr>
      <vt:lpstr>Primer 3: Žmigavac sa millis() funkcijom</vt:lpstr>
      <vt:lpstr>Primer 4. Dva LED-a sa millis() funkcijom</vt:lpstr>
      <vt:lpstr>Button press</vt:lpstr>
    </vt:vector>
  </TitlesOfParts>
  <Company>VTS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Žmigavac bez korišćenja funkcije Delay</dc:title>
  <dc:creator>MikiJob</dc:creator>
  <cp:lastModifiedBy>MikiJob</cp:lastModifiedBy>
  <cp:revision>20</cp:revision>
  <dcterms:created xsi:type="dcterms:W3CDTF">2017-10-12T18:12:37Z</dcterms:created>
  <dcterms:modified xsi:type="dcterms:W3CDTF">2017-10-12T19:50:22Z</dcterms:modified>
</cp:coreProperties>
</file>