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1" r:id="rId3"/>
    <p:sldId id="264" r:id="rId4"/>
    <p:sldId id="262" r:id="rId5"/>
    <p:sldId id="263" r:id="rId6"/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32A0C-284B-440B-943D-BCF89A69D4E0}" type="datetimeFigureOut">
              <a:rPr lang="en-US" smtClean="0"/>
              <a:pPr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C138F-2C2E-4F1B-9DAE-DB1C47851B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52400"/>
            <a:ext cx="7772400" cy="1470025"/>
          </a:xfrm>
        </p:spPr>
        <p:txBody>
          <a:bodyPr/>
          <a:lstStyle/>
          <a:p>
            <a:r>
              <a:rPr lang="en-US" b="1" dirty="0" smtClean="0"/>
              <a:t>Serial read problem</a:t>
            </a:r>
            <a:endParaRPr lang="en-US" b="1" dirty="0"/>
          </a:p>
        </p:txBody>
      </p:sp>
      <p:pic>
        <p:nvPicPr>
          <p:cNvPr id="4" name="Picture 3" descr="s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209800"/>
            <a:ext cx="684847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Hardverski</a:t>
            </a:r>
            <a:r>
              <a:rPr lang="en-US" b="1" dirty="0" smtClean="0"/>
              <a:t> </a:t>
            </a:r>
            <a:r>
              <a:rPr lang="en-US" b="1" dirty="0" err="1" smtClean="0"/>
              <a:t>prekid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228600" y="3124200"/>
            <a:ext cx="1905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9906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volatile </a:t>
            </a:r>
            <a:r>
              <a:rPr lang="en-US" dirty="0" err="1" smtClean="0"/>
              <a:t>boolean</a:t>
            </a:r>
            <a:r>
              <a:rPr lang="en-US" dirty="0" smtClean="0"/>
              <a:t> </a:t>
            </a:r>
            <a:r>
              <a:rPr lang="en-US" dirty="0" err="1" smtClean="0"/>
              <a:t>ledOn</a:t>
            </a:r>
            <a:r>
              <a:rPr lang="en-US" dirty="0" smtClean="0"/>
              <a:t> = false;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(13,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(2,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attachInterrupt</a:t>
            </a:r>
            <a:r>
              <a:rPr lang="en-US" dirty="0" smtClean="0"/>
              <a:t>(</a:t>
            </a:r>
            <a:r>
              <a:rPr lang="en-US" dirty="0" err="1" smtClean="0"/>
              <a:t>digitalPinToInterrupt</a:t>
            </a:r>
            <a:r>
              <a:rPr lang="en-US" dirty="0" smtClean="0"/>
              <a:t>(2), </a:t>
            </a:r>
            <a:r>
              <a:rPr lang="en-US" dirty="0" err="1" smtClean="0"/>
              <a:t>buttonPressed</a:t>
            </a:r>
            <a:r>
              <a:rPr lang="en-US" dirty="0" smtClean="0"/>
              <a:t>, RISING);</a:t>
            </a:r>
          </a:p>
          <a:p>
            <a:r>
              <a:rPr lang="en-US" dirty="0" smtClean="0"/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3995678"/>
            <a:ext cx="304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buttonPressed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if(</a:t>
            </a:r>
            <a:r>
              <a:rPr lang="en-US" dirty="0" err="1" smtClean="0"/>
              <a:t>ledOn</a:t>
            </a:r>
            <a:r>
              <a:rPr lang="en-US" dirty="0" smtClean="0"/>
              <a:t>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ledOn</a:t>
            </a:r>
            <a:r>
              <a:rPr lang="en-US" dirty="0" smtClean="0"/>
              <a:t> = false;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LOW);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else{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ledOn</a:t>
            </a:r>
            <a:r>
              <a:rPr lang="en-US" dirty="0" smtClean="0"/>
              <a:t> = true;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(13, HIGH);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8200" y="1447800"/>
            <a:ext cx="422910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3810000" y="5486400"/>
            <a:ext cx="502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https://people.vts.su.ac.rs/~pmiki/_DALJINSKA_NASTAVA_MIKROKONTROLERI/28.04/pressButton.mp4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0"/>
            <a:ext cx="7772400" cy="1470025"/>
          </a:xfrm>
        </p:spPr>
        <p:txBody>
          <a:bodyPr/>
          <a:lstStyle/>
          <a:p>
            <a:r>
              <a:rPr lang="en-US" b="1" dirty="0" err="1" smtClean="0"/>
              <a:t>Digitalni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sr-Latn-RS" b="1" dirty="0" smtClean="0"/>
              <a:t>ščanik</a:t>
            </a:r>
            <a:endParaRPr lang="en-US" b="1" dirty="0"/>
          </a:p>
        </p:txBody>
      </p:sp>
      <p:pic>
        <p:nvPicPr>
          <p:cNvPr id="5" name="Picture 4" descr="homoko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371600"/>
            <a:ext cx="5753100" cy="4466222"/>
          </a:xfrm>
          <a:prstGeom prst="rect">
            <a:avLst/>
          </a:prstGeom>
        </p:spPr>
      </p:pic>
      <p:pic>
        <p:nvPicPr>
          <p:cNvPr id="6" name="Picture 5" descr="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1400" y="1371600"/>
            <a:ext cx="1419225" cy="2790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410200" y="5486400"/>
            <a:ext cx="4572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1"/>
            <a:ext cx="7772400" cy="1219200"/>
          </a:xfrm>
        </p:spPr>
        <p:txBody>
          <a:bodyPr/>
          <a:lstStyle/>
          <a:p>
            <a:r>
              <a:rPr lang="en-US" b="1" dirty="0" err="1" smtClean="0"/>
              <a:t>Digitalni</a:t>
            </a:r>
            <a:r>
              <a:rPr lang="en-US" b="1" dirty="0" smtClean="0"/>
              <a:t> </a:t>
            </a:r>
            <a:r>
              <a:rPr lang="en-US" b="1" dirty="0" err="1" smtClean="0"/>
              <a:t>pe</a:t>
            </a:r>
            <a:r>
              <a:rPr lang="sr-Latn-RS" b="1" dirty="0" smtClean="0"/>
              <a:t>ščanik</a:t>
            </a:r>
            <a:endParaRPr lang="en-US" b="1" dirty="0"/>
          </a:p>
        </p:txBody>
      </p:sp>
      <p:pic>
        <p:nvPicPr>
          <p:cNvPr id="5" name="Picture 4" descr="homokor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143000"/>
            <a:ext cx="5181600" cy="4022558"/>
          </a:xfrm>
          <a:prstGeom prst="rect">
            <a:avLst/>
          </a:prstGeom>
        </p:spPr>
      </p:pic>
      <p:pic>
        <p:nvPicPr>
          <p:cNvPr id="6" name="Picture 5" descr="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7391400" y="1447800"/>
            <a:ext cx="1419225" cy="2790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8600" y="525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https://people.vts.su.ac.rs/~pmiki/_DALJINSKA_NASTAVA_MIKROKONTROLERI/28.04/pescanikReal.mp4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28600" y="5934670"/>
            <a:ext cx="8229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https://people.vts.su.ac.rs/~pmiki/_DALJINSKA_NASTAVA_MIKROKONTROLERI/28.04/pescanik.mp4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Tilt switch</a:t>
            </a:r>
            <a:endParaRPr lang="en-US" b="1" dirty="0"/>
          </a:p>
        </p:txBody>
      </p:sp>
      <p:pic>
        <p:nvPicPr>
          <p:cNvPr id="4" name="Picture 3" descr="til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524000"/>
            <a:ext cx="4064000" cy="23368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447800"/>
            <a:ext cx="43053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54864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https://people.vts.su.ac.rs/~pmiki/_DALJINSKA_NASTAVA_MIKROKONTROLERI/28.04/tilt.mp4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sr-Latn-RS" b="1" dirty="0" smtClean="0"/>
              <a:t>Tilt switch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5334000" y="1143000"/>
            <a:ext cx="335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(3, INPUT);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(5,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sensorValue</a:t>
            </a:r>
            <a:r>
              <a:rPr lang="en-US" dirty="0" smtClean="0"/>
              <a:t> = </a:t>
            </a:r>
            <a:r>
              <a:rPr lang="en-US" dirty="0" err="1" smtClean="0"/>
              <a:t>digitalRead</a:t>
            </a:r>
            <a:r>
              <a:rPr lang="en-US" dirty="0" smtClean="0"/>
              <a:t>(3);</a:t>
            </a:r>
          </a:p>
          <a:p>
            <a:r>
              <a:rPr lang="en-US" dirty="0" smtClean="0"/>
              <a:t>  if (</a:t>
            </a:r>
            <a:r>
              <a:rPr lang="en-US" dirty="0" err="1" smtClean="0"/>
              <a:t>sensorValue</a:t>
            </a:r>
            <a:r>
              <a:rPr lang="en-US" dirty="0" smtClean="0"/>
              <a:t> == 1){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(5, HIGH);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  else{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digitalWrite</a:t>
            </a:r>
            <a:r>
              <a:rPr lang="en-US" dirty="0" smtClean="0"/>
              <a:t>(5, LOW);</a:t>
            </a:r>
          </a:p>
          <a:p>
            <a:r>
              <a:rPr lang="en-US" dirty="0" smtClean="0"/>
              <a:t>    }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Serial.println</a:t>
            </a:r>
            <a:r>
              <a:rPr lang="en-US" dirty="0" smtClean="0"/>
              <a:t>(</a:t>
            </a:r>
            <a:r>
              <a:rPr lang="en-US" dirty="0" err="1" smtClean="0"/>
              <a:t>sensorValue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delay(500);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pic>
        <p:nvPicPr>
          <p:cNvPr id="7" name="Picture 6" descr="t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371600"/>
            <a:ext cx="4724400" cy="3286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err="1" smtClean="0"/>
              <a:t>Prekidi</a:t>
            </a:r>
            <a:r>
              <a:rPr lang="en-US" sz="7200" b="1" dirty="0" smtClean="0"/>
              <a:t> (</a:t>
            </a:r>
            <a:r>
              <a:rPr lang="en-US" sz="7200" b="1" dirty="0" err="1" smtClean="0"/>
              <a:t>interapti</a:t>
            </a:r>
            <a:r>
              <a:rPr lang="en-US" sz="7200" b="1" dirty="0" smtClean="0"/>
              <a:t>)</a:t>
            </a:r>
            <a:endParaRPr lang="en-US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Prekidi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/>
              <a:t>Polling (mailbox example)</a:t>
            </a:r>
          </a:p>
          <a:p>
            <a:r>
              <a:rPr lang="en-US" dirty="0" err="1" smtClean="0"/>
              <a:t>Softverski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tajmer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Hardverski</a:t>
            </a:r>
            <a:r>
              <a:rPr lang="en-US" dirty="0" smtClean="0"/>
              <a:t> (</a:t>
            </a:r>
            <a:r>
              <a:rPr lang="en-US" dirty="0" err="1" smtClean="0"/>
              <a:t>izazvani</a:t>
            </a:r>
            <a:r>
              <a:rPr lang="en-US" dirty="0" smtClean="0"/>
              <a:t> </a:t>
            </a:r>
            <a:r>
              <a:rPr lang="en-US" dirty="0" err="1" smtClean="0"/>
              <a:t>spoljnim</a:t>
            </a:r>
            <a:r>
              <a:rPr lang="en-US" dirty="0" smtClean="0"/>
              <a:t> </a:t>
            </a:r>
            <a:r>
              <a:rPr lang="en-US" dirty="0" err="1" smtClean="0"/>
              <a:t>uticajem</a:t>
            </a:r>
            <a:r>
              <a:rPr lang="en-US" dirty="0" smtClean="0"/>
              <a:t>, </a:t>
            </a:r>
            <a:r>
              <a:rPr lang="en-US" dirty="0" err="1" smtClean="0"/>
              <a:t>npr</a:t>
            </a:r>
            <a:r>
              <a:rPr lang="en-US" dirty="0" smtClean="0"/>
              <a:t>. </a:t>
            </a:r>
            <a:r>
              <a:rPr lang="en-US" dirty="0" err="1" smtClean="0"/>
              <a:t>pritisak</a:t>
            </a:r>
            <a:r>
              <a:rPr lang="en-US" dirty="0" smtClean="0"/>
              <a:t> </a:t>
            </a:r>
            <a:r>
              <a:rPr lang="en-US" dirty="0" err="1" smtClean="0"/>
              <a:t>tastera</a:t>
            </a:r>
            <a:r>
              <a:rPr lang="en-US" dirty="0" smtClean="0"/>
              <a:t>)</a:t>
            </a:r>
          </a:p>
          <a:p>
            <a:r>
              <a:rPr lang="en-US" dirty="0" err="1" smtClean="0"/>
              <a:t>Arduino</a:t>
            </a:r>
            <a:r>
              <a:rPr lang="en-US" dirty="0" smtClean="0"/>
              <a:t> Uno (</a:t>
            </a:r>
            <a:r>
              <a:rPr lang="en-US" dirty="0" err="1" smtClean="0"/>
              <a:t>digitalne</a:t>
            </a:r>
            <a:r>
              <a:rPr lang="en-US" dirty="0" smtClean="0"/>
              <a:t> no</a:t>
            </a:r>
            <a:r>
              <a:rPr lang="sr-Latn-RS" dirty="0" smtClean="0"/>
              <a:t>žice 2 i 3</a:t>
            </a:r>
            <a:r>
              <a:rPr lang="en-US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Softverski</a:t>
            </a:r>
            <a:r>
              <a:rPr lang="en-US" b="1" dirty="0" smtClean="0"/>
              <a:t> </a:t>
            </a:r>
            <a:r>
              <a:rPr lang="en-US" b="1" dirty="0" err="1" smtClean="0"/>
              <a:t>prekid</a:t>
            </a:r>
            <a:endParaRPr lang="en-US" b="1" dirty="0"/>
          </a:p>
        </p:txBody>
      </p:sp>
      <p:pic>
        <p:nvPicPr>
          <p:cNvPr id="4" name="Content Placeholder 3" descr="q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800" y="2209800"/>
            <a:ext cx="4667250" cy="2943225"/>
          </a:xfrm>
        </p:spPr>
      </p:pic>
      <p:sp>
        <p:nvSpPr>
          <p:cNvPr id="5" name="Rectangle 4"/>
          <p:cNvSpPr/>
          <p:nvPr/>
        </p:nvSpPr>
        <p:spPr>
          <a:xfrm>
            <a:off x="5029200" y="1066800"/>
            <a:ext cx="39624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TimerOne.h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String </a:t>
            </a:r>
            <a:r>
              <a:rPr lang="en-US" dirty="0" err="1" smtClean="0"/>
              <a:t>LEDStatus</a:t>
            </a:r>
            <a:r>
              <a:rPr lang="en-US" dirty="0" smtClean="0"/>
              <a:t> = "OFF";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RedLED</a:t>
            </a:r>
            <a:r>
              <a:rPr lang="en-US" dirty="0" smtClean="0"/>
              <a:t> = 9;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YellowLED</a:t>
            </a:r>
            <a:r>
              <a:rPr lang="en-US" dirty="0" smtClean="0"/>
              <a:t> = 10;</a:t>
            </a:r>
          </a:p>
          <a:p>
            <a:endParaRPr lang="en-US" dirty="0" smtClean="0"/>
          </a:p>
          <a:p>
            <a:r>
              <a:rPr lang="en-US" dirty="0" smtClean="0"/>
              <a:t>void setup()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YellowLED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pinMode</a:t>
            </a:r>
            <a:r>
              <a:rPr lang="en-US" dirty="0" smtClean="0"/>
              <a:t>(</a:t>
            </a:r>
            <a:r>
              <a:rPr lang="en-US" dirty="0" err="1" smtClean="0"/>
              <a:t>RedLED</a:t>
            </a:r>
            <a:r>
              <a:rPr lang="en-US" dirty="0" smtClean="0"/>
              <a:t>, OUTPUT);</a:t>
            </a:r>
          </a:p>
          <a:p>
            <a:r>
              <a:rPr lang="en-US" dirty="0" smtClean="0"/>
              <a:t>  Timer1.initialize(1000000);</a:t>
            </a:r>
          </a:p>
          <a:p>
            <a:r>
              <a:rPr lang="en-US" dirty="0" smtClean="0"/>
              <a:t>  Timer1.attachInterrupt(</a:t>
            </a:r>
            <a:r>
              <a:rPr lang="en-US" dirty="0" err="1" smtClean="0"/>
              <a:t>BlinkYellow</a:t>
            </a:r>
            <a:r>
              <a:rPr lang="en-US" dirty="0" smtClean="0"/>
              <a:t>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Serial.begin</a:t>
            </a:r>
            <a:r>
              <a:rPr lang="en-US" dirty="0" smtClean="0"/>
              <a:t>(9600);</a:t>
            </a:r>
          </a:p>
          <a:p>
            <a:r>
              <a:rPr lang="en-US" dirty="0" smtClean="0"/>
              <a:t>}</a:t>
            </a:r>
          </a:p>
          <a:p>
            <a:endParaRPr lang="en-US" dirty="0" smtClean="0"/>
          </a:p>
        </p:txBody>
      </p:sp>
      <p:sp>
        <p:nvSpPr>
          <p:cNvPr id="6" name="Rectangle 5"/>
          <p:cNvSpPr/>
          <p:nvPr/>
        </p:nvSpPr>
        <p:spPr>
          <a:xfrm>
            <a:off x="152400" y="5257800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https://people.vts.su.ac.rs/~pmiki/_DALJINSKA_NASTAVA_MIKROKONTROLERI/28.04/intBlink.mp4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err="1" smtClean="0"/>
              <a:t>Softverski</a:t>
            </a:r>
            <a:r>
              <a:rPr lang="en-US" b="1" dirty="0" smtClean="0"/>
              <a:t> </a:t>
            </a:r>
            <a:r>
              <a:rPr lang="en-US" b="1" dirty="0" err="1" smtClean="0"/>
              <a:t>prekid</a:t>
            </a:r>
            <a:endParaRPr lang="en-US" dirty="0"/>
          </a:p>
        </p:txBody>
      </p:sp>
      <p:pic>
        <p:nvPicPr>
          <p:cNvPr id="4" name="Content Placeholder 3" descr="qq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00600" y="1219200"/>
            <a:ext cx="3820635" cy="2409339"/>
          </a:xfrm>
        </p:spPr>
      </p:pic>
      <p:sp>
        <p:nvSpPr>
          <p:cNvPr id="5" name="Rectangle 4"/>
          <p:cNvSpPr/>
          <p:nvPr/>
        </p:nvSpPr>
        <p:spPr>
          <a:xfrm>
            <a:off x="304800" y="3124200"/>
            <a:ext cx="3429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BlinkYellow</a:t>
            </a:r>
            <a:r>
              <a:rPr lang="en-US" dirty="0" smtClean="0"/>
              <a:t>(){</a:t>
            </a:r>
          </a:p>
          <a:p>
            <a:r>
              <a:rPr lang="en-US" dirty="0" smtClean="0"/>
              <a:t>  if(</a:t>
            </a:r>
            <a:r>
              <a:rPr lang="en-US" dirty="0" err="1" smtClean="0"/>
              <a:t>LEDStatus</a:t>
            </a:r>
            <a:r>
              <a:rPr lang="en-US" dirty="0" smtClean="0"/>
              <a:t>=="ON"){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YellowLED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LEDStatus</a:t>
            </a:r>
            <a:r>
              <a:rPr lang="en-US" dirty="0" smtClean="0"/>
              <a:t>="OFF";</a:t>
            </a:r>
          </a:p>
          <a:p>
            <a:r>
              <a:rPr lang="en-US" dirty="0" smtClean="0"/>
              <a:t>    return;</a:t>
            </a:r>
          </a:p>
          <a:p>
            <a:r>
              <a:rPr lang="en-US" dirty="0" smtClean="0"/>
              <a:t>  }</a:t>
            </a:r>
          </a:p>
          <a:p>
            <a:r>
              <a:rPr lang="en-US" dirty="0" smtClean="0"/>
              <a:t>  if(</a:t>
            </a:r>
            <a:r>
              <a:rPr lang="en-US" dirty="0" err="1" smtClean="0"/>
              <a:t>LEDStatus</a:t>
            </a:r>
            <a:r>
              <a:rPr lang="en-US" dirty="0" smtClean="0"/>
              <a:t>=="OFF"){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YellowLED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LEDStatus</a:t>
            </a:r>
            <a:r>
              <a:rPr lang="en-US" dirty="0" smtClean="0"/>
              <a:t>="ON";</a:t>
            </a:r>
          </a:p>
          <a:p>
            <a:r>
              <a:rPr lang="en-US" dirty="0" smtClean="0"/>
              <a:t>    return;</a:t>
            </a:r>
          </a:p>
          <a:p>
            <a:r>
              <a:rPr lang="en-US" dirty="0" smtClean="0"/>
              <a:t>  }  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1066800"/>
            <a:ext cx="3352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void loop() {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RedLED</a:t>
            </a:r>
            <a:r>
              <a:rPr lang="en-US" dirty="0" smtClean="0"/>
              <a:t>, HIGH);</a:t>
            </a:r>
          </a:p>
          <a:p>
            <a:r>
              <a:rPr lang="en-US" dirty="0" smtClean="0"/>
              <a:t>  delay(250);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digitalWrite</a:t>
            </a:r>
            <a:r>
              <a:rPr lang="en-US" dirty="0" smtClean="0"/>
              <a:t>(</a:t>
            </a:r>
            <a:r>
              <a:rPr lang="en-US" dirty="0" err="1" smtClean="0"/>
              <a:t>RedLED</a:t>
            </a:r>
            <a:r>
              <a:rPr lang="en-US" dirty="0" smtClean="0"/>
              <a:t>, LOW);</a:t>
            </a:r>
          </a:p>
          <a:p>
            <a:r>
              <a:rPr lang="en-US" dirty="0" smtClean="0"/>
              <a:t>  delay(250);</a:t>
            </a:r>
          </a:p>
          <a:p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325</Words>
  <Application>Microsoft Office PowerPoint</Application>
  <PresentationFormat>On-screen Show (4:3)</PresentationFormat>
  <Paragraphs>86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Serial read problem</vt:lpstr>
      <vt:lpstr>Digitalni peščanik</vt:lpstr>
      <vt:lpstr>Digitalni peščanik</vt:lpstr>
      <vt:lpstr>Tilt switch</vt:lpstr>
      <vt:lpstr>Tilt switch</vt:lpstr>
      <vt:lpstr>Prekidi (interapti)</vt:lpstr>
      <vt:lpstr>Prekidi</vt:lpstr>
      <vt:lpstr>Softverski prekid</vt:lpstr>
      <vt:lpstr>Softverski prekid</vt:lpstr>
      <vt:lpstr>Hardverski prekid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Prekidi (interapti)</dc:title>
  <dc:creator>Miki</dc:creator>
  <cp:lastModifiedBy>Miki</cp:lastModifiedBy>
  <cp:revision>24</cp:revision>
  <dcterms:created xsi:type="dcterms:W3CDTF">2020-04-26T20:02:25Z</dcterms:created>
  <dcterms:modified xsi:type="dcterms:W3CDTF">2020-04-28T14:31:19Z</dcterms:modified>
</cp:coreProperties>
</file>