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E9173-6D85-4C44-AB1F-B6F5E2ECDD2D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26CA-1461-44F6-9CE8-871D9F7B62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 err="1" smtClean="0"/>
              <a:t>Releji</a:t>
            </a:r>
            <a:endParaRPr lang="en-US" sz="4800" b="1" dirty="0"/>
          </a:p>
        </p:txBody>
      </p:sp>
      <p:pic>
        <p:nvPicPr>
          <p:cNvPr id="7" name="Picture 6" descr="Relej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2400300" cy="4267200"/>
          </a:xfrm>
          <a:prstGeom prst="rect">
            <a:avLst/>
          </a:prstGeom>
        </p:spPr>
      </p:pic>
      <p:pic>
        <p:nvPicPr>
          <p:cNvPr id="8" name="Picture 7" descr="Relej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3000" y="1447800"/>
            <a:ext cx="2805113" cy="49868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Displej</a:t>
            </a:r>
            <a:r>
              <a:rPr lang="en-US" b="1" dirty="0" smtClean="0"/>
              <a:t> TM1637 – Primer 2.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4191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err="1" smtClean="0"/>
              <a:t>display.clear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(data+2, 2, 2);</a:t>
            </a:r>
          </a:p>
          <a:p>
            <a:r>
              <a:rPr lang="en-US" sz="1400" dirty="0" smtClean="0"/>
              <a:t>  delay(TEST_DELAY);</a:t>
            </a:r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(data+2, 2, 1);</a:t>
            </a:r>
          </a:p>
          <a:p>
            <a:r>
              <a:rPr lang="en-US" sz="1400" dirty="0" smtClean="0"/>
              <a:t>  delay(TEST_DELAY);</a:t>
            </a:r>
          </a:p>
          <a:p>
            <a:endParaRPr lang="en-US" sz="1400" dirty="0" smtClean="0"/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(data+1, 3, 1);</a:t>
            </a:r>
          </a:p>
          <a:p>
            <a:r>
              <a:rPr lang="en-US" sz="1400" dirty="0" smtClean="0"/>
              <a:t>  delay(TEST_DELAY);</a:t>
            </a:r>
          </a:p>
          <a:p>
            <a:endParaRPr lang="en-US" sz="1400" dirty="0" smtClean="0"/>
          </a:p>
          <a:p>
            <a:r>
              <a:rPr lang="en-US" sz="1400" dirty="0" smtClean="0"/>
              <a:t>  // Show decimal numbers with/without leading zeros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(0, false); // Expect: ___0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(0, true);  // Expect: 0000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(1, false); // Expect: ___1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(1, true);  // Expect: 0001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(301, false); // Expect: _301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495800" y="838200"/>
            <a:ext cx="46482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/>
              <a:t>display.showNumberDec</a:t>
            </a:r>
            <a:r>
              <a:rPr lang="en-US" sz="1400" dirty="0" smtClean="0"/>
              <a:t>(301, true); // Expect: 0301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(14, false, 2, 1); // Expect: _14_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(4, true, 2, 2);  // Expect: __04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(-1, false);  // Expect: __-1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(-12);        // Expect: _-12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(-999);       // Expect: -999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display.showNumberDec</a:t>
            </a:r>
            <a:r>
              <a:rPr lang="en-US" sz="1400" dirty="0" smtClean="0"/>
              <a:t>(-5, false, 3, 0); // Expect: _-5_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display.showNumberHexEx</a:t>
            </a:r>
            <a:r>
              <a:rPr lang="en-US" sz="1400" dirty="0" smtClean="0"/>
              <a:t>(0xf1af);        // Expect: f1Af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display.showNumberHexEx</a:t>
            </a:r>
            <a:r>
              <a:rPr lang="en-US" sz="1400" dirty="0" smtClean="0"/>
              <a:t>(0x2c);          // Expect: __2C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display.showNumberHexEx</a:t>
            </a:r>
            <a:r>
              <a:rPr lang="en-US" sz="1400" dirty="0" smtClean="0"/>
              <a:t>(0xd1, 0, true); // Expect: 00d1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display.clear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display.showNumberHexEx</a:t>
            </a:r>
            <a:r>
              <a:rPr lang="en-US" sz="1400" dirty="0" smtClean="0"/>
              <a:t>(0xd1, 0, true, 2); // Expect: d1__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Displej</a:t>
            </a:r>
            <a:r>
              <a:rPr lang="en-US" b="1" dirty="0" smtClean="0"/>
              <a:t> TM1637 – Primer 2.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2192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 // Run through all the dots</a:t>
            </a:r>
          </a:p>
          <a:p>
            <a:r>
              <a:rPr lang="en-US" sz="1400" dirty="0" smtClean="0"/>
              <a:t>  for(k=0; k &lt;= 4; k++)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display.showNumberDecEx</a:t>
            </a:r>
            <a:r>
              <a:rPr lang="en-US" sz="1400" dirty="0" smtClean="0"/>
              <a:t>(0, (0x80 &gt;&gt; k), true);</a:t>
            </a:r>
          </a:p>
          <a:p>
            <a:r>
              <a:rPr lang="en-US" sz="1400" dirty="0" smtClean="0"/>
              <a:t>    delay(TEST_DELAY);</a:t>
            </a:r>
          </a:p>
          <a:p>
            <a:r>
              <a:rPr lang="en-US" sz="1400" dirty="0" smtClean="0"/>
              <a:t>  }</a:t>
            </a:r>
          </a:p>
          <a:p>
            <a:endParaRPr lang="en-US" sz="1400" dirty="0" smtClean="0"/>
          </a:p>
          <a:p>
            <a:r>
              <a:rPr lang="en-US" sz="1400" dirty="0" smtClean="0"/>
              <a:t>  // Brightness Test</a:t>
            </a:r>
          </a:p>
          <a:p>
            <a:r>
              <a:rPr lang="en-US" sz="1400" dirty="0" smtClean="0"/>
              <a:t>  for(k = 0; k &lt; 4; k++)</a:t>
            </a:r>
          </a:p>
          <a:p>
            <a:r>
              <a:rPr lang="en-US" sz="1400" dirty="0" smtClean="0"/>
              <a:t>  data[k] = 0xff;</a:t>
            </a:r>
          </a:p>
          <a:p>
            <a:r>
              <a:rPr lang="en-US" sz="1400" dirty="0" smtClean="0"/>
              <a:t>  for(k = 0; k &lt; 7; k++)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display.setBrightness</a:t>
            </a:r>
            <a:r>
              <a:rPr lang="en-US" sz="1400" dirty="0" smtClean="0"/>
              <a:t>(k);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(data);</a:t>
            </a:r>
          </a:p>
          <a:p>
            <a:r>
              <a:rPr lang="en-US" sz="1400" dirty="0" smtClean="0"/>
              <a:t>    delay(TEST_DELAY);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029200" y="1219200"/>
            <a:ext cx="350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// On/Off test</a:t>
            </a:r>
          </a:p>
          <a:p>
            <a:r>
              <a:rPr lang="en-US" sz="1400" dirty="0" smtClean="0"/>
              <a:t>  for(k = 0; k &lt; 4; k++)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display.setBrightness</a:t>
            </a:r>
            <a:r>
              <a:rPr lang="en-US" sz="1400" dirty="0" smtClean="0"/>
              <a:t>(7, false);  // Turn off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(data);</a:t>
            </a:r>
          </a:p>
          <a:p>
            <a:r>
              <a:rPr lang="en-US" sz="1400" dirty="0" smtClean="0"/>
              <a:t>    delay(TEST_DELAY);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display.setBrightness</a:t>
            </a:r>
            <a:r>
              <a:rPr lang="en-US" sz="1400" dirty="0" smtClean="0"/>
              <a:t>(7, true); // Turn on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(data);</a:t>
            </a:r>
          </a:p>
          <a:p>
            <a:r>
              <a:rPr lang="en-US" sz="1400" dirty="0" smtClean="0"/>
              <a:t>    delay(TEST_DELAY);  </a:t>
            </a:r>
          </a:p>
          <a:p>
            <a:r>
              <a:rPr lang="en-US" sz="1400" dirty="0" smtClean="0"/>
              <a:t>  }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</a:p>
          <a:p>
            <a:r>
              <a:rPr lang="en-US" sz="1400" dirty="0" smtClean="0"/>
              <a:t>  // Done!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(SEG_DONE);</a:t>
            </a:r>
          </a:p>
          <a:p>
            <a:endParaRPr lang="en-US" sz="1400" dirty="0" smtClean="0"/>
          </a:p>
          <a:p>
            <a:r>
              <a:rPr lang="en-US" sz="1400" dirty="0" smtClean="0"/>
              <a:t>  while(1);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Releji</a:t>
            </a:r>
            <a:endParaRPr lang="en-US" b="1" dirty="0"/>
          </a:p>
        </p:txBody>
      </p:sp>
      <p:pic>
        <p:nvPicPr>
          <p:cNvPr id="4" name="Picture 3" descr="Relej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600200"/>
            <a:ext cx="5520267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Relej</a:t>
            </a:r>
            <a:r>
              <a:rPr lang="en-US" b="1" dirty="0" smtClean="0"/>
              <a:t> – Primer 1.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relayPin</a:t>
            </a:r>
            <a:r>
              <a:rPr lang="en-US" dirty="0" smtClean="0"/>
              <a:t> = 3;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HIGH);   // initial OFF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  delay(2000);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("Relay is ON");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  delay(2000);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("Relay is OFF");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  delay(1000);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Relej</a:t>
            </a:r>
            <a:r>
              <a:rPr lang="en-US" b="1" dirty="0" smtClean="0"/>
              <a:t> – Primer 2.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990600"/>
            <a:ext cx="4343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relayPin</a:t>
            </a:r>
            <a:r>
              <a:rPr lang="en-US" dirty="0" smtClean="0"/>
              <a:t> = 3;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loopDelay</a:t>
            </a:r>
            <a:r>
              <a:rPr lang="en-US" dirty="0" smtClean="0"/>
              <a:t> = 1000;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lightSensor</a:t>
            </a:r>
            <a:r>
              <a:rPr lang="en-US" dirty="0" smtClean="0"/>
              <a:t> = A0;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HIGH);   // initial OFF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  delay(2000);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600" y="914400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void loop() {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lightSensorValue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(A0);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lightSensorValue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delay(1000);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lightSensorValue</a:t>
            </a:r>
            <a:r>
              <a:rPr lang="en-US" dirty="0" smtClean="0"/>
              <a:t>&lt;400){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("Relay is ON");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  delay(2000);</a:t>
            </a:r>
          </a:p>
          <a:p>
            <a:r>
              <a:rPr lang="en-US" dirty="0" smtClean="0"/>
              <a:t>  } else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relayPin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("Relay is OFF");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    delay(1000);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Joystick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838200"/>
            <a:ext cx="39624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SW_pin</a:t>
            </a:r>
            <a:r>
              <a:rPr lang="en-US" sz="1400" dirty="0" smtClean="0"/>
              <a:t> = 2; // digital pin connected to SW</a:t>
            </a:r>
          </a:p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X_pin</a:t>
            </a:r>
            <a:r>
              <a:rPr lang="en-US" sz="1400" dirty="0" smtClean="0"/>
              <a:t> = 0; // analog pin connected to </a:t>
            </a:r>
            <a:r>
              <a:rPr lang="en-US" sz="1400" dirty="0" err="1" smtClean="0"/>
              <a:t>VRx</a:t>
            </a:r>
            <a:endParaRPr lang="en-US" sz="1400" dirty="0" smtClean="0"/>
          </a:p>
          <a:p>
            <a:r>
              <a:rPr lang="en-US" sz="1400" dirty="0" smtClean="0"/>
              <a:t>const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Y_pin</a:t>
            </a:r>
            <a:r>
              <a:rPr lang="en-US" sz="1400" dirty="0" smtClean="0"/>
              <a:t> = 1; // analog pin connected to </a:t>
            </a:r>
            <a:r>
              <a:rPr lang="en-US" sz="1400" dirty="0" err="1" smtClean="0"/>
              <a:t>VRy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>void setup()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(8,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(9,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(10,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(11,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(12,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</a:t>
            </a:r>
            <a:r>
              <a:rPr lang="en-US" sz="1400" dirty="0" err="1" smtClean="0"/>
              <a:t>SW_pin</a:t>
            </a:r>
            <a:r>
              <a:rPr lang="en-US" sz="1400" dirty="0" smtClean="0"/>
              <a:t>, INPUT);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</a:t>
            </a:r>
            <a:r>
              <a:rPr lang="en-US" sz="1400" dirty="0" err="1" smtClean="0"/>
              <a:t>SW_pin</a:t>
            </a:r>
            <a:r>
              <a:rPr lang="en-US" sz="1400" dirty="0" smtClean="0"/>
              <a:t>, HIGH);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void loop()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("X: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</a:t>
            </a:r>
            <a:r>
              <a:rPr lang="en-US" sz="1400" dirty="0" err="1" smtClean="0"/>
              <a:t>X_pin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 Y: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</a:t>
            </a:r>
            <a:r>
              <a:rPr lang="en-US" sz="1400" dirty="0" err="1" smtClean="0"/>
              <a:t>Y_pin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 Z: ");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SW_pin</a:t>
            </a:r>
            <a:r>
              <a:rPr lang="en-US" sz="1400" dirty="0" smtClean="0"/>
              <a:t>));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</a:t>
            </a:r>
            <a:r>
              <a:rPr lang="en-US" sz="1400" dirty="0" err="1" smtClean="0"/>
              <a:t>X_pin</a:t>
            </a:r>
            <a:r>
              <a:rPr lang="en-US" sz="1400" dirty="0" smtClean="0"/>
              <a:t>)&lt;100){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(10, HIGH);</a:t>
            </a:r>
          </a:p>
          <a:p>
            <a:r>
              <a:rPr lang="en-US" sz="1400" dirty="0" smtClean="0"/>
              <a:t>    delay(300);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(10, LOW);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("LEFT!");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4267200" y="914400"/>
            <a:ext cx="25908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if 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</a:t>
            </a:r>
            <a:r>
              <a:rPr lang="en-US" sz="1400" dirty="0" err="1" smtClean="0"/>
              <a:t>X_pin</a:t>
            </a:r>
            <a:r>
              <a:rPr lang="en-US" sz="1400" dirty="0" smtClean="0"/>
              <a:t>)&gt;900){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(11, HIGH);</a:t>
            </a:r>
          </a:p>
          <a:p>
            <a:r>
              <a:rPr lang="en-US" sz="1400" dirty="0" smtClean="0"/>
              <a:t>    delay(300);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(11, LOW);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("RIGHT!");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</a:t>
            </a:r>
            <a:r>
              <a:rPr lang="en-US" sz="1400" dirty="0" err="1" smtClean="0"/>
              <a:t>Y_pin</a:t>
            </a:r>
            <a:r>
              <a:rPr lang="en-US" sz="1400" dirty="0" smtClean="0"/>
              <a:t>)&lt;100){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(8, HIGH);</a:t>
            </a:r>
          </a:p>
          <a:p>
            <a:r>
              <a:rPr lang="en-US" sz="1400" dirty="0" smtClean="0"/>
              <a:t>    delay(300);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(8, LOW);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("UP!");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analogRead</a:t>
            </a:r>
            <a:r>
              <a:rPr lang="en-US" sz="1400" dirty="0" smtClean="0"/>
              <a:t>(</a:t>
            </a:r>
            <a:r>
              <a:rPr lang="en-US" sz="1400" dirty="0" err="1" smtClean="0"/>
              <a:t>Y_pin</a:t>
            </a:r>
            <a:r>
              <a:rPr lang="en-US" sz="1400" dirty="0" smtClean="0"/>
              <a:t>)&gt;900){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(9, HIGH);</a:t>
            </a:r>
          </a:p>
          <a:p>
            <a:r>
              <a:rPr lang="en-US" sz="1400" dirty="0" smtClean="0"/>
              <a:t>    delay(300);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(9, LOW);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("DOWN!");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digitalRead</a:t>
            </a:r>
            <a:r>
              <a:rPr lang="en-US" sz="1400" dirty="0" smtClean="0"/>
              <a:t>(</a:t>
            </a:r>
            <a:r>
              <a:rPr lang="en-US" sz="1400" dirty="0" err="1" smtClean="0"/>
              <a:t>SW_pin</a:t>
            </a:r>
            <a:r>
              <a:rPr lang="en-US" sz="1400" dirty="0" smtClean="0"/>
              <a:t>)==LOW){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(12, HIGH);</a:t>
            </a:r>
          </a:p>
          <a:p>
            <a:r>
              <a:rPr lang="en-US" sz="1400" dirty="0" smtClean="0"/>
              <a:t>    delay(300);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(12, LOW);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("PRESS!");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delay(250);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Displej</a:t>
            </a:r>
            <a:r>
              <a:rPr lang="en-US" b="1" dirty="0" smtClean="0"/>
              <a:t> TM1637</a:t>
            </a:r>
            <a:endParaRPr lang="en-US" b="1" dirty="0"/>
          </a:p>
        </p:txBody>
      </p:sp>
      <p:pic>
        <p:nvPicPr>
          <p:cNvPr id="5" name="Picture 4" descr="Dis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066800"/>
            <a:ext cx="4648200" cy="2614613"/>
          </a:xfrm>
          <a:prstGeom prst="rect">
            <a:avLst/>
          </a:prstGeom>
        </p:spPr>
      </p:pic>
      <p:pic>
        <p:nvPicPr>
          <p:cNvPr id="6" name="Picture 5" descr="Disp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38600" y="3810000"/>
            <a:ext cx="47244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Displej</a:t>
            </a:r>
            <a:r>
              <a:rPr lang="en-US" b="1" dirty="0" smtClean="0"/>
              <a:t> TM1637</a:t>
            </a:r>
            <a:endParaRPr lang="en-US" b="1" dirty="0"/>
          </a:p>
        </p:txBody>
      </p:sp>
      <p:pic>
        <p:nvPicPr>
          <p:cNvPr id="7" name="Picture 6" descr="Disp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1524000"/>
            <a:ext cx="7696200" cy="43291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Displej</a:t>
            </a:r>
            <a:r>
              <a:rPr lang="en-US" b="1" dirty="0" smtClean="0"/>
              <a:t> TM1637 – Primer 1.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533400" y="990600"/>
            <a:ext cx="4572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#include &lt;TM1637Display.h&gt;</a:t>
            </a:r>
          </a:p>
          <a:p>
            <a:r>
              <a:rPr lang="en-US" dirty="0" smtClean="0"/>
              <a:t>#define CLK 2 </a:t>
            </a:r>
          </a:p>
          <a:p>
            <a:r>
              <a:rPr lang="en-US" dirty="0" smtClean="0"/>
              <a:t>#define DIO 3 </a:t>
            </a:r>
          </a:p>
          <a:p>
            <a:r>
              <a:rPr lang="en-US" dirty="0" smtClean="0"/>
              <a:t>TM1637Display display(CLK, DIO);</a:t>
            </a:r>
          </a:p>
          <a:p>
            <a:r>
              <a:rPr lang="en-US" dirty="0" smtClean="0"/>
              <a:t>#define TEST_DELAY   2000</a:t>
            </a:r>
          </a:p>
          <a:p>
            <a:r>
              <a:rPr lang="en-US" dirty="0" smtClean="0"/>
              <a:t>void setup() {</a:t>
            </a:r>
          </a:p>
          <a:p>
            <a:endParaRPr lang="en-US" dirty="0" smtClean="0"/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display.setBrightness</a:t>
            </a:r>
            <a:r>
              <a:rPr lang="en-US" dirty="0" smtClean="0"/>
              <a:t>(7);</a:t>
            </a:r>
          </a:p>
          <a:p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&lt;400;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display.showNumberDec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delay(20);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while(true);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Displej</a:t>
            </a:r>
            <a:r>
              <a:rPr lang="en-US" b="1" dirty="0" smtClean="0"/>
              <a:t> TM1637 – Primer 2.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838200"/>
            <a:ext cx="4572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Arduino.h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#include &lt;TM1637Display.h&gt;</a:t>
            </a:r>
          </a:p>
          <a:p>
            <a:endParaRPr lang="en-US" sz="1400" dirty="0" smtClean="0"/>
          </a:p>
          <a:p>
            <a:r>
              <a:rPr lang="en-US" sz="1400" dirty="0" smtClean="0"/>
              <a:t>// Module connection pins (Digital Pins)</a:t>
            </a:r>
          </a:p>
          <a:p>
            <a:r>
              <a:rPr lang="en-US" sz="1400" dirty="0" smtClean="0"/>
              <a:t>#define CLK 2</a:t>
            </a:r>
          </a:p>
          <a:p>
            <a:r>
              <a:rPr lang="en-US" sz="1400" dirty="0" smtClean="0"/>
              <a:t>#define DIO 3</a:t>
            </a:r>
          </a:p>
          <a:p>
            <a:endParaRPr lang="en-US" sz="1400" dirty="0" smtClean="0"/>
          </a:p>
          <a:p>
            <a:r>
              <a:rPr lang="en-US" sz="1400" dirty="0" smtClean="0"/>
              <a:t>// The amount of time (in milliseconds) between tests</a:t>
            </a:r>
          </a:p>
          <a:p>
            <a:r>
              <a:rPr lang="en-US" sz="1400" dirty="0" smtClean="0"/>
              <a:t>#define TEST_DELAY   2000</a:t>
            </a:r>
          </a:p>
          <a:p>
            <a:endParaRPr lang="en-US" sz="1400" dirty="0" smtClean="0"/>
          </a:p>
          <a:p>
            <a:r>
              <a:rPr lang="en-US" sz="1400" dirty="0" smtClean="0"/>
              <a:t>const uint8_t SEG_DONE[] = {</a:t>
            </a:r>
          </a:p>
          <a:p>
            <a:r>
              <a:rPr lang="en-US" sz="1400" dirty="0" smtClean="0"/>
              <a:t>  SEG_B | SEG_C | SEG_D | SEG_E | SEG_G,           // d</a:t>
            </a:r>
          </a:p>
          <a:p>
            <a:r>
              <a:rPr lang="en-US" sz="1400" dirty="0" smtClean="0"/>
              <a:t>  SEG_A | SEG_B | SEG_C | SEG_D | SEG_E | SEG_F,   // O</a:t>
            </a:r>
          </a:p>
          <a:p>
            <a:r>
              <a:rPr lang="en-US" sz="1400" dirty="0" smtClean="0"/>
              <a:t>  SEG_C | SEG_E | SEG_G,                           // n</a:t>
            </a:r>
          </a:p>
          <a:p>
            <a:r>
              <a:rPr lang="en-US" sz="1400" dirty="0" smtClean="0"/>
              <a:t>  SEG_A | SEG_D | SEG_E | SEG_F | SEG_G            // E</a:t>
            </a:r>
          </a:p>
          <a:p>
            <a:r>
              <a:rPr lang="en-US" sz="1400" dirty="0" smtClean="0"/>
              <a:t>  };</a:t>
            </a:r>
          </a:p>
          <a:p>
            <a:endParaRPr lang="en-US" sz="1400" dirty="0" smtClean="0"/>
          </a:p>
          <a:p>
            <a:r>
              <a:rPr lang="en-US" sz="1400" dirty="0" smtClean="0"/>
              <a:t>TM1637Display display(CLK, DIO);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68580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void loop()</a:t>
            </a:r>
          </a:p>
          <a:p>
            <a:r>
              <a:rPr lang="en-US" sz="1400" dirty="0" smtClean="0"/>
              <a:t>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int</a:t>
            </a:r>
            <a:r>
              <a:rPr lang="en-US" sz="1400" dirty="0" smtClean="0"/>
              <a:t> k;</a:t>
            </a:r>
          </a:p>
          <a:p>
            <a:r>
              <a:rPr lang="en-US" sz="1400" dirty="0" smtClean="0"/>
              <a:t>  uint8_t data[] = { 0xff, 0xff, 0xff, 0xff };</a:t>
            </a:r>
          </a:p>
          <a:p>
            <a:r>
              <a:rPr lang="en-US" sz="1400" dirty="0" smtClean="0"/>
              <a:t>  uint8_t blank[] = { 0x00, 0x00, 0x00, 0x00 };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display.setBrightness</a:t>
            </a:r>
            <a:r>
              <a:rPr lang="en-US" sz="1400" dirty="0" smtClean="0"/>
              <a:t>(0x0f);</a:t>
            </a:r>
          </a:p>
          <a:p>
            <a:endParaRPr lang="en-US" sz="1400" dirty="0" smtClean="0"/>
          </a:p>
          <a:p>
            <a:r>
              <a:rPr lang="en-US" sz="1400" dirty="0" smtClean="0"/>
              <a:t>  // All segments on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(data);</a:t>
            </a:r>
          </a:p>
          <a:p>
            <a:r>
              <a:rPr lang="en-US" sz="1400" dirty="0" smtClean="0"/>
              <a:t>  delay(TEST_DELAY);</a:t>
            </a:r>
          </a:p>
          <a:p>
            <a:endParaRPr lang="en-US" sz="1400" dirty="0" smtClean="0"/>
          </a:p>
          <a:p>
            <a:r>
              <a:rPr lang="en-US" sz="1400" dirty="0" smtClean="0"/>
              <a:t>  // Selectively set different digits</a:t>
            </a:r>
          </a:p>
          <a:p>
            <a:r>
              <a:rPr lang="en-US" sz="1400" dirty="0" smtClean="0"/>
              <a:t>  data[0] = </a:t>
            </a:r>
            <a:r>
              <a:rPr lang="en-US" sz="1400" dirty="0" err="1" smtClean="0"/>
              <a:t>display.encodeDigit</a:t>
            </a:r>
            <a:r>
              <a:rPr lang="en-US" sz="1400" dirty="0" smtClean="0"/>
              <a:t>(0);</a:t>
            </a:r>
          </a:p>
          <a:p>
            <a:r>
              <a:rPr lang="en-US" sz="1400" dirty="0" smtClean="0"/>
              <a:t>  data[1] = </a:t>
            </a:r>
            <a:r>
              <a:rPr lang="en-US" sz="1400" dirty="0" err="1" smtClean="0"/>
              <a:t>display.encodeDigit</a:t>
            </a:r>
            <a:r>
              <a:rPr lang="en-US" sz="1400" dirty="0" smtClean="0"/>
              <a:t>(1);</a:t>
            </a:r>
          </a:p>
          <a:p>
            <a:r>
              <a:rPr lang="en-US" sz="1400" dirty="0" smtClean="0"/>
              <a:t>  data[2] = </a:t>
            </a:r>
            <a:r>
              <a:rPr lang="en-US" sz="1400" dirty="0" err="1" smtClean="0"/>
              <a:t>display.encodeDigit</a:t>
            </a:r>
            <a:r>
              <a:rPr lang="en-US" sz="1400" dirty="0" smtClean="0"/>
              <a:t>(2);</a:t>
            </a:r>
          </a:p>
          <a:p>
            <a:r>
              <a:rPr lang="en-US" sz="1400" dirty="0" smtClean="0"/>
              <a:t>  data[3] = </a:t>
            </a:r>
            <a:r>
              <a:rPr lang="en-US" sz="1400" dirty="0" err="1" smtClean="0"/>
              <a:t>display.encodeDigit</a:t>
            </a:r>
            <a:r>
              <a:rPr lang="en-US" sz="1400" dirty="0" smtClean="0"/>
              <a:t>(3);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(data);</a:t>
            </a:r>
          </a:p>
          <a:p>
            <a:r>
              <a:rPr lang="en-US" sz="1400" dirty="0" smtClean="0"/>
              <a:t>  delay(TEST_DELAY);</a:t>
            </a:r>
          </a:p>
          <a:p>
            <a:endParaRPr lang="en-US" sz="1400" dirty="0" smtClean="0"/>
          </a:p>
          <a:p>
            <a:r>
              <a:rPr lang="en-US" sz="1400" dirty="0" smtClean="0"/>
              <a:t>  /*</a:t>
            </a:r>
          </a:p>
          <a:p>
            <a:r>
              <a:rPr lang="en-US" sz="1400" dirty="0" smtClean="0"/>
              <a:t>  for(k = 3; k &gt;= 0; k--) 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display.setSegments</a:t>
            </a:r>
            <a:r>
              <a:rPr lang="en-US" sz="1400" dirty="0" smtClean="0"/>
              <a:t>(data, 1, k);</a:t>
            </a:r>
          </a:p>
          <a:p>
            <a:r>
              <a:rPr lang="en-US" sz="1400" dirty="0" smtClean="0"/>
              <a:t>  delay(TEST_DELAY);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  */</a:t>
            </a:r>
          </a:p>
          <a:p>
            <a:endParaRPr lang="en-US" sz="1400" dirty="0" smtClean="0"/>
          </a:p>
          <a:p>
            <a:r>
              <a:rPr lang="en-US" sz="1400" dirty="0" smtClean="0"/>
              <a:t> 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1163</Words>
  <Application>Microsoft Office PowerPoint</Application>
  <PresentationFormat>On-screen Show (4:3)</PresentationFormat>
  <Paragraphs>265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Releji</vt:lpstr>
      <vt:lpstr>Releji</vt:lpstr>
      <vt:lpstr>Relej – Primer 1.</vt:lpstr>
      <vt:lpstr>Relej – Primer 2.</vt:lpstr>
      <vt:lpstr>Joystick</vt:lpstr>
      <vt:lpstr>Displej TM1637</vt:lpstr>
      <vt:lpstr>Displej TM1637</vt:lpstr>
      <vt:lpstr>Displej TM1637 – Primer 1.</vt:lpstr>
      <vt:lpstr>Displej TM1637 – Primer 2.</vt:lpstr>
      <vt:lpstr>Displej TM1637 – Primer 2.</vt:lpstr>
      <vt:lpstr>Displej TM1637 – Primer 2.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Releji</dc:title>
  <dc:creator>Miki</dc:creator>
  <cp:lastModifiedBy>Miki</cp:lastModifiedBy>
  <cp:revision>27</cp:revision>
  <dcterms:created xsi:type="dcterms:W3CDTF">2020-05-13T08:22:12Z</dcterms:created>
  <dcterms:modified xsi:type="dcterms:W3CDTF">2020-05-13T12:38:05Z</dcterms:modified>
</cp:coreProperties>
</file>