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2" r:id="rId9"/>
    <p:sldId id="267" r:id="rId10"/>
    <p:sldId id="268" r:id="rId11"/>
    <p:sldId id="269" r:id="rId12"/>
    <p:sldId id="273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ADA0-9956-4C03-817E-4CF8F54DCB1F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D911A-7F38-420F-B584-584482879E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 smtClean="0"/>
              <a:t>Kockica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za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bacanje</a:t>
            </a:r>
            <a:endParaRPr lang="en-US" sz="6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EEPROM pot read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EEPROM.h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// start reading from the first byte (address 0) of the EEPROM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address = 0;</a:t>
            </a:r>
          </a:p>
          <a:p>
            <a:r>
              <a:rPr lang="en-US" sz="1400" dirty="0" smtClean="0"/>
              <a:t>byte value;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// initialize serial and wait for port to open: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  while (!Serial) {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343400" y="9144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// read a byte from the current address of the EEPROM</a:t>
            </a:r>
          </a:p>
          <a:p>
            <a:r>
              <a:rPr lang="en-US" sz="1400" dirty="0" smtClean="0"/>
              <a:t>  value = </a:t>
            </a:r>
            <a:r>
              <a:rPr lang="en-US" sz="1400" dirty="0" err="1" smtClean="0"/>
              <a:t>EEPROM.read</a:t>
            </a:r>
            <a:r>
              <a:rPr lang="en-US" sz="1400" dirty="0" smtClean="0"/>
              <a:t>(address);</a:t>
            </a:r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(address);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("\t");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(value,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    address = address + 1;</a:t>
            </a:r>
          </a:p>
          <a:p>
            <a:r>
              <a:rPr lang="en-US" sz="1400" dirty="0" smtClean="0"/>
              <a:t>  if (address == </a:t>
            </a:r>
            <a:r>
              <a:rPr lang="en-US" sz="1400" dirty="0" err="1" smtClean="0"/>
              <a:t>EEPROM.length</a:t>
            </a:r>
            <a:r>
              <a:rPr lang="en-US" sz="1400" dirty="0" smtClean="0"/>
              <a:t>()) {</a:t>
            </a:r>
          </a:p>
          <a:p>
            <a:r>
              <a:rPr lang="en-US" sz="1400" dirty="0" smtClean="0"/>
              <a:t>    address = 0;</a:t>
            </a:r>
          </a:p>
          <a:p>
            <a:r>
              <a:rPr lang="en-US" sz="1400" dirty="0" smtClean="0"/>
              <a:t>  }</a:t>
            </a:r>
          </a:p>
          <a:p>
            <a:endParaRPr lang="en-US" sz="1400" dirty="0" smtClean="0"/>
          </a:p>
          <a:p>
            <a:r>
              <a:rPr lang="en-US" sz="1400" dirty="0" smtClean="0"/>
              <a:t>  delay(50);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EEPROM pot Serial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66800"/>
            <a:ext cx="32385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b="1" dirty="0" smtClean="0"/>
              <a:t>EEPROM test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381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EEPROM.h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// put your setup code here, to run once: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EEPROM.write</a:t>
            </a:r>
            <a:r>
              <a:rPr lang="en-US" sz="1600" dirty="0" smtClean="0"/>
              <a:t>(0, 100);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EEPROM.write</a:t>
            </a:r>
            <a:r>
              <a:rPr lang="en-US" sz="1600" dirty="0" smtClean="0"/>
              <a:t>(1, 'A');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EEPROM.write</a:t>
            </a:r>
            <a:r>
              <a:rPr lang="en-US" sz="1600" dirty="0" smtClean="0"/>
              <a:t>(2, 255);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EEPROM.write</a:t>
            </a:r>
            <a:r>
              <a:rPr lang="en-US" sz="1600" dirty="0" smtClean="0"/>
              <a:t>(3, 260);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EEPROM.write</a:t>
            </a:r>
            <a:r>
              <a:rPr lang="en-US" sz="1600" dirty="0" smtClean="0"/>
              <a:t>(1025, 10);</a:t>
            </a:r>
          </a:p>
          <a:p>
            <a:r>
              <a:rPr lang="en-US" sz="1600" dirty="0" smtClean="0"/>
              <a:t>  delay(3000);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990600"/>
            <a:ext cx="47244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// put your main code here, to run repeatedly: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("EEPROM address 0, stored value: 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EEPROM.read</a:t>
            </a:r>
            <a:r>
              <a:rPr lang="en-US" sz="1600" dirty="0" smtClean="0"/>
              <a:t>(0));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("EEPROM address 1, stored value: 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EEPROM.read</a:t>
            </a:r>
            <a:r>
              <a:rPr lang="en-US" sz="1600" dirty="0" smtClean="0"/>
              <a:t>(1));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("EEPROM address 2, stored value: 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EEPROM.read</a:t>
            </a:r>
            <a:r>
              <a:rPr lang="en-US" sz="1600" dirty="0" smtClean="0"/>
              <a:t>(2));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("EEPROM address 3, stored value: 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EEPROM.read</a:t>
            </a:r>
            <a:r>
              <a:rPr lang="en-US" sz="1600" dirty="0" smtClean="0"/>
              <a:t>(3));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("EEPROM address 1025, stored value: 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EEPROM.read</a:t>
            </a:r>
            <a:r>
              <a:rPr lang="en-US" sz="1600" dirty="0" smtClean="0"/>
              <a:t>(1025));</a:t>
            </a:r>
          </a:p>
          <a:p>
            <a:r>
              <a:rPr lang="en-US" sz="1600" dirty="0" smtClean="0"/>
              <a:t>  delay(2000);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 ");</a:t>
            </a:r>
          </a:p>
          <a:p>
            <a:r>
              <a:rPr lang="en-US" sz="1600" dirty="0" smtClean="0"/>
              <a:t>  while(true);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114800"/>
            <a:ext cx="35433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Dice 100 rolls</a:t>
            </a:r>
            <a:endParaRPr lang="en-US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683076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Program code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295400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// EEPROM dice</a:t>
            </a:r>
          </a:p>
          <a:p>
            <a:r>
              <a:rPr lang="en-US" sz="1400" dirty="0" smtClean="0"/>
              <a:t>// Roll the dice 100 times, store each roll into EEPROM (address 0-99).</a:t>
            </a:r>
          </a:p>
          <a:p>
            <a:r>
              <a:rPr lang="en-US" sz="1400" dirty="0" smtClean="0"/>
              <a:t>// Calculate which number occurred how many times.</a:t>
            </a:r>
          </a:p>
          <a:p>
            <a:r>
              <a:rPr lang="en-US" sz="1400" dirty="0" smtClean="0"/>
              <a:t>#include &lt;</a:t>
            </a:r>
            <a:r>
              <a:rPr lang="en-US" sz="1400" dirty="0" err="1" smtClean="0"/>
              <a:t>EEPROM.h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smtClean="0"/>
              <a:t>byte </a:t>
            </a:r>
            <a:r>
              <a:rPr lang="en-US" sz="1400" dirty="0" err="1" smtClean="0"/>
              <a:t>diceRolledNumbers</a:t>
            </a:r>
            <a:r>
              <a:rPr lang="en-US" sz="1400" dirty="0" smtClean="0"/>
              <a:t> [6]={0,0,0,0,0,0};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randomSeed</a:t>
            </a:r>
            <a:r>
              <a:rPr lang="en-US" sz="1400" dirty="0" smtClean="0"/>
              <a:t>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(A0));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  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=1; </a:t>
            </a:r>
            <a:r>
              <a:rPr lang="en-US" sz="1400" dirty="0" err="1" smtClean="0"/>
              <a:t>i</a:t>
            </a:r>
            <a:r>
              <a:rPr lang="en-US" sz="1400" dirty="0" smtClean="0"/>
              <a:t>&lt;101; </a:t>
            </a:r>
            <a:r>
              <a:rPr lang="en-US" sz="1400" dirty="0" err="1" smtClean="0"/>
              <a:t>i</a:t>
            </a:r>
            <a:r>
              <a:rPr lang="en-US" sz="1400" dirty="0" smtClean="0"/>
              <a:t>++){</a:t>
            </a:r>
          </a:p>
          <a:p>
            <a:r>
              <a:rPr lang="en-US" sz="1400" dirty="0" smtClean="0"/>
              <a:t>    byte </a:t>
            </a:r>
            <a:r>
              <a:rPr lang="en-US" sz="1400" dirty="0" err="1" smtClean="0"/>
              <a:t>currentNum</a:t>
            </a:r>
            <a:r>
              <a:rPr lang="en-US" sz="1400" dirty="0" smtClean="0"/>
              <a:t> = random(1, 7);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EEPROM.write</a:t>
            </a:r>
            <a:r>
              <a:rPr lang="en-US" sz="1400" dirty="0" smtClean="0"/>
              <a:t>(i-1, </a:t>
            </a:r>
            <a:r>
              <a:rPr lang="en-US" sz="1400" dirty="0" err="1" smtClean="0"/>
              <a:t>currentNum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currentNum</a:t>
            </a:r>
            <a:r>
              <a:rPr lang="en-US" sz="1400" dirty="0" smtClean="0"/>
              <a:t>==1){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diceRolledNumbers</a:t>
            </a:r>
            <a:r>
              <a:rPr lang="en-US" sz="1400" dirty="0" smtClean="0"/>
              <a:t>[0]++;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currentNum</a:t>
            </a:r>
            <a:r>
              <a:rPr lang="en-US" sz="1400" dirty="0" smtClean="0"/>
              <a:t>==2){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diceRolledNumbers</a:t>
            </a:r>
            <a:r>
              <a:rPr lang="en-US" sz="1400" dirty="0" smtClean="0"/>
              <a:t>[1]++;</a:t>
            </a:r>
          </a:p>
          <a:p>
            <a:r>
              <a:rPr lang="en-US" sz="1400" dirty="0" smtClean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1295400"/>
            <a:ext cx="3124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if (</a:t>
            </a:r>
            <a:r>
              <a:rPr lang="en-US" sz="1400" dirty="0" err="1" smtClean="0"/>
              <a:t>currentNum</a:t>
            </a:r>
            <a:r>
              <a:rPr lang="en-US" sz="1400" dirty="0" smtClean="0"/>
              <a:t>==3){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diceRolledNumbers</a:t>
            </a:r>
            <a:r>
              <a:rPr lang="en-US" sz="1400" dirty="0" smtClean="0"/>
              <a:t>[2]++;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currentNum</a:t>
            </a:r>
            <a:r>
              <a:rPr lang="en-US" sz="1400" dirty="0" smtClean="0"/>
              <a:t>==4){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diceRolledNumbers</a:t>
            </a:r>
            <a:r>
              <a:rPr lang="en-US" sz="1400" dirty="0" smtClean="0"/>
              <a:t>[3]++;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currentNum</a:t>
            </a:r>
            <a:r>
              <a:rPr lang="en-US" sz="1400" dirty="0" smtClean="0"/>
              <a:t>==5){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diceRolledNumbers</a:t>
            </a:r>
            <a:r>
              <a:rPr lang="en-US" sz="1400" dirty="0" smtClean="0"/>
              <a:t>[4]++;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currentNum</a:t>
            </a:r>
            <a:r>
              <a:rPr lang="en-US" sz="1400" dirty="0" smtClean="0"/>
              <a:t>==6){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diceRolledNumbers</a:t>
            </a:r>
            <a:r>
              <a:rPr lang="en-US" sz="1400" dirty="0" smtClean="0"/>
              <a:t>[5]++;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}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Program code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38862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=1; </a:t>
            </a:r>
            <a:r>
              <a:rPr lang="en-US" sz="1600" dirty="0" err="1" smtClean="0"/>
              <a:t>i</a:t>
            </a:r>
            <a:r>
              <a:rPr lang="en-US" sz="1600" dirty="0" smtClean="0"/>
              <a:t>&lt;101; </a:t>
            </a:r>
            <a:r>
              <a:rPr lang="en-US" sz="1600" dirty="0" err="1" smtClean="0"/>
              <a:t>i</a:t>
            </a:r>
            <a:r>
              <a:rPr lang="en-US" sz="1600" dirty="0" smtClean="0"/>
              <a:t>++){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</a:t>
            </a:r>
            <a:r>
              <a:rPr lang="en-US" sz="1600" dirty="0" err="1" smtClean="0"/>
              <a:t>EEPROM.read</a:t>
            </a:r>
            <a:r>
              <a:rPr lang="en-US" sz="1600" dirty="0" smtClean="0"/>
              <a:t>(i-1));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  if ((i%20)==0){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smtClean="0"/>
              <a:t>(" 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j=1; j&lt;7; j++){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("Number 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(j);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 </a:t>
            </a:r>
            <a:r>
              <a:rPr lang="en-US" sz="1600" dirty="0" err="1" smtClean="0"/>
              <a:t>occured</a:t>
            </a:r>
            <a:r>
              <a:rPr lang="en-US" sz="1600" dirty="0" smtClean="0"/>
              <a:t> 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</a:t>
            </a:r>
            <a:r>
              <a:rPr lang="en-US" sz="1600" dirty="0" err="1" smtClean="0"/>
              <a:t>diceRolledNumbers</a:t>
            </a:r>
            <a:r>
              <a:rPr lang="en-US" sz="1600" dirty="0" smtClean="0"/>
              <a:t>[j-1]);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 times.");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rollSum</a:t>
            </a:r>
            <a:r>
              <a:rPr lang="en-US" sz="1600" dirty="0" smtClean="0"/>
              <a:t> = 0;</a:t>
            </a:r>
          </a:p>
          <a:p>
            <a:r>
              <a:rPr lang="en-US" sz="1600" dirty="0" smtClean="0"/>
              <a:t>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k=1; k&lt;7; k++){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rollSum</a:t>
            </a:r>
            <a:r>
              <a:rPr lang="en-US" sz="1600" dirty="0" smtClean="0"/>
              <a:t>=</a:t>
            </a:r>
            <a:r>
              <a:rPr lang="en-US" sz="1600" dirty="0" err="1" smtClean="0"/>
              <a:t>rollSum+diceRolledNumbers</a:t>
            </a:r>
            <a:r>
              <a:rPr lang="en-US" sz="1600" dirty="0" smtClean="0"/>
              <a:t>[k];</a:t>
            </a:r>
          </a:p>
          <a:p>
            <a:r>
              <a:rPr lang="en-US" sz="1600" dirty="0" smtClean="0"/>
              <a:t>  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419600" y="1143000"/>
            <a:ext cx="3733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diceRolledNumbers</a:t>
            </a:r>
            <a:r>
              <a:rPr lang="en-US" sz="1600" dirty="0" smtClean="0"/>
              <a:t>[0]);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diceRolledNumbers</a:t>
            </a:r>
            <a:r>
              <a:rPr lang="en-US" sz="1600" dirty="0" smtClean="0"/>
              <a:t>[1]);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diceRolledNumbers</a:t>
            </a:r>
            <a:r>
              <a:rPr lang="en-US" sz="1600" dirty="0" smtClean="0"/>
              <a:t>[2]);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diceRolledNumbers</a:t>
            </a:r>
            <a:r>
              <a:rPr lang="en-US" sz="1600" dirty="0" smtClean="0"/>
              <a:t>[3]);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diceRolledNumbers</a:t>
            </a:r>
            <a:r>
              <a:rPr lang="en-US" sz="1600" dirty="0" smtClean="0"/>
              <a:t>[4]);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diceRolledNumbers</a:t>
            </a:r>
            <a:r>
              <a:rPr lang="en-US" sz="1600" dirty="0" smtClean="0"/>
              <a:t>[5]);</a:t>
            </a:r>
          </a:p>
          <a:p>
            <a:r>
              <a:rPr lang="en-US" sz="1600" dirty="0" smtClean="0"/>
              <a:t>  while(true);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Hardver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Programski</a:t>
            </a:r>
            <a:r>
              <a:rPr lang="en-US" b="1" dirty="0" smtClean="0"/>
              <a:t> </a:t>
            </a:r>
            <a:r>
              <a:rPr lang="en-US" b="1" dirty="0" err="1" smtClean="0"/>
              <a:t>kod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1219200"/>
            <a:ext cx="3048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//Pin to </a:t>
            </a:r>
            <a:r>
              <a:rPr lang="en-US" sz="1400" dirty="0" err="1" smtClean="0"/>
              <a:t>to</a:t>
            </a:r>
            <a:r>
              <a:rPr lang="en-US" sz="1400" dirty="0" smtClean="0"/>
              <a:t> turn dice on &amp; off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button = 2;</a:t>
            </a:r>
          </a:p>
          <a:p>
            <a:r>
              <a:rPr lang="en-US" sz="1400" dirty="0" smtClean="0"/>
              <a:t>//LED for DICE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bottomLeft</a:t>
            </a:r>
            <a:r>
              <a:rPr lang="en-US" sz="1400" dirty="0" smtClean="0"/>
              <a:t> = 3;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middleLeft</a:t>
            </a:r>
            <a:r>
              <a:rPr lang="en-US" sz="1400" dirty="0" smtClean="0"/>
              <a:t> = 4;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upperLeft</a:t>
            </a:r>
            <a:r>
              <a:rPr lang="en-US" sz="1400" dirty="0" smtClean="0"/>
              <a:t> = 5;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middle = 6;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bottomRight</a:t>
            </a:r>
            <a:r>
              <a:rPr lang="en-US" sz="1400" dirty="0" smtClean="0"/>
              <a:t> = 7;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middleRight</a:t>
            </a:r>
            <a:r>
              <a:rPr lang="en-US" sz="1400" dirty="0" smtClean="0"/>
              <a:t> = 8;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upperRight</a:t>
            </a:r>
            <a:r>
              <a:rPr lang="en-US" sz="1400" dirty="0" smtClean="0"/>
              <a:t> = 9;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state = 0;</a:t>
            </a:r>
          </a:p>
          <a:p>
            <a:r>
              <a:rPr lang="en-US" sz="1400" dirty="0" smtClean="0"/>
              <a:t>long 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; </a:t>
            </a:r>
          </a:p>
          <a:p>
            <a:endParaRPr lang="en-US" sz="1400" dirty="0" smtClean="0"/>
          </a:p>
          <a:p>
            <a:r>
              <a:rPr lang="en-US" sz="1400" dirty="0" smtClean="0"/>
              <a:t>//Initial setup</a:t>
            </a:r>
          </a:p>
          <a:p>
            <a:r>
              <a:rPr lang="en-US" sz="1400" dirty="0" smtClean="0"/>
              <a:t>void setup(){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bottomLeft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middleLeft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upperLeft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(middle,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bottomRight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middleRight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upperRight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657600" y="1219200"/>
            <a:ext cx="4038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pinMode</a:t>
            </a:r>
            <a:r>
              <a:rPr lang="en-US" sz="1400" dirty="0" smtClean="0"/>
              <a:t>(button, INPUT);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randomSeed</a:t>
            </a:r>
            <a:r>
              <a:rPr lang="en-US" sz="1400" dirty="0" smtClean="0"/>
              <a:t>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(0));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 void loop(){</a:t>
            </a:r>
          </a:p>
          <a:p>
            <a:r>
              <a:rPr lang="en-US" sz="1400" dirty="0" smtClean="0"/>
              <a:t>  //Read our button if high then run dice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(button) == HIGH &amp;&amp; state == 0){</a:t>
            </a:r>
          </a:p>
          <a:p>
            <a:r>
              <a:rPr lang="en-US" sz="1400" dirty="0" smtClean="0"/>
              <a:t>    state = 1;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 = random(1, 7);</a:t>
            </a:r>
          </a:p>
          <a:p>
            <a:r>
              <a:rPr lang="en-US" sz="1400" dirty="0" smtClean="0"/>
              <a:t>    delay(100);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r>
              <a:rPr lang="en-US" sz="1400" dirty="0" smtClean="0"/>
              <a:t>   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Programski</a:t>
            </a:r>
            <a:r>
              <a:rPr lang="en-US" b="1" dirty="0" smtClean="0"/>
              <a:t> </a:t>
            </a:r>
            <a:r>
              <a:rPr lang="en-US" b="1" dirty="0" err="1" smtClean="0"/>
              <a:t>kod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143000"/>
            <a:ext cx="2667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if (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 == 6){</a:t>
            </a:r>
          </a:p>
          <a:p>
            <a:r>
              <a:rPr lang="en-US" sz="1400" dirty="0" smtClean="0"/>
              <a:t>      six();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 == 5){</a:t>
            </a:r>
          </a:p>
          <a:p>
            <a:r>
              <a:rPr lang="en-US" sz="1400" dirty="0" smtClean="0"/>
              <a:t>      five();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 == 4){</a:t>
            </a:r>
          </a:p>
          <a:p>
            <a:r>
              <a:rPr lang="en-US" sz="1400" dirty="0" smtClean="0"/>
              <a:t>      four();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 == 3){</a:t>
            </a:r>
          </a:p>
          <a:p>
            <a:r>
              <a:rPr lang="en-US" sz="1400" dirty="0" smtClean="0"/>
              <a:t>      three();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 == 2){</a:t>
            </a:r>
          </a:p>
          <a:p>
            <a:r>
              <a:rPr lang="en-US" sz="1400" dirty="0" smtClean="0"/>
              <a:t>      two();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if (</a:t>
            </a:r>
            <a:r>
              <a:rPr lang="en-US" sz="1400" dirty="0" err="1" smtClean="0"/>
              <a:t>randNumber</a:t>
            </a:r>
            <a:r>
              <a:rPr lang="en-US" sz="1400" dirty="0" smtClean="0"/>
              <a:t> == 1){</a:t>
            </a:r>
          </a:p>
          <a:p>
            <a:r>
              <a:rPr lang="en-US" sz="1400" dirty="0" smtClean="0"/>
              <a:t>      one();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  delay(5000);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clearAll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  state = 0;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2514600" y="1219200"/>
            <a:ext cx="3429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//Create a function for each of our </a:t>
            </a:r>
          </a:p>
          <a:p>
            <a:r>
              <a:rPr lang="en-US" sz="1400" dirty="0" smtClean="0"/>
              <a:t>"sides" of the die</a:t>
            </a:r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void six()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middleLeft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middleRight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five()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(middle,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5943600" y="1219200"/>
            <a:ext cx="2895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four()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three()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(middle,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two()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bottomRight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upperLeft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one(){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(middle, HIGH);</a:t>
            </a:r>
          </a:p>
          <a:p>
            <a:r>
              <a:rPr lang="en-US" sz="1400" dirty="0" smtClean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Programski</a:t>
            </a:r>
            <a:r>
              <a:rPr lang="en-US" b="1" dirty="0" smtClean="0"/>
              <a:t> </a:t>
            </a:r>
            <a:r>
              <a:rPr lang="en-US" b="1" dirty="0" err="1" smtClean="0"/>
              <a:t>kod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600200"/>
            <a:ext cx="327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void </a:t>
            </a:r>
            <a:r>
              <a:rPr lang="en-US" sz="1400" dirty="0" err="1" smtClean="0"/>
              <a:t>clearAll</a:t>
            </a:r>
            <a:r>
              <a:rPr lang="en-US" sz="1400" dirty="0" smtClean="0"/>
              <a:t>(){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bottomLeft</a:t>
            </a:r>
            <a:r>
              <a:rPr lang="en-US" sz="1400" dirty="0" smtClean="0"/>
              <a:t>, LOW);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middleLeft</a:t>
            </a:r>
            <a:r>
              <a:rPr lang="en-US" sz="1400" dirty="0" smtClean="0"/>
              <a:t>, LOW);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upperLeft</a:t>
            </a:r>
            <a:r>
              <a:rPr lang="en-US" sz="1400" dirty="0" smtClean="0"/>
              <a:t>, LOW);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middle,LOW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bottomRight</a:t>
            </a:r>
            <a:r>
              <a:rPr lang="en-US" sz="1400" dirty="0" smtClean="0"/>
              <a:t>, LOW);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middleRight</a:t>
            </a:r>
            <a:r>
              <a:rPr lang="en-US" sz="1400" dirty="0" smtClean="0"/>
              <a:t>, LOW);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upperRight</a:t>
            </a:r>
            <a:r>
              <a:rPr lang="en-US" sz="1400" dirty="0" smtClean="0"/>
              <a:t>, LOW);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Arduino</a:t>
            </a:r>
            <a:r>
              <a:rPr lang="en-US" b="1" dirty="0" smtClean="0"/>
              <a:t>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/>
          <a:lstStyle/>
          <a:p>
            <a:r>
              <a:rPr lang="en-US" dirty="0" smtClean="0"/>
              <a:t>FLASH 32kB, stores the compiled sketch, 10.000 write cycles</a:t>
            </a:r>
          </a:p>
          <a:p>
            <a:r>
              <a:rPr lang="en-US" dirty="0" smtClean="0"/>
              <a:t>RAM 2kB (volatile)</a:t>
            </a:r>
          </a:p>
          <a:p>
            <a:r>
              <a:rPr lang="en-US" dirty="0" smtClean="0"/>
              <a:t>EEPROM 1kB, 100.000 write cycles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4876800"/>
            <a:ext cx="8458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Sketch uses 444 bytes (1%) of program storage space. Maximum is 32256 bytes.</a:t>
            </a:r>
          </a:p>
          <a:p>
            <a:r>
              <a:rPr lang="en-US" b="1" dirty="0" smtClean="0"/>
              <a:t>Global variables use 9 bytes (0%) of dynamic memory, leaving 2039 bytes for local variables. Maximum is 2048 bytes.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343400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After compile: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EEPROM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EEPROM – Electrically Erasable Programmable Read-Only Memory</a:t>
            </a:r>
          </a:p>
          <a:p>
            <a:r>
              <a:rPr lang="en-US" dirty="0" smtClean="0"/>
              <a:t>Non-volatile (data stays)</a:t>
            </a:r>
          </a:p>
          <a:p>
            <a:r>
              <a:rPr lang="en-US" dirty="0" smtClean="0"/>
              <a:t>Developed in 1973, patented by NEC in 1975</a:t>
            </a:r>
          </a:p>
          <a:p>
            <a:r>
              <a:rPr lang="en-US" dirty="0" smtClean="0"/>
              <a:t>Two transistors per bit (SLOW)</a:t>
            </a:r>
          </a:p>
          <a:p>
            <a:r>
              <a:rPr lang="en-US" dirty="0" smtClean="0"/>
              <a:t>Serial or parallel data bus</a:t>
            </a:r>
          </a:p>
          <a:p>
            <a:r>
              <a:rPr lang="en-US" dirty="0" smtClean="0"/>
              <a:t>Microcontroller - Internal EEPROM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EEPROM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ROM – burned at factory</a:t>
            </a:r>
          </a:p>
          <a:p>
            <a:r>
              <a:rPr lang="en-US" dirty="0" smtClean="0"/>
              <a:t>EPROM – user programmed, UV light, special EPROM burner</a:t>
            </a:r>
          </a:p>
          <a:p>
            <a:r>
              <a:rPr lang="en-US" dirty="0" smtClean="0"/>
              <a:t>EEPROM – electrically erased, no burned, in-circuit programming</a:t>
            </a:r>
          </a:p>
          <a:p>
            <a:r>
              <a:rPr lang="en-US" dirty="0" smtClean="0"/>
              <a:t>Limited number of re-writes</a:t>
            </a:r>
          </a:p>
          <a:p>
            <a:r>
              <a:rPr lang="en-US" dirty="0" smtClean="0"/>
              <a:t>Typical 100.000-2.000.000</a:t>
            </a:r>
          </a:p>
          <a:p>
            <a:r>
              <a:rPr lang="en-US" dirty="0" smtClean="0"/>
              <a:t>Data remains 10 years at room temperature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EEPROM pot update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10668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EEPROM.h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address = 0;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(0) / 4;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EEPROM.update</a:t>
            </a:r>
            <a:r>
              <a:rPr lang="en-US" dirty="0" smtClean="0"/>
              <a:t>(address, 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address = address + 1;</a:t>
            </a:r>
          </a:p>
          <a:p>
            <a:r>
              <a:rPr lang="en-US" dirty="0" smtClean="0"/>
              <a:t>  if (address = </a:t>
            </a:r>
            <a:r>
              <a:rPr lang="en-US" dirty="0" err="1" smtClean="0"/>
              <a:t>EEPROM.length</a:t>
            </a:r>
            <a:r>
              <a:rPr lang="en-US" dirty="0" smtClean="0"/>
              <a:t>()){</a:t>
            </a:r>
          </a:p>
          <a:p>
            <a:r>
              <a:rPr lang="en-US" dirty="0" smtClean="0"/>
              <a:t>    address = 0;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delay(100);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1195</Words>
  <Application>Microsoft Office PowerPoint</Application>
  <PresentationFormat>On-screen Show (4:3)</PresentationFormat>
  <Paragraphs>287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Kockica za bacanje</vt:lpstr>
      <vt:lpstr>Hardver</vt:lpstr>
      <vt:lpstr>Programski kod</vt:lpstr>
      <vt:lpstr>Programski kod</vt:lpstr>
      <vt:lpstr>Programski kod</vt:lpstr>
      <vt:lpstr>Arduino memory</vt:lpstr>
      <vt:lpstr>EEPROM</vt:lpstr>
      <vt:lpstr>EEPROM</vt:lpstr>
      <vt:lpstr>EEPROM pot update</vt:lpstr>
      <vt:lpstr>EEPROM pot read</vt:lpstr>
      <vt:lpstr>EEPROM pot Serial</vt:lpstr>
      <vt:lpstr>EEPROM test</vt:lpstr>
      <vt:lpstr>Dice 100 rolls</vt:lpstr>
      <vt:lpstr>Program code</vt:lpstr>
      <vt:lpstr>Program code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Kockica za bacanje</dc:title>
  <dc:creator>Miki</dc:creator>
  <cp:lastModifiedBy>Miki</cp:lastModifiedBy>
  <cp:revision>9</cp:revision>
  <dcterms:created xsi:type="dcterms:W3CDTF">2020-05-12T11:47:36Z</dcterms:created>
  <dcterms:modified xsi:type="dcterms:W3CDTF">2020-05-12T15:43:46Z</dcterms:modified>
</cp:coreProperties>
</file>