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EBEA-F2A1-4DF5-B353-7020AF1F1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F4C4E-9E21-4CB3-9D7A-9858EFEAF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DF89-E3F8-424D-9769-CD19F795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EF08-BD6F-402C-9FEA-10E2B839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DCB7-F01E-4E7A-AE6B-908507B2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7C11-AB9C-4BA8-886A-A9A4B386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D64B-87E2-465D-86D9-5BE7BF8A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A4303-43BF-4DC0-95B6-E2661CCE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E290-E15D-4678-AFB6-AC7B2A66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F4EE0-C632-450B-B767-682F8F4B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DD776-387F-42A3-B96C-EA305DAAD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7FEB9-622C-45C0-A70E-5DC64EE15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8E19-9856-42CF-99C7-9D368BB5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07A7-8514-4D01-A0FE-5D9CD933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F54B-8331-4D0D-86FE-9D0F9CD2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0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ABB9-35F0-4561-B3C0-3135AB3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CAE8-9AA4-4946-B422-FDFDFD10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F8AE-4758-48AB-923E-1CCBC8A5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BAB2-8E4D-4C00-ADB5-62322EB1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8E05-B5D7-4E64-9E52-C7DE533C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807C-5347-4D2C-8501-DF7DE5F23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2D76-5FCD-4FC6-A96D-E0076B74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A9FE-180B-4372-85D6-0E606251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A7DF-59C2-44D8-88BC-0F325B48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3CD04-B3F3-4DB1-8DE1-88657A5E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8E2A-C69F-46A9-AB91-F01DC0E4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2EDB-9F37-40F3-859B-E3D92EA19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1917D-63F6-4653-A356-6E487EFC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B3260-A9CB-4A1B-89C7-F5329D67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F173-C7AA-47DB-8FA3-923856A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F21C-143A-483B-A046-3395C740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DFE4-57B1-4CB4-8C77-0A3D9467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2A01D-26D9-4057-B44F-FD952FFA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5540B-BD8F-488E-8405-64F2E459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238AB-A5D7-4E1B-9D16-D6973F387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2E430-D188-4D61-BEEF-B4B2EE5D3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F0D73-EBBD-45ED-9DC4-BE17C4FE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2F90-68E2-40E1-8654-CC4C173A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63716-E138-437A-AC0B-CA8A7C1A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9787-9360-404A-B766-B996752F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0FAA1-0967-4D82-920D-45610E6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BDFEF-86BD-424D-982D-6040CAE9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6EE5-A9DC-4C74-9CF9-D784A6EA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FBD80-D707-4D73-95BE-8FE8CDA3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30AFD-427B-4126-8146-01E86254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CD82C-D508-4B8F-9256-6ACFA6C7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7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09B-A4C7-4652-9F9C-F49146F6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0DC27-E52B-40AC-95FF-8C99AEDAE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1D67B-6338-41AF-9E12-5E7E68C25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A6F4-5EC2-49CE-8C70-A88CCB6B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95FFA-8310-4AA4-BE92-0CBAAED8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887-0E5B-4B77-9ADF-EE7BE79D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DA83-8E3E-42F0-8F5C-62CCEFE7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4A135-7FC4-435E-9613-FEC9E042C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48D0C-FF22-4ED1-8E43-529074FA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9E36-157A-4E38-8EDF-3A2CDB58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7CF0-6161-4EB2-B301-BF3F4C89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52D8D-A3E5-433B-B841-C6057573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3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7440C-CF26-4BED-B9F7-594EEDBC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3CA2-FE9A-46B2-BF9E-5FF4F4B6F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DBE6-5411-4A2A-884E-7FF6A0897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6440-1AA4-49B5-A37F-09CE9A32F11F}" type="datetimeFigureOut">
              <a:rPr lang="en-US" smtClean="0"/>
              <a:t>13-Sep-23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5A94-FBE5-4E68-A8AC-E8C8B2C78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D5EA-ED56-46BA-B9EE-798B69471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E760-E313-4543-91F4-17A93B8A6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3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C15609-44C8-DC86-0AF1-82FF4706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sr-Latn-RS" sz="5400"/>
              <a:t>Objektno orijentisano programiranje</a:t>
            </a:r>
            <a:endParaRPr lang="en-US" sz="5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F52C2-1231-855B-8836-B0D9E519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E2FED-CD3D-0741-A8DC-E85B4FAE5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7" r="2280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1886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98F80-ECFE-6165-7C0A-C5E2BD29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r-Latn-RS" dirty="0"/>
              <a:t>Obaveze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0543-E23F-0F6A-0E09-2D4B6F26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662088"/>
            <a:ext cx="5552872" cy="3843666"/>
          </a:xfrm>
        </p:spPr>
        <p:txBody>
          <a:bodyPr>
            <a:noAutofit/>
          </a:bodyPr>
          <a:lstStyle/>
          <a:p>
            <a:pPr lvl="0"/>
            <a:r>
              <a:rPr lang="sr-Latn-RS" sz="1800" dirty="0"/>
              <a:t>I  obaveza</a:t>
            </a:r>
          </a:p>
          <a:p>
            <a:pPr lvl="1"/>
            <a:r>
              <a:rPr lang="sr-Latn-RS" sz="1800" dirty="0"/>
              <a:t>2</a:t>
            </a:r>
            <a:r>
              <a:rPr lang="en-US" sz="1800" dirty="0"/>
              <a:t>5</a:t>
            </a:r>
            <a:r>
              <a:rPr lang="sr-Latn-RS" sz="1800" dirty="0"/>
              <a:t> bodova</a:t>
            </a:r>
          </a:p>
          <a:p>
            <a:pPr lvl="1"/>
            <a:r>
              <a:rPr lang="en-US" sz="1800" dirty="0" err="1"/>
              <a:t>Stringovi</a:t>
            </a:r>
            <a:r>
              <a:rPr lang="en-US" sz="1800" dirty="0"/>
              <a:t>, </a:t>
            </a:r>
            <a:r>
              <a:rPr lang="en-US" sz="1800" dirty="0" err="1"/>
              <a:t>fajlovi</a:t>
            </a:r>
            <a:r>
              <a:rPr lang="en-US" sz="1800" dirty="0"/>
              <a:t>, </a:t>
            </a:r>
            <a:r>
              <a:rPr lang="en-US" sz="1800" dirty="0" err="1"/>
              <a:t>objekti</a:t>
            </a:r>
            <a:endParaRPr lang="sr-Latn-RS" sz="1800" dirty="0"/>
          </a:p>
          <a:p>
            <a:pPr lvl="1"/>
            <a:r>
              <a:rPr lang="sr-Latn-RS" sz="1800" dirty="0"/>
              <a:t>~ polovinom semestra</a:t>
            </a:r>
            <a:endParaRPr lang="en-US" sz="1800" dirty="0"/>
          </a:p>
          <a:p>
            <a:pPr lvl="0"/>
            <a:r>
              <a:rPr lang="sr-Latn-RS" sz="1800" dirty="0"/>
              <a:t>II  obaveza</a:t>
            </a:r>
          </a:p>
          <a:p>
            <a:pPr lvl="1"/>
            <a:r>
              <a:rPr lang="sr-Latn-RS" sz="1800" dirty="0"/>
              <a:t>2</a:t>
            </a:r>
            <a:r>
              <a:rPr lang="en-US" sz="1800" dirty="0"/>
              <a:t>5</a:t>
            </a:r>
            <a:r>
              <a:rPr lang="sr-Latn-RS" sz="1800" dirty="0"/>
              <a:t> bodova</a:t>
            </a:r>
          </a:p>
          <a:p>
            <a:pPr lvl="1"/>
            <a:r>
              <a:rPr lang="en-US" sz="1800" dirty="0" err="1"/>
              <a:t>wpf</a:t>
            </a:r>
            <a:endParaRPr lang="sr-Latn-RS" sz="1800" dirty="0"/>
          </a:p>
          <a:p>
            <a:pPr lvl="1"/>
            <a:r>
              <a:rPr lang="sr-Latn-RS" sz="1800" dirty="0"/>
              <a:t>~ krajem semestra</a:t>
            </a:r>
            <a:endParaRPr lang="en-US" sz="1800" dirty="0"/>
          </a:p>
          <a:p>
            <a:pPr lvl="0"/>
            <a:r>
              <a:rPr lang="en-US" sz="1800" dirty="0" err="1"/>
              <a:t>Radi</a:t>
            </a:r>
            <a:r>
              <a:rPr lang="en-US" sz="1800" dirty="0"/>
              <a:t> se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sr-Latn-RS" sz="1800" dirty="0"/>
              <a:t>računaru</a:t>
            </a:r>
            <a:endParaRPr lang="en-US" sz="1800" dirty="0"/>
          </a:p>
          <a:p>
            <a:pPr lvl="0"/>
            <a:r>
              <a:rPr lang="sr-Latn-RS" sz="1800" dirty="0"/>
              <a:t>Obe obaveze moraju da se polože sa minimum </a:t>
            </a:r>
            <a:r>
              <a:rPr lang="en-US" sz="1800" dirty="0"/>
              <a:t>50</a:t>
            </a:r>
            <a:r>
              <a:rPr lang="sr-Latn-RS" sz="1800" dirty="0"/>
              <a:t>% </a:t>
            </a:r>
            <a:br>
              <a:rPr lang="sr-Latn-RS" sz="1800" dirty="0"/>
            </a:br>
            <a:r>
              <a:rPr lang="sr-Latn-RS" sz="1800" dirty="0"/>
              <a:t>(</a:t>
            </a:r>
            <a:r>
              <a:rPr lang="en-US" sz="1800" dirty="0"/>
              <a:t>12</a:t>
            </a:r>
            <a:r>
              <a:rPr lang="sr-Latn-RS" sz="1800" dirty="0"/>
              <a:t> poena)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9195D-0CF8-44EA-50E4-CA7EBD08A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5" r="2692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14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8F80-ECFE-6165-7C0A-C5E2BD291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r-Latn-RS" dirty="0"/>
              <a:t>Obaveze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0543-E23F-0F6A-0E09-2D4B6F26A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749" y="1662088"/>
            <a:ext cx="5552872" cy="3843666"/>
          </a:xfrm>
        </p:spPr>
        <p:txBody>
          <a:bodyPr>
            <a:noAutofit/>
          </a:bodyPr>
          <a:lstStyle/>
          <a:p>
            <a:pPr lvl="0"/>
            <a:r>
              <a:rPr lang="sr-Latn-RS" sz="1800" dirty="0"/>
              <a:t>Biće popravni!</a:t>
            </a:r>
          </a:p>
          <a:p>
            <a:pPr lvl="0"/>
            <a:r>
              <a:rPr lang="sr-Latn-RS" sz="1800" dirty="0"/>
              <a:t>Za izlazak na ispit potrebno je da su oba kolokvijuma položena</a:t>
            </a:r>
          </a:p>
          <a:p>
            <a:pPr lvl="0"/>
            <a:r>
              <a:rPr lang="sr-Latn-RS" sz="1800" dirty="0"/>
              <a:t>Minimum 2</a:t>
            </a:r>
            <a:r>
              <a:rPr lang="en-US" sz="1800" dirty="0"/>
              <a:t>4</a:t>
            </a:r>
            <a:r>
              <a:rPr lang="sr-Latn-RS" sz="1800" dirty="0"/>
              <a:t> poena za izlazak na ispit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9195D-0CF8-44EA-50E4-CA7EBD08A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5" r="2692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500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EC44-31DE-5A99-6D83-B0FE6727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sr-Latn-RS" dirty="0"/>
              <a:t>Ispit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367B-550B-76C6-D9CB-C6D56D28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sr-Latn-RS" sz="2000" dirty="0"/>
              <a:t>Oba kolokvijuma moraju da budu položena za izlazak na ispit!</a:t>
            </a:r>
          </a:p>
          <a:p>
            <a:r>
              <a:rPr lang="sr-Latn-RS" sz="2000" dirty="0"/>
              <a:t>Radi se na papiru</a:t>
            </a:r>
          </a:p>
          <a:p>
            <a:r>
              <a:rPr lang="sr-Latn-RS" sz="2000" dirty="0" err="1"/>
              <a:t>Teorija+pitanja</a:t>
            </a:r>
            <a:endParaRPr lang="sr-Latn-RS" sz="2000" dirty="0"/>
          </a:p>
          <a:p>
            <a:r>
              <a:rPr lang="sr-Latn-RS" sz="2000" dirty="0" err="1"/>
              <a:t>Max</a:t>
            </a:r>
            <a:r>
              <a:rPr lang="sr-Latn-RS" sz="2000" dirty="0"/>
              <a:t> 50 poena</a:t>
            </a:r>
          </a:p>
          <a:p>
            <a:r>
              <a:rPr lang="sr-Latn-RS" sz="2000" dirty="0"/>
              <a:t>Min 50% mora da bude urađeno na ispitu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0E678-3F20-270F-5D28-F2503E745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5" r="2692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768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6681A-4E4F-7314-FC4A-F222159A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sr-Latn-RS" dirty="0"/>
              <a:t>Šta je potrebno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9B5AB-37DE-E4CD-928C-E731C293B5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0" r="2633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DDBF-499D-C1F2-A189-81B45DA3B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Microsoft Visual Studio</a:t>
            </a:r>
          </a:p>
          <a:p>
            <a:r>
              <a:rPr lang="sr-Latn-RS" sz="2000"/>
              <a:t>Najnovija verzija (2022)</a:t>
            </a:r>
            <a:endParaRPr lang="en-US" sz="2000"/>
          </a:p>
          <a:p>
            <a:r>
              <a:rPr lang="en-US" sz="2000"/>
              <a:t>C# </a:t>
            </a:r>
            <a:r>
              <a:rPr lang="sr-Latn-RS" sz="2000"/>
              <a:t>programski jezik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4974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Objektno orijentisano programiranje</vt:lpstr>
      <vt:lpstr>Obaveze</vt:lpstr>
      <vt:lpstr>Obaveze</vt:lpstr>
      <vt:lpstr>Ispit</vt:lpstr>
      <vt:lpstr>Šta je potrebno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Objektum-orientált programozás</dc:title>
  <dc:creator>Róbert Pintér</dc:creator>
  <cp:lastModifiedBy>Sanja Maravić Čisar</cp:lastModifiedBy>
  <cp:revision>7</cp:revision>
  <dcterms:created xsi:type="dcterms:W3CDTF">2021-10-06T16:30:17Z</dcterms:created>
  <dcterms:modified xsi:type="dcterms:W3CDTF">2023-09-13T11:47:39Z</dcterms:modified>
</cp:coreProperties>
</file>