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notesMasterIdLst>
    <p:notesMasterId r:id="rId1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1" d="100"/>
          <a:sy n="71" d="100"/>
        </p:scale>
        <p:origin x="60" y="7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DD863-37AF-4C37-9CD2-609BEDB667D6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A3226-EFB3-4CC9-9B93-3394957756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902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6A3226-EFB3-4CC9-9B93-3394957756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122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04B0471D-1979-4D55-9AB5-709D654DE0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552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6B6D246-1010-43DE-A4EF-23E756AF6C9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525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A728996-5EE6-4CA2-A7F5-73D81D253C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37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468E64D-6436-4835-9E83-96A5DE4BEC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7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EC5ED54-B9DE-49F9-B953-CF0C39BCC1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05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38C3EFD-44B2-4E6B-AB5C-8170CA8B58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43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ECE0D16-59C9-4424-AB75-7431351976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80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2A58B60A-2EBB-4EF7-B11A-6E4FFA20BD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11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54A463BE-5A00-49CD-B217-8FCA7C4BCF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445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AD5EE69-9BA5-4C3C-AD86-8C1D51B4DC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4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01-Dec-22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8B1B381-309A-4E71-AAEE-BD790CF2158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01-Dec-22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452613B-FBA6-4800-98A9-3115E7BABD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52" y="6101766"/>
            <a:ext cx="680702" cy="7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73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44" r:id="rId6"/>
    <p:sldLayoutId id="2147483740" r:id="rId7"/>
    <p:sldLayoutId id="2147483741" r:id="rId8"/>
    <p:sldLayoutId id="2147483742" r:id="rId9"/>
    <p:sldLayoutId id="2147483743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E3C5560-7A9C-489F-9148-18C5E1D0F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777C4D-D166-4C92-B622-4212B209D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2" y="590062"/>
            <a:ext cx="5727325" cy="2838938"/>
          </a:xfrm>
        </p:spPr>
        <p:txBody>
          <a:bodyPr>
            <a:normAutofit/>
          </a:bodyPr>
          <a:lstStyle/>
          <a:p>
            <a:r>
              <a:rPr lang="sr-Latn-RS" sz="5400" noProof="1">
                <a:solidFill>
                  <a:schemeClr val="bg1"/>
                </a:solidFill>
              </a:rPr>
              <a:t>nasleđivanje</a:t>
            </a:r>
            <a:endParaRPr lang="en-US" sz="5400" noProof="1">
              <a:solidFill>
                <a:schemeClr val="bg1"/>
              </a:solidFill>
            </a:endParaRPr>
          </a:p>
        </p:txBody>
      </p:sp>
      <p:sp>
        <p:nvSpPr>
          <p:cNvPr id="18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236" y="1606411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8014" y="1835705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3696" y="2060130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1CC9E8-035D-4E3D-A5F6-D58B0F4411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6" r="-5" b="5379"/>
          <a:stretch/>
        </p:blipFill>
        <p:spPr>
          <a:xfrm>
            <a:off x="7402277" y="341648"/>
            <a:ext cx="2926335" cy="2926335"/>
          </a:xfrm>
          <a:custGeom>
            <a:avLst/>
            <a:gdLst/>
            <a:ahLst/>
            <a:cxnLst/>
            <a:rect l="l" t="t" r="r" b="b"/>
            <a:pathLst>
              <a:path w="2537092" h="2537092">
                <a:moveTo>
                  <a:pt x="1268546" y="0"/>
                </a:moveTo>
                <a:cubicBezTo>
                  <a:pt x="1969145" y="0"/>
                  <a:pt x="2537092" y="567947"/>
                  <a:pt x="2537092" y="1268546"/>
                </a:cubicBezTo>
                <a:cubicBezTo>
                  <a:pt x="2537092" y="1969145"/>
                  <a:pt x="1969145" y="2537092"/>
                  <a:pt x="1268546" y="2537092"/>
                </a:cubicBezTo>
                <a:cubicBezTo>
                  <a:pt x="567947" y="2537092"/>
                  <a:pt x="0" y="1969145"/>
                  <a:pt x="0" y="1268546"/>
                </a:cubicBezTo>
                <a:cubicBezTo>
                  <a:pt x="0" y="567947"/>
                  <a:pt x="567947" y="0"/>
                  <a:pt x="1268546" y="0"/>
                </a:cubicBez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8489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36425" y="5436655"/>
            <a:ext cx="151536" cy="151536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5175" y="5896734"/>
            <a:ext cx="108625" cy="108625"/>
          </a:xfrm>
          <a:prstGeom prst="rect">
            <a:avLst/>
          </a:prstGeom>
        </p:spPr>
      </p:pic>
      <p:pic>
        <p:nvPicPr>
          <p:cNvPr id="30" name="Graphic 29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10554288" y="6038004"/>
            <a:ext cx="95759" cy="957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2733B83-FB3E-4534-8DF2-2AECF140E90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18423" r="12286" b="2"/>
          <a:stretch/>
        </p:blipFill>
        <p:spPr>
          <a:xfrm>
            <a:off x="8465226" y="3267983"/>
            <a:ext cx="3726773" cy="3590017"/>
          </a:xfrm>
          <a:custGeom>
            <a:avLst/>
            <a:gdLst/>
            <a:ahLst/>
            <a:cxnLst/>
            <a:rect l="l" t="t" r="r" b="b"/>
            <a:pathLst>
              <a:path w="5923214" h="5705857">
                <a:moveTo>
                  <a:pt x="3612238" y="0"/>
                </a:moveTo>
                <a:cubicBezTo>
                  <a:pt x="4485043" y="0"/>
                  <a:pt x="5285549" y="309553"/>
                  <a:pt x="5909957" y="824860"/>
                </a:cubicBezTo>
                <a:lnTo>
                  <a:pt x="5923214" y="836909"/>
                </a:lnTo>
                <a:lnTo>
                  <a:pt x="5923214" y="5705857"/>
                </a:lnTo>
                <a:lnTo>
                  <a:pt x="672237" y="5705857"/>
                </a:lnTo>
                <a:lnTo>
                  <a:pt x="616914" y="5631875"/>
                </a:lnTo>
                <a:cubicBezTo>
                  <a:pt x="227427" y="5055358"/>
                  <a:pt x="0" y="4360357"/>
                  <a:pt x="0" y="3612238"/>
                </a:cubicBezTo>
                <a:cubicBezTo>
                  <a:pt x="0" y="1617255"/>
                  <a:pt x="1617255" y="0"/>
                  <a:pt x="3612238" y="0"/>
                </a:cubicBezTo>
                <a:close/>
              </a:path>
            </a:pathLst>
          </a:cu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DE9CA418-F1FB-4D1E-8241-B28A926095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r-Latn-RS" dirty="0"/>
              <a:t>Objektno orijentisano programiranje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329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13B4-BE63-404E-B820-EB61DCD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40EE9-6E83-4A44-BAFB-6B7948099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94DB55-5C02-41D1-9EA8-FF09C1FA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365125"/>
            <a:ext cx="8425278" cy="581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82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64FDF-BCDD-4ED9-9630-BD900F9ED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377C0-1B2D-4656-8A9A-C3CB9C7D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F14028-1A4E-47B6-94E7-3CE06A2E0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41294"/>
            <a:ext cx="10541169" cy="52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3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B090-9A69-48C2-9519-155B998C0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AEF61-70BD-40DE-B551-C5A9A41C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9711F1-B9DD-4D15-92A1-47F2E70A8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072"/>
            <a:ext cx="1071976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1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0976E-57DB-4219-A1A1-7DFF9F62D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AC7D0-FAD3-4CF2-8A17-0E8767D25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90CA36-F4AD-48DB-B945-C447DB316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3348"/>
            <a:ext cx="11353800" cy="391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3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B2B-7F3A-4A6B-A97E-81D53C4C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13050-AF2E-400E-9DB4-DDF239B94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798EFC-70D1-47D4-A862-3EE5081AAD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875451"/>
            <a:ext cx="10174941" cy="531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119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BB256-C2AE-4DED-82CD-E1504AA51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CC56-D6AB-4BDA-85AC-6F046F766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DD776E-2547-45CD-B8D6-84A3454E9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666281" cy="223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789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0CB0E-2144-4457-98AE-6ABBD190D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FE7A7-6CAA-4A49-85A6-C0C2174C1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A6B0EF-39EC-49BB-964D-BA8C9FD35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10555700" cy="3163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501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53C1207-D1C8-49E3-8837-E2B89D366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067B1-F4E5-4FDF-813D-C9E872E80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907E15-5DE0-4F88-BFC0-3BDE53736B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904" r="-1" b="-1"/>
          <a:stretch/>
        </p:blipFill>
        <p:spPr>
          <a:xfrm>
            <a:off x="307775" y="261437"/>
            <a:ext cx="11576450" cy="633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380442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5</Words>
  <Application>Microsoft Office PowerPoint</Application>
  <PresentationFormat>Widescreen</PresentationFormat>
  <Paragraphs>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Univers</vt:lpstr>
      <vt:lpstr>GradientVTI</vt:lpstr>
      <vt:lpstr>nasleđivanje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</dc:creator>
  <cp:lastModifiedBy>Sanja Maravić Čisar</cp:lastModifiedBy>
  <cp:revision>67</cp:revision>
  <dcterms:created xsi:type="dcterms:W3CDTF">2020-07-29T15:34:09Z</dcterms:created>
  <dcterms:modified xsi:type="dcterms:W3CDTF">2022-12-01T09:54:51Z</dcterms:modified>
</cp:coreProperties>
</file>