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handoutMasterIdLst>
    <p:handoutMasterId r:id="rId32"/>
  </p:handoutMasterIdLst>
  <p:sldIdLst>
    <p:sldId id="263" r:id="rId2"/>
    <p:sldId id="264" r:id="rId3"/>
    <p:sldId id="265" r:id="rId4"/>
    <p:sldId id="266" r:id="rId5"/>
    <p:sldId id="267" r:id="rId6"/>
    <p:sldId id="271" r:id="rId7"/>
    <p:sldId id="273" r:id="rId8"/>
    <p:sldId id="274" r:id="rId9"/>
    <p:sldId id="272" r:id="rId10"/>
    <p:sldId id="269" r:id="rId11"/>
    <p:sldId id="270" r:id="rId12"/>
    <p:sldId id="277" r:id="rId13"/>
    <p:sldId id="282" r:id="rId14"/>
    <p:sldId id="279" r:id="rId15"/>
    <p:sldId id="280" r:id="rId16"/>
    <p:sldId id="281" r:id="rId17"/>
    <p:sldId id="268" r:id="rId18"/>
    <p:sldId id="283" r:id="rId19"/>
    <p:sldId id="278" r:id="rId20"/>
    <p:sldId id="284" r:id="rId21"/>
    <p:sldId id="285" r:id="rId22"/>
    <p:sldId id="288" r:id="rId23"/>
    <p:sldId id="287" r:id="rId24"/>
    <p:sldId id="276" r:id="rId25"/>
    <p:sldId id="286" r:id="rId26"/>
    <p:sldId id="289" r:id="rId27"/>
    <p:sldId id="290" r:id="rId28"/>
    <p:sldId id="275" r:id="rId29"/>
    <p:sldId id="291" r:id="rId30"/>
    <p:sldId id="292" r:id="rId31"/>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1pPr>
    <a:lvl2pPr marL="457200"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2pPr>
    <a:lvl3pPr marL="914400"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3pPr>
    <a:lvl4pPr marL="1371600"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4pPr>
    <a:lvl5pPr marL="1828800"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5pPr>
    <a:lvl6pPr marL="2286000" algn="l" defTabSz="914400" rtl="0" eaLnBrk="1" latinLnBrk="0" hangingPunct="1">
      <a:defRPr kern="1200">
        <a:solidFill>
          <a:schemeClr val="tx1"/>
        </a:solidFill>
        <a:latin typeface="Montserrat Light" panose="00000400000000000000" pitchFamily="50" charset="0"/>
        <a:ea typeface="+mn-ea"/>
        <a:cs typeface="+mn-cs"/>
      </a:defRPr>
    </a:lvl6pPr>
    <a:lvl7pPr marL="2743200" algn="l" defTabSz="914400" rtl="0" eaLnBrk="1" latinLnBrk="0" hangingPunct="1">
      <a:defRPr kern="1200">
        <a:solidFill>
          <a:schemeClr val="tx1"/>
        </a:solidFill>
        <a:latin typeface="Montserrat Light" panose="00000400000000000000" pitchFamily="50" charset="0"/>
        <a:ea typeface="+mn-ea"/>
        <a:cs typeface="+mn-cs"/>
      </a:defRPr>
    </a:lvl7pPr>
    <a:lvl8pPr marL="3200400" algn="l" defTabSz="914400" rtl="0" eaLnBrk="1" latinLnBrk="0" hangingPunct="1">
      <a:defRPr kern="1200">
        <a:solidFill>
          <a:schemeClr val="tx1"/>
        </a:solidFill>
        <a:latin typeface="Montserrat Light" panose="00000400000000000000" pitchFamily="50" charset="0"/>
        <a:ea typeface="+mn-ea"/>
        <a:cs typeface="+mn-cs"/>
      </a:defRPr>
    </a:lvl8pPr>
    <a:lvl9pPr marL="3657600" algn="l" defTabSz="914400" rtl="0" eaLnBrk="1" latinLnBrk="0" hangingPunct="1">
      <a:defRPr kern="1200">
        <a:solidFill>
          <a:schemeClr val="tx1"/>
        </a:solidFill>
        <a:latin typeface="Montserrat Light" panose="00000400000000000000" pitchFamily="5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8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4656"/>
  </p:normalViewPr>
  <p:slideViewPr>
    <p:cSldViewPr snapToGrid="0" snapToObjects="1">
      <p:cViewPr varScale="1">
        <p:scale>
          <a:sx n="114" d="100"/>
          <a:sy n="114" d="100"/>
        </p:scale>
        <p:origin x="714" y="11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172" d="100"/>
          <a:sy n="172" d="100"/>
        </p:scale>
        <p:origin x="655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25">
                <a:solidFill>
                  <a:schemeClr val="lt1"/>
                </a:solidFill>
              </a:ln>
              <a:effectLst/>
            </c:spPr>
            <c:extLst>
              <c:ext xmlns:c16="http://schemas.microsoft.com/office/drawing/2014/chart" uri="{C3380CC4-5D6E-409C-BE32-E72D297353CC}">
                <c16:uniqueId val="{00000000-10CE-46D2-9511-ADD83C06F470}"/>
              </c:ext>
            </c:extLst>
          </c:dPt>
          <c:dPt>
            <c:idx val="1"/>
            <c:bubble3D val="0"/>
            <c:spPr>
              <a:solidFill>
                <a:schemeClr val="accent3"/>
              </a:solidFill>
              <a:ln w="19025">
                <a:solidFill>
                  <a:schemeClr val="lt1"/>
                </a:solidFill>
              </a:ln>
              <a:effectLst/>
            </c:spPr>
            <c:extLst>
              <c:ext xmlns:c16="http://schemas.microsoft.com/office/drawing/2014/chart" uri="{C3380CC4-5D6E-409C-BE32-E72D297353CC}">
                <c16:uniqueId val="{00000001-10CE-46D2-9511-ADD83C06F470}"/>
              </c:ext>
            </c:extLst>
          </c:dPt>
          <c:dPt>
            <c:idx val="2"/>
            <c:bubble3D val="0"/>
            <c:spPr>
              <a:solidFill>
                <a:schemeClr val="accent1"/>
              </a:solidFill>
              <a:ln w="19025">
                <a:solidFill>
                  <a:schemeClr val="lt1"/>
                </a:solidFill>
              </a:ln>
              <a:effectLst/>
            </c:spPr>
            <c:extLst>
              <c:ext xmlns:c16="http://schemas.microsoft.com/office/drawing/2014/chart" uri="{C3380CC4-5D6E-409C-BE32-E72D297353CC}">
                <c16:uniqueId val="{00000002-10CE-46D2-9511-ADD83C06F470}"/>
              </c:ext>
            </c:extLst>
          </c:dPt>
          <c:dPt>
            <c:idx val="3"/>
            <c:bubble3D val="0"/>
            <c:spPr>
              <a:solidFill>
                <a:schemeClr val="bg1">
                  <a:lumMod val="85000"/>
                </a:schemeClr>
              </a:solidFill>
              <a:ln w="19025">
                <a:solidFill>
                  <a:schemeClr val="lt1"/>
                </a:solidFill>
              </a:ln>
              <a:effectLst/>
            </c:spPr>
            <c:extLst>
              <c:ext xmlns:c16="http://schemas.microsoft.com/office/drawing/2014/chart" uri="{C3380CC4-5D6E-409C-BE32-E72D297353CC}">
                <c16:uniqueId val="{00000003-10CE-46D2-9511-ADD83C06F47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4-10CE-46D2-9511-ADD83C06F470}"/>
            </c:ext>
          </c:extLst>
        </c:ser>
        <c:dLbls>
          <c:showLegendKey val="0"/>
          <c:showVal val="0"/>
          <c:showCatName val="0"/>
          <c:showSerName val="0"/>
          <c:showPercent val="0"/>
          <c:showBubbleSize val="0"/>
          <c:showLeaderLines val="1"/>
        </c:dLbls>
        <c:firstSliceAng val="0"/>
      </c:pieChart>
      <c:spPr>
        <a:noFill/>
        <a:ln w="25366">
          <a:noFill/>
        </a:ln>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C41-4700-BA9F-B3AFAF17BA0F}"/>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C41-4700-BA9F-B3AFAF17BA0F}"/>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C41-4700-BA9F-B3AFAF17BA0F}"/>
            </c:ext>
          </c:extLst>
        </c:ser>
        <c:dLbls>
          <c:showLegendKey val="0"/>
          <c:showVal val="0"/>
          <c:showCatName val="0"/>
          <c:showSerName val="0"/>
          <c:showPercent val="0"/>
          <c:showBubbleSize val="0"/>
        </c:dLbls>
        <c:gapWidth val="219"/>
        <c:overlap val="-27"/>
        <c:axId val="192714560"/>
        <c:axId val="1"/>
      </c:barChart>
      <c:catAx>
        <c:axId val="192714560"/>
        <c:scaling>
          <c:orientation val="minMax"/>
        </c:scaling>
        <c:delete val="0"/>
        <c:axPos val="b"/>
        <c:numFmt formatCode="General" sourceLinked="1"/>
        <c:majorTickMark val="none"/>
        <c:minorTickMark val="none"/>
        <c:tickLblPos val="nextTo"/>
        <c:spPr>
          <a:noFill/>
          <a:ln w="9510" cap="flat" cmpd="sng" algn="ctr">
            <a:solidFill>
              <a:schemeClr val="tx1">
                <a:lumMod val="15000"/>
                <a:lumOff val="85000"/>
              </a:schemeClr>
            </a:solidFill>
            <a:round/>
          </a:ln>
          <a:effectLst/>
        </c:spPr>
        <c:txPr>
          <a:bodyPr rot="-60000000" spcFirstLastPara="1" vertOverflow="ellipsis" vert="horz" wrap="square" anchor="ctr" anchorCtr="1"/>
          <a:lstStyle/>
          <a:p>
            <a:pPr>
              <a:defRPr sz="799" b="0" i="0" u="none" strike="noStrike" kern="1200" baseline="0">
                <a:solidFill>
                  <a:schemeClr val="tx1"/>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10" cap="flat" cmpd="sng" algn="ctr">
              <a:solidFill>
                <a:schemeClr val="tx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99" b="0" i="0" u="none" strike="noStrike" kern="1200" baseline="0">
                <a:solidFill>
                  <a:schemeClr val="tx1"/>
                </a:solidFill>
                <a:latin typeface="+mn-lt"/>
                <a:ea typeface="+mn-ea"/>
                <a:cs typeface="+mn-cs"/>
              </a:defRPr>
            </a:pPr>
            <a:endParaRPr lang="en-US"/>
          </a:p>
        </c:txPr>
        <c:crossAx val="192714560"/>
        <c:crosses val="autoZero"/>
        <c:crossBetween val="between"/>
      </c:valAx>
      <c:spPr>
        <a:noFill/>
        <a:ln w="25360">
          <a:noFill/>
        </a:ln>
      </c:spPr>
    </c:plotArea>
    <c:plotVisOnly val="1"/>
    <c:dispBlanksAs val="gap"/>
    <c:showDLblsOverMax val="0"/>
  </c:chart>
  <c:spPr>
    <a:noFill/>
    <a:ln>
      <a:noFill/>
    </a:ln>
    <a:effectLst/>
  </c:spPr>
  <c:txPr>
    <a:bodyPr/>
    <a:lstStyle/>
    <a:p>
      <a:pPr>
        <a:defRPr sz="799">
          <a:solidFill>
            <a:schemeClr val="tx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F08C-4BD4-9BF4-9EBCC455F175}"/>
            </c:ext>
          </c:extLst>
        </c:ser>
        <c:ser>
          <c:idx val="1"/>
          <c:order val="1"/>
          <c:tx>
            <c:strRef>
              <c:f>Sheet1!$C$1</c:f>
              <c:strCache>
                <c:ptCount val="1"/>
                <c:pt idx="0">
                  <c:v>Series 2</c:v>
                </c:pt>
              </c:strCache>
            </c:strRef>
          </c:tx>
          <c:spPr>
            <a:solidFill>
              <a:schemeClr val="accent2"/>
            </a:solidFill>
            <a:ln>
              <a:noFill/>
            </a:ln>
            <a:effectLst/>
          </c:spPr>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F08C-4BD4-9BF4-9EBCC455F175}"/>
            </c:ext>
          </c:extLst>
        </c:ser>
        <c:dLbls>
          <c:showLegendKey val="0"/>
          <c:showVal val="0"/>
          <c:showCatName val="0"/>
          <c:showSerName val="0"/>
          <c:showPercent val="0"/>
          <c:showBubbleSize val="0"/>
        </c:dLbls>
        <c:axId val="192717512"/>
        <c:axId val="1"/>
      </c:areaChart>
      <c:dateAx>
        <c:axId val="192717512"/>
        <c:scaling>
          <c:orientation val="minMax"/>
        </c:scaling>
        <c:delete val="0"/>
        <c:axPos val="b"/>
        <c:numFmt formatCode="m/d/yyyy" sourceLinked="0"/>
        <c:majorTickMark val="out"/>
        <c:minorTickMark val="none"/>
        <c:tickLblPos val="nextTo"/>
        <c:spPr>
          <a:noFill/>
          <a:ln w="9506" cap="flat" cmpd="sng" algn="ctr">
            <a:solidFill>
              <a:schemeClr val="tx1">
                <a:lumMod val="15000"/>
                <a:lumOff val="85000"/>
              </a:schemeClr>
            </a:solidFill>
            <a:round/>
          </a:ln>
          <a:effectLst/>
        </c:spPr>
        <c:txPr>
          <a:bodyPr rot="-60000000" spcFirstLastPara="1" vertOverflow="ellipsis" vert="horz" wrap="square" anchor="ctr" anchorCtr="1"/>
          <a:lstStyle/>
          <a:p>
            <a:pPr>
              <a:defRPr sz="798" b="0" i="0" u="none" strike="noStrike" kern="1200" baseline="0">
                <a:solidFill>
                  <a:schemeClr val="tx1"/>
                </a:solidFill>
                <a:latin typeface="+mn-lt"/>
                <a:ea typeface="+mn-ea"/>
                <a:cs typeface="+mn-cs"/>
              </a:defRPr>
            </a:pPr>
            <a:endParaRPr lang="en-US"/>
          </a:p>
        </c:txPr>
        <c:crossAx val="1"/>
        <c:crosses val="autoZero"/>
        <c:auto val="1"/>
        <c:lblOffset val="100"/>
        <c:baseTimeUnit val="months"/>
      </c:dateAx>
      <c:valAx>
        <c:axId val="1"/>
        <c:scaling>
          <c:orientation val="minMax"/>
        </c:scaling>
        <c:delete val="0"/>
        <c:axPos val="l"/>
        <c:majorGridlines>
          <c:spPr>
            <a:ln w="9506"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98" b="0" i="0" u="none" strike="noStrike" kern="1200" baseline="0">
                <a:solidFill>
                  <a:schemeClr val="tx1"/>
                </a:solidFill>
                <a:latin typeface="+mn-lt"/>
                <a:ea typeface="+mn-ea"/>
                <a:cs typeface="+mn-cs"/>
              </a:defRPr>
            </a:pPr>
            <a:endParaRPr lang="en-US"/>
          </a:p>
        </c:txPr>
        <c:crossAx val="192717512"/>
        <c:crosses val="autoZero"/>
        <c:crossBetween val="midCat"/>
      </c:valAx>
      <c:spPr>
        <a:noFill/>
        <a:ln w="25349">
          <a:noFill/>
        </a:ln>
      </c:spPr>
    </c:plotArea>
    <c:plotVisOnly val="1"/>
    <c:dispBlanksAs val="zero"/>
    <c:showDLblsOverMax val="0"/>
  </c:chart>
  <c:spPr>
    <a:noFill/>
    <a:ln>
      <a:noFill/>
    </a:ln>
    <a:effectLst/>
  </c:spPr>
  <c:txPr>
    <a:bodyPr/>
    <a:lstStyle/>
    <a:p>
      <a:pPr>
        <a:defRPr sz="798">
          <a:solidFill>
            <a:schemeClr val="tx1"/>
          </a:solidFil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2851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1.3</c:v>
                </c:pt>
                <c:pt idx="1">
                  <c:v>4.5</c:v>
                </c:pt>
                <c:pt idx="2">
                  <c:v>3.5</c:v>
                </c:pt>
                <c:pt idx="3">
                  <c:v>4.5</c:v>
                </c:pt>
              </c:numCache>
            </c:numRef>
          </c:val>
          <c:smooth val="0"/>
          <c:extLst>
            <c:ext xmlns:c16="http://schemas.microsoft.com/office/drawing/2014/chart" uri="{C3380CC4-5D6E-409C-BE32-E72D297353CC}">
              <c16:uniqueId val="{00000000-2157-4BE3-9433-3FA5E7F21E86}"/>
            </c:ext>
          </c:extLst>
        </c:ser>
        <c:ser>
          <c:idx val="1"/>
          <c:order val="1"/>
          <c:tx>
            <c:strRef>
              <c:f>Sheet1!$C$1</c:f>
              <c:strCache>
                <c:ptCount val="1"/>
                <c:pt idx="0">
                  <c:v>Series 2</c:v>
                </c:pt>
              </c:strCache>
            </c:strRef>
          </c:tx>
          <c:spPr>
            <a:ln w="28515" cap="rnd">
              <a:solidFill>
                <a:schemeClr val="bg2">
                  <a:lumMod val="85000"/>
                </a:schemeClr>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2.4</c:v>
                </c:pt>
                <c:pt idx="2">
                  <c:v>1.8</c:v>
                </c:pt>
                <c:pt idx="3">
                  <c:v>2.8</c:v>
                </c:pt>
              </c:numCache>
            </c:numRef>
          </c:val>
          <c:smooth val="0"/>
          <c:extLst>
            <c:ext xmlns:c16="http://schemas.microsoft.com/office/drawing/2014/chart" uri="{C3380CC4-5D6E-409C-BE32-E72D297353CC}">
              <c16:uniqueId val="{00000001-2157-4BE3-9433-3FA5E7F21E86}"/>
            </c:ext>
          </c:extLst>
        </c:ser>
        <c:dLbls>
          <c:showLegendKey val="0"/>
          <c:showVal val="0"/>
          <c:showCatName val="0"/>
          <c:showSerName val="0"/>
          <c:showPercent val="0"/>
          <c:showBubbleSize val="0"/>
        </c:dLbls>
        <c:smooth val="0"/>
        <c:axId val="192719152"/>
        <c:axId val="1"/>
      </c:lineChart>
      <c:catAx>
        <c:axId val="192719152"/>
        <c:scaling>
          <c:orientation val="minMax"/>
        </c:scaling>
        <c:delete val="0"/>
        <c:axPos val="b"/>
        <c:numFmt formatCode="General" sourceLinked="1"/>
        <c:majorTickMark val="none"/>
        <c:minorTickMark val="none"/>
        <c:tickLblPos val="nextTo"/>
        <c:spPr>
          <a:noFill/>
          <a:ln w="9505" cap="flat" cmpd="sng" algn="ctr">
            <a:solidFill>
              <a:schemeClr val="tx1">
                <a:lumMod val="15000"/>
                <a:lumOff val="85000"/>
              </a:schemeClr>
            </a:solidFill>
            <a:round/>
          </a:ln>
          <a:effectLst/>
        </c:spPr>
        <c:txPr>
          <a:bodyPr rot="-60000000" spcFirstLastPara="1" vertOverflow="ellipsis" vert="horz" wrap="square" anchor="ctr" anchorCtr="1"/>
          <a:lstStyle/>
          <a:p>
            <a:pPr>
              <a:defRPr sz="798" b="0" i="0" u="none" strike="noStrike" kern="1200" baseline="0">
                <a:solidFill>
                  <a:schemeClr val="tx1"/>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05" cap="flat" cmpd="sng" algn="ctr">
              <a:solidFill>
                <a:schemeClr val="bg2">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98" b="0" i="0" u="none" strike="noStrike" kern="1200" baseline="0">
                <a:solidFill>
                  <a:schemeClr val="tx1"/>
                </a:solidFill>
                <a:latin typeface="+mn-lt"/>
                <a:ea typeface="+mn-ea"/>
                <a:cs typeface="+mn-cs"/>
              </a:defRPr>
            </a:pPr>
            <a:endParaRPr lang="en-US"/>
          </a:p>
        </c:txPr>
        <c:crossAx val="192719152"/>
        <c:crosses val="autoZero"/>
        <c:crossBetween val="between"/>
      </c:valAx>
      <c:spPr>
        <a:noFill/>
        <a:ln w="25346">
          <a:noFill/>
        </a:ln>
      </c:spPr>
    </c:plotArea>
    <c:plotVisOnly val="1"/>
    <c:dispBlanksAs val="gap"/>
    <c:showDLblsOverMax val="0"/>
  </c:chart>
  <c:spPr>
    <a:noFill/>
    <a:ln>
      <a:noFill/>
    </a:ln>
    <a:effectLst/>
  </c:spPr>
  <c:txPr>
    <a:bodyPr/>
    <a:lstStyle/>
    <a:p>
      <a:pPr>
        <a:defRPr sz="798">
          <a:solidFill>
            <a:schemeClr val="tx1"/>
          </a:solidFil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62F413-32BE-4405-8D90-317E9DBF86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4" name="Footer Placeholder 3">
            <a:extLst>
              <a:ext uri="{FF2B5EF4-FFF2-40B4-BE49-F238E27FC236}">
                <a16:creationId xmlns:a16="http://schemas.microsoft.com/office/drawing/2014/main" id="{F61E8660-8504-45F6-BB73-4289F4BCF1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FD27D49C-A2DD-49AF-B128-D538F1D6FE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55C253E3-0816-4FC6-860C-4C72EE36D7B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4112588992"/>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lideAdd9">
    <p:spTree>
      <p:nvGrpSpPr>
        <p:cNvPr id="1" name=""/>
        <p:cNvGrpSpPr/>
        <p:nvPr/>
      </p:nvGrpSpPr>
      <p:grpSpPr>
        <a:xfrm>
          <a:off x="0" y="0"/>
          <a:ext cx="0" cy="0"/>
          <a:chOff x="0" y="0"/>
          <a:chExt cx="0" cy="0"/>
        </a:xfrm>
      </p:grpSpPr>
      <p:sp>
        <p:nvSpPr>
          <p:cNvPr id="5" name="PpHolder5"/>
          <p:cNvSpPr>
            <a:spLocks noGrp="1"/>
          </p:cNvSpPr>
          <p:nvPr>
            <p:ph type="pic" sz="quarter" idx="10"/>
          </p:nvPr>
        </p:nvSpPr>
        <p:spPr>
          <a:xfrm>
            <a:off x="6400801" y="1600200"/>
            <a:ext cx="5791200" cy="5257800"/>
          </a:xfrm>
          <a:custGeom>
            <a:avLst/>
            <a:gdLst>
              <a:gd name="connsiteX0" fmla="*/ 0 w 5791200"/>
              <a:gd name="connsiteY0" fmla="*/ 0 h 5257800"/>
              <a:gd name="connsiteX1" fmla="*/ 5791200 w 5791200"/>
              <a:gd name="connsiteY1" fmla="*/ 0 h 5257800"/>
              <a:gd name="connsiteX2" fmla="*/ 5791200 w 5791200"/>
              <a:gd name="connsiteY2" fmla="*/ 5257800 h 5257800"/>
              <a:gd name="connsiteX3" fmla="*/ 0 w 5791200"/>
              <a:gd name="connsiteY3" fmla="*/ 5257800 h 5257800"/>
            </a:gdLst>
            <a:ahLst/>
            <a:cxnLst>
              <a:cxn ang="0">
                <a:pos x="connsiteX0" y="connsiteY0"/>
              </a:cxn>
              <a:cxn ang="0">
                <a:pos x="connsiteX1" y="connsiteY1"/>
              </a:cxn>
              <a:cxn ang="0">
                <a:pos x="connsiteX2" y="connsiteY2"/>
              </a:cxn>
              <a:cxn ang="0">
                <a:pos x="connsiteX3" y="connsiteY3"/>
              </a:cxn>
            </a:cxnLst>
            <a:rect l="l" t="t" r="r" b="b"/>
            <a:pathLst>
              <a:path w="5791200" h="5257800">
                <a:moveTo>
                  <a:pt x="0" y="0"/>
                </a:moveTo>
                <a:lnTo>
                  <a:pt x="5791200" y="0"/>
                </a:lnTo>
                <a:lnTo>
                  <a:pt x="5791200" y="5257800"/>
                </a:lnTo>
                <a:lnTo>
                  <a:pt x="0" y="52578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1365437925"/>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lideAdd11">
    <p:spTree>
      <p:nvGrpSpPr>
        <p:cNvPr id="1" name=""/>
        <p:cNvGrpSpPr/>
        <p:nvPr/>
      </p:nvGrpSpPr>
      <p:grpSpPr>
        <a:xfrm>
          <a:off x="0" y="0"/>
          <a:ext cx="0" cy="0"/>
          <a:chOff x="0" y="0"/>
          <a:chExt cx="0" cy="0"/>
        </a:xfrm>
      </p:grpSpPr>
      <p:sp>
        <p:nvSpPr>
          <p:cNvPr id="5" name="PpHolder1"/>
          <p:cNvSpPr>
            <a:spLocks noGrp="1"/>
          </p:cNvSpPr>
          <p:nvPr>
            <p:ph type="pic" sz="quarter" idx="10"/>
          </p:nvPr>
        </p:nvSpPr>
        <p:spPr>
          <a:xfrm>
            <a:off x="6705600" y="0"/>
            <a:ext cx="5486400" cy="6858000"/>
          </a:xfrm>
          <a:custGeom>
            <a:avLst/>
            <a:gdLst>
              <a:gd name="connsiteX0" fmla="*/ 0 w 5486400"/>
              <a:gd name="connsiteY0" fmla="*/ 0 h 6858000"/>
              <a:gd name="connsiteX1" fmla="*/ 5486400 w 5486400"/>
              <a:gd name="connsiteY1" fmla="*/ 0 h 6858000"/>
              <a:gd name="connsiteX2" fmla="*/ 5486400 w 5486400"/>
              <a:gd name="connsiteY2" fmla="*/ 6858000 h 6858000"/>
              <a:gd name="connsiteX3" fmla="*/ 0 w 5486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86400" h="6858000">
                <a:moveTo>
                  <a:pt x="0" y="0"/>
                </a:moveTo>
                <a:lnTo>
                  <a:pt x="5486400" y="0"/>
                </a:lnTo>
                <a:lnTo>
                  <a:pt x="5486400" y="6858000"/>
                </a:lnTo>
                <a:lnTo>
                  <a:pt x="0" y="68580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1553423" y="947936"/>
            <a:ext cx="3509214"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3966022291"/>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Add12">
    <p:spTree>
      <p:nvGrpSpPr>
        <p:cNvPr id="1" name=""/>
        <p:cNvGrpSpPr/>
        <p:nvPr/>
      </p:nvGrpSpPr>
      <p:grpSpPr>
        <a:xfrm>
          <a:off x="0" y="0"/>
          <a:ext cx="0" cy="0"/>
          <a:chOff x="0" y="0"/>
          <a:chExt cx="0" cy="0"/>
        </a:xfrm>
      </p:grpSpPr>
      <p:sp>
        <p:nvSpPr>
          <p:cNvPr id="5" name="PpHolder5"/>
          <p:cNvSpPr>
            <a:spLocks noGrp="1"/>
          </p:cNvSpPr>
          <p:nvPr>
            <p:ph type="pic" sz="quarter" idx="10"/>
          </p:nvPr>
        </p:nvSpPr>
        <p:spPr>
          <a:xfrm>
            <a:off x="0" y="1610360"/>
            <a:ext cx="7010401" cy="3952240"/>
          </a:xfrm>
          <a:custGeom>
            <a:avLst/>
            <a:gdLst>
              <a:gd name="connsiteX0" fmla="*/ 0 w 7010401"/>
              <a:gd name="connsiteY0" fmla="*/ 0 h 3952240"/>
              <a:gd name="connsiteX1" fmla="*/ 7010401 w 7010401"/>
              <a:gd name="connsiteY1" fmla="*/ 0 h 3952240"/>
              <a:gd name="connsiteX2" fmla="*/ 7010401 w 7010401"/>
              <a:gd name="connsiteY2" fmla="*/ 3952240 h 3952240"/>
              <a:gd name="connsiteX3" fmla="*/ 0 w 7010401"/>
              <a:gd name="connsiteY3" fmla="*/ 3952240 h 3952240"/>
            </a:gdLst>
            <a:ahLst/>
            <a:cxnLst>
              <a:cxn ang="0">
                <a:pos x="connsiteX0" y="connsiteY0"/>
              </a:cxn>
              <a:cxn ang="0">
                <a:pos x="connsiteX1" y="connsiteY1"/>
              </a:cxn>
              <a:cxn ang="0">
                <a:pos x="connsiteX2" y="connsiteY2"/>
              </a:cxn>
              <a:cxn ang="0">
                <a:pos x="connsiteX3" y="connsiteY3"/>
              </a:cxn>
            </a:cxnLst>
            <a:rect l="l" t="t" r="r" b="b"/>
            <a:pathLst>
              <a:path w="7010401" h="3952240">
                <a:moveTo>
                  <a:pt x="0" y="0"/>
                </a:moveTo>
                <a:lnTo>
                  <a:pt x="7010401" y="0"/>
                </a:lnTo>
                <a:lnTo>
                  <a:pt x="7010401" y="3952240"/>
                </a:lnTo>
                <a:lnTo>
                  <a:pt x="0" y="395224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387712077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Add13">
    <p:spTree>
      <p:nvGrpSpPr>
        <p:cNvPr id="1" name=""/>
        <p:cNvGrpSpPr/>
        <p:nvPr/>
      </p:nvGrpSpPr>
      <p:grpSpPr>
        <a:xfrm>
          <a:off x="0" y="0"/>
          <a:ext cx="0" cy="0"/>
          <a:chOff x="0" y="0"/>
          <a:chExt cx="0" cy="0"/>
        </a:xfrm>
      </p:grpSpPr>
      <p:sp>
        <p:nvSpPr>
          <p:cNvPr id="5" name="PpHolder4"/>
          <p:cNvSpPr>
            <a:spLocks noGrp="1"/>
          </p:cNvSpPr>
          <p:nvPr>
            <p:ph type="pic" sz="quarter" idx="10"/>
          </p:nvPr>
        </p:nvSpPr>
        <p:spPr>
          <a:xfrm>
            <a:off x="1" y="0"/>
            <a:ext cx="5791850" cy="5563790"/>
          </a:xfrm>
          <a:custGeom>
            <a:avLst/>
            <a:gdLst>
              <a:gd name="connsiteX0" fmla="*/ 0 w 5791850"/>
              <a:gd name="connsiteY0" fmla="*/ 0 h 5563790"/>
              <a:gd name="connsiteX1" fmla="*/ 5082503 w 5791850"/>
              <a:gd name="connsiteY1" fmla="*/ 0 h 5563790"/>
              <a:gd name="connsiteX2" fmla="*/ 5199051 w 5791850"/>
              <a:gd name="connsiteY2" fmla="*/ 155750 h 5563790"/>
              <a:gd name="connsiteX3" fmla="*/ 5791850 w 5791850"/>
              <a:gd name="connsiteY3" fmla="*/ 2095118 h 5563790"/>
              <a:gd name="connsiteX4" fmla="*/ 2320807 w 5791850"/>
              <a:gd name="connsiteY4" fmla="*/ 5563790 h 5563790"/>
              <a:gd name="connsiteX5" fmla="*/ 112903 w 5791850"/>
              <a:gd name="connsiteY5" fmla="*/ 4771714 h 5563790"/>
              <a:gd name="connsiteX6" fmla="*/ 0 w 5791850"/>
              <a:gd name="connsiteY6" fmla="*/ 4669172 h 556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1850" h="5563790">
                <a:moveTo>
                  <a:pt x="0" y="0"/>
                </a:moveTo>
                <a:lnTo>
                  <a:pt x="5082503" y="0"/>
                </a:lnTo>
                <a:lnTo>
                  <a:pt x="5199051" y="155750"/>
                </a:lnTo>
                <a:cubicBezTo>
                  <a:pt x="5573314" y="709354"/>
                  <a:pt x="5791850" y="1376733"/>
                  <a:pt x="5791850" y="2095118"/>
                </a:cubicBezTo>
                <a:cubicBezTo>
                  <a:pt x="5791850" y="4010813"/>
                  <a:pt x="4237812" y="5563790"/>
                  <a:pt x="2320807" y="5563790"/>
                </a:cubicBezTo>
                <a:cubicBezTo>
                  <a:pt x="1482119" y="5563790"/>
                  <a:pt x="712903" y="5266541"/>
                  <a:pt x="112903" y="4771714"/>
                </a:cubicBezTo>
                <a:lnTo>
                  <a:pt x="0" y="4669172"/>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6994018" y="1983861"/>
            <a:ext cx="4710938" cy="1755648"/>
          </a:xfrm>
          <a:prstGeom prst="rect">
            <a:avLst/>
          </a:prstGeom>
        </p:spPr>
        <p:txBody>
          <a:bodyPr anchor="ctr"/>
          <a:lstStyle>
            <a:lvl1pPr algn="l">
              <a:defRPr sz="3600" b="1">
                <a:solidFill>
                  <a:schemeClr val="tx1"/>
                </a:solidFill>
              </a:defRPr>
            </a:lvl1pPr>
          </a:lstStyle>
          <a:p>
            <a:r>
              <a:rPr lang="en-US"/>
              <a:t>Click to edit Master title style</a:t>
            </a:r>
            <a:endParaRPr lang="en-ID" dirty="0"/>
          </a:p>
        </p:txBody>
      </p:sp>
    </p:spTree>
    <p:extLst>
      <p:ext uri="{BB962C8B-B14F-4D97-AF65-F5344CB8AC3E}">
        <p14:creationId xmlns:p14="http://schemas.microsoft.com/office/powerpoint/2010/main" val="3885866056"/>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Add14">
    <p:spTree>
      <p:nvGrpSpPr>
        <p:cNvPr id="1" name=""/>
        <p:cNvGrpSpPr/>
        <p:nvPr/>
      </p:nvGrpSpPr>
      <p:grpSpPr>
        <a:xfrm>
          <a:off x="0" y="0"/>
          <a:ext cx="0" cy="0"/>
          <a:chOff x="0" y="0"/>
          <a:chExt cx="0" cy="0"/>
        </a:xfrm>
      </p:grpSpPr>
      <p:sp>
        <p:nvSpPr>
          <p:cNvPr id="5" name="PpHolder8"/>
          <p:cNvSpPr>
            <a:spLocks noGrp="1"/>
          </p:cNvSpPr>
          <p:nvPr>
            <p:ph type="pic" sz="quarter" idx="10"/>
          </p:nvPr>
        </p:nvSpPr>
        <p:spPr>
          <a:xfrm>
            <a:off x="1202980" y="1317425"/>
            <a:ext cx="5106481" cy="2846230"/>
          </a:xfrm>
          <a:custGeom>
            <a:avLst/>
            <a:gdLst>
              <a:gd name="connsiteX0" fmla="*/ 0 w 5106481"/>
              <a:gd name="connsiteY0" fmla="*/ 0 h 2846230"/>
              <a:gd name="connsiteX1" fmla="*/ 5106481 w 5106481"/>
              <a:gd name="connsiteY1" fmla="*/ 0 h 2846230"/>
              <a:gd name="connsiteX2" fmla="*/ 5106481 w 5106481"/>
              <a:gd name="connsiteY2" fmla="*/ 2846230 h 2846230"/>
              <a:gd name="connsiteX3" fmla="*/ 0 w 5106481"/>
              <a:gd name="connsiteY3" fmla="*/ 2846230 h 2846230"/>
            </a:gdLst>
            <a:ahLst/>
            <a:cxnLst>
              <a:cxn ang="0">
                <a:pos x="connsiteX0" y="connsiteY0"/>
              </a:cxn>
              <a:cxn ang="0">
                <a:pos x="connsiteX1" y="connsiteY1"/>
              </a:cxn>
              <a:cxn ang="0">
                <a:pos x="connsiteX2" y="connsiteY2"/>
              </a:cxn>
              <a:cxn ang="0">
                <a:pos x="connsiteX3" y="connsiteY3"/>
              </a:cxn>
            </a:cxnLst>
            <a:rect l="l" t="t" r="r" b="b"/>
            <a:pathLst>
              <a:path w="5106481" h="2846230">
                <a:moveTo>
                  <a:pt x="0" y="0"/>
                </a:moveTo>
                <a:lnTo>
                  <a:pt x="5106481" y="0"/>
                </a:lnTo>
                <a:lnTo>
                  <a:pt x="5106481" y="2846230"/>
                </a:lnTo>
                <a:lnTo>
                  <a:pt x="0" y="284623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7685165" y="1485123"/>
            <a:ext cx="3509214"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104898310"/>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lideAdd15">
    <p:spTree>
      <p:nvGrpSpPr>
        <p:cNvPr id="1" name=""/>
        <p:cNvGrpSpPr/>
        <p:nvPr/>
      </p:nvGrpSpPr>
      <p:grpSpPr>
        <a:xfrm>
          <a:off x="0" y="0"/>
          <a:ext cx="0" cy="0"/>
          <a:chOff x="0" y="0"/>
          <a:chExt cx="0" cy="0"/>
        </a:xfrm>
      </p:grpSpPr>
      <p:sp>
        <p:nvSpPr>
          <p:cNvPr id="9" name="PpHolder4"/>
          <p:cNvSpPr>
            <a:spLocks noGrp="1"/>
          </p:cNvSpPr>
          <p:nvPr>
            <p:ph type="pic" sz="quarter" idx="11"/>
          </p:nvPr>
        </p:nvSpPr>
        <p:spPr>
          <a:xfrm>
            <a:off x="8606368" y="1373967"/>
            <a:ext cx="1954791" cy="4110069"/>
          </a:xfrm>
          <a:custGeom>
            <a:avLst/>
            <a:gdLst>
              <a:gd name="connsiteX0" fmla="*/ 0 w 1954791"/>
              <a:gd name="connsiteY0" fmla="*/ 0 h 4110069"/>
              <a:gd name="connsiteX1" fmla="*/ 1954791 w 1954791"/>
              <a:gd name="connsiteY1" fmla="*/ 0 h 4110069"/>
              <a:gd name="connsiteX2" fmla="*/ 1954791 w 1954791"/>
              <a:gd name="connsiteY2" fmla="*/ 4110069 h 4110069"/>
              <a:gd name="connsiteX3" fmla="*/ 0 w 1954791"/>
              <a:gd name="connsiteY3" fmla="*/ 4110069 h 4110069"/>
            </a:gdLst>
            <a:ahLst/>
            <a:cxnLst>
              <a:cxn ang="0">
                <a:pos x="connsiteX0" y="connsiteY0"/>
              </a:cxn>
              <a:cxn ang="0">
                <a:pos x="connsiteX1" y="connsiteY1"/>
              </a:cxn>
              <a:cxn ang="0">
                <a:pos x="connsiteX2" y="connsiteY2"/>
              </a:cxn>
              <a:cxn ang="0">
                <a:pos x="connsiteX3" y="connsiteY3"/>
              </a:cxn>
            </a:cxnLst>
            <a:rect l="l" t="t" r="r" b="b"/>
            <a:pathLst>
              <a:path w="1954791" h="4110069">
                <a:moveTo>
                  <a:pt x="0" y="0"/>
                </a:moveTo>
                <a:lnTo>
                  <a:pt x="1954791" y="0"/>
                </a:lnTo>
                <a:lnTo>
                  <a:pt x="1954791" y="4110069"/>
                </a:lnTo>
                <a:lnTo>
                  <a:pt x="0" y="4110069"/>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7" name="PpHolder6"/>
          <p:cNvSpPr>
            <a:spLocks noGrp="1"/>
          </p:cNvSpPr>
          <p:nvPr>
            <p:ph type="pic" sz="quarter" idx="10"/>
          </p:nvPr>
        </p:nvSpPr>
        <p:spPr>
          <a:xfrm>
            <a:off x="6354538" y="1007163"/>
            <a:ext cx="2303701" cy="4843677"/>
          </a:xfrm>
          <a:custGeom>
            <a:avLst/>
            <a:gdLst>
              <a:gd name="connsiteX0" fmla="*/ 0 w 2303701"/>
              <a:gd name="connsiteY0" fmla="*/ 0 h 4843677"/>
              <a:gd name="connsiteX1" fmla="*/ 2303701 w 2303701"/>
              <a:gd name="connsiteY1" fmla="*/ 0 h 4843677"/>
              <a:gd name="connsiteX2" fmla="*/ 2303701 w 2303701"/>
              <a:gd name="connsiteY2" fmla="*/ 4843677 h 4843677"/>
              <a:gd name="connsiteX3" fmla="*/ 0 w 2303701"/>
              <a:gd name="connsiteY3" fmla="*/ 4843677 h 4843677"/>
            </a:gdLst>
            <a:ahLst/>
            <a:cxnLst>
              <a:cxn ang="0">
                <a:pos x="connsiteX0" y="connsiteY0"/>
              </a:cxn>
              <a:cxn ang="0">
                <a:pos x="connsiteX1" y="connsiteY1"/>
              </a:cxn>
              <a:cxn ang="0">
                <a:pos x="connsiteX2" y="connsiteY2"/>
              </a:cxn>
              <a:cxn ang="0">
                <a:pos x="connsiteX3" y="connsiteY3"/>
              </a:cxn>
            </a:cxnLst>
            <a:rect l="l" t="t" r="r" b="b"/>
            <a:pathLst>
              <a:path w="2303701" h="4843677">
                <a:moveTo>
                  <a:pt x="0" y="0"/>
                </a:moveTo>
                <a:lnTo>
                  <a:pt x="2303701" y="0"/>
                </a:lnTo>
                <a:lnTo>
                  <a:pt x="2303701" y="4843677"/>
                </a:lnTo>
                <a:lnTo>
                  <a:pt x="0" y="4843677"/>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13" name="Title 1"/>
          <p:cNvSpPr>
            <a:spLocks noGrp="1"/>
          </p:cNvSpPr>
          <p:nvPr>
            <p:ph type="title"/>
          </p:nvPr>
        </p:nvSpPr>
        <p:spPr>
          <a:xfrm>
            <a:off x="1520432" y="1121138"/>
            <a:ext cx="3509214"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1283488400"/>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lideAdd16">
    <p:spTree>
      <p:nvGrpSpPr>
        <p:cNvPr id="1" name=""/>
        <p:cNvGrpSpPr/>
        <p:nvPr/>
      </p:nvGrpSpPr>
      <p:grpSpPr>
        <a:xfrm>
          <a:off x="0" y="0"/>
          <a:ext cx="0" cy="0"/>
          <a:chOff x="0" y="0"/>
          <a:chExt cx="0" cy="0"/>
        </a:xfrm>
      </p:grpSpPr>
      <p:sp>
        <p:nvSpPr>
          <p:cNvPr id="12" name="PpHolder11"/>
          <p:cNvSpPr>
            <a:spLocks noGrp="1"/>
          </p:cNvSpPr>
          <p:nvPr>
            <p:ph type="pic" sz="quarter" idx="12"/>
          </p:nvPr>
        </p:nvSpPr>
        <p:spPr>
          <a:xfrm>
            <a:off x="4876802" y="2209801"/>
            <a:ext cx="2438399" cy="1535097"/>
          </a:xfrm>
          <a:custGeom>
            <a:avLst/>
            <a:gdLst>
              <a:gd name="connsiteX0" fmla="*/ 0 w 2438399"/>
              <a:gd name="connsiteY0" fmla="*/ 0 h 1535097"/>
              <a:gd name="connsiteX1" fmla="*/ 2438399 w 2438399"/>
              <a:gd name="connsiteY1" fmla="*/ 0 h 1535097"/>
              <a:gd name="connsiteX2" fmla="*/ 2438399 w 2438399"/>
              <a:gd name="connsiteY2" fmla="*/ 1535097 h 1535097"/>
              <a:gd name="connsiteX3" fmla="*/ 0 w 2438399"/>
              <a:gd name="connsiteY3" fmla="*/ 1535097 h 1535097"/>
            </a:gdLst>
            <a:ahLst/>
            <a:cxnLst>
              <a:cxn ang="0">
                <a:pos x="connsiteX0" y="connsiteY0"/>
              </a:cxn>
              <a:cxn ang="0">
                <a:pos x="connsiteX1" y="connsiteY1"/>
              </a:cxn>
              <a:cxn ang="0">
                <a:pos x="connsiteX2" y="connsiteY2"/>
              </a:cxn>
              <a:cxn ang="0">
                <a:pos x="connsiteX3" y="connsiteY3"/>
              </a:cxn>
            </a:cxnLst>
            <a:rect l="l" t="t" r="r" b="b"/>
            <a:pathLst>
              <a:path w="2438399" h="1535097">
                <a:moveTo>
                  <a:pt x="0" y="0"/>
                </a:moveTo>
                <a:lnTo>
                  <a:pt x="2438399" y="0"/>
                </a:lnTo>
                <a:lnTo>
                  <a:pt x="2438399" y="1535097"/>
                </a:lnTo>
                <a:lnTo>
                  <a:pt x="0" y="1535097"/>
                </a:lnTo>
                <a:close/>
              </a:path>
            </a:pathLst>
          </a:custGeom>
          <a:blipFill dpi="0" rotWithShape="1">
            <a:blip r:embed="rId2"/>
            <a:srcRect/>
            <a:tile tx="0" ty="0" sx="100000" sy="100000" flip="none" algn="tl"/>
          </a:blipFill>
          <a:ln w="7938" cap="flat">
            <a:noFill/>
            <a:prstDash val="solid"/>
            <a:miter lim="800000"/>
            <a:headEnd/>
            <a:tailEnd/>
          </a:ln>
        </p:spPr>
        <p:txBody>
          <a:bodyPr vert="horz" wrap="square" lIns="91440" tIns="45720" rIns="91440" bIns="45720" numCol="1" anchor="ctr" anchorCtr="1" compatLnSpc="1">
            <a:prstTxWarp prst="textNoShape">
              <a:avLst/>
            </a:prstTxWarp>
          </a:bodyPr>
          <a:lstStyle>
            <a:lvl1pPr>
              <a:defRPr lang="en-ID" sz="600">
                <a:solidFill>
                  <a:schemeClr val="tx1">
                    <a:alpha val="0"/>
                  </a:schemeClr>
                </a:solidFill>
              </a:defRPr>
            </a:lvl1pPr>
          </a:lstStyle>
          <a:p>
            <a:pPr lvl="0"/>
            <a:endParaRPr lang="en-ID" noProof="0"/>
          </a:p>
        </p:txBody>
      </p:sp>
      <p:sp>
        <p:nvSpPr>
          <p:cNvPr id="10" name="PpHolder18"/>
          <p:cNvSpPr>
            <a:spLocks noGrp="1"/>
          </p:cNvSpPr>
          <p:nvPr>
            <p:ph type="pic" sz="quarter" idx="11"/>
          </p:nvPr>
        </p:nvSpPr>
        <p:spPr>
          <a:xfrm>
            <a:off x="1524000" y="2209801"/>
            <a:ext cx="2438400" cy="1535097"/>
          </a:xfrm>
          <a:custGeom>
            <a:avLst/>
            <a:gdLst>
              <a:gd name="connsiteX0" fmla="*/ 0 w 2438400"/>
              <a:gd name="connsiteY0" fmla="*/ 0 h 1535097"/>
              <a:gd name="connsiteX1" fmla="*/ 2438400 w 2438400"/>
              <a:gd name="connsiteY1" fmla="*/ 0 h 1535097"/>
              <a:gd name="connsiteX2" fmla="*/ 2438400 w 2438400"/>
              <a:gd name="connsiteY2" fmla="*/ 1535097 h 1535097"/>
              <a:gd name="connsiteX3" fmla="*/ 0 w 2438400"/>
              <a:gd name="connsiteY3" fmla="*/ 1535097 h 1535097"/>
            </a:gdLst>
            <a:ahLst/>
            <a:cxnLst>
              <a:cxn ang="0">
                <a:pos x="connsiteX0" y="connsiteY0"/>
              </a:cxn>
              <a:cxn ang="0">
                <a:pos x="connsiteX1" y="connsiteY1"/>
              </a:cxn>
              <a:cxn ang="0">
                <a:pos x="connsiteX2" y="connsiteY2"/>
              </a:cxn>
              <a:cxn ang="0">
                <a:pos x="connsiteX3" y="connsiteY3"/>
              </a:cxn>
            </a:cxnLst>
            <a:rect l="l" t="t" r="r" b="b"/>
            <a:pathLst>
              <a:path w="2438400" h="1535097">
                <a:moveTo>
                  <a:pt x="0" y="0"/>
                </a:moveTo>
                <a:lnTo>
                  <a:pt x="2438400" y="0"/>
                </a:lnTo>
                <a:lnTo>
                  <a:pt x="2438400" y="1535097"/>
                </a:lnTo>
                <a:lnTo>
                  <a:pt x="0" y="1535097"/>
                </a:lnTo>
                <a:close/>
              </a:path>
            </a:pathLst>
          </a:custGeom>
          <a:blipFill dpi="0" rotWithShape="1">
            <a:blip r:embed="rId2"/>
            <a:srcRect/>
            <a:tile tx="0" ty="0" sx="100000" sy="100000" flip="none" algn="tl"/>
          </a:blipFill>
          <a:ln w="7938" cap="flat">
            <a:noFill/>
            <a:prstDash val="solid"/>
            <a:miter lim="800000"/>
            <a:headEnd/>
            <a:tailEnd/>
          </a:ln>
        </p:spPr>
        <p:txBody>
          <a:bodyPr vert="horz" wrap="square" lIns="91440" tIns="45720" rIns="91440" bIns="45720" numCol="1" anchor="ctr" anchorCtr="1" compatLnSpc="1">
            <a:prstTxWarp prst="textNoShape">
              <a:avLst/>
            </a:prstTxWarp>
          </a:bodyPr>
          <a:lstStyle>
            <a:lvl1pPr>
              <a:defRPr lang="en-ID" sz="600">
                <a:solidFill>
                  <a:schemeClr val="tx1">
                    <a:alpha val="0"/>
                  </a:schemeClr>
                </a:solidFill>
              </a:defRPr>
            </a:lvl1pPr>
          </a:lstStyle>
          <a:p>
            <a:pPr lvl="0"/>
            <a:endParaRPr lang="en-ID" noProof="0"/>
          </a:p>
        </p:txBody>
      </p:sp>
      <p:sp>
        <p:nvSpPr>
          <p:cNvPr id="8" name="PpHolder25"/>
          <p:cNvSpPr>
            <a:spLocks noGrp="1"/>
          </p:cNvSpPr>
          <p:nvPr>
            <p:ph type="pic" sz="quarter" idx="10"/>
          </p:nvPr>
        </p:nvSpPr>
        <p:spPr>
          <a:xfrm>
            <a:off x="8229599" y="2209801"/>
            <a:ext cx="2438400" cy="1535097"/>
          </a:xfrm>
          <a:custGeom>
            <a:avLst/>
            <a:gdLst>
              <a:gd name="connsiteX0" fmla="*/ 0 w 2438400"/>
              <a:gd name="connsiteY0" fmla="*/ 0 h 1535097"/>
              <a:gd name="connsiteX1" fmla="*/ 2438400 w 2438400"/>
              <a:gd name="connsiteY1" fmla="*/ 0 h 1535097"/>
              <a:gd name="connsiteX2" fmla="*/ 2438400 w 2438400"/>
              <a:gd name="connsiteY2" fmla="*/ 1535097 h 1535097"/>
              <a:gd name="connsiteX3" fmla="*/ 0 w 2438400"/>
              <a:gd name="connsiteY3" fmla="*/ 1535097 h 1535097"/>
            </a:gdLst>
            <a:ahLst/>
            <a:cxnLst>
              <a:cxn ang="0">
                <a:pos x="connsiteX0" y="connsiteY0"/>
              </a:cxn>
              <a:cxn ang="0">
                <a:pos x="connsiteX1" y="connsiteY1"/>
              </a:cxn>
              <a:cxn ang="0">
                <a:pos x="connsiteX2" y="connsiteY2"/>
              </a:cxn>
              <a:cxn ang="0">
                <a:pos x="connsiteX3" y="connsiteY3"/>
              </a:cxn>
            </a:cxnLst>
            <a:rect l="l" t="t" r="r" b="b"/>
            <a:pathLst>
              <a:path w="2438400" h="1535097">
                <a:moveTo>
                  <a:pt x="0" y="0"/>
                </a:moveTo>
                <a:lnTo>
                  <a:pt x="2438400" y="0"/>
                </a:lnTo>
                <a:lnTo>
                  <a:pt x="2438400" y="1535097"/>
                </a:lnTo>
                <a:lnTo>
                  <a:pt x="0" y="1535097"/>
                </a:lnTo>
                <a:close/>
              </a:path>
            </a:pathLst>
          </a:custGeom>
          <a:blipFill dpi="0" rotWithShape="1">
            <a:blip r:embed="rId2"/>
            <a:srcRect/>
            <a:tile tx="0" ty="0" sx="100000" sy="100000" flip="none" algn="tl"/>
          </a:blipFill>
          <a:ln w="7938" cap="flat">
            <a:noFill/>
            <a:prstDash val="solid"/>
            <a:miter lim="800000"/>
            <a:headEnd/>
            <a:tailEnd/>
          </a:ln>
        </p:spPr>
        <p:txBody>
          <a:bodyPr vert="horz" wrap="square" lIns="91440" tIns="45720" rIns="91440" bIns="45720" numCol="1" anchor="ctr" anchorCtr="1" compatLnSpc="1">
            <a:prstTxWarp prst="textNoShape">
              <a:avLst/>
            </a:prstTxWarp>
          </a:bodyPr>
          <a:lstStyle>
            <a:lvl1pPr>
              <a:defRPr lang="en-ID" sz="600">
                <a:solidFill>
                  <a:schemeClr val="tx1">
                    <a:alpha val="0"/>
                  </a:schemeClr>
                </a:solidFill>
              </a:defRPr>
            </a:lvl1pPr>
          </a:lstStyle>
          <a:p>
            <a:pPr lvl="0"/>
            <a:endParaRPr lang="en-ID" noProof="0"/>
          </a:p>
        </p:txBody>
      </p:sp>
      <p:sp>
        <p:nvSpPr>
          <p:cNvPr id="14"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2689381129"/>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lideAdd17">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6400760" y="2514602"/>
            <a:ext cx="4573589" cy="4343399"/>
          </a:xfrm>
          <a:custGeom>
            <a:avLst/>
            <a:gdLst>
              <a:gd name="connsiteX0" fmla="*/ 0 w 4573589"/>
              <a:gd name="connsiteY0" fmla="*/ 0 h 4343399"/>
              <a:gd name="connsiteX1" fmla="*/ 4573589 w 4573589"/>
              <a:gd name="connsiteY1" fmla="*/ 0 h 4343399"/>
              <a:gd name="connsiteX2" fmla="*/ 4573589 w 4573589"/>
              <a:gd name="connsiteY2" fmla="*/ 4343399 h 4343399"/>
              <a:gd name="connsiteX3" fmla="*/ 0 w 4573589"/>
              <a:gd name="connsiteY3" fmla="*/ 4343399 h 4343399"/>
            </a:gdLst>
            <a:ahLst/>
            <a:cxnLst>
              <a:cxn ang="0">
                <a:pos x="connsiteX0" y="connsiteY0"/>
              </a:cxn>
              <a:cxn ang="0">
                <a:pos x="connsiteX1" y="connsiteY1"/>
              </a:cxn>
              <a:cxn ang="0">
                <a:pos x="connsiteX2" y="connsiteY2"/>
              </a:cxn>
              <a:cxn ang="0">
                <a:pos x="connsiteX3" y="connsiteY3"/>
              </a:cxn>
            </a:cxnLst>
            <a:rect l="l" t="t" r="r" b="b"/>
            <a:pathLst>
              <a:path w="4573589" h="4343399">
                <a:moveTo>
                  <a:pt x="0" y="0"/>
                </a:moveTo>
                <a:lnTo>
                  <a:pt x="4573589" y="0"/>
                </a:lnTo>
                <a:lnTo>
                  <a:pt x="4573589" y="4343399"/>
                </a:lnTo>
                <a:lnTo>
                  <a:pt x="0" y="4343399"/>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7" name="PpHolder7"/>
          <p:cNvSpPr>
            <a:spLocks noGrp="1"/>
          </p:cNvSpPr>
          <p:nvPr>
            <p:ph type="pic" sz="quarter" idx="10"/>
          </p:nvPr>
        </p:nvSpPr>
        <p:spPr>
          <a:xfrm>
            <a:off x="7922109" y="1905000"/>
            <a:ext cx="1530890" cy="1524000"/>
          </a:xfrm>
          <a:custGeom>
            <a:avLst/>
            <a:gdLst>
              <a:gd name="connsiteX0" fmla="*/ 0 w 1530890"/>
              <a:gd name="connsiteY0" fmla="*/ 0 h 1524000"/>
              <a:gd name="connsiteX1" fmla="*/ 1530890 w 1530890"/>
              <a:gd name="connsiteY1" fmla="*/ 0 h 1524000"/>
              <a:gd name="connsiteX2" fmla="*/ 1530890 w 1530890"/>
              <a:gd name="connsiteY2" fmla="*/ 1524000 h 1524000"/>
              <a:gd name="connsiteX3" fmla="*/ 0 w 1530890"/>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1530890" h="1524000">
                <a:moveTo>
                  <a:pt x="0" y="0"/>
                </a:moveTo>
                <a:lnTo>
                  <a:pt x="1530890" y="0"/>
                </a:lnTo>
                <a:lnTo>
                  <a:pt x="1530890" y="1524000"/>
                </a:lnTo>
                <a:lnTo>
                  <a:pt x="0" y="1524000"/>
                </a:lnTo>
                <a:close/>
              </a:path>
            </a:pathLst>
          </a:custGeom>
          <a:blipFill dpi="0" rotWithShape="1">
            <a:blip r:embed="rId2"/>
            <a:srcRect/>
            <a:tile tx="0" ty="0" sx="100000" sy="100000" flip="none" algn="tl"/>
          </a:blipFill>
          <a:ln w="7938" cap="flat">
            <a:noFill/>
            <a:prstDash val="solid"/>
            <a:miter lim="800000"/>
            <a:headEnd/>
            <a:tailEnd/>
          </a:ln>
          <a:effectLst>
            <a:outerShdw blurRad="317500" rotWithShape="0">
              <a:scrgbClr r="0" g="0" b="0">
                <a:alpha val="20000"/>
              </a:scrgbClr>
            </a:outerShdw>
          </a:effectLst>
        </p:spPr>
        <p:txBody>
          <a:bodyPr vert="horz" wrap="square" lIns="91440" tIns="45720" rIns="91440" bIns="45720" numCol="1" anchor="ctr" anchorCtr="1" compatLnSpc="1">
            <a:prstTxWarp prst="textNoShape">
              <a:avLst/>
            </a:prstTxWarp>
          </a:bodyPr>
          <a:lstStyle>
            <a:lvl1pPr>
              <a:defRPr lang="en-ID" sz="600">
                <a:solidFill>
                  <a:schemeClr val="tx1">
                    <a:alpha val="0"/>
                  </a:schemeClr>
                </a:solidFill>
              </a:defRPr>
            </a:lvl1pPr>
          </a:lstStyle>
          <a:p>
            <a:pPr lvl="0"/>
            <a:endParaRPr lang="en-ID" noProof="0"/>
          </a:p>
        </p:txBody>
      </p:sp>
      <p:sp>
        <p:nvSpPr>
          <p:cNvPr id="11"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3857720649"/>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lideAdd23">
    <p:spTree>
      <p:nvGrpSpPr>
        <p:cNvPr id="1" name=""/>
        <p:cNvGrpSpPr/>
        <p:nvPr/>
      </p:nvGrpSpPr>
      <p:grpSpPr>
        <a:xfrm>
          <a:off x="0" y="0"/>
          <a:ext cx="0" cy="0"/>
          <a:chOff x="0" y="0"/>
          <a:chExt cx="0" cy="0"/>
        </a:xfrm>
      </p:grpSpPr>
      <p:sp>
        <p:nvSpPr>
          <p:cNvPr id="5" name="PpHolder1"/>
          <p:cNvSpPr>
            <a:spLocks noGrp="1"/>
          </p:cNvSpPr>
          <p:nvPr>
            <p:ph type="pic" sz="quarter" idx="10"/>
          </p:nvPr>
        </p:nvSpPr>
        <p:spPr>
          <a:xfrm>
            <a:off x="7620002" y="1600200"/>
            <a:ext cx="4571998" cy="5257800"/>
          </a:xfrm>
          <a:custGeom>
            <a:avLst/>
            <a:gdLst>
              <a:gd name="connsiteX0" fmla="*/ 0 w 4571998"/>
              <a:gd name="connsiteY0" fmla="*/ 0 h 5257800"/>
              <a:gd name="connsiteX1" fmla="*/ 4571998 w 4571998"/>
              <a:gd name="connsiteY1" fmla="*/ 0 h 5257800"/>
              <a:gd name="connsiteX2" fmla="*/ 4571998 w 4571998"/>
              <a:gd name="connsiteY2" fmla="*/ 5257800 h 5257800"/>
              <a:gd name="connsiteX3" fmla="*/ 0 w 4571998"/>
              <a:gd name="connsiteY3" fmla="*/ 5257800 h 5257800"/>
            </a:gdLst>
            <a:ahLst/>
            <a:cxnLst>
              <a:cxn ang="0">
                <a:pos x="connsiteX0" y="connsiteY0"/>
              </a:cxn>
              <a:cxn ang="0">
                <a:pos x="connsiteX1" y="connsiteY1"/>
              </a:cxn>
              <a:cxn ang="0">
                <a:pos x="connsiteX2" y="connsiteY2"/>
              </a:cxn>
              <a:cxn ang="0">
                <a:pos x="connsiteX3" y="connsiteY3"/>
              </a:cxn>
            </a:cxnLst>
            <a:rect l="l" t="t" r="r" b="b"/>
            <a:pathLst>
              <a:path w="4571998" h="5257800">
                <a:moveTo>
                  <a:pt x="0" y="0"/>
                </a:moveTo>
                <a:lnTo>
                  <a:pt x="4571998" y="0"/>
                </a:lnTo>
                <a:lnTo>
                  <a:pt x="4571998" y="5257800"/>
                </a:lnTo>
                <a:lnTo>
                  <a:pt x="0" y="5257800"/>
                </a:lnTo>
                <a:close/>
              </a:path>
            </a:pathLst>
          </a:custGeom>
          <a:blipFill dpi="0" rotWithShape="1">
            <a:blip r:embed="rId2"/>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352704141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lideAdd26">
    <p:spTree>
      <p:nvGrpSpPr>
        <p:cNvPr id="1" name=""/>
        <p:cNvGrpSpPr/>
        <p:nvPr/>
      </p:nvGrpSpPr>
      <p:grpSpPr>
        <a:xfrm>
          <a:off x="0" y="0"/>
          <a:ext cx="0" cy="0"/>
          <a:chOff x="0" y="0"/>
          <a:chExt cx="0" cy="0"/>
        </a:xfrm>
      </p:grpSpPr>
      <p:sp>
        <p:nvSpPr>
          <p:cNvPr id="15" name="PpHolder23"/>
          <p:cNvSpPr>
            <a:spLocks noGrp="1"/>
          </p:cNvSpPr>
          <p:nvPr>
            <p:ph type="pic" sz="quarter" idx="13"/>
          </p:nvPr>
        </p:nvSpPr>
        <p:spPr>
          <a:xfrm>
            <a:off x="618562" y="2230426"/>
            <a:ext cx="1810513" cy="1810511"/>
          </a:xfrm>
          <a:custGeom>
            <a:avLst/>
            <a:gdLst>
              <a:gd name="connsiteX0" fmla="*/ 905257 w 1810513"/>
              <a:gd name="connsiteY0" fmla="*/ 0 h 1810511"/>
              <a:gd name="connsiteX1" fmla="*/ 1810513 w 1810513"/>
              <a:gd name="connsiteY1" fmla="*/ 905255 h 1810511"/>
              <a:gd name="connsiteX2" fmla="*/ 905257 w 1810513"/>
              <a:gd name="connsiteY2" fmla="*/ 1810511 h 1810511"/>
              <a:gd name="connsiteX3" fmla="*/ 0 w 1810513"/>
              <a:gd name="connsiteY3" fmla="*/ 905255 h 1810511"/>
              <a:gd name="connsiteX4" fmla="*/ 905257 w 1810513"/>
              <a:gd name="connsiteY4" fmla="*/ 0 h 1810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513" h="1810511">
                <a:moveTo>
                  <a:pt x="905257" y="0"/>
                </a:moveTo>
                <a:cubicBezTo>
                  <a:pt x="1405216" y="0"/>
                  <a:pt x="1810513" y="405296"/>
                  <a:pt x="1810513" y="905255"/>
                </a:cubicBezTo>
                <a:cubicBezTo>
                  <a:pt x="1810513" y="1405214"/>
                  <a:pt x="1405216" y="1810511"/>
                  <a:pt x="905257" y="1810511"/>
                </a:cubicBezTo>
                <a:cubicBezTo>
                  <a:pt x="405297" y="1810511"/>
                  <a:pt x="0" y="1405214"/>
                  <a:pt x="0" y="905255"/>
                </a:cubicBezTo>
                <a:cubicBezTo>
                  <a:pt x="0" y="405296"/>
                  <a:pt x="405297" y="0"/>
                  <a:pt x="905257"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3" name="PpHolder24"/>
          <p:cNvSpPr>
            <a:spLocks noGrp="1"/>
          </p:cNvSpPr>
          <p:nvPr>
            <p:ph type="pic" sz="quarter" idx="12"/>
          </p:nvPr>
        </p:nvSpPr>
        <p:spPr>
          <a:xfrm>
            <a:off x="3666561" y="2230426"/>
            <a:ext cx="1810513" cy="1810511"/>
          </a:xfrm>
          <a:custGeom>
            <a:avLst/>
            <a:gdLst>
              <a:gd name="connsiteX0" fmla="*/ 905257 w 1810513"/>
              <a:gd name="connsiteY0" fmla="*/ 0 h 1810511"/>
              <a:gd name="connsiteX1" fmla="*/ 1810513 w 1810513"/>
              <a:gd name="connsiteY1" fmla="*/ 905255 h 1810511"/>
              <a:gd name="connsiteX2" fmla="*/ 905257 w 1810513"/>
              <a:gd name="connsiteY2" fmla="*/ 1810511 h 1810511"/>
              <a:gd name="connsiteX3" fmla="*/ 0 w 1810513"/>
              <a:gd name="connsiteY3" fmla="*/ 905255 h 1810511"/>
              <a:gd name="connsiteX4" fmla="*/ 905257 w 1810513"/>
              <a:gd name="connsiteY4" fmla="*/ 0 h 1810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513" h="1810511">
                <a:moveTo>
                  <a:pt x="905257" y="0"/>
                </a:moveTo>
                <a:cubicBezTo>
                  <a:pt x="1405216" y="0"/>
                  <a:pt x="1810513" y="405296"/>
                  <a:pt x="1810513" y="905255"/>
                </a:cubicBezTo>
                <a:cubicBezTo>
                  <a:pt x="1810513" y="1405214"/>
                  <a:pt x="1405216" y="1810511"/>
                  <a:pt x="905257" y="1810511"/>
                </a:cubicBezTo>
                <a:cubicBezTo>
                  <a:pt x="405298" y="1810511"/>
                  <a:pt x="0" y="1405214"/>
                  <a:pt x="0" y="905255"/>
                </a:cubicBezTo>
                <a:cubicBezTo>
                  <a:pt x="0" y="405296"/>
                  <a:pt x="405298" y="0"/>
                  <a:pt x="905257"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1" name="PpHolder25"/>
          <p:cNvSpPr>
            <a:spLocks noGrp="1"/>
          </p:cNvSpPr>
          <p:nvPr>
            <p:ph type="pic" sz="quarter" idx="11"/>
          </p:nvPr>
        </p:nvSpPr>
        <p:spPr>
          <a:xfrm>
            <a:off x="6714927" y="2230426"/>
            <a:ext cx="1810512" cy="1810511"/>
          </a:xfrm>
          <a:custGeom>
            <a:avLst/>
            <a:gdLst>
              <a:gd name="connsiteX0" fmla="*/ 905256 w 1810512"/>
              <a:gd name="connsiteY0" fmla="*/ 0 h 1810511"/>
              <a:gd name="connsiteX1" fmla="*/ 1810512 w 1810512"/>
              <a:gd name="connsiteY1" fmla="*/ 905255 h 1810511"/>
              <a:gd name="connsiteX2" fmla="*/ 905256 w 1810512"/>
              <a:gd name="connsiteY2" fmla="*/ 1810511 h 1810511"/>
              <a:gd name="connsiteX3" fmla="*/ 0 w 1810512"/>
              <a:gd name="connsiteY3" fmla="*/ 905255 h 1810511"/>
              <a:gd name="connsiteX4" fmla="*/ 905256 w 1810512"/>
              <a:gd name="connsiteY4" fmla="*/ 0 h 1810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512" h="1810511">
                <a:moveTo>
                  <a:pt x="905256" y="0"/>
                </a:moveTo>
                <a:cubicBezTo>
                  <a:pt x="1405215" y="0"/>
                  <a:pt x="1810512" y="405296"/>
                  <a:pt x="1810512" y="905255"/>
                </a:cubicBezTo>
                <a:cubicBezTo>
                  <a:pt x="1810512" y="1405214"/>
                  <a:pt x="1405215" y="1810511"/>
                  <a:pt x="905256" y="1810511"/>
                </a:cubicBezTo>
                <a:cubicBezTo>
                  <a:pt x="405297" y="1810511"/>
                  <a:pt x="0" y="1405214"/>
                  <a:pt x="0" y="905255"/>
                </a:cubicBezTo>
                <a:cubicBezTo>
                  <a:pt x="0" y="405296"/>
                  <a:pt x="405297" y="0"/>
                  <a:pt x="905256"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9" name="PpHolder26"/>
          <p:cNvSpPr>
            <a:spLocks noGrp="1"/>
          </p:cNvSpPr>
          <p:nvPr>
            <p:ph type="pic" sz="quarter" idx="10"/>
          </p:nvPr>
        </p:nvSpPr>
        <p:spPr>
          <a:xfrm>
            <a:off x="9762744" y="2230426"/>
            <a:ext cx="1810512" cy="1810511"/>
          </a:xfrm>
          <a:custGeom>
            <a:avLst/>
            <a:gdLst>
              <a:gd name="connsiteX0" fmla="*/ 905256 w 1810512"/>
              <a:gd name="connsiteY0" fmla="*/ 0 h 1810511"/>
              <a:gd name="connsiteX1" fmla="*/ 1810512 w 1810512"/>
              <a:gd name="connsiteY1" fmla="*/ 905255 h 1810511"/>
              <a:gd name="connsiteX2" fmla="*/ 905256 w 1810512"/>
              <a:gd name="connsiteY2" fmla="*/ 1810511 h 1810511"/>
              <a:gd name="connsiteX3" fmla="*/ 0 w 1810512"/>
              <a:gd name="connsiteY3" fmla="*/ 905255 h 1810511"/>
              <a:gd name="connsiteX4" fmla="*/ 905256 w 1810512"/>
              <a:gd name="connsiteY4" fmla="*/ 0 h 1810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512" h="1810511">
                <a:moveTo>
                  <a:pt x="905256" y="0"/>
                </a:moveTo>
                <a:cubicBezTo>
                  <a:pt x="1405215" y="0"/>
                  <a:pt x="1810512" y="405296"/>
                  <a:pt x="1810512" y="905255"/>
                </a:cubicBezTo>
                <a:cubicBezTo>
                  <a:pt x="1810512" y="1405214"/>
                  <a:pt x="1405215" y="1810511"/>
                  <a:pt x="905256" y="1810511"/>
                </a:cubicBezTo>
                <a:cubicBezTo>
                  <a:pt x="405297" y="1810511"/>
                  <a:pt x="0" y="1405214"/>
                  <a:pt x="0" y="905255"/>
                </a:cubicBezTo>
                <a:cubicBezTo>
                  <a:pt x="0" y="405296"/>
                  <a:pt x="405297" y="0"/>
                  <a:pt x="905256"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7"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2539484293"/>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Add1">
    <p:spTree>
      <p:nvGrpSpPr>
        <p:cNvPr id="1" name=""/>
        <p:cNvGrpSpPr/>
        <p:nvPr/>
      </p:nvGrpSpPr>
      <p:grpSpPr>
        <a:xfrm>
          <a:off x="0" y="0"/>
          <a:ext cx="0" cy="0"/>
          <a:chOff x="0" y="0"/>
          <a:chExt cx="0" cy="0"/>
        </a:xfrm>
      </p:grpSpPr>
      <p:sp>
        <p:nvSpPr>
          <p:cNvPr id="5" name="PpHolder1"/>
          <p:cNvSpPr>
            <a:spLocks noGrp="1"/>
          </p:cNvSpPr>
          <p:nvPr>
            <p:ph type="pic" sz="quarter" idx="10"/>
          </p:nvPr>
        </p:nvSpPr>
        <p:spPr>
          <a:xfrm>
            <a:off x="0" y="1"/>
            <a:ext cx="12192004" cy="6858003"/>
          </a:xfrm>
          <a:custGeom>
            <a:avLst/>
            <a:gdLst>
              <a:gd name="connsiteX0" fmla="*/ 0 w 12192004"/>
              <a:gd name="connsiteY0" fmla="*/ 0 h 6858003"/>
              <a:gd name="connsiteX1" fmla="*/ 12192004 w 12192004"/>
              <a:gd name="connsiteY1" fmla="*/ 0 h 6858003"/>
              <a:gd name="connsiteX2" fmla="*/ 12192004 w 12192004"/>
              <a:gd name="connsiteY2" fmla="*/ 6858003 h 6858003"/>
              <a:gd name="connsiteX3" fmla="*/ 0 w 12192004"/>
              <a:gd name="connsiteY3" fmla="*/ 6858003 h 6858003"/>
            </a:gdLst>
            <a:ahLst/>
            <a:cxnLst>
              <a:cxn ang="0">
                <a:pos x="connsiteX0" y="connsiteY0"/>
              </a:cxn>
              <a:cxn ang="0">
                <a:pos x="connsiteX1" y="connsiteY1"/>
              </a:cxn>
              <a:cxn ang="0">
                <a:pos x="connsiteX2" y="connsiteY2"/>
              </a:cxn>
              <a:cxn ang="0">
                <a:pos x="connsiteX3" y="connsiteY3"/>
              </a:cxn>
            </a:cxnLst>
            <a:rect l="l" t="t" r="r" b="b"/>
            <a:pathLst>
              <a:path w="12192004" h="6858003">
                <a:moveTo>
                  <a:pt x="0" y="0"/>
                </a:moveTo>
                <a:lnTo>
                  <a:pt x="12192004" y="0"/>
                </a:lnTo>
                <a:lnTo>
                  <a:pt x="12192004" y="6858003"/>
                </a:lnTo>
                <a:lnTo>
                  <a:pt x="0" y="685800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8" name="PpHolder7"/>
          <p:cNvSpPr>
            <a:spLocks noGrp="1"/>
          </p:cNvSpPr>
          <p:nvPr>
            <p:ph type="pic" sz="quarter" idx="11"/>
          </p:nvPr>
        </p:nvSpPr>
        <p:spPr>
          <a:xfrm>
            <a:off x="6698044" y="1595495"/>
            <a:ext cx="3666744" cy="3666744"/>
          </a:xfrm>
          <a:custGeom>
            <a:avLst/>
            <a:gdLst>
              <a:gd name="connsiteX0" fmla="*/ 2282987 w 4565974"/>
              <a:gd name="connsiteY0" fmla="*/ 0 h 4562856"/>
              <a:gd name="connsiteX1" fmla="*/ 4565974 w 4565974"/>
              <a:gd name="connsiteY1" fmla="*/ 2281428 h 4562856"/>
              <a:gd name="connsiteX2" fmla="*/ 2282987 w 4565974"/>
              <a:gd name="connsiteY2" fmla="*/ 4562856 h 4562856"/>
              <a:gd name="connsiteX3" fmla="*/ 0 w 4565974"/>
              <a:gd name="connsiteY3" fmla="*/ 2281428 h 4562856"/>
              <a:gd name="connsiteX4" fmla="*/ 2282987 w 4565974"/>
              <a:gd name="connsiteY4" fmla="*/ 0 h 456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5974" h="4562856">
                <a:moveTo>
                  <a:pt x="2282987" y="0"/>
                </a:moveTo>
                <a:cubicBezTo>
                  <a:pt x="3543846" y="0"/>
                  <a:pt x="4565974" y="1021430"/>
                  <a:pt x="4565974" y="2281428"/>
                </a:cubicBezTo>
                <a:cubicBezTo>
                  <a:pt x="4565974" y="3541426"/>
                  <a:pt x="3543846" y="4562856"/>
                  <a:pt x="2282987" y="4562856"/>
                </a:cubicBezTo>
                <a:cubicBezTo>
                  <a:pt x="1022128" y="4562856"/>
                  <a:pt x="0" y="3541426"/>
                  <a:pt x="0" y="2281428"/>
                </a:cubicBezTo>
                <a:cubicBezTo>
                  <a:pt x="0" y="1021430"/>
                  <a:pt x="1022128" y="0"/>
                  <a:pt x="2282987" y="0"/>
                </a:cubicBezTo>
                <a:close/>
              </a:path>
            </a:pathLst>
          </a:custGeom>
          <a:blipFill dpi="0" rotWithShape="1">
            <a:blip r:embed="rId2"/>
            <a:srcRect/>
            <a:tile tx="0" ty="0" sx="100000" sy="100000" flip="none" algn="tl"/>
          </a:blip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Tree>
    <p:extLst>
      <p:ext uri="{BB962C8B-B14F-4D97-AF65-F5344CB8AC3E}">
        <p14:creationId xmlns:p14="http://schemas.microsoft.com/office/powerpoint/2010/main" val="3530020863"/>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lideAdd27">
    <p:spTree>
      <p:nvGrpSpPr>
        <p:cNvPr id="1" name=""/>
        <p:cNvGrpSpPr/>
        <p:nvPr/>
      </p:nvGrpSpPr>
      <p:grpSpPr>
        <a:xfrm>
          <a:off x="0" y="0"/>
          <a:ext cx="0" cy="0"/>
          <a:chOff x="0" y="0"/>
          <a:chExt cx="0" cy="0"/>
        </a:xfrm>
      </p:grpSpPr>
      <p:sp>
        <p:nvSpPr>
          <p:cNvPr id="12" name="PpHolder14"/>
          <p:cNvSpPr>
            <a:spLocks noGrp="1"/>
          </p:cNvSpPr>
          <p:nvPr>
            <p:ph type="pic" sz="quarter" idx="12"/>
          </p:nvPr>
        </p:nvSpPr>
        <p:spPr>
          <a:xfrm>
            <a:off x="1834568" y="1606472"/>
            <a:ext cx="2441449" cy="3035808"/>
          </a:xfrm>
          <a:custGeom>
            <a:avLst/>
            <a:gdLst>
              <a:gd name="connsiteX0" fmla="*/ 1220724 w 2441449"/>
              <a:gd name="connsiteY0" fmla="*/ 0 h 3035808"/>
              <a:gd name="connsiteX1" fmla="*/ 2441449 w 2441449"/>
              <a:gd name="connsiteY1" fmla="*/ 1220724 h 3035808"/>
              <a:gd name="connsiteX2" fmla="*/ 2441449 w 2441449"/>
              <a:gd name="connsiteY2" fmla="*/ 1815084 h 3035808"/>
              <a:gd name="connsiteX3" fmla="*/ 1220724 w 2441449"/>
              <a:gd name="connsiteY3" fmla="*/ 3035808 h 3035808"/>
              <a:gd name="connsiteX4" fmla="*/ 0 w 2441449"/>
              <a:gd name="connsiteY4" fmla="*/ 1815084 h 3035808"/>
              <a:gd name="connsiteX5" fmla="*/ 0 w 2441449"/>
              <a:gd name="connsiteY5" fmla="*/ 1220724 h 3035808"/>
              <a:gd name="connsiteX6" fmla="*/ 1220724 w 2441449"/>
              <a:gd name="connsiteY6" fmla="*/ 0 h 3035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1449" h="3035808">
                <a:moveTo>
                  <a:pt x="1220724" y="0"/>
                </a:moveTo>
                <a:cubicBezTo>
                  <a:pt x="1894911" y="0"/>
                  <a:pt x="2441449" y="546538"/>
                  <a:pt x="2441449" y="1220724"/>
                </a:cubicBezTo>
                <a:lnTo>
                  <a:pt x="2441449" y="1815084"/>
                </a:lnTo>
                <a:cubicBezTo>
                  <a:pt x="2441449" y="2489271"/>
                  <a:pt x="1894911" y="3035808"/>
                  <a:pt x="1220724" y="3035808"/>
                </a:cubicBezTo>
                <a:cubicBezTo>
                  <a:pt x="546537" y="3035808"/>
                  <a:pt x="0" y="2489271"/>
                  <a:pt x="0" y="1815084"/>
                </a:cubicBezTo>
                <a:lnTo>
                  <a:pt x="0" y="1220724"/>
                </a:lnTo>
                <a:cubicBezTo>
                  <a:pt x="0" y="546538"/>
                  <a:pt x="546537" y="0"/>
                  <a:pt x="1220724"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0" name="PpHolder15"/>
          <p:cNvSpPr>
            <a:spLocks noGrp="1"/>
          </p:cNvSpPr>
          <p:nvPr>
            <p:ph type="pic" sz="quarter" idx="11"/>
          </p:nvPr>
        </p:nvSpPr>
        <p:spPr>
          <a:xfrm>
            <a:off x="4875276" y="1602109"/>
            <a:ext cx="2441448" cy="3035808"/>
          </a:xfrm>
          <a:custGeom>
            <a:avLst/>
            <a:gdLst>
              <a:gd name="connsiteX0" fmla="*/ 1220724 w 2441448"/>
              <a:gd name="connsiteY0" fmla="*/ 0 h 3035808"/>
              <a:gd name="connsiteX1" fmla="*/ 2441448 w 2441448"/>
              <a:gd name="connsiteY1" fmla="*/ 1220725 h 3035808"/>
              <a:gd name="connsiteX2" fmla="*/ 2441448 w 2441448"/>
              <a:gd name="connsiteY2" fmla="*/ 1815084 h 3035808"/>
              <a:gd name="connsiteX3" fmla="*/ 1220724 w 2441448"/>
              <a:gd name="connsiteY3" fmla="*/ 3035808 h 3035808"/>
              <a:gd name="connsiteX4" fmla="*/ 0 w 2441448"/>
              <a:gd name="connsiteY4" fmla="*/ 1815084 h 3035808"/>
              <a:gd name="connsiteX5" fmla="*/ 0 w 2441448"/>
              <a:gd name="connsiteY5" fmla="*/ 1220725 h 3035808"/>
              <a:gd name="connsiteX6" fmla="*/ 1220724 w 2441448"/>
              <a:gd name="connsiteY6" fmla="*/ 0 h 3035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1448" h="3035808">
                <a:moveTo>
                  <a:pt x="1220724" y="0"/>
                </a:moveTo>
                <a:cubicBezTo>
                  <a:pt x="1894911" y="0"/>
                  <a:pt x="2441448" y="546537"/>
                  <a:pt x="2441448" y="1220725"/>
                </a:cubicBezTo>
                <a:lnTo>
                  <a:pt x="2441448" y="1815084"/>
                </a:lnTo>
                <a:cubicBezTo>
                  <a:pt x="2441448" y="2489271"/>
                  <a:pt x="1894911" y="3035808"/>
                  <a:pt x="1220724" y="3035808"/>
                </a:cubicBezTo>
                <a:cubicBezTo>
                  <a:pt x="546538" y="3035808"/>
                  <a:pt x="0" y="2489271"/>
                  <a:pt x="0" y="1815084"/>
                </a:cubicBezTo>
                <a:lnTo>
                  <a:pt x="0" y="1220725"/>
                </a:lnTo>
                <a:cubicBezTo>
                  <a:pt x="0" y="546537"/>
                  <a:pt x="546538" y="0"/>
                  <a:pt x="1220724"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8" name="PpHolder16"/>
          <p:cNvSpPr>
            <a:spLocks noGrp="1"/>
          </p:cNvSpPr>
          <p:nvPr>
            <p:ph type="pic" sz="quarter" idx="10"/>
          </p:nvPr>
        </p:nvSpPr>
        <p:spPr>
          <a:xfrm>
            <a:off x="7938038" y="1602109"/>
            <a:ext cx="2441448" cy="3035808"/>
          </a:xfrm>
          <a:custGeom>
            <a:avLst/>
            <a:gdLst>
              <a:gd name="connsiteX0" fmla="*/ 1220724 w 2441448"/>
              <a:gd name="connsiteY0" fmla="*/ 0 h 3035808"/>
              <a:gd name="connsiteX1" fmla="*/ 2441448 w 2441448"/>
              <a:gd name="connsiteY1" fmla="*/ 1220725 h 3035808"/>
              <a:gd name="connsiteX2" fmla="*/ 2441448 w 2441448"/>
              <a:gd name="connsiteY2" fmla="*/ 1815084 h 3035808"/>
              <a:gd name="connsiteX3" fmla="*/ 1220724 w 2441448"/>
              <a:gd name="connsiteY3" fmla="*/ 3035808 h 3035808"/>
              <a:gd name="connsiteX4" fmla="*/ 0 w 2441448"/>
              <a:gd name="connsiteY4" fmla="*/ 1815084 h 3035808"/>
              <a:gd name="connsiteX5" fmla="*/ 0 w 2441448"/>
              <a:gd name="connsiteY5" fmla="*/ 1220725 h 3035808"/>
              <a:gd name="connsiteX6" fmla="*/ 1220724 w 2441448"/>
              <a:gd name="connsiteY6" fmla="*/ 0 h 3035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1448" h="3035808">
                <a:moveTo>
                  <a:pt x="1220724" y="0"/>
                </a:moveTo>
                <a:cubicBezTo>
                  <a:pt x="1894911" y="0"/>
                  <a:pt x="2441448" y="546537"/>
                  <a:pt x="2441448" y="1220725"/>
                </a:cubicBezTo>
                <a:lnTo>
                  <a:pt x="2441448" y="1815084"/>
                </a:lnTo>
                <a:cubicBezTo>
                  <a:pt x="2441448" y="2489271"/>
                  <a:pt x="1894911" y="3035808"/>
                  <a:pt x="1220724" y="3035808"/>
                </a:cubicBezTo>
                <a:cubicBezTo>
                  <a:pt x="546537" y="3035808"/>
                  <a:pt x="0" y="2489271"/>
                  <a:pt x="0" y="1815084"/>
                </a:cubicBezTo>
                <a:lnTo>
                  <a:pt x="0" y="1220725"/>
                </a:lnTo>
                <a:cubicBezTo>
                  <a:pt x="0" y="546537"/>
                  <a:pt x="546537" y="0"/>
                  <a:pt x="1220724"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4"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164378345"/>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lideAdd28">
    <p:spTree>
      <p:nvGrpSpPr>
        <p:cNvPr id="1" name=""/>
        <p:cNvGrpSpPr/>
        <p:nvPr/>
      </p:nvGrpSpPr>
      <p:grpSpPr>
        <a:xfrm>
          <a:off x="0" y="0"/>
          <a:ext cx="0" cy="0"/>
          <a:chOff x="0" y="0"/>
          <a:chExt cx="0" cy="0"/>
        </a:xfrm>
      </p:grpSpPr>
      <p:sp>
        <p:nvSpPr>
          <p:cNvPr id="9" name="PpHolder17"/>
          <p:cNvSpPr>
            <a:spLocks noGrp="1"/>
          </p:cNvSpPr>
          <p:nvPr>
            <p:ph type="pic" sz="quarter" idx="11"/>
          </p:nvPr>
        </p:nvSpPr>
        <p:spPr>
          <a:xfrm>
            <a:off x="5791204" y="683913"/>
            <a:ext cx="2437312" cy="2746977"/>
          </a:xfrm>
          <a:custGeom>
            <a:avLst/>
            <a:gdLst>
              <a:gd name="connsiteX0" fmla="*/ 0 w 2437312"/>
              <a:gd name="connsiteY0" fmla="*/ 0 h 2746977"/>
              <a:gd name="connsiteX1" fmla="*/ 2437312 w 2437312"/>
              <a:gd name="connsiteY1" fmla="*/ 0 h 2746977"/>
              <a:gd name="connsiteX2" fmla="*/ 2437312 w 2437312"/>
              <a:gd name="connsiteY2" fmla="*/ 2746977 h 2746977"/>
              <a:gd name="connsiteX3" fmla="*/ 0 w 2437312"/>
              <a:gd name="connsiteY3" fmla="*/ 2746977 h 2746977"/>
            </a:gdLst>
            <a:ahLst/>
            <a:cxnLst>
              <a:cxn ang="0">
                <a:pos x="connsiteX0" y="connsiteY0"/>
              </a:cxn>
              <a:cxn ang="0">
                <a:pos x="connsiteX1" y="connsiteY1"/>
              </a:cxn>
              <a:cxn ang="0">
                <a:pos x="connsiteX2" y="connsiteY2"/>
              </a:cxn>
              <a:cxn ang="0">
                <a:pos x="connsiteX3" y="connsiteY3"/>
              </a:cxn>
            </a:cxnLst>
            <a:rect l="l" t="t" r="r" b="b"/>
            <a:pathLst>
              <a:path w="2437312" h="2746977">
                <a:moveTo>
                  <a:pt x="0" y="0"/>
                </a:moveTo>
                <a:lnTo>
                  <a:pt x="2437312" y="0"/>
                </a:lnTo>
                <a:lnTo>
                  <a:pt x="2437312" y="2746977"/>
                </a:lnTo>
                <a:lnTo>
                  <a:pt x="0" y="2746977"/>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7" name="PpHolder18"/>
          <p:cNvSpPr>
            <a:spLocks noGrp="1"/>
          </p:cNvSpPr>
          <p:nvPr>
            <p:ph type="pic" sz="quarter" idx="10"/>
          </p:nvPr>
        </p:nvSpPr>
        <p:spPr>
          <a:xfrm>
            <a:off x="8223507" y="3411904"/>
            <a:ext cx="2437313" cy="2746977"/>
          </a:xfrm>
          <a:custGeom>
            <a:avLst/>
            <a:gdLst>
              <a:gd name="connsiteX0" fmla="*/ 0 w 2437313"/>
              <a:gd name="connsiteY0" fmla="*/ 0 h 2746977"/>
              <a:gd name="connsiteX1" fmla="*/ 2437313 w 2437313"/>
              <a:gd name="connsiteY1" fmla="*/ 0 h 2746977"/>
              <a:gd name="connsiteX2" fmla="*/ 2437313 w 2437313"/>
              <a:gd name="connsiteY2" fmla="*/ 2746977 h 2746977"/>
              <a:gd name="connsiteX3" fmla="*/ 0 w 2437313"/>
              <a:gd name="connsiteY3" fmla="*/ 2746977 h 2746977"/>
            </a:gdLst>
            <a:ahLst/>
            <a:cxnLst>
              <a:cxn ang="0">
                <a:pos x="connsiteX0" y="connsiteY0"/>
              </a:cxn>
              <a:cxn ang="0">
                <a:pos x="connsiteX1" y="connsiteY1"/>
              </a:cxn>
              <a:cxn ang="0">
                <a:pos x="connsiteX2" y="connsiteY2"/>
              </a:cxn>
              <a:cxn ang="0">
                <a:pos x="connsiteX3" y="connsiteY3"/>
              </a:cxn>
            </a:cxnLst>
            <a:rect l="l" t="t" r="r" b="b"/>
            <a:pathLst>
              <a:path w="2437313" h="2746977">
                <a:moveTo>
                  <a:pt x="0" y="0"/>
                </a:moveTo>
                <a:lnTo>
                  <a:pt x="2437313" y="0"/>
                </a:lnTo>
                <a:lnTo>
                  <a:pt x="2437313" y="2746977"/>
                </a:lnTo>
                <a:lnTo>
                  <a:pt x="0" y="2746977"/>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3" name="Title 1"/>
          <p:cNvSpPr>
            <a:spLocks noGrp="1"/>
          </p:cNvSpPr>
          <p:nvPr>
            <p:ph type="title"/>
          </p:nvPr>
        </p:nvSpPr>
        <p:spPr>
          <a:xfrm>
            <a:off x="1327156" y="1260860"/>
            <a:ext cx="3093924" cy="1755648"/>
          </a:xfrm>
          <a:prstGeom prst="rect">
            <a:avLst/>
          </a:prstGeom>
        </p:spPr>
        <p:txBody>
          <a:bodyPr anchor="ctr"/>
          <a:lstStyle>
            <a:lvl1pPr algn="l">
              <a:defRPr sz="3600" b="1">
                <a:solidFill>
                  <a:schemeClr val="tx1"/>
                </a:solidFill>
              </a:defRPr>
            </a:lvl1pPr>
          </a:lstStyle>
          <a:p>
            <a:r>
              <a:rPr lang="en-US"/>
              <a:t>Click to edit Master title style</a:t>
            </a:r>
            <a:endParaRPr lang="en-ID" dirty="0"/>
          </a:p>
        </p:txBody>
      </p:sp>
    </p:spTree>
    <p:extLst>
      <p:ext uri="{BB962C8B-B14F-4D97-AF65-F5344CB8AC3E}">
        <p14:creationId xmlns:p14="http://schemas.microsoft.com/office/powerpoint/2010/main" val="61046592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lideAdd29">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0" y="4648201"/>
            <a:ext cx="12192004" cy="2209801"/>
          </a:xfrm>
          <a:custGeom>
            <a:avLst/>
            <a:gdLst>
              <a:gd name="connsiteX0" fmla="*/ 0 w 12192004"/>
              <a:gd name="connsiteY0" fmla="*/ 0 h 2209801"/>
              <a:gd name="connsiteX1" fmla="*/ 12192004 w 12192004"/>
              <a:gd name="connsiteY1" fmla="*/ 0 h 2209801"/>
              <a:gd name="connsiteX2" fmla="*/ 12192004 w 12192004"/>
              <a:gd name="connsiteY2" fmla="*/ 2209801 h 2209801"/>
              <a:gd name="connsiteX3" fmla="*/ 0 w 12192004"/>
              <a:gd name="connsiteY3" fmla="*/ 2209801 h 2209801"/>
            </a:gdLst>
            <a:ahLst/>
            <a:cxnLst>
              <a:cxn ang="0">
                <a:pos x="connsiteX0" y="connsiteY0"/>
              </a:cxn>
              <a:cxn ang="0">
                <a:pos x="connsiteX1" y="connsiteY1"/>
              </a:cxn>
              <a:cxn ang="0">
                <a:pos x="connsiteX2" y="connsiteY2"/>
              </a:cxn>
              <a:cxn ang="0">
                <a:pos x="connsiteX3" y="connsiteY3"/>
              </a:cxn>
            </a:cxnLst>
            <a:rect l="l" t="t" r="r" b="b"/>
            <a:pathLst>
              <a:path w="12192004" h="2209801">
                <a:moveTo>
                  <a:pt x="0" y="0"/>
                </a:moveTo>
                <a:lnTo>
                  <a:pt x="12192004" y="0"/>
                </a:lnTo>
                <a:lnTo>
                  <a:pt x="12192004" y="2209801"/>
                </a:lnTo>
                <a:lnTo>
                  <a:pt x="0" y="2209801"/>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7" name="PpHolder12"/>
          <p:cNvSpPr>
            <a:spLocks noGrp="1"/>
          </p:cNvSpPr>
          <p:nvPr>
            <p:ph type="pic" sz="quarter" idx="10"/>
          </p:nvPr>
        </p:nvSpPr>
        <p:spPr>
          <a:xfrm>
            <a:off x="1217614" y="1600200"/>
            <a:ext cx="5487989" cy="3962402"/>
          </a:xfrm>
          <a:custGeom>
            <a:avLst/>
            <a:gdLst>
              <a:gd name="connsiteX0" fmla="*/ 0 w 5487989"/>
              <a:gd name="connsiteY0" fmla="*/ 0 h 3962402"/>
              <a:gd name="connsiteX1" fmla="*/ 5487989 w 5487989"/>
              <a:gd name="connsiteY1" fmla="*/ 0 h 3962402"/>
              <a:gd name="connsiteX2" fmla="*/ 5487989 w 5487989"/>
              <a:gd name="connsiteY2" fmla="*/ 3962402 h 3962402"/>
              <a:gd name="connsiteX3" fmla="*/ 0 w 5487989"/>
              <a:gd name="connsiteY3" fmla="*/ 3962402 h 3962402"/>
            </a:gdLst>
            <a:ahLst/>
            <a:cxnLst>
              <a:cxn ang="0">
                <a:pos x="connsiteX0" y="connsiteY0"/>
              </a:cxn>
              <a:cxn ang="0">
                <a:pos x="connsiteX1" y="connsiteY1"/>
              </a:cxn>
              <a:cxn ang="0">
                <a:pos x="connsiteX2" y="connsiteY2"/>
              </a:cxn>
              <a:cxn ang="0">
                <a:pos x="connsiteX3" y="connsiteY3"/>
              </a:cxn>
            </a:cxnLst>
            <a:rect l="l" t="t" r="r" b="b"/>
            <a:pathLst>
              <a:path w="5487989" h="3962402">
                <a:moveTo>
                  <a:pt x="0" y="0"/>
                </a:moveTo>
                <a:lnTo>
                  <a:pt x="5487989" y="0"/>
                </a:lnTo>
                <a:lnTo>
                  <a:pt x="5487989" y="3962402"/>
                </a:lnTo>
                <a:lnTo>
                  <a:pt x="0" y="3962402"/>
                </a:lnTo>
                <a:close/>
              </a:path>
            </a:pathLst>
          </a:custGeom>
          <a:blipFill dpi="0" rotWithShape="1">
            <a:blip r:embed="rId2"/>
            <a:srcRect/>
            <a:tile tx="0" ty="0" sx="100000" sy="100000" flip="none" algn="tl"/>
          </a:blipFill>
          <a:ln w="4140" cap="flat">
            <a:noFill/>
            <a:prstDash val="solid"/>
            <a:miter/>
          </a:ln>
          <a:effectLst>
            <a:outerShdw blurRad="317500" rotWithShape="0">
              <a:scrgbClr r="0" g="0" b="0">
                <a:alpha val="20000"/>
              </a:scrgbClr>
            </a:outerShdw>
          </a:effectLst>
        </p:spPr>
        <p:txBody>
          <a:bodyPr rtlCol="0" anchor="ctr" anchorCtr="1"/>
          <a:lstStyle>
            <a:lvl1pPr>
              <a:defRPr lang="en-ID" sz="600">
                <a:solidFill>
                  <a:schemeClr val="tx1">
                    <a:alpha val="0"/>
                  </a:schemeClr>
                </a:solidFill>
              </a:defRPr>
            </a:lvl1pPr>
          </a:lstStyle>
          <a:p>
            <a:pPr lvl="0"/>
            <a:endParaRPr lang="en-ID" noProof="0"/>
          </a:p>
        </p:txBody>
      </p:sp>
      <p:sp>
        <p:nvSpPr>
          <p:cNvPr id="11"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3098786319"/>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lideAdd30">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0" y="1"/>
            <a:ext cx="12192004" cy="6858003"/>
          </a:xfrm>
          <a:custGeom>
            <a:avLst/>
            <a:gdLst>
              <a:gd name="connsiteX0" fmla="*/ 0 w 12192004"/>
              <a:gd name="connsiteY0" fmla="*/ 0 h 6858003"/>
              <a:gd name="connsiteX1" fmla="*/ 12192004 w 12192004"/>
              <a:gd name="connsiteY1" fmla="*/ 0 h 6858003"/>
              <a:gd name="connsiteX2" fmla="*/ 12192004 w 12192004"/>
              <a:gd name="connsiteY2" fmla="*/ 6858003 h 6858003"/>
              <a:gd name="connsiteX3" fmla="*/ 0 w 12192004"/>
              <a:gd name="connsiteY3" fmla="*/ 6858003 h 6858003"/>
            </a:gdLst>
            <a:ahLst/>
            <a:cxnLst>
              <a:cxn ang="0">
                <a:pos x="connsiteX0" y="connsiteY0"/>
              </a:cxn>
              <a:cxn ang="0">
                <a:pos x="connsiteX1" y="connsiteY1"/>
              </a:cxn>
              <a:cxn ang="0">
                <a:pos x="connsiteX2" y="connsiteY2"/>
              </a:cxn>
              <a:cxn ang="0">
                <a:pos x="connsiteX3" y="connsiteY3"/>
              </a:cxn>
            </a:cxnLst>
            <a:rect l="l" t="t" r="r" b="b"/>
            <a:pathLst>
              <a:path w="12192004" h="6858003">
                <a:moveTo>
                  <a:pt x="0" y="0"/>
                </a:moveTo>
                <a:lnTo>
                  <a:pt x="12192004" y="0"/>
                </a:lnTo>
                <a:lnTo>
                  <a:pt x="12192004" y="6858003"/>
                </a:lnTo>
                <a:lnTo>
                  <a:pt x="0" y="685800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7" name="PpHolder9"/>
          <p:cNvSpPr>
            <a:spLocks noGrp="1"/>
          </p:cNvSpPr>
          <p:nvPr>
            <p:ph type="pic" sz="quarter" idx="10"/>
          </p:nvPr>
        </p:nvSpPr>
        <p:spPr>
          <a:xfrm>
            <a:off x="8839200" y="1147572"/>
            <a:ext cx="3352800" cy="4562856"/>
          </a:xfrm>
          <a:custGeom>
            <a:avLst/>
            <a:gdLst>
              <a:gd name="connsiteX0" fmla="*/ 2282987 w 3352800"/>
              <a:gd name="connsiteY0" fmla="*/ 0 h 4562856"/>
              <a:gd name="connsiteX1" fmla="*/ 3171629 w 3352800"/>
              <a:gd name="connsiteY1" fmla="*/ 179286 h 4562856"/>
              <a:gd name="connsiteX2" fmla="*/ 3352800 w 3352800"/>
              <a:gd name="connsiteY2" fmla="*/ 266501 h 4562856"/>
              <a:gd name="connsiteX3" fmla="*/ 3352800 w 3352800"/>
              <a:gd name="connsiteY3" fmla="*/ 4296355 h 4562856"/>
              <a:gd name="connsiteX4" fmla="*/ 3171629 w 3352800"/>
              <a:gd name="connsiteY4" fmla="*/ 4383570 h 4562856"/>
              <a:gd name="connsiteX5" fmla="*/ 2282987 w 3352800"/>
              <a:gd name="connsiteY5" fmla="*/ 4562856 h 4562856"/>
              <a:gd name="connsiteX6" fmla="*/ 0 w 3352800"/>
              <a:gd name="connsiteY6" fmla="*/ 2281428 h 4562856"/>
              <a:gd name="connsiteX7" fmla="*/ 2282987 w 3352800"/>
              <a:gd name="connsiteY7" fmla="*/ 0 h 456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2800" h="4562856">
                <a:moveTo>
                  <a:pt x="2282987" y="0"/>
                </a:moveTo>
                <a:cubicBezTo>
                  <a:pt x="2598202" y="0"/>
                  <a:pt x="2898496" y="63840"/>
                  <a:pt x="3171629" y="179286"/>
                </a:cubicBezTo>
                <a:lnTo>
                  <a:pt x="3352800" y="266501"/>
                </a:lnTo>
                <a:lnTo>
                  <a:pt x="3352800" y="4296355"/>
                </a:lnTo>
                <a:lnTo>
                  <a:pt x="3171629" y="4383570"/>
                </a:lnTo>
                <a:cubicBezTo>
                  <a:pt x="2898496" y="4499017"/>
                  <a:pt x="2598202" y="4562856"/>
                  <a:pt x="2282987" y="4562856"/>
                </a:cubicBezTo>
                <a:cubicBezTo>
                  <a:pt x="1022128" y="4562856"/>
                  <a:pt x="0" y="3541426"/>
                  <a:pt x="0" y="2281428"/>
                </a:cubicBezTo>
                <a:cubicBezTo>
                  <a:pt x="0" y="1021430"/>
                  <a:pt x="1022128" y="0"/>
                  <a:pt x="2282987"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13" name="Title 1"/>
          <p:cNvSpPr>
            <a:spLocks noGrp="1"/>
          </p:cNvSpPr>
          <p:nvPr>
            <p:ph type="title"/>
          </p:nvPr>
        </p:nvSpPr>
        <p:spPr>
          <a:xfrm>
            <a:off x="1811987" y="2364135"/>
            <a:ext cx="5624060" cy="1572768"/>
          </a:xfrm>
          <a:prstGeom prst="rect">
            <a:avLst/>
          </a:prstGeom>
        </p:spPr>
        <p:txBody>
          <a:bodyPr anchor="ctr"/>
          <a:lstStyle>
            <a:lvl1pPr algn="l">
              <a:defRPr sz="4800" b="1">
                <a:solidFill>
                  <a:schemeClr val="bg2"/>
                </a:solidFill>
              </a:defRPr>
            </a:lvl1pPr>
          </a:lstStyle>
          <a:p>
            <a:r>
              <a:rPr lang="en-US" dirty="0"/>
              <a:t>Click to edit Master title </a:t>
            </a:r>
            <a:endParaRPr lang="en-ID" dirty="0"/>
          </a:p>
        </p:txBody>
      </p:sp>
    </p:spTree>
    <p:extLst>
      <p:ext uri="{BB962C8B-B14F-4D97-AF65-F5344CB8AC3E}">
        <p14:creationId xmlns:p14="http://schemas.microsoft.com/office/powerpoint/2010/main" val="324409480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lideAdd2">
    <p:spTree>
      <p:nvGrpSpPr>
        <p:cNvPr id="1" name=""/>
        <p:cNvGrpSpPr/>
        <p:nvPr/>
      </p:nvGrpSpPr>
      <p:grpSpPr>
        <a:xfrm>
          <a:off x="0" y="0"/>
          <a:ext cx="0" cy="0"/>
          <a:chOff x="0" y="0"/>
          <a:chExt cx="0" cy="0"/>
        </a:xfrm>
      </p:grpSpPr>
      <p:sp>
        <p:nvSpPr>
          <p:cNvPr id="9" name="PpHolder25"/>
          <p:cNvSpPr>
            <a:spLocks noGrp="1"/>
          </p:cNvSpPr>
          <p:nvPr>
            <p:ph type="pic" sz="quarter" idx="11"/>
          </p:nvPr>
        </p:nvSpPr>
        <p:spPr>
          <a:xfrm>
            <a:off x="0" y="1295400"/>
            <a:ext cx="2741614" cy="4267202"/>
          </a:xfrm>
          <a:custGeom>
            <a:avLst/>
            <a:gdLst>
              <a:gd name="connsiteX0" fmla="*/ 0 w 2741614"/>
              <a:gd name="connsiteY0" fmla="*/ 0 h 4267202"/>
              <a:gd name="connsiteX1" fmla="*/ 2741614 w 2741614"/>
              <a:gd name="connsiteY1" fmla="*/ 0 h 4267202"/>
              <a:gd name="connsiteX2" fmla="*/ 2741614 w 2741614"/>
              <a:gd name="connsiteY2" fmla="*/ 4267202 h 4267202"/>
              <a:gd name="connsiteX3" fmla="*/ 0 w 2741614"/>
              <a:gd name="connsiteY3" fmla="*/ 4267202 h 4267202"/>
            </a:gdLst>
            <a:ahLst/>
            <a:cxnLst>
              <a:cxn ang="0">
                <a:pos x="connsiteX0" y="connsiteY0"/>
              </a:cxn>
              <a:cxn ang="0">
                <a:pos x="connsiteX1" y="connsiteY1"/>
              </a:cxn>
              <a:cxn ang="0">
                <a:pos x="connsiteX2" y="connsiteY2"/>
              </a:cxn>
              <a:cxn ang="0">
                <a:pos x="connsiteX3" y="connsiteY3"/>
              </a:cxn>
            </a:cxnLst>
            <a:rect l="l" t="t" r="r" b="b"/>
            <a:pathLst>
              <a:path w="2741614" h="4267202">
                <a:moveTo>
                  <a:pt x="0" y="0"/>
                </a:moveTo>
                <a:lnTo>
                  <a:pt x="2741614" y="0"/>
                </a:lnTo>
                <a:lnTo>
                  <a:pt x="2741614" y="4267202"/>
                </a:lnTo>
                <a:lnTo>
                  <a:pt x="0" y="4267202"/>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7" name="PpHolder26"/>
          <p:cNvSpPr>
            <a:spLocks noGrp="1"/>
          </p:cNvSpPr>
          <p:nvPr>
            <p:ph type="pic" sz="quarter" idx="10"/>
          </p:nvPr>
        </p:nvSpPr>
        <p:spPr>
          <a:xfrm>
            <a:off x="2741613" y="1"/>
            <a:ext cx="3963988" cy="1295401"/>
          </a:xfrm>
          <a:custGeom>
            <a:avLst/>
            <a:gdLst>
              <a:gd name="connsiteX0" fmla="*/ 0 w 3963988"/>
              <a:gd name="connsiteY0" fmla="*/ 0 h 1295401"/>
              <a:gd name="connsiteX1" fmla="*/ 3963988 w 3963988"/>
              <a:gd name="connsiteY1" fmla="*/ 0 h 1295401"/>
              <a:gd name="connsiteX2" fmla="*/ 3963988 w 3963988"/>
              <a:gd name="connsiteY2" fmla="*/ 1295401 h 1295401"/>
              <a:gd name="connsiteX3" fmla="*/ 0 w 3963988"/>
              <a:gd name="connsiteY3" fmla="*/ 1295401 h 1295401"/>
            </a:gdLst>
            <a:ahLst/>
            <a:cxnLst>
              <a:cxn ang="0">
                <a:pos x="connsiteX0" y="connsiteY0"/>
              </a:cxn>
              <a:cxn ang="0">
                <a:pos x="connsiteX1" y="connsiteY1"/>
              </a:cxn>
              <a:cxn ang="0">
                <a:pos x="connsiteX2" y="connsiteY2"/>
              </a:cxn>
              <a:cxn ang="0">
                <a:pos x="connsiteX3" y="connsiteY3"/>
              </a:cxn>
            </a:cxnLst>
            <a:rect l="l" t="t" r="r" b="b"/>
            <a:pathLst>
              <a:path w="3963988" h="1295401">
                <a:moveTo>
                  <a:pt x="0" y="0"/>
                </a:moveTo>
                <a:lnTo>
                  <a:pt x="3963988" y="0"/>
                </a:lnTo>
                <a:lnTo>
                  <a:pt x="3963988" y="1295401"/>
                </a:lnTo>
                <a:lnTo>
                  <a:pt x="0" y="1295401"/>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3" name="Title 1"/>
          <p:cNvSpPr>
            <a:spLocks noGrp="1"/>
          </p:cNvSpPr>
          <p:nvPr>
            <p:ph type="title"/>
          </p:nvPr>
        </p:nvSpPr>
        <p:spPr>
          <a:xfrm>
            <a:off x="3554170" y="2138583"/>
            <a:ext cx="3730327"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352005134"/>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Add3">
    <p:spTree>
      <p:nvGrpSpPr>
        <p:cNvPr id="1" name=""/>
        <p:cNvGrpSpPr/>
        <p:nvPr/>
      </p:nvGrpSpPr>
      <p:grpSpPr>
        <a:xfrm>
          <a:off x="0" y="0"/>
          <a:ext cx="0" cy="0"/>
          <a:chOff x="0" y="0"/>
          <a:chExt cx="0" cy="0"/>
        </a:xfrm>
      </p:grpSpPr>
      <p:sp>
        <p:nvSpPr>
          <p:cNvPr id="5" name="PpHolder7"/>
          <p:cNvSpPr>
            <a:spLocks noGrp="1"/>
          </p:cNvSpPr>
          <p:nvPr>
            <p:ph type="pic" sz="quarter" idx="10"/>
          </p:nvPr>
        </p:nvSpPr>
        <p:spPr>
          <a:xfrm>
            <a:off x="6408415" y="1147572"/>
            <a:ext cx="4565974" cy="4562856"/>
          </a:xfrm>
          <a:custGeom>
            <a:avLst/>
            <a:gdLst>
              <a:gd name="connsiteX0" fmla="*/ 2282987 w 4565974"/>
              <a:gd name="connsiteY0" fmla="*/ 0 h 4562856"/>
              <a:gd name="connsiteX1" fmla="*/ 4565974 w 4565974"/>
              <a:gd name="connsiteY1" fmla="*/ 2281428 h 4562856"/>
              <a:gd name="connsiteX2" fmla="*/ 2282987 w 4565974"/>
              <a:gd name="connsiteY2" fmla="*/ 4562856 h 4562856"/>
              <a:gd name="connsiteX3" fmla="*/ 0 w 4565974"/>
              <a:gd name="connsiteY3" fmla="*/ 2281428 h 4562856"/>
              <a:gd name="connsiteX4" fmla="*/ 2282987 w 4565974"/>
              <a:gd name="connsiteY4" fmla="*/ 0 h 456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5974" h="4562856">
                <a:moveTo>
                  <a:pt x="2282987" y="0"/>
                </a:moveTo>
                <a:cubicBezTo>
                  <a:pt x="3543846" y="0"/>
                  <a:pt x="4565974" y="1021430"/>
                  <a:pt x="4565974" y="2281428"/>
                </a:cubicBezTo>
                <a:cubicBezTo>
                  <a:pt x="4565974" y="3541426"/>
                  <a:pt x="3543846" y="4562856"/>
                  <a:pt x="2282987" y="4562856"/>
                </a:cubicBezTo>
                <a:cubicBezTo>
                  <a:pt x="1022128" y="4562856"/>
                  <a:pt x="0" y="3541426"/>
                  <a:pt x="0" y="2281428"/>
                </a:cubicBezTo>
                <a:cubicBezTo>
                  <a:pt x="0" y="1021430"/>
                  <a:pt x="1022128" y="0"/>
                  <a:pt x="2282987"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1288727" y="1987295"/>
            <a:ext cx="4710938" cy="1755648"/>
          </a:xfrm>
          <a:prstGeom prst="rect">
            <a:avLst/>
          </a:prstGeom>
        </p:spPr>
        <p:txBody>
          <a:bodyPr anchor="ctr"/>
          <a:lstStyle>
            <a:lvl1pPr algn="l">
              <a:defRPr sz="3600" b="1">
                <a:solidFill>
                  <a:schemeClr val="tx1"/>
                </a:solidFill>
              </a:defRPr>
            </a:lvl1pPr>
          </a:lstStyle>
          <a:p>
            <a:r>
              <a:rPr lang="en-US"/>
              <a:t>Click to edit Master title style</a:t>
            </a:r>
            <a:endParaRPr lang="en-ID" dirty="0"/>
          </a:p>
        </p:txBody>
      </p:sp>
    </p:spTree>
    <p:extLst>
      <p:ext uri="{BB962C8B-B14F-4D97-AF65-F5344CB8AC3E}">
        <p14:creationId xmlns:p14="http://schemas.microsoft.com/office/powerpoint/2010/main" val="630397964"/>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lideAdd4">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0" y="0"/>
            <a:ext cx="2741612" cy="6858000"/>
          </a:xfrm>
          <a:custGeom>
            <a:avLst/>
            <a:gdLst>
              <a:gd name="connsiteX0" fmla="*/ 0 w 2741612"/>
              <a:gd name="connsiteY0" fmla="*/ 0 h 6858000"/>
              <a:gd name="connsiteX1" fmla="*/ 2741612 w 2741612"/>
              <a:gd name="connsiteY1" fmla="*/ 0 h 6858000"/>
              <a:gd name="connsiteX2" fmla="*/ 2741612 w 2741612"/>
              <a:gd name="connsiteY2" fmla="*/ 6858000 h 6858000"/>
              <a:gd name="connsiteX3" fmla="*/ 0 w 27416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741612" h="6858000">
                <a:moveTo>
                  <a:pt x="0" y="0"/>
                </a:moveTo>
                <a:lnTo>
                  <a:pt x="2741612" y="0"/>
                </a:lnTo>
                <a:lnTo>
                  <a:pt x="2741612" y="6858000"/>
                </a:lnTo>
                <a:lnTo>
                  <a:pt x="0" y="68580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7" name="PpHolder2"/>
          <p:cNvSpPr>
            <a:spLocks noGrp="1"/>
          </p:cNvSpPr>
          <p:nvPr>
            <p:ph type="pic" sz="quarter" idx="10"/>
          </p:nvPr>
        </p:nvSpPr>
        <p:spPr>
          <a:xfrm>
            <a:off x="2741616" y="0"/>
            <a:ext cx="4268785" cy="6858000"/>
          </a:xfrm>
          <a:custGeom>
            <a:avLst/>
            <a:gdLst>
              <a:gd name="connsiteX0" fmla="*/ 0 w 4268785"/>
              <a:gd name="connsiteY0" fmla="*/ 0 h 6858000"/>
              <a:gd name="connsiteX1" fmla="*/ 4268785 w 4268785"/>
              <a:gd name="connsiteY1" fmla="*/ 0 h 6858000"/>
              <a:gd name="connsiteX2" fmla="*/ 4268785 w 4268785"/>
              <a:gd name="connsiteY2" fmla="*/ 6858000 h 6858000"/>
              <a:gd name="connsiteX3" fmla="*/ 0 w 426878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68785" h="6858000">
                <a:moveTo>
                  <a:pt x="0" y="0"/>
                </a:moveTo>
                <a:lnTo>
                  <a:pt x="4268785" y="0"/>
                </a:lnTo>
                <a:lnTo>
                  <a:pt x="4268785" y="6858000"/>
                </a:lnTo>
                <a:lnTo>
                  <a:pt x="0" y="68580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13" name="Title 1"/>
          <p:cNvSpPr>
            <a:spLocks noGrp="1"/>
          </p:cNvSpPr>
          <p:nvPr>
            <p:ph type="title"/>
          </p:nvPr>
        </p:nvSpPr>
        <p:spPr>
          <a:xfrm>
            <a:off x="7902498" y="1335853"/>
            <a:ext cx="3509214"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1041889935"/>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lideAdd5">
    <p:spTree>
      <p:nvGrpSpPr>
        <p:cNvPr id="1" name=""/>
        <p:cNvGrpSpPr/>
        <p:nvPr/>
      </p:nvGrpSpPr>
      <p:grpSpPr>
        <a:xfrm>
          <a:off x="0" y="0"/>
          <a:ext cx="0" cy="0"/>
          <a:chOff x="0" y="0"/>
          <a:chExt cx="0" cy="0"/>
        </a:xfrm>
      </p:grpSpPr>
      <p:sp>
        <p:nvSpPr>
          <p:cNvPr id="5" name="PpHolder12"/>
          <p:cNvSpPr>
            <a:spLocks noGrp="1"/>
          </p:cNvSpPr>
          <p:nvPr>
            <p:ph type="pic" sz="quarter" idx="10"/>
          </p:nvPr>
        </p:nvSpPr>
        <p:spPr>
          <a:xfrm>
            <a:off x="0" y="1600200"/>
            <a:ext cx="3961360" cy="3962400"/>
          </a:xfrm>
          <a:custGeom>
            <a:avLst/>
            <a:gdLst>
              <a:gd name="connsiteX0" fmla="*/ 0 w 3961360"/>
              <a:gd name="connsiteY0" fmla="*/ 0 h 3962400"/>
              <a:gd name="connsiteX1" fmla="*/ 3961360 w 3961360"/>
              <a:gd name="connsiteY1" fmla="*/ 0 h 3962400"/>
              <a:gd name="connsiteX2" fmla="*/ 3961360 w 3961360"/>
              <a:gd name="connsiteY2" fmla="*/ 3962400 h 3962400"/>
              <a:gd name="connsiteX3" fmla="*/ 0 w 3961360"/>
              <a:gd name="connsiteY3" fmla="*/ 3962400 h 3962400"/>
            </a:gdLst>
            <a:ahLst/>
            <a:cxnLst>
              <a:cxn ang="0">
                <a:pos x="connsiteX0" y="connsiteY0"/>
              </a:cxn>
              <a:cxn ang="0">
                <a:pos x="connsiteX1" y="connsiteY1"/>
              </a:cxn>
              <a:cxn ang="0">
                <a:pos x="connsiteX2" y="connsiteY2"/>
              </a:cxn>
              <a:cxn ang="0">
                <a:pos x="connsiteX3" y="connsiteY3"/>
              </a:cxn>
            </a:cxnLst>
            <a:rect l="l" t="t" r="r" b="b"/>
            <a:pathLst>
              <a:path w="3961360" h="3962400">
                <a:moveTo>
                  <a:pt x="0" y="0"/>
                </a:moveTo>
                <a:lnTo>
                  <a:pt x="3961360" y="0"/>
                </a:lnTo>
                <a:lnTo>
                  <a:pt x="3961360" y="3962400"/>
                </a:lnTo>
                <a:lnTo>
                  <a:pt x="0" y="39624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1519312098"/>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lideAdd6">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7006132" y="2209800"/>
            <a:ext cx="3659186" cy="2133600"/>
          </a:xfrm>
          <a:custGeom>
            <a:avLst/>
            <a:gdLst>
              <a:gd name="connsiteX0" fmla="*/ 778401 w 3659186"/>
              <a:gd name="connsiteY0" fmla="*/ 0 h 2133600"/>
              <a:gd name="connsiteX1" fmla="*/ 2880785 w 3659186"/>
              <a:gd name="connsiteY1" fmla="*/ 0 h 2133600"/>
              <a:gd name="connsiteX2" fmla="*/ 3659186 w 3659186"/>
              <a:gd name="connsiteY2" fmla="*/ 778401 h 2133600"/>
              <a:gd name="connsiteX3" fmla="*/ 3659186 w 3659186"/>
              <a:gd name="connsiteY3" fmla="*/ 1355199 h 2133600"/>
              <a:gd name="connsiteX4" fmla="*/ 2880785 w 3659186"/>
              <a:gd name="connsiteY4" fmla="*/ 2133600 h 2133600"/>
              <a:gd name="connsiteX5" fmla="*/ 778401 w 3659186"/>
              <a:gd name="connsiteY5" fmla="*/ 2133600 h 2133600"/>
              <a:gd name="connsiteX6" fmla="*/ 0 w 3659186"/>
              <a:gd name="connsiteY6" fmla="*/ 1355199 h 2133600"/>
              <a:gd name="connsiteX7" fmla="*/ 0 w 3659186"/>
              <a:gd name="connsiteY7" fmla="*/ 778401 h 2133600"/>
              <a:gd name="connsiteX8" fmla="*/ 778401 w 3659186"/>
              <a:gd name="connsiteY8" fmla="*/ 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9186" h="2133600">
                <a:moveTo>
                  <a:pt x="778401" y="0"/>
                </a:moveTo>
                <a:lnTo>
                  <a:pt x="2880785" y="0"/>
                </a:lnTo>
                <a:cubicBezTo>
                  <a:pt x="3310684" y="0"/>
                  <a:pt x="3659186" y="348502"/>
                  <a:pt x="3659186" y="778401"/>
                </a:cubicBezTo>
                <a:lnTo>
                  <a:pt x="3659186" y="1355199"/>
                </a:lnTo>
                <a:cubicBezTo>
                  <a:pt x="3659186" y="1785098"/>
                  <a:pt x="3310684" y="2133600"/>
                  <a:pt x="2880785" y="2133600"/>
                </a:cubicBezTo>
                <a:lnTo>
                  <a:pt x="778401" y="2133600"/>
                </a:lnTo>
                <a:cubicBezTo>
                  <a:pt x="348502" y="2133600"/>
                  <a:pt x="0" y="1785098"/>
                  <a:pt x="0" y="1355199"/>
                </a:cubicBezTo>
                <a:lnTo>
                  <a:pt x="0" y="778401"/>
                </a:lnTo>
                <a:cubicBezTo>
                  <a:pt x="0" y="348502"/>
                  <a:pt x="348502" y="0"/>
                  <a:pt x="778401"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7" name="PpHolder2"/>
          <p:cNvSpPr>
            <a:spLocks noGrp="1"/>
          </p:cNvSpPr>
          <p:nvPr>
            <p:ph type="pic" sz="quarter" idx="10"/>
          </p:nvPr>
        </p:nvSpPr>
        <p:spPr>
          <a:xfrm>
            <a:off x="1535561" y="2209800"/>
            <a:ext cx="3650308" cy="2133600"/>
          </a:xfrm>
          <a:custGeom>
            <a:avLst/>
            <a:gdLst>
              <a:gd name="connsiteX0" fmla="*/ 778401 w 3650308"/>
              <a:gd name="connsiteY0" fmla="*/ 0 h 2133600"/>
              <a:gd name="connsiteX1" fmla="*/ 2871907 w 3650308"/>
              <a:gd name="connsiteY1" fmla="*/ 0 h 2133600"/>
              <a:gd name="connsiteX2" fmla="*/ 3650308 w 3650308"/>
              <a:gd name="connsiteY2" fmla="*/ 778401 h 2133600"/>
              <a:gd name="connsiteX3" fmla="*/ 3650308 w 3650308"/>
              <a:gd name="connsiteY3" fmla="*/ 1355199 h 2133600"/>
              <a:gd name="connsiteX4" fmla="*/ 2871907 w 3650308"/>
              <a:gd name="connsiteY4" fmla="*/ 2133600 h 2133600"/>
              <a:gd name="connsiteX5" fmla="*/ 778401 w 3650308"/>
              <a:gd name="connsiteY5" fmla="*/ 2133600 h 2133600"/>
              <a:gd name="connsiteX6" fmla="*/ 0 w 3650308"/>
              <a:gd name="connsiteY6" fmla="*/ 1355199 h 2133600"/>
              <a:gd name="connsiteX7" fmla="*/ 0 w 3650308"/>
              <a:gd name="connsiteY7" fmla="*/ 778401 h 2133600"/>
              <a:gd name="connsiteX8" fmla="*/ 778401 w 3650308"/>
              <a:gd name="connsiteY8" fmla="*/ 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0308" h="2133600">
                <a:moveTo>
                  <a:pt x="778401" y="0"/>
                </a:moveTo>
                <a:lnTo>
                  <a:pt x="2871907" y="0"/>
                </a:lnTo>
                <a:cubicBezTo>
                  <a:pt x="3301806" y="0"/>
                  <a:pt x="3650308" y="348502"/>
                  <a:pt x="3650308" y="778401"/>
                </a:cubicBezTo>
                <a:lnTo>
                  <a:pt x="3650308" y="1355199"/>
                </a:lnTo>
                <a:cubicBezTo>
                  <a:pt x="3650308" y="1785098"/>
                  <a:pt x="3301806" y="2133600"/>
                  <a:pt x="2871907" y="2133600"/>
                </a:cubicBezTo>
                <a:lnTo>
                  <a:pt x="778401" y="2133600"/>
                </a:lnTo>
                <a:cubicBezTo>
                  <a:pt x="348502" y="2133600"/>
                  <a:pt x="0" y="1785098"/>
                  <a:pt x="0" y="1355199"/>
                </a:cubicBezTo>
                <a:lnTo>
                  <a:pt x="0" y="778401"/>
                </a:lnTo>
                <a:cubicBezTo>
                  <a:pt x="0" y="348502"/>
                  <a:pt x="348502" y="0"/>
                  <a:pt x="778401"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11"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670057142"/>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lideAdd7">
    <p:spTree>
      <p:nvGrpSpPr>
        <p:cNvPr id="1" name=""/>
        <p:cNvGrpSpPr/>
        <p:nvPr/>
      </p:nvGrpSpPr>
      <p:grpSpPr>
        <a:xfrm>
          <a:off x="0" y="0"/>
          <a:ext cx="0" cy="0"/>
          <a:chOff x="0" y="0"/>
          <a:chExt cx="0" cy="0"/>
        </a:xfrm>
      </p:grpSpPr>
      <p:sp>
        <p:nvSpPr>
          <p:cNvPr id="5" name="PpHolder19"/>
          <p:cNvSpPr>
            <a:spLocks noGrp="1"/>
          </p:cNvSpPr>
          <p:nvPr>
            <p:ph type="pic" sz="quarter" idx="10"/>
          </p:nvPr>
        </p:nvSpPr>
        <p:spPr>
          <a:xfrm>
            <a:off x="5560900" y="1932901"/>
            <a:ext cx="4985772" cy="3144748"/>
          </a:xfrm>
          <a:custGeom>
            <a:avLst/>
            <a:gdLst>
              <a:gd name="connsiteX0" fmla="*/ 0 w 4985772"/>
              <a:gd name="connsiteY0" fmla="*/ 0 h 3144748"/>
              <a:gd name="connsiteX1" fmla="*/ 4985772 w 4985772"/>
              <a:gd name="connsiteY1" fmla="*/ 0 h 3144748"/>
              <a:gd name="connsiteX2" fmla="*/ 4985772 w 4985772"/>
              <a:gd name="connsiteY2" fmla="*/ 3144748 h 3144748"/>
              <a:gd name="connsiteX3" fmla="*/ 0 w 4985772"/>
              <a:gd name="connsiteY3" fmla="*/ 3144748 h 3144748"/>
            </a:gdLst>
            <a:ahLst/>
            <a:cxnLst>
              <a:cxn ang="0">
                <a:pos x="connsiteX0" y="connsiteY0"/>
              </a:cxn>
              <a:cxn ang="0">
                <a:pos x="connsiteX1" y="connsiteY1"/>
              </a:cxn>
              <a:cxn ang="0">
                <a:pos x="connsiteX2" y="connsiteY2"/>
              </a:cxn>
              <a:cxn ang="0">
                <a:pos x="connsiteX3" y="connsiteY3"/>
              </a:cxn>
            </a:cxnLst>
            <a:rect l="l" t="t" r="r" b="b"/>
            <a:pathLst>
              <a:path w="4985772" h="3144748">
                <a:moveTo>
                  <a:pt x="0" y="0"/>
                </a:moveTo>
                <a:lnTo>
                  <a:pt x="4985772" y="0"/>
                </a:lnTo>
                <a:lnTo>
                  <a:pt x="4985772" y="3144748"/>
                </a:lnTo>
                <a:lnTo>
                  <a:pt x="0" y="3144748"/>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3599676187"/>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lideAdd8">
    <p:spTree>
      <p:nvGrpSpPr>
        <p:cNvPr id="1" name=""/>
        <p:cNvGrpSpPr/>
        <p:nvPr/>
      </p:nvGrpSpPr>
      <p:grpSpPr>
        <a:xfrm>
          <a:off x="0" y="0"/>
          <a:ext cx="0" cy="0"/>
          <a:chOff x="0" y="0"/>
          <a:chExt cx="0" cy="0"/>
        </a:xfrm>
      </p:grpSpPr>
      <p:sp>
        <p:nvSpPr>
          <p:cNvPr id="5" name="PpHolder8"/>
          <p:cNvSpPr>
            <a:spLocks noGrp="1"/>
          </p:cNvSpPr>
          <p:nvPr>
            <p:ph type="pic" sz="quarter" idx="10"/>
          </p:nvPr>
        </p:nvSpPr>
        <p:spPr>
          <a:xfrm>
            <a:off x="2443841" y="1600200"/>
            <a:ext cx="4878386" cy="3048000"/>
          </a:xfrm>
          <a:custGeom>
            <a:avLst/>
            <a:gdLst>
              <a:gd name="connsiteX0" fmla="*/ 0 w 4878386"/>
              <a:gd name="connsiteY0" fmla="*/ 0 h 3048000"/>
              <a:gd name="connsiteX1" fmla="*/ 4878386 w 4878386"/>
              <a:gd name="connsiteY1" fmla="*/ 0 h 3048000"/>
              <a:gd name="connsiteX2" fmla="*/ 4878386 w 4878386"/>
              <a:gd name="connsiteY2" fmla="*/ 3048000 h 3048000"/>
              <a:gd name="connsiteX3" fmla="*/ 0 w 4878386"/>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4878386" h="3048000">
                <a:moveTo>
                  <a:pt x="0" y="0"/>
                </a:moveTo>
                <a:lnTo>
                  <a:pt x="4878386" y="0"/>
                </a:lnTo>
                <a:lnTo>
                  <a:pt x="4878386" y="3048000"/>
                </a:lnTo>
                <a:lnTo>
                  <a:pt x="0" y="30480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246533046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Lst>
  <p:transition spd="med">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Montserrat" panose="00000500000000000000" pitchFamily="50" charset="0"/>
        </a:defRPr>
      </a:lvl2pPr>
      <a:lvl3pPr algn="l" rtl="0" fontAlgn="base">
        <a:lnSpc>
          <a:spcPct val="90000"/>
        </a:lnSpc>
        <a:spcBef>
          <a:spcPct val="0"/>
        </a:spcBef>
        <a:spcAft>
          <a:spcPct val="0"/>
        </a:spcAft>
        <a:defRPr sz="4400">
          <a:solidFill>
            <a:schemeClr val="tx1"/>
          </a:solidFill>
          <a:latin typeface="Montserrat" panose="00000500000000000000" pitchFamily="50" charset="0"/>
        </a:defRPr>
      </a:lvl3pPr>
      <a:lvl4pPr algn="l" rtl="0" fontAlgn="base">
        <a:lnSpc>
          <a:spcPct val="90000"/>
        </a:lnSpc>
        <a:spcBef>
          <a:spcPct val="0"/>
        </a:spcBef>
        <a:spcAft>
          <a:spcPct val="0"/>
        </a:spcAft>
        <a:defRPr sz="4400">
          <a:solidFill>
            <a:schemeClr val="tx1"/>
          </a:solidFill>
          <a:latin typeface="Montserrat" panose="00000500000000000000" pitchFamily="50" charset="0"/>
        </a:defRPr>
      </a:lvl4pPr>
      <a:lvl5pPr algn="l" rtl="0" fontAlgn="base">
        <a:lnSpc>
          <a:spcPct val="90000"/>
        </a:lnSpc>
        <a:spcBef>
          <a:spcPct val="0"/>
        </a:spcBef>
        <a:spcAft>
          <a:spcPct val="0"/>
        </a:spcAft>
        <a:defRPr sz="4400">
          <a:solidFill>
            <a:schemeClr val="tx1"/>
          </a:solidFill>
          <a:latin typeface="Montserrat" panose="00000500000000000000" pitchFamily="50" charset="0"/>
        </a:defRPr>
      </a:lvl5pPr>
      <a:lvl6pPr marL="457200" algn="l" rtl="0" fontAlgn="base">
        <a:lnSpc>
          <a:spcPct val="90000"/>
        </a:lnSpc>
        <a:spcBef>
          <a:spcPct val="0"/>
        </a:spcBef>
        <a:spcAft>
          <a:spcPct val="0"/>
        </a:spcAft>
        <a:defRPr sz="4400">
          <a:solidFill>
            <a:schemeClr val="tx1"/>
          </a:solidFill>
          <a:latin typeface="Montserrat" panose="00000500000000000000" pitchFamily="50" charset="0"/>
        </a:defRPr>
      </a:lvl6pPr>
      <a:lvl7pPr marL="914400" algn="l" rtl="0" fontAlgn="base">
        <a:lnSpc>
          <a:spcPct val="90000"/>
        </a:lnSpc>
        <a:spcBef>
          <a:spcPct val="0"/>
        </a:spcBef>
        <a:spcAft>
          <a:spcPct val="0"/>
        </a:spcAft>
        <a:defRPr sz="4400">
          <a:solidFill>
            <a:schemeClr val="tx1"/>
          </a:solidFill>
          <a:latin typeface="Montserrat" panose="00000500000000000000" pitchFamily="50" charset="0"/>
        </a:defRPr>
      </a:lvl7pPr>
      <a:lvl8pPr marL="1371600" algn="l" rtl="0" fontAlgn="base">
        <a:lnSpc>
          <a:spcPct val="90000"/>
        </a:lnSpc>
        <a:spcBef>
          <a:spcPct val="0"/>
        </a:spcBef>
        <a:spcAft>
          <a:spcPct val="0"/>
        </a:spcAft>
        <a:defRPr sz="4400">
          <a:solidFill>
            <a:schemeClr val="tx1"/>
          </a:solidFill>
          <a:latin typeface="Montserrat" panose="00000500000000000000" pitchFamily="50" charset="0"/>
        </a:defRPr>
      </a:lvl8pPr>
      <a:lvl9pPr marL="1828800" algn="l" rtl="0" fontAlgn="base">
        <a:lnSpc>
          <a:spcPct val="90000"/>
        </a:lnSpc>
        <a:spcBef>
          <a:spcPct val="0"/>
        </a:spcBef>
        <a:spcAft>
          <a:spcPct val="0"/>
        </a:spcAft>
        <a:defRPr sz="4400">
          <a:solidFill>
            <a:schemeClr val="tx1"/>
          </a:solidFill>
          <a:latin typeface="Montserrat" panose="00000500000000000000" pitchFamily="50"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PpHolder1">
            <a:extLst>
              <a:ext uri="{FF2B5EF4-FFF2-40B4-BE49-F238E27FC236}">
                <a16:creationId xmlns:a16="http://schemas.microsoft.com/office/drawing/2014/main" id="{45F359DA-1852-4CA3-866D-B8EE30A127B9}"/>
              </a:ext>
            </a:extLst>
          </p:cNvPr>
          <p:cNvSpPr>
            <a:spLocks noGrp="1"/>
          </p:cNvSpPr>
          <p:nvPr>
            <p:ph type="pic" sz="quarter" idx="10"/>
          </p:nvPr>
        </p:nvSpPr>
        <p:spPr bwMode="auto">
          <a:xfrm>
            <a:off x="0" y="0"/>
            <a:ext cx="12192000" cy="6858000"/>
          </a:xfrm>
          <a:custGeom>
            <a:avLst/>
            <a:gdLst>
              <a:gd name="T0" fmla="*/ 0 w 12192004"/>
              <a:gd name="T1" fmla="*/ 0 h 6858003"/>
              <a:gd name="T2" fmla="*/ 12192004 w 12192004"/>
              <a:gd name="T3" fmla="*/ 0 h 6858003"/>
              <a:gd name="T4" fmla="*/ 12192004 w 12192004"/>
              <a:gd name="T5" fmla="*/ 6858003 h 6858003"/>
              <a:gd name="T6" fmla="*/ 0 w 12192004"/>
              <a:gd name="T7" fmla="*/ 6858003 h 68580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92004" h="6858003">
                <a:moveTo>
                  <a:pt x="0" y="0"/>
                </a:moveTo>
                <a:lnTo>
                  <a:pt x="12192004" y="0"/>
                </a:lnTo>
                <a:lnTo>
                  <a:pt x="12192004" y="6858003"/>
                </a:lnTo>
                <a:lnTo>
                  <a:pt x="0" y="6858003"/>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4" name="Freeform: Shape 3">
            <a:extLst>
              <a:ext uri="{FF2B5EF4-FFF2-40B4-BE49-F238E27FC236}">
                <a16:creationId xmlns:a16="http://schemas.microsoft.com/office/drawing/2014/main" id="{2473CEB7-F1F9-4D61-AC7B-6B58220B180B}"/>
              </a:ext>
            </a:extLst>
          </p:cNvPr>
          <p:cNvSpPr/>
          <p:nvPr/>
        </p:nvSpPr>
        <p:spPr>
          <a:xfrm>
            <a:off x="0" y="0"/>
            <a:ext cx="12192000"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8" name="Oval 7">
            <a:extLst>
              <a:ext uri="{FF2B5EF4-FFF2-40B4-BE49-F238E27FC236}">
                <a16:creationId xmlns:a16="http://schemas.microsoft.com/office/drawing/2014/main" id="{93025E6A-51BB-4E1A-BFCB-ABF315A6F51A}"/>
              </a:ext>
            </a:extLst>
          </p:cNvPr>
          <p:cNvSpPr/>
          <p:nvPr/>
        </p:nvSpPr>
        <p:spPr>
          <a:xfrm>
            <a:off x="6081713" y="982663"/>
            <a:ext cx="4884737" cy="4886325"/>
          </a:xfrm>
          <a:prstGeom prst="ellipse">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grpSp>
        <p:nvGrpSpPr>
          <p:cNvPr id="10" name="Graphic 8">
            <a:extLst>
              <a:ext uri="{FF2B5EF4-FFF2-40B4-BE49-F238E27FC236}">
                <a16:creationId xmlns:a16="http://schemas.microsoft.com/office/drawing/2014/main" id="{803C1548-45E3-4E67-9DB7-34B578E86497}"/>
              </a:ext>
            </a:extLst>
          </p:cNvPr>
          <p:cNvGrpSpPr/>
          <p:nvPr/>
        </p:nvGrpSpPr>
        <p:grpSpPr>
          <a:xfrm>
            <a:off x="1224901" y="2636079"/>
            <a:ext cx="4234865" cy="1192944"/>
            <a:chOff x="1771649" y="2209800"/>
            <a:chExt cx="8651748" cy="2437161"/>
          </a:xfrm>
          <a:solidFill>
            <a:schemeClr val="bg2"/>
          </a:solidFill>
        </p:grpSpPr>
        <p:sp>
          <p:nvSpPr>
            <p:cNvPr id="11" name="Freeform: Shape 10">
              <a:extLst>
                <a:ext uri="{FF2B5EF4-FFF2-40B4-BE49-F238E27FC236}">
                  <a16:creationId xmlns:a16="http://schemas.microsoft.com/office/drawing/2014/main" id="{5213FEF9-3139-4509-9977-890C50EB31F8}"/>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2" name="Freeform: Shape 11">
              <a:extLst>
                <a:ext uri="{FF2B5EF4-FFF2-40B4-BE49-F238E27FC236}">
                  <a16:creationId xmlns:a16="http://schemas.microsoft.com/office/drawing/2014/main" id="{0868FADB-A153-43A8-815C-D0B2151A0A7D}"/>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 name="Freeform: Shape 12">
              <a:extLst>
                <a:ext uri="{FF2B5EF4-FFF2-40B4-BE49-F238E27FC236}">
                  <a16:creationId xmlns:a16="http://schemas.microsoft.com/office/drawing/2014/main" id="{8A1BEA3C-03C6-4E0F-935F-1BD1D6A1993B}"/>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4" name="Freeform: Shape 13">
              <a:extLst>
                <a:ext uri="{FF2B5EF4-FFF2-40B4-BE49-F238E27FC236}">
                  <a16:creationId xmlns:a16="http://schemas.microsoft.com/office/drawing/2014/main" id="{7F56748A-D242-4C22-9999-5B4704EE59D0}"/>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5" name="Freeform: Shape 14">
              <a:extLst>
                <a:ext uri="{FF2B5EF4-FFF2-40B4-BE49-F238E27FC236}">
                  <a16:creationId xmlns:a16="http://schemas.microsoft.com/office/drawing/2014/main" id="{D2EC27CD-A7A9-40AC-85AA-644766110B1F}"/>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6" name="Freeform: Shape 15">
              <a:extLst>
                <a:ext uri="{FF2B5EF4-FFF2-40B4-BE49-F238E27FC236}">
                  <a16:creationId xmlns:a16="http://schemas.microsoft.com/office/drawing/2014/main" id="{3D1BAA69-AA44-4C49-B387-DD449B953CCF}"/>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7" name="TextBox 16">
            <a:extLst>
              <a:ext uri="{FF2B5EF4-FFF2-40B4-BE49-F238E27FC236}">
                <a16:creationId xmlns:a16="http://schemas.microsoft.com/office/drawing/2014/main" id="{37BA9D0E-3841-4FAA-813C-2C31700580C6}"/>
              </a:ext>
            </a:extLst>
          </p:cNvPr>
          <p:cNvSpPr txBox="1"/>
          <p:nvPr/>
        </p:nvSpPr>
        <p:spPr>
          <a:xfrm>
            <a:off x="1158875" y="3944938"/>
            <a:ext cx="4754563" cy="276225"/>
          </a:xfrm>
          <a:prstGeom prst="rect">
            <a:avLst/>
          </a:prstGeom>
          <a:noFill/>
        </p:spPr>
        <p:txBody>
          <a:bodyPr>
            <a:spAutoFit/>
          </a:bodyPr>
          <a:lstStyle/>
          <a:p>
            <a:pPr eaLnBrk="1" fontAlgn="auto" hangingPunct="1">
              <a:spcBef>
                <a:spcPts val="0"/>
              </a:spcBef>
              <a:spcAft>
                <a:spcPts val="0"/>
              </a:spcAft>
              <a:defRPr/>
            </a:pPr>
            <a:r>
              <a:rPr lang="en-ID" sz="1200" spc="300" dirty="0">
                <a:solidFill>
                  <a:schemeClr val="bg2"/>
                </a:solidFill>
                <a:latin typeface="+mn-lt"/>
              </a:rPr>
              <a:t>Your Easy-to-use Map Building Tools</a:t>
            </a:r>
          </a:p>
        </p:txBody>
      </p:sp>
      <p:sp>
        <p:nvSpPr>
          <p:cNvPr id="20" name="TextBox 19">
            <a:extLst>
              <a:ext uri="{FF2B5EF4-FFF2-40B4-BE49-F238E27FC236}">
                <a16:creationId xmlns:a16="http://schemas.microsoft.com/office/drawing/2014/main" id="{4766EE4B-8FC5-497B-8AFD-94AFB4B02BA3}"/>
              </a:ext>
            </a:extLst>
          </p:cNvPr>
          <p:cNvSpPr txBox="1">
            <a:spLocks noChangeArrowheads="1"/>
          </p:cNvSpPr>
          <p:nvPr/>
        </p:nvSpPr>
        <p:spPr bwMode="auto">
          <a:xfrm>
            <a:off x="352425" y="6229350"/>
            <a:ext cx="3182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www.yourwebsite.com</a:t>
            </a:r>
          </a:p>
        </p:txBody>
      </p:sp>
      <p:sp>
        <p:nvSpPr>
          <p:cNvPr id="23" name="Freeform: Shape 22">
            <a:extLst>
              <a:ext uri="{FF2B5EF4-FFF2-40B4-BE49-F238E27FC236}">
                <a16:creationId xmlns:a16="http://schemas.microsoft.com/office/drawing/2014/main" id="{90AEBE40-DA3F-4448-9252-1058274372D0}"/>
              </a:ext>
            </a:extLst>
          </p:cNvPr>
          <p:cNvSpPr/>
          <p:nvPr/>
        </p:nvSpPr>
        <p:spPr>
          <a:xfrm>
            <a:off x="0" y="0"/>
            <a:ext cx="912813" cy="249238"/>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lumMod val="50000"/>
            </a:schemeClr>
          </a:soli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7" name="Oval 6">
            <a:extLst>
              <a:ext uri="{FF2B5EF4-FFF2-40B4-BE49-F238E27FC236}">
                <a16:creationId xmlns:a16="http://schemas.microsoft.com/office/drawing/2014/main" id="{A84AD65B-7786-4986-823E-97B5CF49D71A}"/>
              </a:ext>
            </a:extLst>
          </p:cNvPr>
          <p:cNvSpPr/>
          <p:nvPr/>
        </p:nvSpPr>
        <p:spPr>
          <a:xfrm>
            <a:off x="6394450" y="1292225"/>
            <a:ext cx="4273550" cy="4273550"/>
          </a:xfrm>
          <a:prstGeom prst="ellipse">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3" name="PpHolder9">
            <a:extLst>
              <a:ext uri="{FF2B5EF4-FFF2-40B4-BE49-F238E27FC236}">
                <a16:creationId xmlns:a16="http://schemas.microsoft.com/office/drawing/2014/main" id="{380F3478-89D8-4831-99C9-3950D23F5A42}"/>
              </a:ext>
            </a:extLst>
          </p:cNvPr>
          <p:cNvSpPr>
            <a:spLocks noGrp="1"/>
          </p:cNvSpPr>
          <p:nvPr>
            <p:ph type="pic" sz="quarter" idx="11"/>
          </p:nvPr>
        </p:nvSpPr>
        <p:spPr>
          <a:xfrm>
            <a:off x="6697663" y="1595438"/>
            <a:ext cx="3667125" cy="3667125"/>
          </a:xfrm>
        </p:spPr>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nodeType="afterGroup">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nodeType="afterGroup">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nodeType="afterGroup">
                            <p:stCondLst>
                              <p:cond delay="20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nodeType="afterGroup">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par>
                          <p:cTn id="32" fill="hold" nodeType="afterGroup">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p:bldP spid="20"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82DE0D19-3869-4DC0-87C5-1DA1A25A257C}"/>
              </a:ext>
            </a:extLst>
          </p:cNvPr>
          <p:cNvSpPr/>
          <p:nvPr/>
        </p:nvSpPr>
        <p:spPr>
          <a:xfrm>
            <a:off x="1833563" y="1914525"/>
            <a:ext cx="604837"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TextBox 13">
            <a:extLst>
              <a:ext uri="{FF2B5EF4-FFF2-40B4-BE49-F238E27FC236}">
                <a16:creationId xmlns:a16="http://schemas.microsoft.com/office/drawing/2014/main" id="{C42B833E-ECBC-4D56-BEDA-CF2413E61ABB}"/>
              </a:ext>
            </a:extLst>
          </p:cNvPr>
          <p:cNvSpPr txBox="1">
            <a:spLocks noChangeArrowheads="1"/>
          </p:cNvSpPr>
          <p:nvPr/>
        </p:nvSpPr>
        <p:spPr bwMode="auto">
          <a:xfrm>
            <a:off x="2654300" y="2228850"/>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15" name="TextBox 14">
            <a:extLst>
              <a:ext uri="{FF2B5EF4-FFF2-40B4-BE49-F238E27FC236}">
                <a16:creationId xmlns:a16="http://schemas.microsoft.com/office/drawing/2014/main" id="{5F9606A6-F6AD-4C45-A8B2-4B974B08E079}"/>
              </a:ext>
            </a:extLst>
          </p:cNvPr>
          <p:cNvSpPr txBox="1"/>
          <p:nvPr/>
        </p:nvSpPr>
        <p:spPr>
          <a:xfrm>
            <a:off x="2654300" y="1944688"/>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17" name="Oval 16">
            <a:extLst>
              <a:ext uri="{FF2B5EF4-FFF2-40B4-BE49-F238E27FC236}">
                <a16:creationId xmlns:a16="http://schemas.microsoft.com/office/drawing/2014/main" id="{D2336710-61D9-49E1-8C76-E0F13EF8CFCC}"/>
              </a:ext>
            </a:extLst>
          </p:cNvPr>
          <p:cNvSpPr/>
          <p:nvPr/>
        </p:nvSpPr>
        <p:spPr>
          <a:xfrm>
            <a:off x="1833563" y="2828925"/>
            <a:ext cx="604837"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TextBox 18">
            <a:extLst>
              <a:ext uri="{FF2B5EF4-FFF2-40B4-BE49-F238E27FC236}">
                <a16:creationId xmlns:a16="http://schemas.microsoft.com/office/drawing/2014/main" id="{9FFBC676-5648-4253-9CE0-F069CA2E56CD}"/>
              </a:ext>
            </a:extLst>
          </p:cNvPr>
          <p:cNvSpPr txBox="1">
            <a:spLocks noChangeArrowheads="1"/>
          </p:cNvSpPr>
          <p:nvPr/>
        </p:nvSpPr>
        <p:spPr bwMode="auto">
          <a:xfrm>
            <a:off x="2654300" y="3143250"/>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20" name="TextBox 19">
            <a:extLst>
              <a:ext uri="{FF2B5EF4-FFF2-40B4-BE49-F238E27FC236}">
                <a16:creationId xmlns:a16="http://schemas.microsoft.com/office/drawing/2014/main" id="{50C26BD7-DF96-48F5-989B-9C0F74B7046B}"/>
              </a:ext>
            </a:extLst>
          </p:cNvPr>
          <p:cNvSpPr txBox="1"/>
          <p:nvPr/>
        </p:nvSpPr>
        <p:spPr>
          <a:xfrm>
            <a:off x="2654300" y="2859088"/>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21" name="Oval 20">
            <a:extLst>
              <a:ext uri="{FF2B5EF4-FFF2-40B4-BE49-F238E27FC236}">
                <a16:creationId xmlns:a16="http://schemas.microsoft.com/office/drawing/2014/main" id="{2615489E-59FD-41DB-8AA5-A613E3701838}"/>
              </a:ext>
            </a:extLst>
          </p:cNvPr>
          <p:cNvSpPr/>
          <p:nvPr/>
        </p:nvSpPr>
        <p:spPr>
          <a:xfrm>
            <a:off x="1833563" y="3740150"/>
            <a:ext cx="604837"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TextBox 22">
            <a:extLst>
              <a:ext uri="{FF2B5EF4-FFF2-40B4-BE49-F238E27FC236}">
                <a16:creationId xmlns:a16="http://schemas.microsoft.com/office/drawing/2014/main" id="{748E27A7-6E42-477B-AAF5-C76295614D38}"/>
              </a:ext>
            </a:extLst>
          </p:cNvPr>
          <p:cNvSpPr txBox="1">
            <a:spLocks noChangeArrowheads="1"/>
          </p:cNvSpPr>
          <p:nvPr/>
        </p:nvSpPr>
        <p:spPr bwMode="auto">
          <a:xfrm>
            <a:off x="2654300" y="4054475"/>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24" name="TextBox 23">
            <a:extLst>
              <a:ext uri="{FF2B5EF4-FFF2-40B4-BE49-F238E27FC236}">
                <a16:creationId xmlns:a16="http://schemas.microsoft.com/office/drawing/2014/main" id="{55786B47-BF18-4B23-9CB8-86EF9A6E92C0}"/>
              </a:ext>
            </a:extLst>
          </p:cNvPr>
          <p:cNvSpPr txBox="1"/>
          <p:nvPr/>
        </p:nvSpPr>
        <p:spPr>
          <a:xfrm>
            <a:off x="2654300" y="3770313"/>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25" name="Oval 24">
            <a:extLst>
              <a:ext uri="{FF2B5EF4-FFF2-40B4-BE49-F238E27FC236}">
                <a16:creationId xmlns:a16="http://schemas.microsoft.com/office/drawing/2014/main" id="{E2E6044C-C9FB-4FFC-9FE6-181DC1D85903}"/>
              </a:ext>
            </a:extLst>
          </p:cNvPr>
          <p:cNvSpPr/>
          <p:nvPr/>
        </p:nvSpPr>
        <p:spPr>
          <a:xfrm>
            <a:off x="1833563" y="4678363"/>
            <a:ext cx="604837"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TextBox 26">
            <a:extLst>
              <a:ext uri="{FF2B5EF4-FFF2-40B4-BE49-F238E27FC236}">
                <a16:creationId xmlns:a16="http://schemas.microsoft.com/office/drawing/2014/main" id="{C2D1DD89-08F4-4096-B770-807EADC08C21}"/>
              </a:ext>
            </a:extLst>
          </p:cNvPr>
          <p:cNvSpPr txBox="1">
            <a:spLocks noChangeArrowheads="1"/>
          </p:cNvSpPr>
          <p:nvPr/>
        </p:nvSpPr>
        <p:spPr bwMode="auto">
          <a:xfrm>
            <a:off x="2654300" y="4992688"/>
            <a:ext cx="16462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28" name="TextBox 27">
            <a:extLst>
              <a:ext uri="{FF2B5EF4-FFF2-40B4-BE49-F238E27FC236}">
                <a16:creationId xmlns:a16="http://schemas.microsoft.com/office/drawing/2014/main" id="{8FE1E1D4-4711-4E7A-9D97-F05766E3A218}"/>
              </a:ext>
            </a:extLst>
          </p:cNvPr>
          <p:cNvSpPr txBox="1"/>
          <p:nvPr/>
        </p:nvSpPr>
        <p:spPr>
          <a:xfrm>
            <a:off x="2654300" y="4708525"/>
            <a:ext cx="1628775" cy="338138"/>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29" name="Oval 28">
            <a:extLst>
              <a:ext uri="{FF2B5EF4-FFF2-40B4-BE49-F238E27FC236}">
                <a16:creationId xmlns:a16="http://schemas.microsoft.com/office/drawing/2014/main" id="{BB3AF6CC-9254-4A32-A238-98BC24A949B7}"/>
              </a:ext>
            </a:extLst>
          </p:cNvPr>
          <p:cNvSpPr/>
          <p:nvPr/>
        </p:nvSpPr>
        <p:spPr>
          <a:xfrm>
            <a:off x="4879975" y="1914525"/>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TextBox 30">
            <a:extLst>
              <a:ext uri="{FF2B5EF4-FFF2-40B4-BE49-F238E27FC236}">
                <a16:creationId xmlns:a16="http://schemas.microsoft.com/office/drawing/2014/main" id="{A4953DBE-F9B8-4007-B740-D03047B9E3D9}"/>
              </a:ext>
            </a:extLst>
          </p:cNvPr>
          <p:cNvSpPr txBox="1">
            <a:spLocks noChangeArrowheads="1"/>
          </p:cNvSpPr>
          <p:nvPr/>
        </p:nvSpPr>
        <p:spPr bwMode="auto">
          <a:xfrm>
            <a:off x="5702300" y="2228850"/>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32" name="TextBox 31">
            <a:extLst>
              <a:ext uri="{FF2B5EF4-FFF2-40B4-BE49-F238E27FC236}">
                <a16:creationId xmlns:a16="http://schemas.microsoft.com/office/drawing/2014/main" id="{2E303E2D-76FF-4A93-B42C-9285CAF146CC}"/>
              </a:ext>
            </a:extLst>
          </p:cNvPr>
          <p:cNvSpPr txBox="1"/>
          <p:nvPr/>
        </p:nvSpPr>
        <p:spPr>
          <a:xfrm>
            <a:off x="5702300" y="1944688"/>
            <a:ext cx="1627188"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33" name="Oval 32">
            <a:extLst>
              <a:ext uri="{FF2B5EF4-FFF2-40B4-BE49-F238E27FC236}">
                <a16:creationId xmlns:a16="http://schemas.microsoft.com/office/drawing/2014/main" id="{14A54D85-9EE7-41C7-BD5B-7DBF6AB1B597}"/>
              </a:ext>
            </a:extLst>
          </p:cNvPr>
          <p:cNvSpPr/>
          <p:nvPr/>
        </p:nvSpPr>
        <p:spPr>
          <a:xfrm>
            <a:off x="4879975" y="2828925"/>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TextBox 34">
            <a:extLst>
              <a:ext uri="{FF2B5EF4-FFF2-40B4-BE49-F238E27FC236}">
                <a16:creationId xmlns:a16="http://schemas.microsoft.com/office/drawing/2014/main" id="{38CF1148-B88F-42D4-9E2E-E38A9C3B033C}"/>
              </a:ext>
            </a:extLst>
          </p:cNvPr>
          <p:cNvSpPr txBox="1">
            <a:spLocks noChangeArrowheads="1"/>
          </p:cNvSpPr>
          <p:nvPr/>
        </p:nvSpPr>
        <p:spPr bwMode="auto">
          <a:xfrm>
            <a:off x="5702300" y="3143250"/>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36" name="TextBox 35">
            <a:extLst>
              <a:ext uri="{FF2B5EF4-FFF2-40B4-BE49-F238E27FC236}">
                <a16:creationId xmlns:a16="http://schemas.microsoft.com/office/drawing/2014/main" id="{2816D6E2-B94A-4EA5-9090-68487FAF57DF}"/>
              </a:ext>
            </a:extLst>
          </p:cNvPr>
          <p:cNvSpPr txBox="1"/>
          <p:nvPr/>
        </p:nvSpPr>
        <p:spPr>
          <a:xfrm>
            <a:off x="5702300" y="2859088"/>
            <a:ext cx="1627188"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37" name="Oval 36">
            <a:extLst>
              <a:ext uri="{FF2B5EF4-FFF2-40B4-BE49-F238E27FC236}">
                <a16:creationId xmlns:a16="http://schemas.microsoft.com/office/drawing/2014/main" id="{89CF8E48-0AE2-4988-9021-4DF0C6ACB3A7}"/>
              </a:ext>
            </a:extLst>
          </p:cNvPr>
          <p:cNvSpPr/>
          <p:nvPr/>
        </p:nvSpPr>
        <p:spPr>
          <a:xfrm>
            <a:off x="4879975" y="3740150"/>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TextBox 38">
            <a:extLst>
              <a:ext uri="{FF2B5EF4-FFF2-40B4-BE49-F238E27FC236}">
                <a16:creationId xmlns:a16="http://schemas.microsoft.com/office/drawing/2014/main" id="{847F39E5-03E4-4F35-AA38-7B3B8FFA12CD}"/>
              </a:ext>
            </a:extLst>
          </p:cNvPr>
          <p:cNvSpPr txBox="1">
            <a:spLocks noChangeArrowheads="1"/>
          </p:cNvSpPr>
          <p:nvPr/>
        </p:nvSpPr>
        <p:spPr bwMode="auto">
          <a:xfrm>
            <a:off x="5702300" y="4054475"/>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40" name="TextBox 39">
            <a:extLst>
              <a:ext uri="{FF2B5EF4-FFF2-40B4-BE49-F238E27FC236}">
                <a16:creationId xmlns:a16="http://schemas.microsoft.com/office/drawing/2014/main" id="{C257C32C-4469-472B-9D57-4D7EAA389D0E}"/>
              </a:ext>
            </a:extLst>
          </p:cNvPr>
          <p:cNvSpPr txBox="1"/>
          <p:nvPr/>
        </p:nvSpPr>
        <p:spPr>
          <a:xfrm>
            <a:off x="5702300" y="3770313"/>
            <a:ext cx="1627188"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41" name="Oval 40">
            <a:extLst>
              <a:ext uri="{FF2B5EF4-FFF2-40B4-BE49-F238E27FC236}">
                <a16:creationId xmlns:a16="http://schemas.microsoft.com/office/drawing/2014/main" id="{265C8D9E-8F19-4D7D-9053-EC8EDF04FD74}"/>
              </a:ext>
            </a:extLst>
          </p:cNvPr>
          <p:cNvSpPr/>
          <p:nvPr/>
        </p:nvSpPr>
        <p:spPr>
          <a:xfrm>
            <a:off x="4879975" y="4678363"/>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TextBox 42">
            <a:extLst>
              <a:ext uri="{FF2B5EF4-FFF2-40B4-BE49-F238E27FC236}">
                <a16:creationId xmlns:a16="http://schemas.microsoft.com/office/drawing/2014/main" id="{29C66B03-56D8-4675-946B-B4D58E8CA796}"/>
              </a:ext>
            </a:extLst>
          </p:cNvPr>
          <p:cNvSpPr txBox="1">
            <a:spLocks noChangeArrowheads="1"/>
          </p:cNvSpPr>
          <p:nvPr/>
        </p:nvSpPr>
        <p:spPr bwMode="auto">
          <a:xfrm>
            <a:off x="5702300" y="4992688"/>
            <a:ext cx="16462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44" name="TextBox 43">
            <a:extLst>
              <a:ext uri="{FF2B5EF4-FFF2-40B4-BE49-F238E27FC236}">
                <a16:creationId xmlns:a16="http://schemas.microsoft.com/office/drawing/2014/main" id="{4AFBA44E-0BD9-465A-94DF-D0463810CF47}"/>
              </a:ext>
            </a:extLst>
          </p:cNvPr>
          <p:cNvSpPr txBox="1"/>
          <p:nvPr/>
        </p:nvSpPr>
        <p:spPr>
          <a:xfrm>
            <a:off x="5702300" y="4708525"/>
            <a:ext cx="1627188" cy="338138"/>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45" name="Oval 44">
            <a:extLst>
              <a:ext uri="{FF2B5EF4-FFF2-40B4-BE49-F238E27FC236}">
                <a16:creationId xmlns:a16="http://schemas.microsoft.com/office/drawing/2014/main" id="{9727ACCA-5CDF-4782-9E75-FED752112A30}"/>
              </a:ext>
            </a:extLst>
          </p:cNvPr>
          <p:cNvSpPr/>
          <p:nvPr/>
        </p:nvSpPr>
        <p:spPr>
          <a:xfrm>
            <a:off x="7926388" y="1914525"/>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TextBox 46">
            <a:extLst>
              <a:ext uri="{FF2B5EF4-FFF2-40B4-BE49-F238E27FC236}">
                <a16:creationId xmlns:a16="http://schemas.microsoft.com/office/drawing/2014/main" id="{7AEC0D9C-E7B2-4D02-924D-8AE01EBF72EC}"/>
              </a:ext>
            </a:extLst>
          </p:cNvPr>
          <p:cNvSpPr txBox="1">
            <a:spLocks noChangeArrowheads="1"/>
          </p:cNvSpPr>
          <p:nvPr/>
        </p:nvSpPr>
        <p:spPr bwMode="auto">
          <a:xfrm>
            <a:off x="8748713" y="2228850"/>
            <a:ext cx="1646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48" name="TextBox 47">
            <a:extLst>
              <a:ext uri="{FF2B5EF4-FFF2-40B4-BE49-F238E27FC236}">
                <a16:creationId xmlns:a16="http://schemas.microsoft.com/office/drawing/2014/main" id="{E82498D1-116E-4880-9ED3-98DF77B8D620}"/>
              </a:ext>
            </a:extLst>
          </p:cNvPr>
          <p:cNvSpPr txBox="1"/>
          <p:nvPr/>
        </p:nvSpPr>
        <p:spPr>
          <a:xfrm>
            <a:off x="8748713" y="1944688"/>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49" name="Oval 48">
            <a:extLst>
              <a:ext uri="{FF2B5EF4-FFF2-40B4-BE49-F238E27FC236}">
                <a16:creationId xmlns:a16="http://schemas.microsoft.com/office/drawing/2014/main" id="{B2AB69A1-D08A-43BD-A640-E54E57F8D773}"/>
              </a:ext>
            </a:extLst>
          </p:cNvPr>
          <p:cNvSpPr/>
          <p:nvPr/>
        </p:nvSpPr>
        <p:spPr>
          <a:xfrm>
            <a:off x="7926388" y="2828925"/>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 name="TextBox 50">
            <a:extLst>
              <a:ext uri="{FF2B5EF4-FFF2-40B4-BE49-F238E27FC236}">
                <a16:creationId xmlns:a16="http://schemas.microsoft.com/office/drawing/2014/main" id="{BAD4F346-2882-40CF-8D68-ED5542908007}"/>
              </a:ext>
            </a:extLst>
          </p:cNvPr>
          <p:cNvSpPr txBox="1">
            <a:spLocks noChangeArrowheads="1"/>
          </p:cNvSpPr>
          <p:nvPr/>
        </p:nvSpPr>
        <p:spPr bwMode="auto">
          <a:xfrm>
            <a:off x="8748713" y="3143250"/>
            <a:ext cx="1646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52" name="TextBox 51">
            <a:extLst>
              <a:ext uri="{FF2B5EF4-FFF2-40B4-BE49-F238E27FC236}">
                <a16:creationId xmlns:a16="http://schemas.microsoft.com/office/drawing/2014/main" id="{975598DE-5C7E-4D13-A740-38E9FABCE666}"/>
              </a:ext>
            </a:extLst>
          </p:cNvPr>
          <p:cNvSpPr txBox="1"/>
          <p:nvPr/>
        </p:nvSpPr>
        <p:spPr>
          <a:xfrm>
            <a:off x="8748713" y="2859088"/>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53" name="Oval 52">
            <a:extLst>
              <a:ext uri="{FF2B5EF4-FFF2-40B4-BE49-F238E27FC236}">
                <a16:creationId xmlns:a16="http://schemas.microsoft.com/office/drawing/2014/main" id="{545F53E9-C2ED-4628-990F-5286D4253BB0}"/>
              </a:ext>
            </a:extLst>
          </p:cNvPr>
          <p:cNvSpPr/>
          <p:nvPr/>
        </p:nvSpPr>
        <p:spPr>
          <a:xfrm>
            <a:off x="7926388" y="3740150"/>
            <a:ext cx="606425" cy="604838"/>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5" name="TextBox 54">
            <a:extLst>
              <a:ext uri="{FF2B5EF4-FFF2-40B4-BE49-F238E27FC236}">
                <a16:creationId xmlns:a16="http://schemas.microsoft.com/office/drawing/2014/main" id="{C748C2F1-AE8E-4BB4-B7B5-4BFFA53B5473}"/>
              </a:ext>
            </a:extLst>
          </p:cNvPr>
          <p:cNvSpPr txBox="1">
            <a:spLocks noChangeArrowheads="1"/>
          </p:cNvSpPr>
          <p:nvPr/>
        </p:nvSpPr>
        <p:spPr bwMode="auto">
          <a:xfrm>
            <a:off x="8748713" y="4054475"/>
            <a:ext cx="1646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56" name="TextBox 55">
            <a:extLst>
              <a:ext uri="{FF2B5EF4-FFF2-40B4-BE49-F238E27FC236}">
                <a16:creationId xmlns:a16="http://schemas.microsoft.com/office/drawing/2014/main" id="{93830348-2B35-48AA-8770-07450CFD6903}"/>
              </a:ext>
            </a:extLst>
          </p:cNvPr>
          <p:cNvSpPr txBox="1"/>
          <p:nvPr/>
        </p:nvSpPr>
        <p:spPr>
          <a:xfrm>
            <a:off x="8748713" y="3768725"/>
            <a:ext cx="1628775" cy="339725"/>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57" name="Oval 56">
            <a:extLst>
              <a:ext uri="{FF2B5EF4-FFF2-40B4-BE49-F238E27FC236}">
                <a16:creationId xmlns:a16="http://schemas.microsoft.com/office/drawing/2014/main" id="{AA7D9845-EB82-40DF-AB37-55765AB16A12}"/>
              </a:ext>
            </a:extLst>
          </p:cNvPr>
          <p:cNvSpPr/>
          <p:nvPr/>
        </p:nvSpPr>
        <p:spPr>
          <a:xfrm>
            <a:off x="7926388" y="4678363"/>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9" name="TextBox 58">
            <a:extLst>
              <a:ext uri="{FF2B5EF4-FFF2-40B4-BE49-F238E27FC236}">
                <a16:creationId xmlns:a16="http://schemas.microsoft.com/office/drawing/2014/main" id="{C1BE5E86-775C-483D-A464-C1314EF2CD1D}"/>
              </a:ext>
            </a:extLst>
          </p:cNvPr>
          <p:cNvSpPr txBox="1">
            <a:spLocks noChangeArrowheads="1"/>
          </p:cNvSpPr>
          <p:nvPr/>
        </p:nvSpPr>
        <p:spPr bwMode="auto">
          <a:xfrm>
            <a:off x="8748713" y="4992688"/>
            <a:ext cx="16462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60" name="TextBox 59">
            <a:extLst>
              <a:ext uri="{FF2B5EF4-FFF2-40B4-BE49-F238E27FC236}">
                <a16:creationId xmlns:a16="http://schemas.microsoft.com/office/drawing/2014/main" id="{87BC0478-2A9B-40EA-9AFB-C11B364F0951}"/>
              </a:ext>
            </a:extLst>
          </p:cNvPr>
          <p:cNvSpPr txBox="1"/>
          <p:nvPr/>
        </p:nvSpPr>
        <p:spPr>
          <a:xfrm>
            <a:off x="8748713" y="4708525"/>
            <a:ext cx="1628775" cy="338138"/>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grpSp>
        <p:nvGrpSpPr>
          <p:cNvPr id="50" name="Group 49">
            <a:extLst>
              <a:ext uri="{FF2B5EF4-FFF2-40B4-BE49-F238E27FC236}">
                <a16:creationId xmlns:a16="http://schemas.microsoft.com/office/drawing/2014/main" id="{AE05CC67-6325-4ECD-B249-9B8E98E930C2}"/>
              </a:ext>
            </a:extLst>
          </p:cNvPr>
          <p:cNvGrpSpPr>
            <a:grpSpLocks noChangeAspect="1"/>
          </p:cNvGrpSpPr>
          <p:nvPr/>
        </p:nvGrpSpPr>
        <p:grpSpPr>
          <a:xfrm>
            <a:off x="2073625" y="4881109"/>
            <a:ext cx="124532" cy="201168"/>
            <a:chOff x="7437517" y="1734968"/>
            <a:chExt cx="165437" cy="267245"/>
          </a:xfrm>
          <a:solidFill>
            <a:schemeClr val="bg2"/>
          </a:solidFill>
        </p:grpSpPr>
        <p:sp>
          <p:nvSpPr>
            <p:cNvPr id="54" name="Freeform: Shape 53">
              <a:extLst>
                <a:ext uri="{FF2B5EF4-FFF2-40B4-BE49-F238E27FC236}">
                  <a16:creationId xmlns:a16="http://schemas.microsoft.com/office/drawing/2014/main" id="{F3A3F4D7-CA42-4FDA-A61A-9653EB7E0A2D}"/>
                </a:ext>
              </a:extLst>
            </p:cNvPr>
            <p:cNvSpPr/>
            <p:nvPr/>
          </p:nvSpPr>
          <p:spPr>
            <a:xfrm>
              <a:off x="7478876" y="1919494"/>
              <a:ext cx="82719" cy="19089"/>
            </a:xfrm>
            <a:custGeom>
              <a:avLst/>
              <a:gdLst>
                <a:gd name="connsiteX0" fmla="*/ 9544 w 82718"/>
                <a:gd name="connsiteY0" fmla="*/ 0 h 19088"/>
                <a:gd name="connsiteX1" fmla="*/ 73174 w 82718"/>
                <a:gd name="connsiteY1" fmla="*/ 0 h 19088"/>
                <a:gd name="connsiteX2" fmla="*/ 82719 w 82718"/>
                <a:gd name="connsiteY2" fmla="*/ 9544 h 19088"/>
                <a:gd name="connsiteX3" fmla="*/ 73174 w 82718"/>
                <a:gd name="connsiteY3" fmla="*/ 19089 h 19088"/>
                <a:gd name="connsiteX4" fmla="*/ 9544 w 82718"/>
                <a:gd name="connsiteY4" fmla="*/ 19089 h 19088"/>
                <a:gd name="connsiteX5" fmla="*/ 0 w 82718"/>
                <a:gd name="connsiteY5" fmla="*/ 9544 h 19088"/>
                <a:gd name="connsiteX6" fmla="*/ 9544 w 82718"/>
                <a:gd name="connsiteY6" fmla="*/ 0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18" h="19088">
                  <a:moveTo>
                    <a:pt x="9544" y="0"/>
                  </a:moveTo>
                  <a:lnTo>
                    <a:pt x="73174" y="0"/>
                  </a:lnTo>
                  <a:cubicBezTo>
                    <a:pt x="78583" y="0"/>
                    <a:pt x="82719" y="4136"/>
                    <a:pt x="82719" y="9544"/>
                  </a:cubicBezTo>
                  <a:cubicBezTo>
                    <a:pt x="82719" y="14953"/>
                    <a:pt x="78583" y="19089"/>
                    <a:pt x="73174" y="19089"/>
                  </a:cubicBezTo>
                  <a:lnTo>
                    <a:pt x="9544" y="19089"/>
                  </a:lnTo>
                  <a:cubicBezTo>
                    <a:pt x="4136" y="19089"/>
                    <a:pt x="0" y="14953"/>
                    <a:pt x="0" y="9544"/>
                  </a:cubicBezTo>
                  <a:cubicBezTo>
                    <a:pt x="0" y="4136"/>
                    <a:pt x="4136" y="0"/>
                    <a:pt x="9544" y="0"/>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8" name="Freeform: Shape 57">
              <a:extLst>
                <a:ext uri="{FF2B5EF4-FFF2-40B4-BE49-F238E27FC236}">
                  <a16:creationId xmlns:a16="http://schemas.microsoft.com/office/drawing/2014/main" id="{401C9B6D-1196-4185-89CD-4377E4DCEE92}"/>
                </a:ext>
              </a:extLst>
            </p:cNvPr>
            <p:cNvSpPr/>
            <p:nvPr/>
          </p:nvSpPr>
          <p:spPr>
            <a:xfrm>
              <a:off x="7478876" y="1951309"/>
              <a:ext cx="82719" cy="19089"/>
            </a:xfrm>
            <a:custGeom>
              <a:avLst/>
              <a:gdLst>
                <a:gd name="connsiteX0" fmla="*/ 9544 w 82718"/>
                <a:gd name="connsiteY0" fmla="*/ 0 h 19088"/>
                <a:gd name="connsiteX1" fmla="*/ 73174 w 82718"/>
                <a:gd name="connsiteY1" fmla="*/ 0 h 19088"/>
                <a:gd name="connsiteX2" fmla="*/ 82719 w 82718"/>
                <a:gd name="connsiteY2" fmla="*/ 9544 h 19088"/>
                <a:gd name="connsiteX3" fmla="*/ 73174 w 82718"/>
                <a:gd name="connsiteY3" fmla="*/ 19089 h 19088"/>
                <a:gd name="connsiteX4" fmla="*/ 9544 w 82718"/>
                <a:gd name="connsiteY4" fmla="*/ 19089 h 19088"/>
                <a:gd name="connsiteX5" fmla="*/ 0 w 82718"/>
                <a:gd name="connsiteY5" fmla="*/ 9544 h 19088"/>
                <a:gd name="connsiteX6" fmla="*/ 9544 w 82718"/>
                <a:gd name="connsiteY6" fmla="*/ 0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18" h="19088">
                  <a:moveTo>
                    <a:pt x="9544" y="0"/>
                  </a:moveTo>
                  <a:lnTo>
                    <a:pt x="73174" y="0"/>
                  </a:lnTo>
                  <a:cubicBezTo>
                    <a:pt x="78583" y="0"/>
                    <a:pt x="82719" y="4136"/>
                    <a:pt x="82719" y="9544"/>
                  </a:cubicBezTo>
                  <a:cubicBezTo>
                    <a:pt x="82719" y="14953"/>
                    <a:pt x="78583" y="19089"/>
                    <a:pt x="73174" y="19089"/>
                  </a:cubicBezTo>
                  <a:lnTo>
                    <a:pt x="9544" y="19089"/>
                  </a:lnTo>
                  <a:cubicBezTo>
                    <a:pt x="4136" y="19089"/>
                    <a:pt x="0" y="14953"/>
                    <a:pt x="0" y="9544"/>
                  </a:cubicBezTo>
                  <a:cubicBezTo>
                    <a:pt x="0" y="4136"/>
                    <a:pt x="4136" y="0"/>
                    <a:pt x="9544" y="0"/>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1" name="Freeform: Shape 60">
              <a:extLst>
                <a:ext uri="{FF2B5EF4-FFF2-40B4-BE49-F238E27FC236}">
                  <a16:creationId xmlns:a16="http://schemas.microsoft.com/office/drawing/2014/main" id="{FA1D8543-DFEC-47D0-8E89-63A162DC1B4A}"/>
                </a:ext>
              </a:extLst>
            </p:cNvPr>
            <p:cNvSpPr/>
            <p:nvPr/>
          </p:nvSpPr>
          <p:spPr>
            <a:xfrm>
              <a:off x="7499556" y="1983124"/>
              <a:ext cx="41359" cy="19089"/>
            </a:xfrm>
            <a:custGeom>
              <a:avLst/>
              <a:gdLst>
                <a:gd name="connsiteX0" fmla="*/ 0 w 41359"/>
                <a:gd name="connsiteY0" fmla="*/ 0 h 19088"/>
                <a:gd name="connsiteX1" fmla="*/ 20680 w 41359"/>
                <a:gd name="connsiteY1" fmla="*/ 19089 h 19088"/>
                <a:gd name="connsiteX2" fmla="*/ 41359 w 41359"/>
                <a:gd name="connsiteY2" fmla="*/ 0 h 19088"/>
                <a:gd name="connsiteX3" fmla="*/ 0 w 41359"/>
                <a:gd name="connsiteY3" fmla="*/ 0 h 19088"/>
              </a:gdLst>
              <a:ahLst/>
              <a:cxnLst>
                <a:cxn ang="0">
                  <a:pos x="connsiteX0" y="connsiteY0"/>
                </a:cxn>
                <a:cxn ang="0">
                  <a:pos x="connsiteX1" y="connsiteY1"/>
                </a:cxn>
                <a:cxn ang="0">
                  <a:pos x="connsiteX2" y="connsiteY2"/>
                </a:cxn>
                <a:cxn ang="0">
                  <a:pos x="connsiteX3" y="connsiteY3"/>
                </a:cxn>
              </a:cxnLst>
              <a:rect l="l" t="t" r="r" b="b"/>
              <a:pathLst>
                <a:path w="41359" h="19088">
                  <a:moveTo>
                    <a:pt x="0" y="0"/>
                  </a:moveTo>
                  <a:cubicBezTo>
                    <a:pt x="954" y="10817"/>
                    <a:pt x="9863" y="19089"/>
                    <a:pt x="20680" y="19089"/>
                  </a:cubicBezTo>
                  <a:cubicBezTo>
                    <a:pt x="31497" y="19089"/>
                    <a:pt x="40405" y="10817"/>
                    <a:pt x="41359" y="0"/>
                  </a:cubicBezTo>
                  <a:lnTo>
                    <a:pt x="0" y="0"/>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2" name="Freeform: Shape 61">
              <a:extLst>
                <a:ext uri="{FF2B5EF4-FFF2-40B4-BE49-F238E27FC236}">
                  <a16:creationId xmlns:a16="http://schemas.microsoft.com/office/drawing/2014/main" id="{040DFA33-CB16-4C72-A5DA-711E46ACB6CE}"/>
                </a:ext>
              </a:extLst>
            </p:cNvPr>
            <p:cNvSpPr/>
            <p:nvPr/>
          </p:nvSpPr>
          <p:spPr>
            <a:xfrm>
              <a:off x="7437517" y="1734968"/>
              <a:ext cx="165437" cy="171800"/>
            </a:xfrm>
            <a:custGeom>
              <a:avLst/>
              <a:gdLst>
                <a:gd name="connsiteX0" fmla="*/ 82719 w 165437"/>
                <a:gd name="connsiteY0" fmla="*/ 0 h 171800"/>
                <a:gd name="connsiteX1" fmla="*/ 82719 w 165437"/>
                <a:gd name="connsiteY1" fmla="*/ 0 h 171800"/>
                <a:gd name="connsiteX2" fmla="*/ 82719 w 165437"/>
                <a:gd name="connsiteY2" fmla="*/ 0 h 171800"/>
                <a:gd name="connsiteX3" fmla="*/ 0 w 165437"/>
                <a:gd name="connsiteY3" fmla="*/ 81764 h 171800"/>
                <a:gd name="connsiteX4" fmla="*/ 0 w 165437"/>
                <a:gd name="connsiteY4" fmla="*/ 84628 h 171800"/>
                <a:gd name="connsiteX5" fmla="*/ 5727 w 165437"/>
                <a:gd name="connsiteY5" fmla="*/ 113261 h 171800"/>
                <a:gd name="connsiteX6" fmla="*/ 20043 w 165437"/>
                <a:gd name="connsiteY6" fmla="*/ 136804 h 171800"/>
                <a:gd name="connsiteX7" fmla="*/ 39450 w 165437"/>
                <a:gd name="connsiteY7" fmla="*/ 168301 h 171800"/>
                <a:gd name="connsiteX8" fmla="*/ 45177 w 165437"/>
                <a:gd name="connsiteY8" fmla="*/ 171800 h 171800"/>
                <a:gd name="connsiteX9" fmla="*/ 120260 w 165437"/>
                <a:gd name="connsiteY9" fmla="*/ 171800 h 171800"/>
                <a:gd name="connsiteX10" fmla="*/ 125987 w 165437"/>
                <a:gd name="connsiteY10" fmla="*/ 168301 h 171800"/>
                <a:gd name="connsiteX11" fmla="*/ 145394 w 165437"/>
                <a:gd name="connsiteY11" fmla="*/ 136804 h 171800"/>
                <a:gd name="connsiteX12" fmla="*/ 159711 w 165437"/>
                <a:gd name="connsiteY12" fmla="*/ 113261 h 171800"/>
                <a:gd name="connsiteX13" fmla="*/ 165437 w 165437"/>
                <a:gd name="connsiteY13" fmla="*/ 84628 h 171800"/>
                <a:gd name="connsiteX14" fmla="*/ 165437 w 165437"/>
                <a:gd name="connsiteY14" fmla="*/ 81764 h 171800"/>
                <a:gd name="connsiteX15" fmla="*/ 82719 w 165437"/>
                <a:gd name="connsiteY15" fmla="*/ 0 h 171800"/>
                <a:gd name="connsiteX16" fmla="*/ 146349 w 165437"/>
                <a:gd name="connsiteY16" fmla="*/ 84309 h 171800"/>
                <a:gd name="connsiteX17" fmla="*/ 141894 w 165437"/>
                <a:gd name="connsiteY17" fmla="*/ 106580 h 171800"/>
                <a:gd name="connsiteX18" fmla="*/ 131077 w 165437"/>
                <a:gd name="connsiteY18" fmla="*/ 124078 h 171800"/>
                <a:gd name="connsiteX19" fmla="*/ 112625 w 165437"/>
                <a:gd name="connsiteY19" fmla="*/ 152712 h 171800"/>
                <a:gd name="connsiteX20" fmla="*/ 82719 w 165437"/>
                <a:gd name="connsiteY20" fmla="*/ 152712 h 171800"/>
                <a:gd name="connsiteX21" fmla="*/ 53131 w 165437"/>
                <a:gd name="connsiteY21" fmla="*/ 152712 h 171800"/>
                <a:gd name="connsiteX22" fmla="*/ 34678 w 165437"/>
                <a:gd name="connsiteY22" fmla="*/ 124078 h 171800"/>
                <a:gd name="connsiteX23" fmla="*/ 23861 w 165437"/>
                <a:gd name="connsiteY23" fmla="*/ 106580 h 171800"/>
                <a:gd name="connsiteX24" fmla="*/ 19407 w 165437"/>
                <a:gd name="connsiteY24" fmla="*/ 84309 h 171800"/>
                <a:gd name="connsiteX25" fmla="*/ 19407 w 165437"/>
                <a:gd name="connsiteY25" fmla="*/ 81764 h 171800"/>
                <a:gd name="connsiteX26" fmla="*/ 83037 w 165437"/>
                <a:gd name="connsiteY26" fmla="*/ 18771 h 171800"/>
                <a:gd name="connsiteX27" fmla="*/ 83037 w 165437"/>
                <a:gd name="connsiteY27" fmla="*/ 18771 h 171800"/>
                <a:gd name="connsiteX28" fmla="*/ 83037 w 165437"/>
                <a:gd name="connsiteY28" fmla="*/ 18771 h 171800"/>
                <a:gd name="connsiteX29" fmla="*/ 83037 w 165437"/>
                <a:gd name="connsiteY29" fmla="*/ 18771 h 171800"/>
                <a:gd name="connsiteX30" fmla="*/ 83037 w 165437"/>
                <a:gd name="connsiteY30" fmla="*/ 18771 h 171800"/>
                <a:gd name="connsiteX31" fmla="*/ 83037 w 165437"/>
                <a:gd name="connsiteY31" fmla="*/ 18771 h 171800"/>
                <a:gd name="connsiteX32" fmla="*/ 83037 w 165437"/>
                <a:gd name="connsiteY32" fmla="*/ 18771 h 171800"/>
                <a:gd name="connsiteX33" fmla="*/ 146667 w 165437"/>
                <a:gd name="connsiteY33" fmla="*/ 81764 h 171800"/>
                <a:gd name="connsiteX34" fmla="*/ 146667 w 165437"/>
                <a:gd name="connsiteY34" fmla="*/ 84309 h 1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5437" h="171800">
                  <a:moveTo>
                    <a:pt x="82719" y="0"/>
                  </a:moveTo>
                  <a:cubicBezTo>
                    <a:pt x="82719" y="0"/>
                    <a:pt x="82719" y="0"/>
                    <a:pt x="82719" y="0"/>
                  </a:cubicBezTo>
                  <a:cubicBezTo>
                    <a:pt x="82719" y="0"/>
                    <a:pt x="82719" y="0"/>
                    <a:pt x="82719" y="0"/>
                  </a:cubicBezTo>
                  <a:cubicBezTo>
                    <a:pt x="37542" y="318"/>
                    <a:pt x="954" y="36587"/>
                    <a:pt x="0" y="81764"/>
                  </a:cubicBezTo>
                  <a:lnTo>
                    <a:pt x="0" y="84628"/>
                  </a:lnTo>
                  <a:cubicBezTo>
                    <a:pt x="318" y="94490"/>
                    <a:pt x="2227" y="104035"/>
                    <a:pt x="5727" y="113261"/>
                  </a:cubicBezTo>
                  <a:cubicBezTo>
                    <a:pt x="9226" y="121851"/>
                    <a:pt x="13999" y="129805"/>
                    <a:pt x="20043" y="136804"/>
                  </a:cubicBezTo>
                  <a:cubicBezTo>
                    <a:pt x="27679" y="145076"/>
                    <a:pt x="35951" y="161302"/>
                    <a:pt x="39450" y="168301"/>
                  </a:cubicBezTo>
                  <a:cubicBezTo>
                    <a:pt x="40405" y="170528"/>
                    <a:pt x="42632" y="171800"/>
                    <a:pt x="45177" y="171800"/>
                  </a:cubicBezTo>
                  <a:lnTo>
                    <a:pt x="120260" y="171800"/>
                  </a:lnTo>
                  <a:cubicBezTo>
                    <a:pt x="122805" y="171800"/>
                    <a:pt x="125033" y="170528"/>
                    <a:pt x="125987" y="168301"/>
                  </a:cubicBezTo>
                  <a:cubicBezTo>
                    <a:pt x="129487" y="161302"/>
                    <a:pt x="137759" y="145076"/>
                    <a:pt x="145394" y="136804"/>
                  </a:cubicBezTo>
                  <a:cubicBezTo>
                    <a:pt x="151439" y="129805"/>
                    <a:pt x="156529" y="121851"/>
                    <a:pt x="159711" y="113261"/>
                  </a:cubicBezTo>
                  <a:cubicBezTo>
                    <a:pt x="163210" y="104035"/>
                    <a:pt x="165119" y="94490"/>
                    <a:pt x="165437" y="84628"/>
                  </a:cubicBezTo>
                  <a:lnTo>
                    <a:pt x="165437" y="81764"/>
                  </a:lnTo>
                  <a:cubicBezTo>
                    <a:pt x="164483" y="36587"/>
                    <a:pt x="127896" y="318"/>
                    <a:pt x="82719" y="0"/>
                  </a:cubicBezTo>
                  <a:close/>
                  <a:moveTo>
                    <a:pt x="146349" y="84309"/>
                  </a:moveTo>
                  <a:cubicBezTo>
                    <a:pt x="146030" y="91945"/>
                    <a:pt x="144440" y="99581"/>
                    <a:pt x="141894" y="106580"/>
                  </a:cubicBezTo>
                  <a:cubicBezTo>
                    <a:pt x="139349" y="112943"/>
                    <a:pt x="135850" y="118988"/>
                    <a:pt x="131077" y="124078"/>
                  </a:cubicBezTo>
                  <a:cubicBezTo>
                    <a:pt x="123760" y="132986"/>
                    <a:pt x="117397" y="142531"/>
                    <a:pt x="112625" y="152712"/>
                  </a:cubicBezTo>
                  <a:lnTo>
                    <a:pt x="82719" y="152712"/>
                  </a:lnTo>
                  <a:lnTo>
                    <a:pt x="53131" y="152712"/>
                  </a:lnTo>
                  <a:cubicBezTo>
                    <a:pt x="48040" y="142531"/>
                    <a:pt x="41678" y="132986"/>
                    <a:pt x="34678" y="124078"/>
                  </a:cubicBezTo>
                  <a:cubicBezTo>
                    <a:pt x="30224" y="118988"/>
                    <a:pt x="26406" y="112943"/>
                    <a:pt x="23861" y="106580"/>
                  </a:cubicBezTo>
                  <a:cubicBezTo>
                    <a:pt x="20998" y="99581"/>
                    <a:pt x="19725" y="91945"/>
                    <a:pt x="19407" y="84309"/>
                  </a:cubicBezTo>
                  <a:lnTo>
                    <a:pt x="19407" y="81764"/>
                  </a:lnTo>
                  <a:cubicBezTo>
                    <a:pt x="20043" y="47086"/>
                    <a:pt x="48359" y="19089"/>
                    <a:pt x="83037" y="18771"/>
                  </a:cubicBezTo>
                  <a:lnTo>
                    <a:pt x="83037" y="18771"/>
                  </a:lnTo>
                  <a:lnTo>
                    <a:pt x="83037" y="18771"/>
                  </a:lnTo>
                  <a:cubicBezTo>
                    <a:pt x="83037" y="18771"/>
                    <a:pt x="83037" y="18771"/>
                    <a:pt x="83037" y="18771"/>
                  </a:cubicBezTo>
                  <a:cubicBezTo>
                    <a:pt x="83037" y="18771"/>
                    <a:pt x="83037" y="18771"/>
                    <a:pt x="83037" y="18771"/>
                  </a:cubicBezTo>
                  <a:lnTo>
                    <a:pt x="83037" y="18771"/>
                  </a:lnTo>
                  <a:lnTo>
                    <a:pt x="83037" y="18771"/>
                  </a:lnTo>
                  <a:cubicBezTo>
                    <a:pt x="117715" y="19089"/>
                    <a:pt x="146030" y="46768"/>
                    <a:pt x="146667" y="81764"/>
                  </a:cubicBezTo>
                  <a:lnTo>
                    <a:pt x="146667" y="84309"/>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sp>
        <p:nvSpPr>
          <p:cNvPr id="63" name="Graphic 153" descr="Magnifying glass">
            <a:extLst>
              <a:ext uri="{FF2B5EF4-FFF2-40B4-BE49-F238E27FC236}">
                <a16:creationId xmlns:a16="http://schemas.microsoft.com/office/drawing/2014/main" id="{3929F811-04EA-45FF-B092-6C4A0378E7CA}"/>
              </a:ext>
            </a:extLst>
          </p:cNvPr>
          <p:cNvSpPr>
            <a:spLocks noChangeAspect="1"/>
          </p:cNvSpPr>
          <p:nvPr/>
        </p:nvSpPr>
        <p:spPr bwMode="auto">
          <a:xfrm>
            <a:off x="2035175" y="2117725"/>
            <a:ext cx="201613" cy="200025"/>
          </a:xfrm>
          <a:custGeom>
            <a:avLst/>
            <a:gdLst>
              <a:gd name="T0" fmla="*/ 198332 w 248156"/>
              <a:gd name="T1" fmla="*/ 172798 h 248156"/>
              <a:gd name="T2" fmla="*/ 166093 w 248156"/>
              <a:gd name="T3" fmla="*/ 140560 h 248156"/>
              <a:gd name="T4" fmla="*/ 150103 w 248156"/>
              <a:gd name="T5" fmla="*/ 135659 h 248156"/>
              <a:gd name="T6" fmla="*/ 138754 w 248156"/>
              <a:gd name="T7" fmla="*/ 124312 h 248156"/>
              <a:gd name="T8" fmla="*/ 154744 w 248156"/>
              <a:gd name="T9" fmla="*/ 77373 h 248156"/>
              <a:gd name="T10" fmla="*/ 77373 w 248156"/>
              <a:gd name="T11" fmla="*/ 0 h 248156"/>
              <a:gd name="T12" fmla="*/ 0 w 248156"/>
              <a:gd name="T13" fmla="*/ 77373 h 248156"/>
              <a:gd name="T14" fmla="*/ 77373 w 248156"/>
              <a:gd name="T15" fmla="*/ 154744 h 248156"/>
              <a:gd name="T16" fmla="*/ 124312 w 248156"/>
              <a:gd name="T17" fmla="*/ 138754 h 248156"/>
              <a:gd name="T18" fmla="*/ 135659 w 248156"/>
              <a:gd name="T19" fmla="*/ 150103 h 248156"/>
              <a:gd name="T20" fmla="*/ 140560 w 248156"/>
              <a:gd name="T21" fmla="*/ 166093 h 248156"/>
              <a:gd name="T22" fmla="*/ 172798 w 248156"/>
              <a:gd name="T23" fmla="*/ 198332 h 248156"/>
              <a:gd name="T24" fmla="*/ 185693 w 248156"/>
              <a:gd name="T25" fmla="*/ 203747 h 248156"/>
              <a:gd name="T26" fmla="*/ 198589 w 248156"/>
              <a:gd name="T27" fmla="*/ 198332 h 248156"/>
              <a:gd name="T28" fmla="*/ 198332 w 248156"/>
              <a:gd name="T29" fmla="*/ 172798 h 248156"/>
              <a:gd name="T30" fmla="*/ 77115 w 248156"/>
              <a:gd name="T31" fmla="*/ 139012 h 248156"/>
              <a:gd name="T32" fmla="*/ 15217 w 248156"/>
              <a:gd name="T33" fmla="*/ 77115 h 248156"/>
              <a:gd name="T34" fmla="*/ 77115 w 248156"/>
              <a:gd name="T35" fmla="*/ 15217 h 248156"/>
              <a:gd name="T36" fmla="*/ 139012 w 248156"/>
              <a:gd name="T37" fmla="*/ 77115 h 248156"/>
              <a:gd name="T38" fmla="*/ 77115 w 248156"/>
              <a:gd name="T39" fmla="*/ 139012 h 2481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8156" h="248156">
                <a:moveTo>
                  <a:pt x="244657" y="213160"/>
                </a:moveTo>
                <a:lnTo>
                  <a:pt x="204888" y="173391"/>
                </a:lnTo>
                <a:cubicBezTo>
                  <a:pt x="199479" y="167983"/>
                  <a:pt x="192162" y="166074"/>
                  <a:pt x="185163" y="167346"/>
                </a:cubicBezTo>
                <a:lnTo>
                  <a:pt x="171164" y="153348"/>
                </a:lnTo>
                <a:cubicBezTo>
                  <a:pt x="183572" y="137440"/>
                  <a:pt x="190889" y="117079"/>
                  <a:pt x="190889" y="95445"/>
                </a:cubicBezTo>
                <a:cubicBezTo>
                  <a:pt x="190889" y="42950"/>
                  <a:pt x="147939" y="0"/>
                  <a:pt x="95445" y="0"/>
                </a:cubicBezTo>
                <a:cubicBezTo>
                  <a:pt x="42950" y="0"/>
                  <a:pt x="0" y="42950"/>
                  <a:pt x="0" y="95445"/>
                </a:cubicBezTo>
                <a:cubicBezTo>
                  <a:pt x="0" y="147939"/>
                  <a:pt x="42950" y="190889"/>
                  <a:pt x="95445" y="190889"/>
                </a:cubicBezTo>
                <a:cubicBezTo>
                  <a:pt x="117079" y="190889"/>
                  <a:pt x="137122" y="183572"/>
                  <a:pt x="153348" y="171164"/>
                </a:cubicBezTo>
                <a:lnTo>
                  <a:pt x="167346" y="185163"/>
                </a:lnTo>
                <a:cubicBezTo>
                  <a:pt x="166074" y="192162"/>
                  <a:pt x="167983" y="199479"/>
                  <a:pt x="173391" y="204888"/>
                </a:cubicBezTo>
                <a:lnTo>
                  <a:pt x="213160" y="244657"/>
                </a:lnTo>
                <a:cubicBezTo>
                  <a:pt x="217614" y="249111"/>
                  <a:pt x="223341" y="251338"/>
                  <a:pt x="229067" y="251338"/>
                </a:cubicBezTo>
                <a:cubicBezTo>
                  <a:pt x="234794" y="251338"/>
                  <a:pt x="240521" y="249111"/>
                  <a:pt x="244975" y="244657"/>
                </a:cubicBezTo>
                <a:cubicBezTo>
                  <a:pt x="253247" y="235748"/>
                  <a:pt x="253247" y="221750"/>
                  <a:pt x="244657" y="213160"/>
                </a:cubicBezTo>
                <a:close/>
                <a:moveTo>
                  <a:pt x="95127" y="171482"/>
                </a:moveTo>
                <a:cubicBezTo>
                  <a:pt x="53131" y="171482"/>
                  <a:pt x="18771" y="137122"/>
                  <a:pt x="18771" y="95127"/>
                </a:cubicBezTo>
                <a:cubicBezTo>
                  <a:pt x="18771" y="53131"/>
                  <a:pt x="53131" y="18771"/>
                  <a:pt x="95127" y="18771"/>
                </a:cubicBezTo>
                <a:cubicBezTo>
                  <a:pt x="137122" y="18771"/>
                  <a:pt x="171482" y="53131"/>
                  <a:pt x="171482" y="95127"/>
                </a:cubicBezTo>
                <a:cubicBezTo>
                  <a:pt x="171482" y="137122"/>
                  <a:pt x="137122" y="171482"/>
                  <a:pt x="95127" y="171482"/>
                </a:cubicBezTo>
                <a:close/>
              </a:path>
            </a:pathLst>
          </a:custGeom>
          <a:solidFill>
            <a:schemeClr val="bg2"/>
          </a:solidFill>
          <a:ln>
            <a:noFill/>
          </a:ln>
          <a:extLst>
            <a:ext uri="{91240B29-F687-4F45-9708-019B960494DF}">
              <a14:hiddenLine xmlns:a14="http://schemas.microsoft.com/office/drawing/2010/main" w="3175" cap="flat">
                <a:solidFill>
                  <a:srgbClr val="000000"/>
                </a:solidFill>
                <a:prstDash val="solid"/>
                <a:miter lim="800000"/>
                <a:headEnd/>
                <a:tailEnd/>
              </a14:hiddenLine>
            </a:ext>
          </a:extLst>
        </p:spPr>
        <p:txBody>
          <a:bodyPr anchor="ctr"/>
          <a:lstStyle/>
          <a:p>
            <a:endParaRPr lang="en-GB"/>
          </a:p>
        </p:txBody>
      </p:sp>
      <p:sp>
        <p:nvSpPr>
          <p:cNvPr id="64" name="Graphic 175" descr="Paperclip">
            <a:extLst>
              <a:ext uri="{FF2B5EF4-FFF2-40B4-BE49-F238E27FC236}">
                <a16:creationId xmlns:a16="http://schemas.microsoft.com/office/drawing/2014/main" id="{8B0EBFE8-7929-4286-A6F2-59F08CC54A74}"/>
              </a:ext>
            </a:extLst>
          </p:cNvPr>
          <p:cNvSpPr>
            <a:spLocks noChangeAspect="1"/>
          </p:cNvSpPr>
          <p:nvPr/>
        </p:nvSpPr>
        <p:spPr bwMode="auto">
          <a:xfrm>
            <a:off x="2090738" y="3941763"/>
            <a:ext cx="90487" cy="201612"/>
          </a:xfrm>
          <a:custGeom>
            <a:avLst/>
            <a:gdLst>
              <a:gd name="T0" fmla="*/ 45502 w 130704"/>
              <a:gd name="T1" fmla="*/ 201168 h 288925"/>
              <a:gd name="T2" fmla="*/ 0 w 130704"/>
              <a:gd name="T3" fmla="*/ 155666 h 288925"/>
              <a:gd name="T4" fmla="*/ 0 w 130704"/>
              <a:gd name="T5" fmla="*/ 33528 h 288925"/>
              <a:gd name="T6" fmla="*/ 33528 w 130704"/>
              <a:gd name="T7" fmla="*/ 0 h 288925"/>
              <a:gd name="T8" fmla="*/ 67055 w 130704"/>
              <a:gd name="T9" fmla="*/ 33528 h 288925"/>
              <a:gd name="T10" fmla="*/ 67055 w 130704"/>
              <a:gd name="T11" fmla="*/ 146087 h 288925"/>
              <a:gd name="T12" fmla="*/ 45502 w 130704"/>
              <a:gd name="T13" fmla="*/ 167640 h 288925"/>
              <a:gd name="T14" fmla="*/ 23949 w 130704"/>
              <a:gd name="T15" fmla="*/ 146087 h 288925"/>
              <a:gd name="T16" fmla="*/ 23949 w 130704"/>
              <a:gd name="T17" fmla="*/ 88610 h 288925"/>
              <a:gd name="T18" fmla="*/ 38317 w 130704"/>
              <a:gd name="T19" fmla="*/ 88610 h 288925"/>
              <a:gd name="T20" fmla="*/ 38317 w 130704"/>
              <a:gd name="T21" fmla="*/ 146087 h 288925"/>
              <a:gd name="T22" fmla="*/ 45502 w 130704"/>
              <a:gd name="T23" fmla="*/ 153271 h 288925"/>
              <a:gd name="T24" fmla="*/ 52687 w 130704"/>
              <a:gd name="T25" fmla="*/ 146087 h 288925"/>
              <a:gd name="T26" fmla="*/ 52687 w 130704"/>
              <a:gd name="T27" fmla="*/ 33528 h 288925"/>
              <a:gd name="T28" fmla="*/ 33528 w 130704"/>
              <a:gd name="T29" fmla="*/ 14369 h 288925"/>
              <a:gd name="T30" fmla="*/ 14369 w 130704"/>
              <a:gd name="T31" fmla="*/ 33528 h 288925"/>
              <a:gd name="T32" fmla="*/ 14369 w 130704"/>
              <a:gd name="T33" fmla="*/ 155666 h 288925"/>
              <a:gd name="T34" fmla="*/ 45502 w 130704"/>
              <a:gd name="T35" fmla="*/ 186799 h 288925"/>
              <a:gd name="T36" fmla="*/ 76635 w 130704"/>
              <a:gd name="T37" fmla="*/ 155666 h 288925"/>
              <a:gd name="T38" fmla="*/ 76635 w 130704"/>
              <a:gd name="T39" fmla="*/ 105374 h 288925"/>
              <a:gd name="T40" fmla="*/ 91004 w 130704"/>
              <a:gd name="T41" fmla="*/ 105374 h 288925"/>
              <a:gd name="T42" fmla="*/ 91004 w 130704"/>
              <a:gd name="T43" fmla="*/ 155666 h 288925"/>
              <a:gd name="T44" fmla="*/ 45502 w 130704"/>
              <a:gd name="T45" fmla="*/ 201168 h 2889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30704" h="288925">
                <a:moveTo>
                  <a:pt x="65352" y="288925"/>
                </a:moveTo>
                <a:cubicBezTo>
                  <a:pt x="29236" y="288925"/>
                  <a:pt x="0" y="259689"/>
                  <a:pt x="0" y="223573"/>
                </a:cubicBezTo>
                <a:lnTo>
                  <a:pt x="0" y="48154"/>
                </a:lnTo>
                <a:cubicBezTo>
                  <a:pt x="0" y="21669"/>
                  <a:pt x="21669" y="0"/>
                  <a:pt x="48154" y="0"/>
                </a:cubicBezTo>
                <a:cubicBezTo>
                  <a:pt x="74639" y="0"/>
                  <a:pt x="96308" y="21669"/>
                  <a:pt x="96308" y="48154"/>
                </a:cubicBezTo>
                <a:lnTo>
                  <a:pt x="96308" y="209815"/>
                </a:lnTo>
                <a:cubicBezTo>
                  <a:pt x="96308" y="227013"/>
                  <a:pt x="82550" y="240771"/>
                  <a:pt x="65352" y="240771"/>
                </a:cubicBezTo>
                <a:cubicBezTo>
                  <a:pt x="48154" y="240771"/>
                  <a:pt x="34396" y="227013"/>
                  <a:pt x="34396" y="209815"/>
                </a:cubicBezTo>
                <a:lnTo>
                  <a:pt x="34396" y="127265"/>
                </a:lnTo>
                <a:lnTo>
                  <a:pt x="55033" y="127265"/>
                </a:lnTo>
                <a:lnTo>
                  <a:pt x="55033" y="209815"/>
                </a:lnTo>
                <a:cubicBezTo>
                  <a:pt x="55033" y="215662"/>
                  <a:pt x="59505" y="220133"/>
                  <a:pt x="65352" y="220133"/>
                </a:cubicBezTo>
                <a:cubicBezTo>
                  <a:pt x="71199" y="220133"/>
                  <a:pt x="75671" y="215662"/>
                  <a:pt x="75671" y="209815"/>
                </a:cubicBezTo>
                <a:lnTo>
                  <a:pt x="75671" y="48154"/>
                </a:lnTo>
                <a:cubicBezTo>
                  <a:pt x="75671" y="33020"/>
                  <a:pt x="63288" y="20638"/>
                  <a:pt x="48154" y="20638"/>
                </a:cubicBezTo>
                <a:cubicBezTo>
                  <a:pt x="33020" y="20638"/>
                  <a:pt x="20638" y="33020"/>
                  <a:pt x="20638" y="48154"/>
                </a:cubicBezTo>
                <a:lnTo>
                  <a:pt x="20638" y="223573"/>
                </a:lnTo>
                <a:cubicBezTo>
                  <a:pt x="20638" y="248338"/>
                  <a:pt x="40587" y="268288"/>
                  <a:pt x="65352" y="268288"/>
                </a:cubicBezTo>
                <a:cubicBezTo>
                  <a:pt x="90117" y="268288"/>
                  <a:pt x="110067" y="248338"/>
                  <a:pt x="110067" y="223573"/>
                </a:cubicBezTo>
                <a:lnTo>
                  <a:pt x="110067" y="151342"/>
                </a:lnTo>
                <a:lnTo>
                  <a:pt x="130704" y="151342"/>
                </a:lnTo>
                <a:lnTo>
                  <a:pt x="130704" y="223573"/>
                </a:lnTo>
                <a:cubicBezTo>
                  <a:pt x="130704" y="259689"/>
                  <a:pt x="101468" y="288925"/>
                  <a:pt x="65352" y="288925"/>
                </a:cubicBezTo>
                <a:close/>
              </a:path>
            </a:pathLst>
          </a:custGeom>
          <a:solidFill>
            <a:schemeClr val="bg2"/>
          </a:solidFill>
          <a:ln>
            <a:noFill/>
          </a:ln>
          <a:extLst>
            <a:ext uri="{91240B29-F687-4F45-9708-019B960494DF}">
              <a14:hiddenLine xmlns:a14="http://schemas.microsoft.com/office/drawing/2010/main" w="3373" cap="flat">
                <a:solidFill>
                  <a:srgbClr val="000000"/>
                </a:solidFill>
                <a:prstDash val="solid"/>
                <a:miter lim="800000"/>
                <a:headEnd/>
                <a:tailEnd/>
              </a14:hiddenLine>
            </a:ext>
          </a:extLst>
        </p:spPr>
        <p:txBody>
          <a:bodyPr anchor="ctr"/>
          <a:lstStyle/>
          <a:p>
            <a:endParaRPr lang="en-GB"/>
          </a:p>
        </p:txBody>
      </p:sp>
      <p:sp>
        <p:nvSpPr>
          <p:cNvPr id="65" name="Graphic 183" descr="Clipboard">
            <a:extLst>
              <a:ext uri="{FF2B5EF4-FFF2-40B4-BE49-F238E27FC236}">
                <a16:creationId xmlns:a16="http://schemas.microsoft.com/office/drawing/2014/main" id="{DAECB132-4A75-4036-A1CF-E7A2F0195991}"/>
              </a:ext>
            </a:extLst>
          </p:cNvPr>
          <p:cNvSpPr>
            <a:spLocks/>
          </p:cNvSpPr>
          <p:nvPr/>
        </p:nvSpPr>
        <p:spPr bwMode="auto">
          <a:xfrm>
            <a:off x="2057400" y="3030538"/>
            <a:ext cx="157163" cy="203200"/>
          </a:xfrm>
          <a:custGeom>
            <a:avLst/>
            <a:gdLst>
              <a:gd name="T0" fmla="*/ 142987 w 213254"/>
              <a:gd name="T1" fmla="*/ 188948 h 275166"/>
              <a:gd name="T2" fmla="*/ 15320 w 213254"/>
              <a:gd name="T3" fmla="*/ 188948 h 275166"/>
              <a:gd name="T4" fmla="*/ 15320 w 213254"/>
              <a:gd name="T5" fmla="*/ 30640 h 275166"/>
              <a:gd name="T6" fmla="*/ 43407 w 213254"/>
              <a:gd name="T7" fmla="*/ 30640 h 275166"/>
              <a:gd name="T8" fmla="*/ 43407 w 213254"/>
              <a:gd name="T9" fmla="*/ 45961 h 275166"/>
              <a:gd name="T10" fmla="*/ 114900 w 213254"/>
              <a:gd name="T11" fmla="*/ 45961 h 275166"/>
              <a:gd name="T12" fmla="*/ 114900 w 213254"/>
              <a:gd name="T13" fmla="*/ 30640 h 275166"/>
              <a:gd name="T14" fmla="*/ 142987 w 213254"/>
              <a:gd name="T15" fmla="*/ 30640 h 275166"/>
              <a:gd name="T16" fmla="*/ 142987 w 213254"/>
              <a:gd name="T17" fmla="*/ 188948 h 275166"/>
              <a:gd name="T18" fmla="*/ 79154 w 213254"/>
              <a:gd name="T19" fmla="*/ 10213 h 275166"/>
              <a:gd name="T20" fmla="*/ 86814 w 213254"/>
              <a:gd name="T21" fmla="*/ 17873 h 275166"/>
              <a:gd name="T22" fmla="*/ 79154 w 213254"/>
              <a:gd name="T23" fmla="*/ 25534 h 275166"/>
              <a:gd name="T24" fmla="*/ 71493 w 213254"/>
              <a:gd name="T25" fmla="*/ 17873 h 275166"/>
              <a:gd name="T26" fmla="*/ 73792 w 213254"/>
              <a:gd name="T27" fmla="*/ 12511 h 275166"/>
              <a:gd name="T28" fmla="*/ 79154 w 213254"/>
              <a:gd name="T29" fmla="*/ 10213 h 275166"/>
              <a:gd name="T30" fmla="*/ 148094 w 213254"/>
              <a:gd name="T31" fmla="*/ 15321 h 275166"/>
              <a:gd name="T32" fmla="*/ 104687 w 213254"/>
              <a:gd name="T33" fmla="*/ 15321 h 275166"/>
              <a:gd name="T34" fmla="*/ 104687 w 213254"/>
              <a:gd name="T35" fmla="*/ 10213 h 275166"/>
              <a:gd name="T36" fmla="*/ 94474 w 213254"/>
              <a:gd name="T37" fmla="*/ 0 h 275166"/>
              <a:gd name="T38" fmla="*/ 63834 w 213254"/>
              <a:gd name="T39" fmla="*/ 0 h 275166"/>
              <a:gd name="T40" fmla="*/ 53620 w 213254"/>
              <a:gd name="T41" fmla="*/ 10213 h 275166"/>
              <a:gd name="T42" fmla="*/ 53620 w 213254"/>
              <a:gd name="T43" fmla="*/ 15321 h 275166"/>
              <a:gd name="T44" fmla="*/ 10213 w 213254"/>
              <a:gd name="T45" fmla="*/ 15321 h 275166"/>
              <a:gd name="T46" fmla="*/ 0 w 213254"/>
              <a:gd name="T47" fmla="*/ 25534 h 275166"/>
              <a:gd name="T48" fmla="*/ 0 w 213254"/>
              <a:gd name="T49" fmla="*/ 194055 h 275166"/>
              <a:gd name="T50" fmla="*/ 10213 w 213254"/>
              <a:gd name="T51" fmla="*/ 204269 h 275166"/>
              <a:gd name="T52" fmla="*/ 148094 w 213254"/>
              <a:gd name="T53" fmla="*/ 204269 h 275166"/>
              <a:gd name="T54" fmla="*/ 158307 w 213254"/>
              <a:gd name="T55" fmla="*/ 194055 h 275166"/>
              <a:gd name="T56" fmla="*/ 158307 w 213254"/>
              <a:gd name="T57" fmla="*/ 25534 h 275166"/>
              <a:gd name="T58" fmla="*/ 148094 w 213254"/>
              <a:gd name="T59" fmla="*/ 15321 h 27516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3254" h="275166">
                <a:moveTo>
                  <a:pt x="192617" y="254529"/>
                </a:moveTo>
                <a:lnTo>
                  <a:pt x="20638" y="254529"/>
                </a:lnTo>
                <a:lnTo>
                  <a:pt x="20638" y="41275"/>
                </a:lnTo>
                <a:lnTo>
                  <a:pt x="58473" y="41275"/>
                </a:lnTo>
                <a:lnTo>
                  <a:pt x="58473" y="61913"/>
                </a:lnTo>
                <a:lnTo>
                  <a:pt x="154781" y="61913"/>
                </a:lnTo>
                <a:lnTo>
                  <a:pt x="154781" y="41275"/>
                </a:lnTo>
                <a:lnTo>
                  <a:pt x="192617" y="41275"/>
                </a:lnTo>
                <a:lnTo>
                  <a:pt x="192617" y="254529"/>
                </a:lnTo>
                <a:close/>
                <a:moveTo>
                  <a:pt x="106627" y="13758"/>
                </a:moveTo>
                <a:cubicBezTo>
                  <a:pt x="112474" y="13758"/>
                  <a:pt x="116946" y="18230"/>
                  <a:pt x="116946" y="24077"/>
                </a:cubicBezTo>
                <a:cubicBezTo>
                  <a:pt x="116946" y="29924"/>
                  <a:pt x="112474" y="34396"/>
                  <a:pt x="106627" y="34396"/>
                </a:cubicBezTo>
                <a:cubicBezTo>
                  <a:pt x="100780" y="34396"/>
                  <a:pt x="96308" y="29924"/>
                  <a:pt x="96308" y="24077"/>
                </a:cubicBezTo>
                <a:cubicBezTo>
                  <a:pt x="96308" y="21325"/>
                  <a:pt x="97340" y="18574"/>
                  <a:pt x="99404" y="16854"/>
                </a:cubicBezTo>
                <a:cubicBezTo>
                  <a:pt x="101124" y="14790"/>
                  <a:pt x="103875" y="13758"/>
                  <a:pt x="106627" y="13758"/>
                </a:cubicBezTo>
                <a:close/>
                <a:moveTo>
                  <a:pt x="199496" y="20638"/>
                </a:moveTo>
                <a:lnTo>
                  <a:pt x="141023" y="20638"/>
                </a:lnTo>
                <a:lnTo>
                  <a:pt x="141023" y="13758"/>
                </a:lnTo>
                <a:cubicBezTo>
                  <a:pt x="141023" y="6191"/>
                  <a:pt x="134832" y="0"/>
                  <a:pt x="127265" y="0"/>
                </a:cubicBezTo>
                <a:lnTo>
                  <a:pt x="85990" y="0"/>
                </a:lnTo>
                <a:cubicBezTo>
                  <a:pt x="78423" y="0"/>
                  <a:pt x="72231" y="6191"/>
                  <a:pt x="72231" y="13758"/>
                </a:cubicBezTo>
                <a:lnTo>
                  <a:pt x="72231" y="20638"/>
                </a:lnTo>
                <a:lnTo>
                  <a:pt x="13758" y="20638"/>
                </a:lnTo>
                <a:cubicBezTo>
                  <a:pt x="6191" y="20638"/>
                  <a:pt x="0" y="26829"/>
                  <a:pt x="0" y="34396"/>
                </a:cubicBezTo>
                <a:lnTo>
                  <a:pt x="0" y="261408"/>
                </a:lnTo>
                <a:cubicBezTo>
                  <a:pt x="0" y="268975"/>
                  <a:pt x="6191" y="275167"/>
                  <a:pt x="13758" y="275167"/>
                </a:cubicBezTo>
                <a:lnTo>
                  <a:pt x="199496" y="275167"/>
                </a:lnTo>
                <a:cubicBezTo>
                  <a:pt x="207063" y="275167"/>
                  <a:pt x="213254" y="268975"/>
                  <a:pt x="213254" y="261408"/>
                </a:cubicBezTo>
                <a:lnTo>
                  <a:pt x="213254" y="34396"/>
                </a:lnTo>
                <a:cubicBezTo>
                  <a:pt x="213254" y="26829"/>
                  <a:pt x="207063" y="20638"/>
                  <a:pt x="199496" y="20638"/>
                </a:cubicBezTo>
                <a:close/>
              </a:path>
            </a:pathLst>
          </a:custGeom>
          <a:solidFill>
            <a:schemeClr val="bg2"/>
          </a:solidFill>
          <a:ln>
            <a:noFill/>
          </a:ln>
          <a:extLst>
            <a:ext uri="{91240B29-F687-4F45-9708-019B960494DF}">
              <a14:hiddenLine xmlns:a14="http://schemas.microsoft.com/office/drawing/2010/main" w="3373" cap="flat">
                <a:solidFill>
                  <a:srgbClr val="000000"/>
                </a:solidFill>
                <a:prstDash val="solid"/>
                <a:miter lim="800000"/>
                <a:headEnd/>
                <a:tailEnd/>
              </a14:hiddenLine>
            </a:ext>
          </a:extLst>
        </p:spPr>
        <p:txBody>
          <a:bodyPr anchor="ctr"/>
          <a:lstStyle/>
          <a:p>
            <a:endParaRPr lang="en-GB"/>
          </a:p>
        </p:txBody>
      </p:sp>
      <p:grpSp>
        <p:nvGrpSpPr>
          <p:cNvPr id="66" name="Group 65">
            <a:extLst>
              <a:ext uri="{FF2B5EF4-FFF2-40B4-BE49-F238E27FC236}">
                <a16:creationId xmlns:a16="http://schemas.microsoft.com/office/drawing/2014/main" id="{40B05886-E938-49A7-ADE2-5521A2572EE4}"/>
              </a:ext>
            </a:extLst>
          </p:cNvPr>
          <p:cNvGrpSpPr>
            <a:grpSpLocks noChangeAspect="1"/>
          </p:cNvGrpSpPr>
          <p:nvPr/>
        </p:nvGrpSpPr>
        <p:grpSpPr>
          <a:xfrm>
            <a:off x="5093865" y="3031711"/>
            <a:ext cx="177654" cy="201168"/>
            <a:chOff x="5615542" y="1744512"/>
            <a:chExt cx="216341" cy="244975"/>
          </a:xfrm>
          <a:solidFill>
            <a:schemeClr val="bg2"/>
          </a:solidFill>
        </p:grpSpPr>
        <p:sp>
          <p:nvSpPr>
            <p:cNvPr id="67" name="Freeform: Shape 66">
              <a:extLst>
                <a:ext uri="{FF2B5EF4-FFF2-40B4-BE49-F238E27FC236}">
                  <a16:creationId xmlns:a16="http://schemas.microsoft.com/office/drawing/2014/main" id="{978C182D-3F62-4A7B-BFAF-F530DCD7EB9A}"/>
                </a:ext>
              </a:extLst>
            </p:cNvPr>
            <p:cNvSpPr/>
            <p:nvPr/>
          </p:nvSpPr>
          <p:spPr>
            <a:xfrm>
              <a:off x="5717253" y="181450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8" name="Freeform: Shape 67">
              <a:extLst>
                <a:ext uri="{FF2B5EF4-FFF2-40B4-BE49-F238E27FC236}">
                  <a16:creationId xmlns:a16="http://schemas.microsoft.com/office/drawing/2014/main" id="{FAADA94C-8EB2-4615-96EF-6C6E1CCD4160}"/>
                </a:ext>
              </a:extLst>
            </p:cNvPr>
            <p:cNvSpPr/>
            <p:nvPr/>
          </p:nvSpPr>
          <p:spPr>
            <a:xfrm>
              <a:off x="5717253" y="194176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9" name="Freeform: Shape 68">
              <a:extLst>
                <a:ext uri="{FF2B5EF4-FFF2-40B4-BE49-F238E27FC236}">
                  <a16:creationId xmlns:a16="http://schemas.microsoft.com/office/drawing/2014/main" id="{2CB14B1C-5BA7-457F-829B-C3720F5ECE9E}"/>
                </a:ext>
              </a:extLst>
            </p:cNvPr>
            <p:cNvSpPr/>
            <p:nvPr/>
          </p:nvSpPr>
          <p:spPr>
            <a:xfrm>
              <a:off x="5780882"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0" name="Freeform: Shape 69">
              <a:extLst>
                <a:ext uri="{FF2B5EF4-FFF2-40B4-BE49-F238E27FC236}">
                  <a16:creationId xmlns:a16="http://schemas.microsoft.com/office/drawing/2014/main" id="{578DF8AC-AF96-4D64-8C57-F6605A6C0050}"/>
                </a:ext>
              </a:extLst>
            </p:cNvPr>
            <p:cNvSpPr/>
            <p:nvPr/>
          </p:nvSpPr>
          <p:spPr>
            <a:xfrm>
              <a:off x="5653623"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1" name="Freeform: Shape 70">
              <a:extLst>
                <a:ext uri="{FF2B5EF4-FFF2-40B4-BE49-F238E27FC236}">
                  <a16:creationId xmlns:a16="http://schemas.microsoft.com/office/drawing/2014/main" id="{9B59584E-1C83-43FF-A256-BBC08F4FC92B}"/>
                </a:ext>
              </a:extLst>
            </p:cNvPr>
            <p:cNvSpPr/>
            <p:nvPr/>
          </p:nvSpPr>
          <p:spPr>
            <a:xfrm>
              <a:off x="5717253" y="1836776"/>
              <a:ext cx="41359" cy="79537"/>
            </a:xfrm>
            <a:custGeom>
              <a:avLst/>
              <a:gdLst>
                <a:gd name="connsiteX0" fmla="*/ 12726 w 41359"/>
                <a:gd name="connsiteY0" fmla="*/ 0 h 79537"/>
                <a:gd name="connsiteX1" fmla="*/ 0 w 41359"/>
                <a:gd name="connsiteY1" fmla="*/ 0 h 79537"/>
                <a:gd name="connsiteX2" fmla="*/ 0 w 41359"/>
                <a:gd name="connsiteY2" fmla="*/ 44541 h 79537"/>
                <a:gd name="connsiteX3" fmla="*/ 1909 w 41359"/>
                <a:gd name="connsiteY3" fmla="*/ 48995 h 79537"/>
                <a:gd name="connsiteX4" fmla="*/ 33406 w 41359"/>
                <a:gd name="connsiteY4" fmla="*/ 80492 h 79537"/>
                <a:gd name="connsiteX5" fmla="*/ 42314 w 41359"/>
                <a:gd name="connsiteY5" fmla="*/ 71584 h 79537"/>
                <a:gd name="connsiteX6" fmla="*/ 12726 w 41359"/>
                <a:gd name="connsiteY6" fmla="*/ 41996 h 79537"/>
                <a:gd name="connsiteX7" fmla="*/ 12726 w 41359"/>
                <a:gd name="connsiteY7" fmla="*/ 0 h 7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59" h="79537">
                  <a:moveTo>
                    <a:pt x="12726" y="0"/>
                  </a:moveTo>
                  <a:lnTo>
                    <a:pt x="0" y="0"/>
                  </a:lnTo>
                  <a:lnTo>
                    <a:pt x="0" y="44541"/>
                  </a:lnTo>
                  <a:cubicBezTo>
                    <a:pt x="0" y="46132"/>
                    <a:pt x="636" y="47722"/>
                    <a:pt x="1909" y="48995"/>
                  </a:cubicBezTo>
                  <a:lnTo>
                    <a:pt x="33406" y="80492"/>
                  </a:lnTo>
                  <a:lnTo>
                    <a:pt x="42314" y="71584"/>
                  </a:lnTo>
                  <a:lnTo>
                    <a:pt x="12726" y="41996"/>
                  </a:lnTo>
                  <a:lnTo>
                    <a:pt x="12726" y="0"/>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2" name="Freeform: Shape 71">
              <a:extLst>
                <a:ext uri="{FF2B5EF4-FFF2-40B4-BE49-F238E27FC236}">
                  <a16:creationId xmlns:a16="http://schemas.microsoft.com/office/drawing/2014/main" id="{DF7369DF-5D21-4C47-AFC8-18952FCF3F46}"/>
                </a:ext>
              </a:extLst>
            </p:cNvPr>
            <p:cNvSpPr/>
            <p:nvPr/>
          </p:nvSpPr>
          <p:spPr>
            <a:xfrm>
              <a:off x="5615542" y="1744512"/>
              <a:ext cx="216341" cy="244975"/>
            </a:xfrm>
            <a:custGeom>
              <a:avLst/>
              <a:gdLst>
                <a:gd name="connsiteX0" fmla="*/ 108073 w 216341"/>
                <a:gd name="connsiteY0" fmla="*/ 229067 h 244974"/>
                <a:gd name="connsiteX1" fmla="*/ 18992 w 216341"/>
                <a:gd name="connsiteY1" fmla="*/ 139986 h 244974"/>
                <a:gd name="connsiteX2" fmla="*/ 108073 w 216341"/>
                <a:gd name="connsiteY2" fmla="*/ 50904 h 244974"/>
                <a:gd name="connsiteX3" fmla="*/ 197155 w 216341"/>
                <a:gd name="connsiteY3" fmla="*/ 139986 h 244974"/>
                <a:gd name="connsiteX4" fmla="*/ 108073 w 216341"/>
                <a:gd name="connsiteY4" fmla="*/ 229067 h 244974"/>
                <a:gd name="connsiteX5" fmla="*/ 108073 w 216341"/>
                <a:gd name="connsiteY5" fmla="*/ 229067 h 244974"/>
                <a:gd name="connsiteX6" fmla="*/ 183475 w 216341"/>
                <a:gd name="connsiteY6" fmla="*/ 62357 h 244974"/>
                <a:gd name="connsiteX7" fmla="*/ 193019 w 216341"/>
                <a:gd name="connsiteY7" fmla="*/ 52813 h 244974"/>
                <a:gd name="connsiteX8" fmla="*/ 192701 w 216341"/>
                <a:gd name="connsiteY8" fmla="*/ 39450 h 244974"/>
                <a:gd name="connsiteX9" fmla="*/ 179339 w 216341"/>
                <a:gd name="connsiteY9" fmla="*/ 39132 h 244974"/>
                <a:gd name="connsiteX10" fmla="*/ 168522 w 216341"/>
                <a:gd name="connsiteY10" fmla="*/ 50268 h 244974"/>
                <a:gd name="connsiteX11" fmla="*/ 117618 w 216341"/>
                <a:gd name="connsiteY11" fmla="*/ 32451 h 244974"/>
                <a:gd name="connsiteX12" fmla="*/ 117618 w 216341"/>
                <a:gd name="connsiteY12" fmla="*/ 19089 h 244974"/>
                <a:gd name="connsiteX13" fmla="*/ 146251 w 216341"/>
                <a:gd name="connsiteY13" fmla="*/ 19089 h 244974"/>
                <a:gd name="connsiteX14" fmla="*/ 146251 w 216341"/>
                <a:gd name="connsiteY14" fmla="*/ 0 h 244974"/>
                <a:gd name="connsiteX15" fmla="*/ 69896 w 216341"/>
                <a:gd name="connsiteY15" fmla="*/ 0 h 244974"/>
                <a:gd name="connsiteX16" fmla="*/ 69896 w 216341"/>
                <a:gd name="connsiteY16" fmla="*/ 19089 h 244974"/>
                <a:gd name="connsiteX17" fmla="*/ 98529 w 216341"/>
                <a:gd name="connsiteY17" fmla="*/ 19089 h 244974"/>
                <a:gd name="connsiteX18" fmla="*/ 98529 w 216341"/>
                <a:gd name="connsiteY18" fmla="*/ 32133 h 244974"/>
                <a:gd name="connsiteX19" fmla="*/ 857 w 216341"/>
                <a:gd name="connsiteY19" fmla="*/ 126305 h 244974"/>
                <a:gd name="connsiteX20" fmla="*/ 72123 w 216341"/>
                <a:gd name="connsiteY20" fmla="*/ 241793 h 244974"/>
                <a:gd name="connsiteX21" fmla="*/ 200337 w 216341"/>
                <a:gd name="connsiteY21" fmla="*/ 196934 h 244974"/>
                <a:gd name="connsiteX22" fmla="*/ 183475 w 216341"/>
                <a:gd name="connsiteY22" fmla="*/ 62357 h 244974"/>
                <a:gd name="connsiteX23" fmla="*/ 183475 w 216341"/>
                <a:gd name="connsiteY23" fmla="*/ 62357 h 24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6341" h="244974">
                  <a:moveTo>
                    <a:pt x="108073" y="229067"/>
                  </a:moveTo>
                  <a:cubicBezTo>
                    <a:pt x="58760" y="229067"/>
                    <a:pt x="18992" y="189299"/>
                    <a:pt x="18992" y="139986"/>
                  </a:cubicBezTo>
                  <a:cubicBezTo>
                    <a:pt x="18992" y="90672"/>
                    <a:pt x="58760" y="50904"/>
                    <a:pt x="108073" y="50904"/>
                  </a:cubicBezTo>
                  <a:cubicBezTo>
                    <a:pt x="157386" y="50904"/>
                    <a:pt x="197155" y="90672"/>
                    <a:pt x="197155" y="139986"/>
                  </a:cubicBezTo>
                  <a:cubicBezTo>
                    <a:pt x="197155" y="189299"/>
                    <a:pt x="157386" y="229067"/>
                    <a:pt x="108073" y="229067"/>
                  </a:cubicBezTo>
                  <a:lnTo>
                    <a:pt x="108073" y="229067"/>
                  </a:lnTo>
                  <a:close/>
                  <a:moveTo>
                    <a:pt x="183475" y="62357"/>
                  </a:moveTo>
                  <a:lnTo>
                    <a:pt x="193019" y="52813"/>
                  </a:lnTo>
                  <a:cubicBezTo>
                    <a:pt x="196519" y="48995"/>
                    <a:pt x="196519" y="43268"/>
                    <a:pt x="192701" y="39450"/>
                  </a:cubicBezTo>
                  <a:cubicBezTo>
                    <a:pt x="189201" y="35951"/>
                    <a:pt x="183157" y="35633"/>
                    <a:pt x="179339" y="39132"/>
                  </a:cubicBezTo>
                  <a:lnTo>
                    <a:pt x="168522" y="50268"/>
                  </a:lnTo>
                  <a:cubicBezTo>
                    <a:pt x="153251" y="40087"/>
                    <a:pt x="135752" y="33724"/>
                    <a:pt x="117618" y="32451"/>
                  </a:cubicBezTo>
                  <a:lnTo>
                    <a:pt x="117618" y="19089"/>
                  </a:lnTo>
                  <a:lnTo>
                    <a:pt x="146251" y="19089"/>
                  </a:lnTo>
                  <a:lnTo>
                    <a:pt x="146251" y="0"/>
                  </a:lnTo>
                  <a:lnTo>
                    <a:pt x="69896" y="0"/>
                  </a:lnTo>
                  <a:lnTo>
                    <a:pt x="69896" y="19089"/>
                  </a:lnTo>
                  <a:lnTo>
                    <a:pt x="98529" y="19089"/>
                  </a:lnTo>
                  <a:lnTo>
                    <a:pt x="98529" y="32133"/>
                  </a:lnTo>
                  <a:cubicBezTo>
                    <a:pt x="47943" y="36587"/>
                    <a:pt x="7220" y="75719"/>
                    <a:pt x="857" y="126305"/>
                  </a:cubicBezTo>
                  <a:cubicBezTo>
                    <a:pt x="-5506" y="176891"/>
                    <a:pt x="24082" y="224931"/>
                    <a:pt x="72123" y="241793"/>
                  </a:cubicBezTo>
                  <a:cubicBezTo>
                    <a:pt x="120163" y="258655"/>
                    <a:pt x="173294" y="240202"/>
                    <a:pt x="200337" y="196934"/>
                  </a:cubicBezTo>
                  <a:cubicBezTo>
                    <a:pt x="227379" y="153666"/>
                    <a:pt x="219744" y="97672"/>
                    <a:pt x="183475" y="62357"/>
                  </a:cubicBezTo>
                  <a:lnTo>
                    <a:pt x="183475" y="62357"/>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73" name="Graphic 221" descr="Flip calendar">
            <a:extLst>
              <a:ext uri="{FF2B5EF4-FFF2-40B4-BE49-F238E27FC236}">
                <a16:creationId xmlns:a16="http://schemas.microsoft.com/office/drawing/2014/main" id="{3FDFCF1A-8A4D-419B-9AB5-3DD896F28EC4}"/>
              </a:ext>
            </a:extLst>
          </p:cNvPr>
          <p:cNvGrpSpPr>
            <a:grpSpLocks noChangeAspect="1"/>
          </p:cNvGrpSpPr>
          <p:nvPr/>
        </p:nvGrpSpPr>
        <p:grpSpPr>
          <a:xfrm>
            <a:off x="5082108" y="2117312"/>
            <a:ext cx="201168" cy="201168"/>
            <a:chOff x="9782435" y="3316125"/>
            <a:chExt cx="330200" cy="330200"/>
          </a:xfrm>
          <a:solidFill>
            <a:schemeClr val="bg2"/>
          </a:solidFill>
        </p:grpSpPr>
        <p:sp>
          <p:nvSpPr>
            <p:cNvPr id="74" name="Freeform: Shape 73">
              <a:extLst>
                <a:ext uri="{FF2B5EF4-FFF2-40B4-BE49-F238E27FC236}">
                  <a16:creationId xmlns:a16="http://schemas.microsoft.com/office/drawing/2014/main" id="{C3522A8A-9728-4C7B-97B2-A86BA6AD9CA2}"/>
                </a:ext>
              </a:extLst>
            </p:cNvPr>
            <p:cNvSpPr/>
            <p:nvPr/>
          </p:nvSpPr>
          <p:spPr>
            <a:xfrm>
              <a:off x="9871864"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5" name="Freeform: Shape 74">
              <a:extLst>
                <a:ext uri="{FF2B5EF4-FFF2-40B4-BE49-F238E27FC236}">
                  <a16:creationId xmlns:a16="http://schemas.microsoft.com/office/drawing/2014/main" id="{59CFCA96-7DE5-451D-AE75-ED3FD0BBD355}"/>
                </a:ext>
              </a:extLst>
            </p:cNvPr>
            <p:cNvSpPr/>
            <p:nvPr/>
          </p:nvSpPr>
          <p:spPr>
            <a:xfrm>
              <a:off x="9830589" y="3446829"/>
              <a:ext cx="233892" cy="151342"/>
            </a:xfrm>
            <a:custGeom>
              <a:avLst/>
              <a:gdLst>
                <a:gd name="connsiteX0" fmla="*/ 20638 w 233891"/>
                <a:gd name="connsiteY0" fmla="*/ 20638 h 151341"/>
                <a:gd name="connsiteX1" fmla="*/ 213254 w 233891"/>
                <a:gd name="connsiteY1" fmla="*/ 20638 h 151341"/>
                <a:gd name="connsiteX2" fmla="*/ 213254 w 233891"/>
                <a:gd name="connsiteY2" fmla="*/ 130704 h 151341"/>
                <a:gd name="connsiteX3" fmla="*/ 20638 w 233891"/>
                <a:gd name="connsiteY3" fmla="*/ 130704 h 151341"/>
                <a:gd name="connsiteX4" fmla="*/ 20638 w 233891"/>
                <a:gd name="connsiteY4" fmla="*/ 20638 h 151341"/>
                <a:gd name="connsiteX5" fmla="*/ 0 w 233891"/>
                <a:gd name="connsiteY5" fmla="*/ 151342 h 151341"/>
                <a:gd name="connsiteX6" fmla="*/ 233892 w 233891"/>
                <a:gd name="connsiteY6" fmla="*/ 151342 h 151341"/>
                <a:gd name="connsiteX7" fmla="*/ 233892 w 233891"/>
                <a:gd name="connsiteY7" fmla="*/ 0 h 151341"/>
                <a:gd name="connsiteX8" fmla="*/ 0 w 233891"/>
                <a:gd name="connsiteY8" fmla="*/ 0 h 151341"/>
                <a:gd name="connsiteX9" fmla="*/ 0 w 233891"/>
                <a:gd name="connsiteY9" fmla="*/ 151342 h 15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91" h="151341">
                  <a:moveTo>
                    <a:pt x="20638" y="20638"/>
                  </a:moveTo>
                  <a:lnTo>
                    <a:pt x="213254" y="20638"/>
                  </a:lnTo>
                  <a:lnTo>
                    <a:pt x="213254" y="130704"/>
                  </a:lnTo>
                  <a:lnTo>
                    <a:pt x="20638" y="130704"/>
                  </a:lnTo>
                  <a:lnTo>
                    <a:pt x="20638" y="20638"/>
                  </a:lnTo>
                  <a:close/>
                  <a:moveTo>
                    <a:pt x="0" y="151342"/>
                  </a:moveTo>
                  <a:lnTo>
                    <a:pt x="233892" y="151342"/>
                  </a:lnTo>
                  <a:lnTo>
                    <a:pt x="233892" y="0"/>
                  </a:lnTo>
                  <a:lnTo>
                    <a:pt x="0" y="0"/>
                  </a:lnTo>
                  <a:lnTo>
                    <a:pt x="0" y="151342"/>
                  </a:ln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6" name="Freeform: Shape 75">
              <a:extLst>
                <a:ext uri="{FF2B5EF4-FFF2-40B4-BE49-F238E27FC236}">
                  <a16:creationId xmlns:a16="http://schemas.microsoft.com/office/drawing/2014/main" id="{7F92144E-A967-4653-9412-C6EB019494A3}"/>
                </a:ext>
              </a:extLst>
            </p:cNvPr>
            <p:cNvSpPr/>
            <p:nvPr/>
          </p:nvSpPr>
          <p:spPr>
            <a:xfrm>
              <a:off x="10002568"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7" name="Freeform: Shape 76">
              <a:extLst>
                <a:ext uri="{FF2B5EF4-FFF2-40B4-BE49-F238E27FC236}">
                  <a16:creationId xmlns:a16="http://schemas.microsoft.com/office/drawing/2014/main" id="{AE906F57-EFCC-4D83-9E9A-B97CC862186D}"/>
                </a:ext>
              </a:extLst>
            </p:cNvPr>
            <p:cNvSpPr/>
            <p:nvPr/>
          </p:nvSpPr>
          <p:spPr>
            <a:xfrm>
              <a:off x="9830589" y="3384917"/>
              <a:ext cx="233892" cy="48154"/>
            </a:xfrm>
            <a:custGeom>
              <a:avLst/>
              <a:gdLst>
                <a:gd name="connsiteX0" fmla="*/ 206375 w 233891"/>
                <a:gd name="connsiteY0" fmla="*/ 0 h 48154"/>
                <a:gd name="connsiteX1" fmla="*/ 206375 w 233891"/>
                <a:gd name="connsiteY1" fmla="*/ 10319 h 48154"/>
                <a:gd name="connsiteX2" fmla="*/ 182298 w 233891"/>
                <a:gd name="connsiteY2" fmla="*/ 34396 h 48154"/>
                <a:gd name="connsiteX3" fmla="*/ 158221 w 233891"/>
                <a:gd name="connsiteY3" fmla="*/ 10319 h 48154"/>
                <a:gd name="connsiteX4" fmla="*/ 158221 w 233891"/>
                <a:gd name="connsiteY4" fmla="*/ 0 h 48154"/>
                <a:gd name="connsiteX5" fmla="*/ 75671 w 233891"/>
                <a:gd name="connsiteY5" fmla="*/ 0 h 48154"/>
                <a:gd name="connsiteX6" fmla="*/ 75671 w 233891"/>
                <a:gd name="connsiteY6" fmla="*/ 10319 h 48154"/>
                <a:gd name="connsiteX7" fmla="*/ 51594 w 233891"/>
                <a:gd name="connsiteY7" fmla="*/ 34396 h 48154"/>
                <a:gd name="connsiteX8" fmla="*/ 27517 w 233891"/>
                <a:gd name="connsiteY8" fmla="*/ 10319 h 48154"/>
                <a:gd name="connsiteX9" fmla="*/ 27517 w 233891"/>
                <a:gd name="connsiteY9" fmla="*/ 0 h 48154"/>
                <a:gd name="connsiteX10" fmla="*/ 0 w 233891"/>
                <a:gd name="connsiteY10" fmla="*/ 0 h 48154"/>
                <a:gd name="connsiteX11" fmla="*/ 0 w 233891"/>
                <a:gd name="connsiteY11" fmla="*/ 48154 h 48154"/>
                <a:gd name="connsiteX12" fmla="*/ 233892 w 233891"/>
                <a:gd name="connsiteY12" fmla="*/ 48154 h 48154"/>
                <a:gd name="connsiteX13" fmla="*/ 233892 w 233891"/>
                <a:gd name="connsiteY13" fmla="*/ 0 h 48154"/>
                <a:gd name="connsiteX14" fmla="*/ 206375 w 233891"/>
                <a:gd name="connsiteY14" fmla="*/ 0 h 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891" h="48154">
                  <a:moveTo>
                    <a:pt x="206375" y="0"/>
                  </a:moveTo>
                  <a:lnTo>
                    <a:pt x="206375" y="10319"/>
                  </a:lnTo>
                  <a:cubicBezTo>
                    <a:pt x="206375" y="23733"/>
                    <a:pt x="195712" y="34396"/>
                    <a:pt x="182298" y="34396"/>
                  </a:cubicBezTo>
                  <a:cubicBezTo>
                    <a:pt x="168884" y="34396"/>
                    <a:pt x="158221" y="23733"/>
                    <a:pt x="158221" y="10319"/>
                  </a:cubicBezTo>
                  <a:lnTo>
                    <a:pt x="158221" y="0"/>
                  </a:lnTo>
                  <a:lnTo>
                    <a:pt x="75671" y="0"/>
                  </a:lnTo>
                  <a:lnTo>
                    <a:pt x="75671" y="10319"/>
                  </a:lnTo>
                  <a:cubicBezTo>
                    <a:pt x="75671" y="23733"/>
                    <a:pt x="65008" y="34396"/>
                    <a:pt x="51594" y="34396"/>
                  </a:cubicBezTo>
                  <a:cubicBezTo>
                    <a:pt x="38179" y="34396"/>
                    <a:pt x="27517" y="23733"/>
                    <a:pt x="27517" y="10319"/>
                  </a:cubicBezTo>
                  <a:lnTo>
                    <a:pt x="27517" y="0"/>
                  </a:lnTo>
                  <a:lnTo>
                    <a:pt x="0" y="0"/>
                  </a:lnTo>
                  <a:lnTo>
                    <a:pt x="0" y="48154"/>
                  </a:lnTo>
                  <a:lnTo>
                    <a:pt x="233892" y="48154"/>
                  </a:lnTo>
                  <a:lnTo>
                    <a:pt x="233892" y="0"/>
                  </a:lnTo>
                  <a:lnTo>
                    <a:pt x="206375" y="0"/>
                  </a:ln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sp>
        <p:nvSpPr>
          <p:cNvPr id="78" name="Graphic 725" descr="Send">
            <a:extLst>
              <a:ext uri="{FF2B5EF4-FFF2-40B4-BE49-F238E27FC236}">
                <a16:creationId xmlns:a16="http://schemas.microsoft.com/office/drawing/2014/main" id="{F889F3CA-2458-487A-802A-EDCFE9D2C418}"/>
              </a:ext>
            </a:extLst>
          </p:cNvPr>
          <p:cNvSpPr>
            <a:spLocks noChangeAspect="1"/>
          </p:cNvSpPr>
          <p:nvPr/>
        </p:nvSpPr>
        <p:spPr bwMode="auto">
          <a:xfrm>
            <a:off x="5081588" y="4887913"/>
            <a:ext cx="201612" cy="187325"/>
          </a:xfrm>
          <a:custGeom>
            <a:avLst/>
            <a:gdLst>
              <a:gd name="T0" fmla="*/ 166970 w 274090"/>
              <a:gd name="T1" fmla="*/ 156630 h 253534"/>
              <a:gd name="T2" fmla="*/ 121707 w 274090"/>
              <a:gd name="T3" fmla="*/ 141040 h 253534"/>
              <a:gd name="T4" fmla="*/ 121455 w 274090"/>
              <a:gd name="T5" fmla="*/ 141040 h 253534"/>
              <a:gd name="T6" fmla="*/ 103350 w 274090"/>
              <a:gd name="T7" fmla="*/ 134754 h 253534"/>
              <a:gd name="T8" fmla="*/ 188093 w 274090"/>
              <a:gd name="T9" fmla="*/ 22854 h 253534"/>
              <a:gd name="T10" fmla="*/ 166970 w 274090"/>
              <a:gd name="T11" fmla="*/ 156630 h 253534"/>
              <a:gd name="T12" fmla="*/ 110391 w 274090"/>
              <a:gd name="T13" fmla="*/ 148081 h 253534"/>
              <a:gd name="T14" fmla="*/ 93795 w 274090"/>
              <a:gd name="T15" fmla="*/ 164677 h 253534"/>
              <a:gd name="T16" fmla="*/ 98321 w 274090"/>
              <a:gd name="T17" fmla="*/ 144057 h 253534"/>
              <a:gd name="T18" fmla="*/ 110391 w 274090"/>
              <a:gd name="T19" fmla="*/ 148081 h 253534"/>
              <a:gd name="T20" fmla="*/ 110391 w 274090"/>
              <a:gd name="T21" fmla="*/ 148081 h 253534"/>
              <a:gd name="T22" fmla="*/ 90274 w 274090"/>
              <a:gd name="T23" fmla="*/ 135257 h 253534"/>
              <a:gd name="T24" fmla="*/ 89269 w 274090"/>
              <a:gd name="T25" fmla="*/ 137268 h 253534"/>
              <a:gd name="T26" fmla="*/ 88514 w 274090"/>
              <a:gd name="T27" fmla="*/ 140537 h 253534"/>
              <a:gd name="T28" fmla="*/ 83485 w 274090"/>
              <a:gd name="T29" fmla="*/ 163420 h 253534"/>
              <a:gd name="T30" fmla="*/ 71415 w 274090"/>
              <a:gd name="T31" fmla="*/ 128216 h 253534"/>
              <a:gd name="T32" fmla="*/ 165461 w 274090"/>
              <a:gd name="T33" fmla="*/ 37690 h 253534"/>
              <a:gd name="T34" fmla="*/ 93292 w 274090"/>
              <a:gd name="T35" fmla="*/ 131485 h 253534"/>
              <a:gd name="T36" fmla="*/ 90274 w 274090"/>
              <a:gd name="T37" fmla="*/ 135257 h 253534"/>
              <a:gd name="T38" fmla="*/ 17602 w 274090"/>
              <a:gd name="T39" fmla="*/ 105584 h 253534"/>
              <a:gd name="T40" fmla="*/ 164958 w 274090"/>
              <a:gd name="T41" fmla="*/ 27129 h 253534"/>
              <a:gd name="T42" fmla="*/ 64122 w 274090"/>
              <a:gd name="T43" fmla="*/ 121426 h 253534"/>
              <a:gd name="T44" fmla="*/ 17602 w 274090"/>
              <a:gd name="T45" fmla="*/ 105584 h 253534"/>
              <a:gd name="T46" fmla="*/ 199157 w 274090"/>
              <a:gd name="T47" fmla="*/ 977 h 253534"/>
              <a:gd name="T48" fmla="*/ 193624 w 274090"/>
              <a:gd name="T49" fmla="*/ 726 h 253534"/>
              <a:gd name="T50" fmla="*/ 2766 w 274090"/>
              <a:gd name="T51" fmla="*/ 102064 h 253534"/>
              <a:gd name="T52" fmla="*/ 0 w 274090"/>
              <a:gd name="T53" fmla="*/ 106842 h 253534"/>
              <a:gd name="T54" fmla="*/ 3269 w 274090"/>
              <a:gd name="T55" fmla="*/ 111116 h 253534"/>
              <a:gd name="T56" fmla="*/ 55573 w 274090"/>
              <a:gd name="T57" fmla="*/ 128970 h 253534"/>
              <a:gd name="T58" fmla="*/ 62111 w 274090"/>
              <a:gd name="T59" fmla="*/ 131233 h 253534"/>
              <a:gd name="T60" fmla="*/ 63619 w 274090"/>
              <a:gd name="T61" fmla="*/ 135508 h 253534"/>
              <a:gd name="T62" fmla="*/ 79210 w 274090"/>
              <a:gd name="T63" fmla="*/ 182280 h 253534"/>
              <a:gd name="T64" fmla="*/ 79210 w 274090"/>
              <a:gd name="T65" fmla="*/ 182531 h 253534"/>
              <a:gd name="T66" fmla="*/ 79210 w 274090"/>
              <a:gd name="T67" fmla="*/ 182782 h 253534"/>
              <a:gd name="T68" fmla="*/ 82982 w 274090"/>
              <a:gd name="T69" fmla="*/ 186051 h 253534"/>
              <a:gd name="T70" fmla="*/ 87760 w 274090"/>
              <a:gd name="T71" fmla="*/ 184794 h 253534"/>
              <a:gd name="T72" fmla="*/ 88011 w 274090"/>
              <a:gd name="T73" fmla="*/ 184542 h 253534"/>
              <a:gd name="T74" fmla="*/ 89520 w 274090"/>
              <a:gd name="T75" fmla="*/ 183033 h 253534"/>
              <a:gd name="T76" fmla="*/ 121204 w 274090"/>
              <a:gd name="T77" fmla="*/ 151852 h 253534"/>
              <a:gd name="T78" fmla="*/ 169485 w 274090"/>
              <a:gd name="T79" fmla="*/ 168449 h 253534"/>
              <a:gd name="T80" fmla="*/ 173759 w 274090"/>
              <a:gd name="T81" fmla="*/ 167946 h 253534"/>
              <a:gd name="T82" fmla="*/ 176274 w 274090"/>
              <a:gd name="T83" fmla="*/ 164426 h 253534"/>
              <a:gd name="T84" fmla="*/ 201420 w 274090"/>
              <a:gd name="T85" fmla="*/ 6006 h 253534"/>
              <a:gd name="T86" fmla="*/ 199157 w 274090"/>
              <a:gd name="T87" fmla="*/ 977 h 2535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74090" h="253534">
                <a:moveTo>
                  <a:pt x="227495" y="213409"/>
                </a:moveTo>
                <a:lnTo>
                  <a:pt x="165825" y="192167"/>
                </a:lnTo>
                <a:lnTo>
                  <a:pt x="165482" y="192167"/>
                </a:lnTo>
                <a:lnTo>
                  <a:pt x="140814" y="183602"/>
                </a:lnTo>
                <a:lnTo>
                  <a:pt x="256275" y="31139"/>
                </a:lnTo>
                <a:lnTo>
                  <a:pt x="227495" y="213409"/>
                </a:lnTo>
                <a:close/>
                <a:moveTo>
                  <a:pt x="150407" y="201760"/>
                </a:moveTo>
                <a:lnTo>
                  <a:pt x="127795" y="224373"/>
                </a:lnTo>
                <a:lnTo>
                  <a:pt x="133962" y="196278"/>
                </a:lnTo>
                <a:lnTo>
                  <a:pt x="150407" y="201760"/>
                </a:lnTo>
                <a:close/>
                <a:moveTo>
                  <a:pt x="122998" y="184287"/>
                </a:moveTo>
                <a:cubicBezTo>
                  <a:pt x="122313" y="184972"/>
                  <a:pt x="121970" y="186000"/>
                  <a:pt x="121628" y="187028"/>
                </a:cubicBezTo>
                <a:lnTo>
                  <a:pt x="120600" y="191482"/>
                </a:lnTo>
                <a:lnTo>
                  <a:pt x="113748" y="222660"/>
                </a:lnTo>
                <a:lnTo>
                  <a:pt x="97302" y="174694"/>
                </a:lnTo>
                <a:lnTo>
                  <a:pt x="225440" y="51353"/>
                </a:lnTo>
                <a:lnTo>
                  <a:pt x="127110" y="179148"/>
                </a:lnTo>
                <a:lnTo>
                  <a:pt x="122998" y="184287"/>
                </a:lnTo>
                <a:close/>
                <a:moveTo>
                  <a:pt x="23983" y="143858"/>
                </a:moveTo>
                <a:lnTo>
                  <a:pt x="224754" y="36963"/>
                </a:lnTo>
                <a:lnTo>
                  <a:pt x="87366" y="165443"/>
                </a:lnTo>
                <a:lnTo>
                  <a:pt x="23983" y="143858"/>
                </a:lnTo>
                <a:close/>
                <a:moveTo>
                  <a:pt x="271350" y="1331"/>
                </a:moveTo>
                <a:cubicBezTo>
                  <a:pt x="269294" y="-382"/>
                  <a:pt x="266211" y="-382"/>
                  <a:pt x="263812" y="989"/>
                </a:cubicBezTo>
                <a:lnTo>
                  <a:pt x="3769" y="139062"/>
                </a:lnTo>
                <a:cubicBezTo>
                  <a:pt x="1370" y="140432"/>
                  <a:pt x="0" y="142831"/>
                  <a:pt x="0" y="145572"/>
                </a:cubicBezTo>
                <a:cubicBezTo>
                  <a:pt x="0" y="148312"/>
                  <a:pt x="2056" y="150711"/>
                  <a:pt x="4454" y="151396"/>
                </a:cubicBezTo>
                <a:lnTo>
                  <a:pt x="75718" y="175722"/>
                </a:lnTo>
                <a:lnTo>
                  <a:pt x="84626" y="178805"/>
                </a:lnTo>
                <a:lnTo>
                  <a:pt x="86681" y="184629"/>
                </a:lnTo>
                <a:lnTo>
                  <a:pt x="107923" y="248356"/>
                </a:lnTo>
                <a:lnTo>
                  <a:pt x="107923" y="248698"/>
                </a:lnTo>
                <a:lnTo>
                  <a:pt x="107923" y="249041"/>
                </a:lnTo>
                <a:cubicBezTo>
                  <a:pt x="108608" y="251096"/>
                  <a:pt x="110664" y="252810"/>
                  <a:pt x="113062" y="253495"/>
                </a:cubicBezTo>
                <a:cubicBezTo>
                  <a:pt x="115461" y="254180"/>
                  <a:pt x="117859" y="253495"/>
                  <a:pt x="119572" y="251782"/>
                </a:cubicBezTo>
                <a:lnTo>
                  <a:pt x="119915" y="251439"/>
                </a:lnTo>
                <a:lnTo>
                  <a:pt x="121970" y="249383"/>
                </a:lnTo>
                <a:lnTo>
                  <a:pt x="165140" y="206899"/>
                </a:lnTo>
                <a:lnTo>
                  <a:pt x="230922" y="229512"/>
                </a:lnTo>
                <a:cubicBezTo>
                  <a:pt x="232977" y="230197"/>
                  <a:pt x="235033" y="229854"/>
                  <a:pt x="236746" y="228827"/>
                </a:cubicBezTo>
                <a:cubicBezTo>
                  <a:pt x="238459" y="227799"/>
                  <a:pt x="239829" y="226086"/>
                  <a:pt x="240172" y="224030"/>
                </a:cubicBezTo>
                <a:lnTo>
                  <a:pt x="274433" y="8183"/>
                </a:lnTo>
                <a:cubicBezTo>
                  <a:pt x="274776" y="5100"/>
                  <a:pt x="273406" y="2702"/>
                  <a:pt x="271350" y="1331"/>
                </a:cubicBezTo>
                <a:close/>
              </a:path>
            </a:pathLst>
          </a:custGeom>
          <a:solidFill>
            <a:schemeClr val="bg2"/>
          </a:solidFill>
          <a:ln>
            <a:noFill/>
          </a:ln>
          <a:extLst>
            <a:ext uri="{91240B29-F687-4F45-9708-019B960494DF}">
              <a14:hiddenLine xmlns:a14="http://schemas.microsoft.com/office/drawing/2010/main" w="3373" cap="flat">
                <a:solidFill>
                  <a:srgbClr val="000000"/>
                </a:solidFill>
                <a:prstDash val="solid"/>
                <a:miter lim="800000"/>
                <a:headEnd/>
                <a:tailEnd/>
              </a14:hiddenLine>
            </a:ext>
          </a:extLst>
        </p:spPr>
        <p:txBody>
          <a:bodyPr anchor="ctr"/>
          <a:lstStyle/>
          <a:p>
            <a:endParaRPr lang="en-GB"/>
          </a:p>
        </p:txBody>
      </p:sp>
      <p:grpSp>
        <p:nvGrpSpPr>
          <p:cNvPr id="79" name="Graphic 207" descr="Syncing cloud">
            <a:extLst>
              <a:ext uri="{FF2B5EF4-FFF2-40B4-BE49-F238E27FC236}">
                <a16:creationId xmlns:a16="http://schemas.microsoft.com/office/drawing/2014/main" id="{8A451F63-568A-4350-9C78-00FC2368D486}"/>
              </a:ext>
            </a:extLst>
          </p:cNvPr>
          <p:cNvGrpSpPr>
            <a:grpSpLocks noChangeAspect="1"/>
          </p:cNvGrpSpPr>
          <p:nvPr/>
        </p:nvGrpSpPr>
        <p:grpSpPr>
          <a:xfrm>
            <a:off x="5082108" y="3942417"/>
            <a:ext cx="201168" cy="201168"/>
            <a:chOff x="8623348" y="2614868"/>
            <a:chExt cx="371399" cy="371399"/>
          </a:xfrm>
          <a:solidFill>
            <a:schemeClr val="bg2"/>
          </a:solidFill>
        </p:grpSpPr>
        <p:sp>
          <p:nvSpPr>
            <p:cNvPr id="80" name="Freeform: Shape 79">
              <a:extLst>
                <a:ext uri="{FF2B5EF4-FFF2-40B4-BE49-F238E27FC236}">
                  <a16:creationId xmlns:a16="http://schemas.microsoft.com/office/drawing/2014/main" id="{9E5C18C2-F3B9-4FD8-BE98-E2722496D8AC}"/>
                </a:ext>
              </a:extLst>
            </p:cNvPr>
            <p:cNvSpPr/>
            <p:nvPr/>
          </p:nvSpPr>
          <p:spPr>
            <a:xfrm>
              <a:off x="8764712" y="2769589"/>
              <a:ext cx="100587" cy="58031"/>
            </a:xfrm>
            <a:custGeom>
              <a:avLst/>
              <a:gdLst>
                <a:gd name="connsiteX0" fmla="*/ 104417 w 100587"/>
                <a:gd name="connsiteY0" fmla="*/ 35853 h 58031"/>
                <a:gd name="connsiteX1" fmla="*/ 79348 w 100587"/>
                <a:gd name="connsiteY1" fmla="*/ 60923 h 58031"/>
                <a:gd name="connsiteX2" fmla="*/ 54240 w 100587"/>
                <a:gd name="connsiteY2" fmla="*/ 35853 h 58031"/>
                <a:gd name="connsiteX3" fmla="*/ 68245 w 100587"/>
                <a:gd name="connsiteY3" fmla="*/ 35853 h 58031"/>
                <a:gd name="connsiteX4" fmla="*/ 43639 w 100587"/>
                <a:gd name="connsiteY4" fmla="*/ 20804 h 58031"/>
                <a:gd name="connsiteX5" fmla="*/ 25495 w 100587"/>
                <a:gd name="connsiteY5" fmla="*/ 27729 h 58031"/>
                <a:gd name="connsiteX6" fmla="*/ 0 w 100587"/>
                <a:gd name="connsiteY6" fmla="*/ 27729 h 58031"/>
                <a:gd name="connsiteX7" fmla="*/ 64248 w 100587"/>
                <a:gd name="connsiteY7" fmla="*/ 4610 h 58031"/>
                <a:gd name="connsiteX8" fmla="*/ 90335 w 100587"/>
                <a:gd name="connsiteY8" fmla="*/ 35853 h 5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7" h="58031">
                  <a:moveTo>
                    <a:pt x="104417" y="35853"/>
                  </a:moveTo>
                  <a:lnTo>
                    <a:pt x="79348" y="60923"/>
                  </a:lnTo>
                  <a:lnTo>
                    <a:pt x="54240" y="35853"/>
                  </a:lnTo>
                  <a:lnTo>
                    <a:pt x="68245" y="35853"/>
                  </a:lnTo>
                  <a:cubicBezTo>
                    <a:pt x="63507" y="26625"/>
                    <a:pt x="54012" y="20818"/>
                    <a:pt x="43639" y="20804"/>
                  </a:cubicBezTo>
                  <a:cubicBezTo>
                    <a:pt x="36947" y="20811"/>
                    <a:pt x="30490" y="23275"/>
                    <a:pt x="25495" y="27729"/>
                  </a:cubicBezTo>
                  <a:lnTo>
                    <a:pt x="0" y="27729"/>
                  </a:lnTo>
                  <a:cubicBezTo>
                    <a:pt x="11357" y="3603"/>
                    <a:pt x="40122" y="-6748"/>
                    <a:pt x="64248" y="4610"/>
                  </a:cubicBezTo>
                  <a:cubicBezTo>
                    <a:pt x="77123" y="10671"/>
                    <a:pt x="86669" y="22103"/>
                    <a:pt x="90335" y="35853"/>
                  </a:cubicBezTo>
                  <a:close/>
                </a:path>
              </a:pathLst>
            </a:custGeom>
            <a:grpFill/>
            <a:ln w="3770"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1" name="Freeform: Shape 80">
              <a:extLst>
                <a:ext uri="{FF2B5EF4-FFF2-40B4-BE49-F238E27FC236}">
                  <a16:creationId xmlns:a16="http://schemas.microsoft.com/office/drawing/2014/main" id="{CC02D6F3-91B2-4DEC-8FDC-FD875589BE84}"/>
                </a:ext>
              </a:extLst>
            </p:cNvPr>
            <p:cNvSpPr/>
            <p:nvPr/>
          </p:nvSpPr>
          <p:spPr>
            <a:xfrm>
              <a:off x="8747728" y="2805442"/>
              <a:ext cx="100587" cy="58031"/>
            </a:xfrm>
            <a:custGeom>
              <a:avLst/>
              <a:gdLst>
                <a:gd name="connsiteX0" fmla="*/ 0 w 100587"/>
                <a:gd name="connsiteY0" fmla="*/ 25069 h 58031"/>
                <a:gd name="connsiteX1" fmla="*/ 25108 w 100587"/>
                <a:gd name="connsiteY1" fmla="*/ 0 h 58031"/>
                <a:gd name="connsiteX2" fmla="*/ 50178 w 100587"/>
                <a:gd name="connsiteY2" fmla="*/ 25069 h 58031"/>
                <a:gd name="connsiteX3" fmla="*/ 36057 w 100587"/>
                <a:gd name="connsiteY3" fmla="*/ 25069 h 58031"/>
                <a:gd name="connsiteX4" fmla="*/ 60623 w 100587"/>
                <a:gd name="connsiteY4" fmla="*/ 40119 h 58031"/>
                <a:gd name="connsiteX5" fmla="*/ 78806 w 100587"/>
                <a:gd name="connsiteY5" fmla="*/ 33194 h 58031"/>
                <a:gd name="connsiteX6" fmla="*/ 104417 w 100587"/>
                <a:gd name="connsiteY6" fmla="*/ 33194 h 58031"/>
                <a:gd name="connsiteX7" fmla="*/ 40048 w 100587"/>
                <a:gd name="connsiteY7" fmla="*/ 56299 h 58031"/>
                <a:gd name="connsiteX8" fmla="*/ 13966 w 100587"/>
                <a:gd name="connsiteY8" fmla="*/ 25069 h 5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7" h="58031">
                  <a:moveTo>
                    <a:pt x="0" y="25069"/>
                  </a:moveTo>
                  <a:lnTo>
                    <a:pt x="25108" y="0"/>
                  </a:lnTo>
                  <a:lnTo>
                    <a:pt x="50178" y="25069"/>
                  </a:lnTo>
                  <a:lnTo>
                    <a:pt x="36057" y="25069"/>
                  </a:lnTo>
                  <a:cubicBezTo>
                    <a:pt x="40781" y="34291"/>
                    <a:pt x="50262" y="40099"/>
                    <a:pt x="60623" y="40119"/>
                  </a:cubicBezTo>
                  <a:cubicBezTo>
                    <a:pt x="67328" y="40117"/>
                    <a:pt x="73799" y="37653"/>
                    <a:pt x="78806" y="33194"/>
                  </a:cubicBezTo>
                  <a:lnTo>
                    <a:pt x="104417" y="33194"/>
                  </a:lnTo>
                  <a:cubicBezTo>
                    <a:pt x="93023" y="57349"/>
                    <a:pt x="64204" y="67694"/>
                    <a:pt x="40048" y="56299"/>
                  </a:cubicBezTo>
                  <a:cubicBezTo>
                    <a:pt x="27185" y="50231"/>
                    <a:pt x="17645" y="38809"/>
                    <a:pt x="13966" y="25069"/>
                  </a:cubicBezTo>
                  <a:close/>
                </a:path>
              </a:pathLst>
            </a:custGeom>
            <a:grpFill/>
            <a:ln w="3770"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2" name="Freeform: Shape 81">
              <a:extLst>
                <a:ext uri="{FF2B5EF4-FFF2-40B4-BE49-F238E27FC236}">
                  <a16:creationId xmlns:a16="http://schemas.microsoft.com/office/drawing/2014/main" id="{C49D1B47-0F88-4419-97F3-ED5C44D0829E}"/>
                </a:ext>
              </a:extLst>
            </p:cNvPr>
            <p:cNvSpPr/>
            <p:nvPr/>
          </p:nvSpPr>
          <p:spPr>
            <a:xfrm>
              <a:off x="8631142" y="2692295"/>
              <a:ext cx="352055" cy="212781"/>
            </a:xfrm>
            <a:custGeom>
              <a:avLst/>
              <a:gdLst>
                <a:gd name="connsiteX0" fmla="*/ 296792 w 352055"/>
                <a:gd name="connsiteY0" fmla="*/ 216597 h 212780"/>
                <a:gd name="connsiteX1" fmla="*/ 355851 w 352055"/>
                <a:gd name="connsiteY1" fmla="*/ 154675 h 212780"/>
                <a:gd name="connsiteX2" fmla="*/ 304143 w 352055"/>
                <a:gd name="connsiteY2" fmla="*/ 96240 h 212780"/>
                <a:gd name="connsiteX3" fmla="*/ 275204 w 352055"/>
                <a:gd name="connsiteY3" fmla="*/ 49042 h 212780"/>
                <a:gd name="connsiteX4" fmla="*/ 219997 w 352055"/>
                <a:gd name="connsiteY4" fmla="*/ 37436 h 212780"/>
                <a:gd name="connsiteX5" fmla="*/ 132022 w 352055"/>
                <a:gd name="connsiteY5" fmla="*/ 2269 h 212780"/>
                <a:gd name="connsiteX6" fmla="*/ 69581 w 352055"/>
                <a:gd name="connsiteY6" fmla="*/ 71906 h 212780"/>
                <a:gd name="connsiteX7" fmla="*/ 14026 w 352055"/>
                <a:gd name="connsiteY7" fmla="*/ 100728 h 212780"/>
                <a:gd name="connsiteX8" fmla="*/ 6598 w 352055"/>
                <a:gd name="connsiteY8" fmla="*/ 174853 h 212780"/>
                <a:gd name="connsiteX9" fmla="*/ 67492 w 352055"/>
                <a:gd name="connsiteY9" fmla="*/ 216171 h 212780"/>
                <a:gd name="connsiteX10" fmla="*/ 68536 w 352055"/>
                <a:gd name="connsiteY10" fmla="*/ 192146 h 212780"/>
                <a:gd name="connsiteX11" fmla="*/ 28031 w 352055"/>
                <a:gd name="connsiteY11" fmla="*/ 164640 h 212780"/>
                <a:gd name="connsiteX12" fmla="*/ 32944 w 352055"/>
                <a:gd name="connsiteY12" fmla="*/ 115236 h 212780"/>
                <a:gd name="connsiteX13" fmla="*/ 78440 w 352055"/>
                <a:gd name="connsiteY13" fmla="*/ 96666 h 212780"/>
                <a:gd name="connsiteX14" fmla="*/ 92174 w 352055"/>
                <a:gd name="connsiteY14" fmla="*/ 98948 h 212780"/>
                <a:gd name="connsiteX15" fmla="*/ 92174 w 352055"/>
                <a:gd name="connsiteY15" fmla="*/ 83783 h 212780"/>
                <a:gd name="connsiteX16" fmla="*/ 137477 w 352055"/>
                <a:gd name="connsiteY16" fmla="*/ 25752 h 212780"/>
                <a:gd name="connsiteX17" fmla="*/ 203865 w 352055"/>
                <a:gd name="connsiteY17" fmla="*/ 56702 h 212780"/>
                <a:gd name="connsiteX18" fmla="*/ 208546 w 352055"/>
                <a:gd name="connsiteY18" fmla="*/ 66026 h 212780"/>
                <a:gd name="connsiteX19" fmla="*/ 218257 w 352055"/>
                <a:gd name="connsiteY19" fmla="*/ 62582 h 212780"/>
                <a:gd name="connsiteX20" fmla="*/ 261470 w 352055"/>
                <a:gd name="connsiteY20" fmla="*/ 68618 h 212780"/>
                <a:gd name="connsiteX21" fmla="*/ 281394 w 352055"/>
                <a:gd name="connsiteY21" fmla="*/ 107808 h 212780"/>
                <a:gd name="connsiteX22" fmla="*/ 281394 w 352055"/>
                <a:gd name="connsiteY22" fmla="*/ 119878 h 212780"/>
                <a:gd name="connsiteX23" fmla="*/ 297179 w 352055"/>
                <a:gd name="connsiteY23" fmla="*/ 119878 h 212780"/>
                <a:gd name="connsiteX24" fmla="*/ 332118 w 352055"/>
                <a:gd name="connsiteY24" fmla="*/ 157543 h 212780"/>
                <a:gd name="connsiteX25" fmla="*/ 296792 w 352055"/>
                <a:gd name="connsiteY25" fmla="*/ 192495 h 212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52055" h="212780">
                  <a:moveTo>
                    <a:pt x="296792" y="216597"/>
                  </a:moveTo>
                  <a:cubicBezTo>
                    <a:pt x="330200" y="215806"/>
                    <a:pt x="356641" y="188083"/>
                    <a:pt x="355851" y="154675"/>
                  </a:cubicBezTo>
                  <a:cubicBezTo>
                    <a:pt x="355153" y="125201"/>
                    <a:pt x="333313" y="100520"/>
                    <a:pt x="304143" y="96240"/>
                  </a:cubicBezTo>
                  <a:cubicBezTo>
                    <a:pt x="301060" y="77321"/>
                    <a:pt x="290667" y="60371"/>
                    <a:pt x="275204" y="49042"/>
                  </a:cubicBezTo>
                  <a:cubicBezTo>
                    <a:pt x="259201" y="37701"/>
                    <a:pt x="239213" y="33498"/>
                    <a:pt x="219997" y="37436"/>
                  </a:cubicBezTo>
                  <a:cubicBezTo>
                    <a:pt x="201093" y="8248"/>
                    <a:pt x="165837" y="-5845"/>
                    <a:pt x="132022" y="2269"/>
                  </a:cubicBezTo>
                  <a:cubicBezTo>
                    <a:pt x="99065" y="10756"/>
                    <a:pt x="74438" y="38221"/>
                    <a:pt x="69581" y="71906"/>
                  </a:cubicBezTo>
                  <a:cubicBezTo>
                    <a:pt x="47625" y="72496"/>
                    <a:pt x="27151" y="83118"/>
                    <a:pt x="14026" y="100728"/>
                  </a:cubicBezTo>
                  <a:cubicBezTo>
                    <a:pt x="-1526" y="122331"/>
                    <a:pt x="-4358" y="150594"/>
                    <a:pt x="6598" y="174853"/>
                  </a:cubicBezTo>
                  <a:cubicBezTo>
                    <a:pt x="17766" y="198765"/>
                    <a:pt x="41145" y="214629"/>
                    <a:pt x="67492" y="216171"/>
                  </a:cubicBezTo>
                  <a:close/>
                  <a:moveTo>
                    <a:pt x="68536" y="192146"/>
                  </a:moveTo>
                  <a:cubicBezTo>
                    <a:pt x="51031" y="191044"/>
                    <a:pt x="35511" y="180505"/>
                    <a:pt x="28031" y="164640"/>
                  </a:cubicBezTo>
                  <a:cubicBezTo>
                    <a:pt x="20772" y="148469"/>
                    <a:pt x="22642" y="129660"/>
                    <a:pt x="32944" y="115236"/>
                  </a:cubicBezTo>
                  <a:cubicBezTo>
                    <a:pt x="43476" y="101067"/>
                    <a:pt x="61002" y="93914"/>
                    <a:pt x="78440" y="96666"/>
                  </a:cubicBezTo>
                  <a:lnTo>
                    <a:pt x="92174" y="98948"/>
                  </a:lnTo>
                  <a:lnTo>
                    <a:pt x="92174" y="83783"/>
                  </a:lnTo>
                  <a:cubicBezTo>
                    <a:pt x="92309" y="56383"/>
                    <a:pt x="110929" y="32531"/>
                    <a:pt x="137477" y="25752"/>
                  </a:cubicBezTo>
                  <a:cubicBezTo>
                    <a:pt x="164116" y="19329"/>
                    <a:pt x="191658" y="32169"/>
                    <a:pt x="203865" y="56702"/>
                  </a:cubicBezTo>
                  <a:lnTo>
                    <a:pt x="208546" y="66026"/>
                  </a:lnTo>
                  <a:lnTo>
                    <a:pt x="218257" y="62582"/>
                  </a:lnTo>
                  <a:cubicBezTo>
                    <a:pt x="232786" y="57449"/>
                    <a:pt x="248904" y="59700"/>
                    <a:pt x="261470" y="68618"/>
                  </a:cubicBezTo>
                  <a:cubicBezTo>
                    <a:pt x="273965" y="77770"/>
                    <a:pt x="281362" y="92320"/>
                    <a:pt x="281394" y="107808"/>
                  </a:cubicBezTo>
                  <a:lnTo>
                    <a:pt x="281394" y="119878"/>
                  </a:lnTo>
                  <a:lnTo>
                    <a:pt x="297179" y="119878"/>
                  </a:lnTo>
                  <a:cubicBezTo>
                    <a:pt x="317228" y="120631"/>
                    <a:pt x="332871" y="137494"/>
                    <a:pt x="332118" y="157543"/>
                  </a:cubicBezTo>
                  <a:cubicBezTo>
                    <a:pt x="331399" y="176685"/>
                    <a:pt x="315941" y="191980"/>
                    <a:pt x="296792" y="192495"/>
                  </a:cubicBezTo>
                  <a:close/>
                </a:path>
              </a:pathLst>
            </a:custGeom>
            <a:grpFill/>
            <a:ln w="3770"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sp>
        <p:nvSpPr>
          <p:cNvPr id="83" name="Graphic 711" descr="Envelope">
            <a:extLst>
              <a:ext uri="{FF2B5EF4-FFF2-40B4-BE49-F238E27FC236}">
                <a16:creationId xmlns:a16="http://schemas.microsoft.com/office/drawing/2014/main" id="{784862CF-18DA-43D4-B6F6-36D4DAE6339D}"/>
              </a:ext>
            </a:extLst>
          </p:cNvPr>
          <p:cNvSpPr>
            <a:spLocks noChangeAspect="1"/>
          </p:cNvSpPr>
          <p:nvPr/>
        </p:nvSpPr>
        <p:spPr bwMode="auto">
          <a:xfrm>
            <a:off x="8129588" y="3971925"/>
            <a:ext cx="200025" cy="141288"/>
          </a:xfrm>
          <a:custGeom>
            <a:avLst/>
            <a:gdLst>
              <a:gd name="T0" fmla="*/ 0 w 274090"/>
              <a:gd name="T1" fmla="*/ 0 h 191863"/>
              <a:gd name="T2" fmla="*/ 0 w 274090"/>
              <a:gd name="T3" fmla="*/ 140819 h 191863"/>
              <a:gd name="T4" fmla="*/ 201169 w 274090"/>
              <a:gd name="T5" fmla="*/ 140819 h 191863"/>
              <a:gd name="T6" fmla="*/ 201169 w 274090"/>
              <a:gd name="T7" fmla="*/ 0 h 191863"/>
              <a:gd name="T8" fmla="*/ 0 w 274090"/>
              <a:gd name="T9" fmla="*/ 0 h 191863"/>
              <a:gd name="T10" fmla="*/ 104105 w 274090"/>
              <a:gd name="T11" fmla="*/ 87760 h 191863"/>
              <a:gd name="T12" fmla="*/ 97064 w 274090"/>
              <a:gd name="T13" fmla="*/ 87760 h 191863"/>
              <a:gd name="T14" fmla="*/ 22631 w 274090"/>
              <a:gd name="T15" fmla="*/ 15088 h 191863"/>
              <a:gd name="T16" fmla="*/ 178788 w 274090"/>
              <a:gd name="T17" fmla="*/ 15088 h 191863"/>
              <a:gd name="T18" fmla="*/ 104105 w 274090"/>
              <a:gd name="T19" fmla="*/ 87760 h 191863"/>
              <a:gd name="T20" fmla="*/ 64122 w 274090"/>
              <a:gd name="T21" fmla="*/ 69655 h 191863"/>
              <a:gd name="T22" fmla="*/ 15088 w 274090"/>
              <a:gd name="T23" fmla="*/ 118941 h 191863"/>
              <a:gd name="T24" fmla="*/ 15088 w 274090"/>
              <a:gd name="T25" fmla="*/ 21626 h 191863"/>
              <a:gd name="T26" fmla="*/ 64122 w 274090"/>
              <a:gd name="T27" fmla="*/ 69655 h 191863"/>
              <a:gd name="T28" fmla="*/ 71415 w 274090"/>
              <a:gd name="T29" fmla="*/ 76696 h 191863"/>
              <a:gd name="T30" fmla="*/ 90274 w 274090"/>
              <a:gd name="T31" fmla="*/ 95052 h 191863"/>
              <a:gd name="T32" fmla="*/ 100836 w 274090"/>
              <a:gd name="T33" fmla="*/ 99327 h 191863"/>
              <a:gd name="T34" fmla="*/ 111397 w 274090"/>
              <a:gd name="T35" fmla="*/ 95052 h 191863"/>
              <a:gd name="T36" fmla="*/ 130257 w 274090"/>
              <a:gd name="T37" fmla="*/ 76696 h 191863"/>
              <a:gd name="T38" fmla="*/ 179040 w 274090"/>
              <a:gd name="T39" fmla="*/ 125731 h 191863"/>
              <a:gd name="T40" fmla="*/ 22380 w 274090"/>
              <a:gd name="T41" fmla="*/ 125731 h 191863"/>
              <a:gd name="T42" fmla="*/ 71415 w 274090"/>
              <a:gd name="T43" fmla="*/ 76696 h 191863"/>
              <a:gd name="T44" fmla="*/ 137046 w 274090"/>
              <a:gd name="T45" fmla="*/ 69655 h 191863"/>
              <a:gd name="T46" fmla="*/ 186081 w 274090"/>
              <a:gd name="T47" fmla="*/ 21877 h 191863"/>
              <a:gd name="T48" fmla="*/ 186081 w 274090"/>
              <a:gd name="T49" fmla="*/ 118690 h 191863"/>
              <a:gd name="T50" fmla="*/ 137046 w 274090"/>
              <a:gd name="T51" fmla="*/ 69655 h 1918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74090" h="191863">
                <a:moveTo>
                  <a:pt x="0" y="0"/>
                </a:moveTo>
                <a:lnTo>
                  <a:pt x="0" y="191864"/>
                </a:lnTo>
                <a:lnTo>
                  <a:pt x="274091" y="191864"/>
                </a:lnTo>
                <a:lnTo>
                  <a:pt x="274091" y="0"/>
                </a:lnTo>
                <a:lnTo>
                  <a:pt x="0" y="0"/>
                </a:lnTo>
                <a:close/>
                <a:moveTo>
                  <a:pt x="141842" y="119572"/>
                </a:moveTo>
                <a:cubicBezTo>
                  <a:pt x="139101" y="122313"/>
                  <a:pt x="134990" y="122313"/>
                  <a:pt x="132249" y="119572"/>
                </a:cubicBezTo>
                <a:lnTo>
                  <a:pt x="30835" y="20557"/>
                </a:lnTo>
                <a:lnTo>
                  <a:pt x="243598" y="20557"/>
                </a:lnTo>
                <a:lnTo>
                  <a:pt x="141842" y="119572"/>
                </a:lnTo>
                <a:close/>
                <a:moveTo>
                  <a:pt x="87366" y="94904"/>
                </a:moveTo>
                <a:lnTo>
                  <a:pt x="20557" y="162056"/>
                </a:lnTo>
                <a:lnTo>
                  <a:pt x="20557" y="29465"/>
                </a:lnTo>
                <a:lnTo>
                  <a:pt x="87366" y="94904"/>
                </a:lnTo>
                <a:close/>
                <a:moveTo>
                  <a:pt x="97302" y="104497"/>
                </a:moveTo>
                <a:lnTo>
                  <a:pt x="122998" y="129508"/>
                </a:lnTo>
                <a:cubicBezTo>
                  <a:pt x="127110" y="133277"/>
                  <a:pt x="132249" y="135332"/>
                  <a:pt x="137388" y="135332"/>
                </a:cubicBezTo>
                <a:cubicBezTo>
                  <a:pt x="142527" y="135332"/>
                  <a:pt x="147666" y="133277"/>
                  <a:pt x="151778" y="129508"/>
                </a:cubicBezTo>
                <a:lnTo>
                  <a:pt x="177474" y="104497"/>
                </a:lnTo>
                <a:lnTo>
                  <a:pt x="243941" y="171307"/>
                </a:lnTo>
                <a:lnTo>
                  <a:pt x="30493" y="171307"/>
                </a:lnTo>
                <a:lnTo>
                  <a:pt x="97302" y="104497"/>
                </a:lnTo>
                <a:close/>
                <a:moveTo>
                  <a:pt x="186724" y="94904"/>
                </a:moveTo>
                <a:lnTo>
                  <a:pt x="253534" y="29807"/>
                </a:lnTo>
                <a:lnTo>
                  <a:pt x="253534" y="161714"/>
                </a:lnTo>
                <a:lnTo>
                  <a:pt x="186724" y="94904"/>
                </a:lnTo>
                <a:close/>
              </a:path>
            </a:pathLst>
          </a:custGeom>
          <a:solidFill>
            <a:schemeClr val="bg2"/>
          </a:solidFill>
          <a:ln>
            <a:noFill/>
          </a:ln>
          <a:extLst>
            <a:ext uri="{91240B29-F687-4F45-9708-019B960494DF}">
              <a14:hiddenLine xmlns:a14="http://schemas.microsoft.com/office/drawing/2010/main" w="3373" cap="flat">
                <a:solidFill>
                  <a:srgbClr val="000000"/>
                </a:solidFill>
                <a:prstDash val="solid"/>
                <a:miter lim="800000"/>
                <a:headEnd/>
                <a:tailEnd/>
              </a14:hiddenLine>
            </a:ext>
          </a:extLst>
        </p:spPr>
        <p:txBody>
          <a:bodyPr anchor="ctr"/>
          <a:lstStyle/>
          <a:p>
            <a:endParaRPr lang="en-GB"/>
          </a:p>
        </p:txBody>
      </p:sp>
      <p:grpSp>
        <p:nvGrpSpPr>
          <p:cNvPr id="84" name="Graphic 16" descr="Open book">
            <a:extLst>
              <a:ext uri="{FF2B5EF4-FFF2-40B4-BE49-F238E27FC236}">
                <a16:creationId xmlns:a16="http://schemas.microsoft.com/office/drawing/2014/main" id="{16F678D3-C00E-4A3F-AECD-D699E39D128B}"/>
              </a:ext>
            </a:extLst>
          </p:cNvPr>
          <p:cNvGrpSpPr>
            <a:grpSpLocks noChangeAspect="1"/>
          </p:cNvGrpSpPr>
          <p:nvPr/>
        </p:nvGrpSpPr>
        <p:grpSpPr>
          <a:xfrm>
            <a:off x="8128909" y="2143079"/>
            <a:ext cx="201168" cy="148591"/>
            <a:chOff x="1157152" y="1960657"/>
            <a:chExt cx="274230" cy="202557"/>
          </a:xfrm>
          <a:solidFill>
            <a:schemeClr val="bg2"/>
          </a:solidFill>
        </p:grpSpPr>
        <p:sp>
          <p:nvSpPr>
            <p:cNvPr id="85" name="Freeform: Shape 84">
              <a:extLst>
                <a:ext uri="{FF2B5EF4-FFF2-40B4-BE49-F238E27FC236}">
                  <a16:creationId xmlns:a16="http://schemas.microsoft.com/office/drawing/2014/main" id="{DC145243-D1E0-45E0-88E5-85A8DF65E972}"/>
                </a:ext>
              </a:extLst>
            </p:cNvPr>
            <p:cNvSpPr/>
            <p:nvPr/>
          </p:nvSpPr>
          <p:spPr>
            <a:xfrm>
              <a:off x="1157152" y="1979355"/>
              <a:ext cx="274230" cy="183859"/>
            </a:xfrm>
            <a:custGeom>
              <a:avLst/>
              <a:gdLst>
                <a:gd name="connsiteX0" fmla="*/ 255533 w 274230"/>
                <a:gd name="connsiteY0" fmla="*/ 0 h 183858"/>
                <a:gd name="connsiteX1" fmla="*/ 255533 w 274230"/>
                <a:gd name="connsiteY1" fmla="*/ 152696 h 183858"/>
                <a:gd name="connsiteX2" fmla="*/ 18698 w 274230"/>
                <a:gd name="connsiteY2" fmla="*/ 152696 h 183858"/>
                <a:gd name="connsiteX3" fmla="*/ 18698 w 274230"/>
                <a:gd name="connsiteY3" fmla="*/ 0 h 183858"/>
                <a:gd name="connsiteX4" fmla="*/ 0 w 274230"/>
                <a:gd name="connsiteY4" fmla="*/ 0 h 183858"/>
                <a:gd name="connsiteX5" fmla="*/ 0 w 274230"/>
                <a:gd name="connsiteY5" fmla="*/ 174510 h 183858"/>
                <a:gd name="connsiteX6" fmla="*/ 109069 w 274230"/>
                <a:gd name="connsiteY6" fmla="*/ 174510 h 183858"/>
                <a:gd name="connsiteX7" fmla="*/ 118418 w 274230"/>
                <a:gd name="connsiteY7" fmla="*/ 183859 h 183858"/>
                <a:gd name="connsiteX8" fmla="*/ 155813 w 274230"/>
                <a:gd name="connsiteY8" fmla="*/ 183859 h 183858"/>
                <a:gd name="connsiteX9" fmla="*/ 165161 w 274230"/>
                <a:gd name="connsiteY9" fmla="*/ 174510 h 183858"/>
                <a:gd name="connsiteX10" fmla="*/ 274230 w 274230"/>
                <a:gd name="connsiteY10" fmla="*/ 174510 h 183858"/>
                <a:gd name="connsiteX11" fmla="*/ 274230 w 274230"/>
                <a:gd name="connsiteY11" fmla="*/ 0 h 183858"/>
                <a:gd name="connsiteX12" fmla="*/ 255533 w 274230"/>
                <a:gd name="connsiteY12" fmla="*/ 0 h 1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230" h="183858">
                  <a:moveTo>
                    <a:pt x="255533" y="0"/>
                  </a:moveTo>
                  <a:lnTo>
                    <a:pt x="255533" y="152696"/>
                  </a:lnTo>
                  <a:lnTo>
                    <a:pt x="18698" y="152696"/>
                  </a:lnTo>
                  <a:lnTo>
                    <a:pt x="18698" y="0"/>
                  </a:lnTo>
                  <a:lnTo>
                    <a:pt x="0" y="0"/>
                  </a:lnTo>
                  <a:lnTo>
                    <a:pt x="0" y="174510"/>
                  </a:lnTo>
                  <a:lnTo>
                    <a:pt x="109069" y="174510"/>
                  </a:lnTo>
                  <a:cubicBezTo>
                    <a:pt x="109069" y="179808"/>
                    <a:pt x="113120" y="183859"/>
                    <a:pt x="118418" y="183859"/>
                  </a:cubicBezTo>
                  <a:lnTo>
                    <a:pt x="155813" y="183859"/>
                  </a:lnTo>
                  <a:cubicBezTo>
                    <a:pt x="161110" y="183859"/>
                    <a:pt x="165161" y="179808"/>
                    <a:pt x="165161" y="174510"/>
                  </a:cubicBezTo>
                  <a:lnTo>
                    <a:pt x="274230" y="174510"/>
                  </a:lnTo>
                  <a:lnTo>
                    <a:pt x="274230" y="0"/>
                  </a:lnTo>
                  <a:lnTo>
                    <a:pt x="255533" y="0"/>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6" name="Freeform: Shape 85">
              <a:extLst>
                <a:ext uri="{FF2B5EF4-FFF2-40B4-BE49-F238E27FC236}">
                  <a16:creationId xmlns:a16="http://schemas.microsoft.com/office/drawing/2014/main" id="{DB0CCB4F-2193-4DE9-9A37-BDE6E058C326}"/>
                </a:ext>
              </a:extLst>
            </p:cNvPr>
            <p:cNvSpPr/>
            <p:nvPr/>
          </p:nvSpPr>
          <p:spPr>
            <a:xfrm>
              <a:off x="1188315" y="1960657"/>
              <a:ext cx="211905" cy="158929"/>
            </a:xfrm>
            <a:custGeom>
              <a:avLst/>
              <a:gdLst>
                <a:gd name="connsiteX0" fmla="*/ 211905 w 211905"/>
                <a:gd name="connsiteY0" fmla="*/ 0 h 158928"/>
                <a:gd name="connsiteX1" fmla="*/ 0 w 211905"/>
                <a:gd name="connsiteY1" fmla="*/ 0 h 158928"/>
                <a:gd name="connsiteX2" fmla="*/ 0 w 211905"/>
                <a:gd name="connsiteY2" fmla="*/ 158929 h 158928"/>
                <a:gd name="connsiteX3" fmla="*/ 211905 w 211905"/>
                <a:gd name="connsiteY3" fmla="*/ 158929 h 158928"/>
                <a:gd name="connsiteX4" fmla="*/ 211905 w 211905"/>
                <a:gd name="connsiteY4" fmla="*/ 0 h 158928"/>
                <a:gd name="connsiteX5" fmla="*/ 18698 w 211905"/>
                <a:gd name="connsiteY5" fmla="*/ 18698 h 158928"/>
                <a:gd name="connsiteX6" fmla="*/ 99720 w 211905"/>
                <a:gd name="connsiteY6" fmla="*/ 18698 h 158928"/>
                <a:gd name="connsiteX7" fmla="*/ 99720 w 211905"/>
                <a:gd name="connsiteY7" fmla="*/ 140231 h 158928"/>
                <a:gd name="connsiteX8" fmla="*/ 18698 w 211905"/>
                <a:gd name="connsiteY8" fmla="*/ 140231 h 158928"/>
                <a:gd name="connsiteX9" fmla="*/ 18698 w 211905"/>
                <a:gd name="connsiteY9" fmla="*/ 18698 h 158928"/>
                <a:gd name="connsiteX10" fmla="*/ 193208 w 211905"/>
                <a:gd name="connsiteY10" fmla="*/ 140231 h 158928"/>
                <a:gd name="connsiteX11" fmla="*/ 112185 w 211905"/>
                <a:gd name="connsiteY11" fmla="*/ 140231 h 158928"/>
                <a:gd name="connsiteX12" fmla="*/ 112185 w 211905"/>
                <a:gd name="connsiteY12" fmla="*/ 18698 h 158928"/>
                <a:gd name="connsiteX13" fmla="*/ 193208 w 211905"/>
                <a:gd name="connsiteY13" fmla="*/ 18698 h 158928"/>
                <a:gd name="connsiteX14" fmla="*/ 193208 w 211905"/>
                <a:gd name="connsiteY14" fmla="*/ 140231 h 15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905" h="158928">
                  <a:moveTo>
                    <a:pt x="211905" y="0"/>
                  </a:moveTo>
                  <a:lnTo>
                    <a:pt x="0" y="0"/>
                  </a:lnTo>
                  <a:lnTo>
                    <a:pt x="0" y="158929"/>
                  </a:lnTo>
                  <a:lnTo>
                    <a:pt x="211905" y="158929"/>
                  </a:lnTo>
                  <a:lnTo>
                    <a:pt x="211905" y="0"/>
                  </a:lnTo>
                  <a:close/>
                  <a:moveTo>
                    <a:pt x="18698" y="18698"/>
                  </a:moveTo>
                  <a:lnTo>
                    <a:pt x="99720" y="18698"/>
                  </a:lnTo>
                  <a:lnTo>
                    <a:pt x="99720" y="140231"/>
                  </a:lnTo>
                  <a:lnTo>
                    <a:pt x="18698" y="140231"/>
                  </a:lnTo>
                  <a:lnTo>
                    <a:pt x="18698" y="18698"/>
                  </a:lnTo>
                  <a:close/>
                  <a:moveTo>
                    <a:pt x="193208" y="140231"/>
                  </a:moveTo>
                  <a:lnTo>
                    <a:pt x="112185" y="140231"/>
                  </a:lnTo>
                  <a:lnTo>
                    <a:pt x="112185" y="18698"/>
                  </a:lnTo>
                  <a:lnTo>
                    <a:pt x="193208" y="18698"/>
                  </a:lnTo>
                  <a:lnTo>
                    <a:pt x="193208" y="140231"/>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7" name="Freeform: Shape 86">
              <a:extLst>
                <a:ext uri="{FF2B5EF4-FFF2-40B4-BE49-F238E27FC236}">
                  <a16:creationId xmlns:a16="http://schemas.microsoft.com/office/drawing/2014/main" id="{8D0C80BF-8F74-4D60-BCE3-FA6BC2E2E232}"/>
                </a:ext>
              </a:extLst>
            </p:cNvPr>
            <p:cNvSpPr/>
            <p:nvPr/>
          </p:nvSpPr>
          <p:spPr>
            <a:xfrm>
              <a:off x="1319197" y="2010517"/>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8" name="Freeform: Shape 87">
              <a:extLst>
                <a:ext uri="{FF2B5EF4-FFF2-40B4-BE49-F238E27FC236}">
                  <a16:creationId xmlns:a16="http://schemas.microsoft.com/office/drawing/2014/main" id="{73A108D2-E93D-4A52-9E00-9C9AE05853AA}"/>
                </a:ext>
              </a:extLst>
            </p:cNvPr>
            <p:cNvSpPr/>
            <p:nvPr/>
          </p:nvSpPr>
          <p:spPr>
            <a:xfrm>
              <a:off x="1319197" y="2029215"/>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9" name="Freeform: Shape 88">
              <a:extLst>
                <a:ext uri="{FF2B5EF4-FFF2-40B4-BE49-F238E27FC236}">
                  <a16:creationId xmlns:a16="http://schemas.microsoft.com/office/drawing/2014/main" id="{666FF85C-A739-44E0-B275-853FC8ADFB6C}"/>
                </a:ext>
              </a:extLst>
            </p:cNvPr>
            <p:cNvSpPr/>
            <p:nvPr/>
          </p:nvSpPr>
          <p:spPr>
            <a:xfrm>
              <a:off x="1319197" y="2047912"/>
              <a:ext cx="28046" cy="9349"/>
            </a:xfrm>
            <a:custGeom>
              <a:avLst/>
              <a:gdLst>
                <a:gd name="connsiteX0" fmla="*/ 0 w 28046"/>
                <a:gd name="connsiteY0" fmla="*/ 0 h 9348"/>
                <a:gd name="connsiteX1" fmla="*/ 30228 w 28046"/>
                <a:gd name="connsiteY1" fmla="*/ 0 h 9348"/>
                <a:gd name="connsiteX2" fmla="*/ 30228 w 28046"/>
                <a:gd name="connsiteY2" fmla="*/ 9349 h 9348"/>
                <a:gd name="connsiteX3" fmla="*/ 0 w 28046"/>
                <a:gd name="connsiteY3" fmla="*/ 9349 h 9348"/>
              </a:gdLst>
              <a:ahLst/>
              <a:cxnLst>
                <a:cxn ang="0">
                  <a:pos x="connsiteX0" y="connsiteY0"/>
                </a:cxn>
                <a:cxn ang="0">
                  <a:pos x="connsiteX1" y="connsiteY1"/>
                </a:cxn>
                <a:cxn ang="0">
                  <a:pos x="connsiteX2" y="connsiteY2"/>
                </a:cxn>
                <a:cxn ang="0">
                  <a:pos x="connsiteX3" y="connsiteY3"/>
                </a:cxn>
              </a:cxnLst>
              <a:rect l="l" t="t" r="r" b="b"/>
              <a:pathLst>
                <a:path w="28046" h="9348">
                  <a:moveTo>
                    <a:pt x="0" y="0"/>
                  </a:moveTo>
                  <a:lnTo>
                    <a:pt x="30228" y="0"/>
                  </a:lnTo>
                  <a:lnTo>
                    <a:pt x="302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90" name="Graphic 430" descr="Map with pin">
            <a:extLst>
              <a:ext uri="{FF2B5EF4-FFF2-40B4-BE49-F238E27FC236}">
                <a16:creationId xmlns:a16="http://schemas.microsoft.com/office/drawing/2014/main" id="{4FF5AA6B-6659-4FE5-AE13-4B73AB5FBC37}"/>
              </a:ext>
            </a:extLst>
          </p:cNvPr>
          <p:cNvGrpSpPr>
            <a:grpSpLocks noChangeAspect="1"/>
          </p:cNvGrpSpPr>
          <p:nvPr/>
        </p:nvGrpSpPr>
        <p:grpSpPr>
          <a:xfrm>
            <a:off x="8128909" y="3031189"/>
            <a:ext cx="201168" cy="201168"/>
            <a:chOff x="1965661" y="4920134"/>
            <a:chExt cx="381882" cy="381882"/>
          </a:xfrm>
          <a:solidFill>
            <a:schemeClr val="bg2"/>
          </a:solidFill>
        </p:grpSpPr>
        <p:sp>
          <p:nvSpPr>
            <p:cNvPr id="91" name="Freeform: Shape 90">
              <a:extLst>
                <a:ext uri="{FF2B5EF4-FFF2-40B4-BE49-F238E27FC236}">
                  <a16:creationId xmlns:a16="http://schemas.microsoft.com/office/drawing/2014/main" id="{8BB30818-DC33-45F6-8A38-8E6D9DEE9B5D}"/>
                </a:ext>
              </a:extLst>
            </p:cNvPr>
            <p:cNvSpPr/>
            <p:nvPr/>
          </p:nvSpPr>
          <p:spPr>
            <a:xfrm>
              <a:off x="2194369" y="4981754"/>
              <a:ext cx="83537" cy="127294"/>
            </a:xfrm>
            <a:custGeom>
              <a:avLst/>
              <a:gdLst>
                <a:gd name="connsiteX0" fmla="*/ 41792 w 83536"/>
                <a:gd name="connsiteY0" fmla="*/ 58514 h 127294"/>
                <a:gd name="connsiteX1" fmla="*/ 24686 w 83536"/>
                <a:gd name="connsiteY1" fmla="*/ 40613 h 127294"/>
                <a:gd name="connsiteX2" fmla="*/ 42189 w 83536"/>
                <a:gd name="connsiteY2" fmla="*/ 23110 h 127294"/>
                <a:gd name="connsiteX3" fmla="*/ 59692 w 83536"/>
                <a:gd name="connsiteY3" fmla="*/ 40613 h 127294"/>
                <a:gd name="connsiteX4" fmla="*/ 54521 w 83536"/>
                <a:gd name="connsiteY4" fmla="*/ 52945 h 127294"/>
                <a:gd name="connsiteX5" fmla="*/ 41792 w 83536"/>
                <a:gd name="connsiteY5" fmla="*/ 58514 h 127294"/>
                <a:gd name="connsiteX6" fmla="*/ 24686 w 83536"/>
                <a:gd name="connsiteY6" fmla="*/ 3220 h 127294"/>
                <a:gd name="connsiteX7" fmla="*/ 4797 w 83536"/>
                <a:gd name="connsiteY7" fmla="*/ 21121 h 127294"/>
                <a:gd name="connsiteX8" fmla="*/ 2808 w 83536"/>
                <a:gd name="connsiteY8" fmla="*/ 55331 h 127294"/>
                <a:gd name="connsiteX9" fmla="*/ 21902 w 83536"/>
                <a:gd name="connsiteY9" fmla="*/ 96702 h 127294"/>
                <a:gd name="connsiteX10" fmla="*/ 34631 w 83536"/>
                <a:gd name="connsiteY10" fmla="*/ 122956 h 127294"/>
                <a:gd name="connsiteX11" fmla="*/ 41792 w 83536"/>
                <a:gd name="connsiteY11" fmla="*/ 127332 h 127294"/>
                <a:gd name="connsiteX12" fmla="*/ 48952 w 83536"/>
                <a:gd name="connsiteY12" fmla="*/ 122956 h 127294"/>
                <a:gd name="connsiteX13" fmla="*/ 61681 w 83536"/>
                <a:gd name="connsiteY13" fmla="*/ 96702 h 127294"/>
                <a:gd name="connsiteX14" fmla="*/ 80775 w 83536"/>
                <a:gd name="connsiteY14" fmla="*/ 55729 h 127294"/>
                <a:gd name="connsiteX15" fmla="*/ 83560 w 83536"/>
                <a:gd name="connsiteY15" fmla="*/ 40613 h 127294"/>
                <a:gd name="connsiteX16" fmla="*/ 24686 w 83536"/>
                <a:gd name="connsiteY16" fmla="*/ 3220 h 12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536" h="127294">
                  <a:moveTo>
                    <a:pt x="41792" y="58514"/>
                  </a:moveTo>
                  <a:cubicBezTo>
                    <a:pt x="32245" y="58514"/>
                    <a:pt x="24289" y="50558"/>
                    <a:pt x="24686" y="40613"/>
                  </a:cubicBezTo>
                  <a:cubicBezTo>
                    <a:pt x="24686" y="31066"/>
                    <a:pt x="32642" y="23110"/>
                    <a:pt x="42189" y="23110"/>
                  </a:cubicBezTo>
                  <a:cubicBezTo>
                    <a:pt x="51736" y="23110"/>
                    <a:pt x="59692" y="31066"/>
                    <a:pt x="59692" y="40613"/>
                  </a:cubicBezTo>
                  <a:cubicBezTo>
                    <a:pt x="59692" y="45387"/>
                    <a:pt x="57703" y="49762"/>
                    <a:pt x="54521" y="52945"/>
                  </a:cubicBezTo>
                  <a:cubicBezTo>
                    <a:pt x="50941" y="56525"/>
                    <a:pt x="46565" y="58514"/>
                    <a:pt x="41792" y="58514"/>
                  </a:cubicBezTo>
                  <a:close/>
                  <a:moveTo>
                    <a:pt x="24686" y="3220"/>
                  </a:moveTo>
                  <a:cubicBezTo>
                    <a:pt x="15935" y="6403"/>
                    <a:pt x="9172" y="13165"/>
                    <a:pt x="4797" y="21121"/>
                  </a:cubicBezTo>
                  <a:cubicBezTo>
                    <a:pt x="-772" y="31862"/>
                    <a:pt x="-1568" y="44193"/>
                    <a:pt x="2808" y="55331"/>
                  </a:cubicBezTo>
                  <a:lnTo>
                    <a:pt x="21902" y="96702"/>
                  </a:lnTo>
                  <a:lnTo>
                    <a:pt x="34631" y="122956"/>
                  </a:lnTo>
                  <a:cubicBezTo>
                    <a:pt x="35825" y="125741"/>
                    <a:pt x="38609" y="127332"/>
                    <a:pt x="41792" y="127332"/>
                  </a:cubicBezTo>
                  <a:cubicBezTo>
                    <a:pt x="44974" y="127332"/>
                    <a:pt x="47758" y="125741"/>
                    <a:pt x="48952" y="122956"/>
                  </a:cubicBezTo>
                  <a:lnTo>
                    <a:pt x="61681" y="96702"/>
                  </a:lnTo>
                  <a:lnTo>
                    <a:pt x="80775" y="55729"/>
                  </a:lnTo>
                  <a:cubicBezTo>
                    <a:pt x="82764" y="50956"/>
                    <a:pt x="83560" y="45784"/>
                    <a:pt x="83560" y="40613"/>
                  </a:cubicBezTo>
                  <a:cubicBezTo>
                    <a:pt x="83560" y="12767"/>
                    <a:pt x="54919" y="-8316"/>
                    <a:pt x="24686" y="3220"/>
                  </a:cubicBezTo>
                  <a:close/>
                </a:path>
              </a:pathLst>
            </a:custGeom>
            <a:grpFill/>
            <a:ln w="3969"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92" name="Freeform: Shape 91">
              <a:extLst>
                <a:ext uri="{FF2B5EF4-FFF2-40B4-BE49-F238E27FC236}">
                  <a16:creationId xmlns:a16="http://schemas.microsoft.com/office/drawing/2014/main" id="{05221AD4-986F-4079-AC53-A35DBAF84774}"/>
                </a:ext>
              </a:extLst>
            </p:cNvPr>
            <p:cNvSpPr/>
            <p:nvPr/>
          </p:nvSpPr>
          <p:spPr>
            <a:xfrm>
              <a:off x="1997485" y="5017593"/>
              <a:ext cx="318235" cy="222765"/>
            </a:xfrm>
            <a:custGeom>
              <a:avLst/>
              <a:gdLst>
                <a:gd name="connsiteX0" fmla="*/ 151162 w 318235"/>
                <a:gd name="connsiteY0" fmla="*/ 192134 h 222764"/>
                <a:gd name="connsiteX1" fmla="*/ 87515 w 318235"/>
                <a:gd name="connsiteY1" fmla="*/ 160311 h 222764"/>
                <a:gd name="connsiteX2" fmla="*/ 87515 w 318235"/>
                <a:gd name="connsiteY2" fmla="*/ 30630 h 222764"/>
                <a:gd name="connsiteX3" fmla="*/ 151162 w 318235"/>
                <a:gd name="connsiteY3" fmla="*/ 62454 h 222764"/>
                <a:gd name="connsiteX4" fmla="*/ 151162 w 318235"/>
                <a:gd name="connsiteY4" fmla="*/ 192134 h 222764"/>
                <a:gd name="connsiteX5" fmla="*/ 71603 w 318235"/>
                <a:gd name="connsiteY5" fmla="*/ 160311 h 222764"/>
                <a:gd name="connsiteX6" fmla="*/ 23868 w 318235"/>
                <a:gd name="connsiteY6" fmla="*/ 184179 h 222764"/>
                <a:gd name="connsiteX7" fmla="*/ 23868 w 318235"/>
                <a:gd name="connsiteY7" fmla="*/ 54498 h 222764"/>
                <a:gd name="connsiteX8" fmla="*/ 71603 w 318235"/>
                <a:gd name="connsiteY8" fmla="*/ 30630 h 222764"/>
                <a:gd name="connsiteX9" fmla="*/ 71603 w 318235"/>
                <a:gd name="connsiteY9" fmla="*/ 160311 h 222764"/>
                <a:gd name="connsiteX10" fmla="*/ 291981 w 318235"/>
                <a:gd name="connsiteY10" fmla="*/ 26652 h 222764"/>
                <a:gd name="connsiteX11" fmla="*/ 291981 w 318235"/>
                <a:gd name="connsiteY11" fmla="*/ 26652 h 222764"/>
                <a:gd name="connsiteX12" fmla="*/ 282036 w 318235"/>
                <a:gd name="connsiteY12" fmla="*/ 48133 h 222764"/>
                <a:gd name="connsiteX13" fmla="*/ 294367 w 318235"/>
                <a:gd name="connsiteY13" fmla="*/ 54498 h 222764"/>
                <a:gd name="connsiteX14" fmla="*/ 294367 w 318235"/>
                <a:gd name="connsiteY14" fmla="*/ 184179 h 222764"/>
                <a:gd name="connsiteX15" fmla="*/ 246632 w 318235"/>
                <a:gd name="connsiteY15" fmla="*/ 160311 h 222764"/>
                <a:gd name="connsiteX16" fmla="*/ 246632 w 318235"/>
                <a:gd name="connsiteY16" fmla="*/ 107404 h 222764"/>
                <a:gd name="connsiteX17" fmla="*/ 230720 w 318235"/>
                <a:gd name="connsiteY17" fmla="*/ 107404 h 222764"/>
                <a:gd name="connsiteX18" fmla="*/ 230720 w 318235"/>
                <a:gd name="connsiteY18" fmla="*/ 160311 h 222764"/>
                <a:gd name="connsiteX19" fmla="*/ 167073 w 318235"/>
                <a:gd name="connsiteY19" fmla="*/ 192134 h 222764"/>
                <a:gd name="connsiteX20" fmla="*/ 167073 w 318235"/>
                <a:gd name="connsiteY20" fmla="*/ 62454 h 222764"/>
                <a:gd name="connsiteX21" fmla="*/ 195317 w 318235"/>
                <a:gd name="connsiteY21" fmla="*/ 48133 h 222764"/>
                <a:gd name="connsiteX22" fmla="*/ 185372 w 318235"/>
                <a:gd name="connsiteY22" fmla="*/ 26652 h 222764"/>
                <a:gd name="connsiteX23" fmla="*/ 159118 w 318235"/>
                <a:gd name="connsiteY23" fmla="*/ 39779 h 222764"/>
                <a:gd name="connsiteX24" fmla="*/ 79559 w 318235"/>
                <a:gd name="connsiteY24" fmla="*/ 0 h 222764"/>
                <a:gd name="connsiteX25" fmla="*/ 0 w 318235"/>
                <a:gd name="connsiteY25" fmla="*/ 39779 h 222764"/>
                <a:gd name="connsiteX26" fmla="*/ 0 w 318235"/>
                <a:gd name="connsiteY26" fmla="*/ 222765 h 222764"/>
                <a:gd name="connsiteX27" fmla="*/ 79559 w 318235"/>
                <a:gd name="connsiteY27" fmla="*/ 182985 h 222764"/>
                <a:gd name="connsiteX28" fmla="*/ 159118 w 318235"/>
                <a:gd name="connsiteY28" fmla="*/ 222765 h 222764"/>
                <a:gd name="connsiteX29" fmla="*/ 238676 w 318235"/>
                <a:gd name="connsiteY29" fmla="*/ 182985 h 222764"/>
                <a:gd name="connsiteX30" fmla="*/ 318235 w 318235"/>
                <a:gd name="connsiteY30" fmla="*/ 222765 h 222764"/>
                <a:gd name="connsiteX31" fmla="*/ 318235 w 318235"/>
                <a:gd name="connsiteY31" fmla="*/ 39779 h 222764"/>
                <a:gd name="connsiteX32" fmla="*/ 291981 w 318235"/>
                <a:gd name="connsiteY32" fmla="*/ 26652 h 22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18235" h="222764">
                  <a:moveTo>
                    <a:pt x="151162" y="192134"/>
                  </a:moveTo>
                  <a:lnTo>
                    <a:pt x="87515" y="160311"/>
                  </a:lnTo>
                  <a:lnTo>
                    <a:pt x="87515" y="30630"/>
                  </a:lnTo>
                  <a:lnTo>
                    <a:pt x="151162" y="62454"/>
                  </a:lnTo>
                  <a:lnTo>
                    <a:pt x="151162" y="192134"/>
                  </a:lnTo>
                  <a:close/>
                  <a:moveTo>
                    <a:pt x="71603" y="160311"/>
                  </a:moveTo>
                  <a:lnTo>
                    <a:pt x="23868" y="184179"/>
                  </a:lnTo>
                  <a:lnTo>
                    <a:pt x="23868" y="54498"/>
                  </a:lnTo>
                  <a:lnTo>
                    <a:pt x="71603" y="30630"/>
                  </a:lnTo>
                  <a:lnTo>
                    <a:pt x="71603" y="160311"/>
                  </a:lnTo>
                  <a:close/>
                  <a:moveTo>
                    <a:pt x="291981" y="26652"/>
                  </a:moveTo>
                  <a:lnTo>
                    <a:pt x="291981" y="26652"/>
                  </a:lnTo>
                  <a:lnTo>
                    <a:pt x="282036" y="48133"/>
                  </a:lnTo>
                  <a:lnTo>
                    <a:pt x="294367" y="54498"/>
                  </a:lnTo>
                  <a:lnTo>
                    <a:pt x="294367" y="184179"/>
                  </a:lnTo>
                  <a:lnTo>
                    <a:pt x="246632" y="160311"/>
                  </a:lnTo>
                  <a:lnTo>
                    <a:pt x="246632" y="107404"/>
                  </a:lnTo>
                  <a:lnTo>
                    <a:pt x="230720" y="107404"/>
                  </a:lnTo>
                  <a:lnTo>
                    <a:pt x="230720" y="160311"/>
                  </a:lnTo>
                  <a:lnTo>
                    <a:pt x="167073" y="192134"/>
                  </a:lnTo>
                  <a:lnTo>
                    <a:pt x="167073" y="62454"/>
                  </a:lnTo>
                  <a:lnTo>
                    <a:pt x="195317" y="48133"/>
                  </a:lnTo>
                  <a:lnTo>
                    <a:pt x="185372" y="26652"/>
                  </a:lnTo>
                  <a:lnTo>
                    <a:pt x="159118" y="39779"/>
                  </a:lnTo>
                  <a:lnTo>
                    <a:pt x="79559" y="0"/>
                  </a:lnTo>
                  <a:lnTo>
                    <a:pt x="0" y="39779"/>
                  </a:lnTo>
                  <a:lnTo>
                    <a:pt x="0" y="222765"/>
                  </a:lnTo>
                  <a:lnTo>
                    <a:pt x="79559" y="182985"/>
                  </a:lnTo>
                  <a:lnTo>
                    <a:pt x="159118" y="222765"/>
                  </a:lnTo>
                  <a:lnTo>
                    <a:pt x="238676" y="182985"/>
                  </a:lnTo>
                  <a:lnTo>
                    <a:pt x="318235" y="222765"/>
                  </a:lnTo>
                  <a:lnTo>
                    <a:pt x="318235" y="39779"/>
                  </a:lnTo>
                  <a:lnTo>
                    <a:pt x="291981" y="26652"/>
                  </a:lnTo>
                  <a:close/>
                </a:path>
              </a:pathLst>
            </a:custGeom>
            <a:grpFill/>
            <a:ln w="3969"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22" name="Group 21">
            <a:extLst>
              <a:ext uri="{FF2B5EF4-FFF2-40B4-BE49-F238E27FC236}">
                <a16:creationId xmlns:a16="http://schemas.microsoft.com/office/drawing/2014/main" id="{0FE9DCDB-E9BE-4738-9B5A-4F21A3C4B45A}"/>
              </a:ext>
            </a:extLst>
          </p:cNvPr>
          <p:cNvGrpSpPr>
            <a:grpSpLocks noChangeAspect="1"/>
          </p:cNvGrpSpPr>
          <p:nvPr/>
        </p:nvGrpSpPr>
        <p:grpSpPr>
          <a:xfrm>
            <a:off x="8128909" y="4880587"/>
            <a:ext cx="201168" cy="201168"/>
            <a:chOff x="8134240" y="4851358"/>
            <a:chExt cx="240509" cy="240509"/>
          </a:xfrm>
          <a:solidFill>
            <a:schemeClr val="bg2"/>
          </a:solidFill>
        </p:grpSpPr>
        <p:sp>
          <p:nvSpPr>
            <p:cNvPr id="94" name="Freeform: Shape 93">
              <a:extLst>
                <a:ext uri="{FF2B5EF4-FFF2-40B4-BE49-F238E27FC236}">
                  <a16:creationId xmlns:a16="http://schemas.microsoft.com/office/drawing/2014/main" id="{BBB0D598-5049-481C-8323-49DB21E0CEB1}"/>
                </a:ext>
              </a:extLst>
            </p:cNvPr>
            <p:cNvSpPr/>
            <p:nvPr/>
          </p:nvSpPr>
          <p:spPr>
            <a:xfrm>
              <a:off x="8181717" y="4918051"/>
              <a:ext cx="142407" cy="104432"/>
            </a:xfrm>
            <a:custGeom>
              <a:avLst/>
              <a:gdLst>
                <a:gd name="connsiteX0" fmla="*/ 145563 w 142406"/>
                <a:gd name="connsiteY0" fmla="*/ 53561 h 104431"/>
                <a:gd name="connsiteX1" fmla="*/ 136069 w 142406"/>
                <a:gd name="connsiteY1" fmla="*/ 63055 h 104431"/>
                <a:gd name="connsiteX2" fmla="*/ 32397 w 142406"/>
                <a:gd name="connsiteY2" fmla="*/ 63055 h 104431"/>
                <a:gd name="connsiteX3" fmla="*/ 60499 w 142406"/>
                <a:gd name="connsiteY3" fmla="*/ 91157 h 104431"/>
                <a:gd name="connsiteX4" fmla="*/ 60025 w 142406"/>
                <a:gd name="connsiteY4" fmla="*/ 104575 h 104431"/>
                <a:gd name="connsiteX5" fmla="*/ 47081 w 142406"/>
                <a:gd name="connsiteY5" fmla="*/ 104575 h 104431"/>
                <a:gd name="connsiteX6" fmla="*/ 2776 w 142406"/>
                <a:gd name="connsiteY6" fmla="*/ 60270 h 104431"/>
                <a:gd name="connsiteX7" fmla="*/ 2776 w 142406"/>
                <a:gd name="connsiteY7" fmla="*/ 46852 h 104431"/>
                <a:gd name="connsiteX8" fmla="*/ 47081 w 142406"/>
                <a:gd name="connsiteY8" fmla="*/ 2548 h 104431"/>
                <a:gd name="connsiteX9" fmla="*/ 60499 w 142406"/>
                <a:gd name="connsiteY9" fmla="*/ 3022 h 104431"/>
                <a:gd name="connsiteX10" fmla="*/ 60499 w 142406"/>
                <a:gd name="connsiteY10" fmla="*/ 15966 h 104431"/>
                <a:gd name="connsiteX11" fmla="*/ 32397 w 142406"/>
                <a:gd name="connsiteY11" fmla="*/ 44068 h 104431"/>
                <a:gd name="connsiteX12" fmla="*/ 136069 w 142406"/>
                <a:gd name="connsiteY12" fmla="*/ 44068 h 104431"/>
                <a:gd name="connsiteX13" fmla="*/ 145563 w 142406"/>
                <a:gd name="connsiteY13" fmla="*/ 53561 h 10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2406" h="104431">
                  <a:moveTo>
                    <a:pt x="145563" y="53561"/>
                  </a:moveTo>
                  <a:cubicBezTo>
                    <a:pt x="145563" y="58805"/>
                    <a:pt x="141312" y="63055"/>
                    <a:pt x="136069" y="63055"/>
                  </a:cubicBezTo>
                  <a:lnTo>
                    <a:pt x="32397" y="63055"/>
                  </a:lnTo>
                  <a:lnTo>
                    <a:pt x="60499" y="91157"/>
                  </a:lnTo>
                  <a:cubicBezTo>
                    <a:pt x="64073" y="94993"/>
                    <a:pt x="63861" y="101000"/>
                    <a:pt x="60025" y="104575"/>
                  </a:cubicBezTo>
                  <a:cubicBezTo>
                    <a:pt x="56379" y="107972"/>
                    <a:pt x="50727" y="107972"/>
                    <a:pt x="47081" y="104575"/>
                  </a:cubicBezTo>
                  <a:lnTo>
                    <a:pt x="2776" y="60270"/>
                  </a:lnTo>
                  <a:cubicBezTo>
                    <a:pt x="-925" y="56564"/>
                    <a:pt x="-925" y="50559"/>
                    <a:pt x="2776" y="46852"/>
                  </a:cubicBezTo>
                  <a:lnTo>
                    <a:pt x="47081" y="2548"/>
                  </a:lnTo>
                  <a:cubicBezTo>
                    <a:pt x="50917" y="-1026"/>
                    <a:pt x="56924" y="-814"/>
                    <a:pt x="60499" y="3022"/>
                  </a:cubicBezTo>
                  <a:cubicBezTo>
                    <a:pt x="63896" y="6668"/>
                    <a:pt x="63896" y="12320"/>
                    <a:pt x="60499" y="15966"/>
                  </a:cubicBezTo>
                  <a:lnTo>
                    <a:pt x="32397" y="44068"/>
                  </a:lnTo>
                  <a:lnTo>
                    <a:pt x="136069" y="44068"/>
                  </a:lnTo>
                  <a:cubicBezTo>
                    <a:pt x="141312" y="44068"/>
                    <a:pt x="145563" y="48318"/>
                    <a:pt x="145563" y="53561"/>
                  </a:cubicBez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95" name="Freeform: Shape 94">
              <a:extLst>
                <a:ext uri="{FF2B5EF4-FFF2-40B4-BE49-F238E27FC236}">
                  <a16:creationId xmlns:a16="http://schemas.microsoft.com/office/drawing/2014/main" id="{4CC04FDB-7907-4BBC-8E76-1FA13124A345}"/>
                </a:ext>
              </a:extLst>
            </p:cNvPr>
            <p:cNvSpPr/>
            <p:nvPr/>
          </p:nvSpPr>
          <p:spPr>
            <a:xfrm>
              <a:off x="8134240" y="4851358"/>
              <a:ext cx="240509" cy="240509"/>
            </a:xfrm>
            <a:custGeom>
              <a:avLst/>
              <a:gdLst>
                <a:gd name="connsiteX0" fmla="*/ 0 w 240509"/>
                <a:gd name="connsiteY0" fmla="*/ 120255 h 240509"/>
                <a:gd name="connsiteX1" fmla="*/ 120255 w 240509"/>
                <a:gd name="connsiteY1" fmla="*/ 240509 h 240509"/>
                <a:gd name="connsiteX2" fmla="*/ 240509 w 240509"/>
                <a:gd name="connsiteY2" fmla="*/ 120255 h 240509"/>
                <a:gd name="connsiteX3" fmla="*/ 120255 w 240509"/>
                <a:gd name="connsiteY3" fmla="*/ 0 h 240509"/>
                <a:gd name="connsiteX4" fmla="*/ 0 w 240509"/>
                <a:gd name="connsiteY4" fmla="*/ 120255 h 240509"/>
                <a:gd name="connsiteX5" fmla="*/ 18988 w 240509"/>
                <a:gd name="connsiteY5" fmla="*/ 120255 h 240509"/>
                <a:gd name="connsiteX6" fmla="*/ 120255 w 240509"/>
                <a:gd name="connsiteY6" fmla="*/ 18988 h 240509"/>
                <a:gd name="connsiteX7" fmla="*/ 221522 w 240509"/>
                <a:gd name="connsiteY7" fmla="*/ 120255 h 240509"/>
                <a:gd name="connsiteX8" fmla="*/ 120255 w 240509"/>
                <a:gd name="connsiteY8" fmla="*/ 221522 h 240509"/>
                <a:gd name="connsiteX9" fmla="*/ 18988 w 240509"/>
                <a:gd name="connsiteY9" fmla="*/ 120255 h 24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509" h="240509">
                  <a:moveTo>
                    <a:pt x="0" y="120255"/>
                  </a:moveTo>
                  <a:cubicBezTo>
                    <a:pt x="0" y="186669"/>
                    <a:pt x="53840" y="240509"/>
                    <a:pt x="120255" y="240509"/>
                  </a:cubicBezTo>
                  <a:cubicBezTo>
                    <a:pt x="186669" y="240509"/>
                    <a:pt x="240509" y="186669"/>
                    <a:pt x="240509" y="120255"/>
                  </a:cubicBezTo>
                  <a:cubicBezTo>
                    <a:pt x="240509" y="53840"/>
                    <a:pt x="186669" y="0"/>
                    <a:pt x="120255" y="0"/>
                  </a:cubicBezTo>
                  <a:cubicBezTo>
                    <a:pt x="53840" y="0"/>
                    <a:pt x="0" y="53840"/>
                    <a:pt x="0" y="120255"/>
                  </a:cubicBezTo>
                  <a:close/>
                  <a:moveTo>
                    <a:pt x="18988" y="120255"/>
                  </a:moveTo>
                  <a:cubicBezTo>
                    <a:pt x="18988" y="64326"/>
                    <a:pt x="64326" y="18988"/>
                    <a:pt x="120255" y="18988"/>
                  </a:cubicBezTo>
                  <a:cubicBezTo>
                    <a:pt x="176183" y="18988"/>
                    <a:pt x="221522" y="64326"/>
                    <a:pt x="221522" y="120255"/>
                  </a:cubicBezTo>
                  <a:cubicBezTo>
                    <a:pt x="221522" y="176183"/>
                    <a:pt x="176183" y="221522"/>
                    <a:pt x="120255" y="221522"/>
                  </a:cubicBezTo>
                  <a:cubicBezTo>
                    <a:pt x="64326" y="221522"/>
                    <a:pt x="18988" y="176183"/>
                    <a:pt x="18988" y="120255"/>
                  </a:cubicBez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sp>
        <p:nvSpPr>
          <p:cNvPr id="2" name="Title 1">
            <a:extLst>
              <a:ext uri="{FF2B5EF4-FFF2-40B4-BE49-F238E27FC236}">
                <a16:creationId xmlns:a16="http://schemas.microsoft.com/office/drawing/2014/main" id="{1C2067CB-4404-44E1-9940-CB8A65EB7EF2}"/>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Product List</a:t>
            </a:r>
            <a:endParaRPr lang="en-ID" altLang="en-US">
              <a:solidFill>
                <a:schemeClr val="accent1"/>
              </a:solidFill>
            </a:endParaRPr>
          </a:p>
        </p:txBody>
      </p:sp>
      <p:grpSp>
        <p:nvGrpSpPr>
          <p:cNvPr id="106" name="Graphic 8">
            <a:extLst>
              <a:ext uri="{FF2B5EF4-FFF2-40B4-BE49-F238E27FC236}">
                <a16:creationId xmlns:a16="http://schemas.microsoft.com/office/drawing/2014/main" id="{2682A68A-623C-4FEE-BCEE-6F6AF6737DD9}"/>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107" name="Freeform: Shape 106">
              <a:extLst>
                <a:ext uri="{FF2B5EF4-FFF2-40B4-BE49-F238E27FC236}">
                  <a16:creationId xmlns:a16="http://schemas.microsoft.com/office/drawing/2014/main" id="{F7612934-C389-4401-8A43-95AB1F5A2C6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08" name="Freeform: Shape 107">
              <a:extLst>
                <a:ext uri="{FF2B5EF4-FFF2-40B4-BE49-F238E27FC236}">
                  <a16:creationId xmlns:a16="http://schemas.microsoft.com/office/drawing/2014/main" id="{77130445-1451-4087-B6FA-EC1D4AE39BF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09" name="Freeform: Shape 108">
              <a:extLst>
                <a:ext uri="{FF2B5EF4-FFF2-40B4-BE49-F238E27FC236}">
                  <a16:creationId xmlns:a16="http://schemas.microsoft.com/office/drawing/2014/main" id="{DC409DC1-76CA-47AF-9B5D-6978580D6209}"/>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10" name="Freeform: Shape 109">
              <a:extLst>
                <a:ext uri="{FF2B5EF4-FFF2-40B4-BE49-F238E27FC236}">
                  <a16:creationId xmlns:a16="http://schemas.microsoft.com/office/drawing/2014/main" id="{91C54139-B254-4125-B615-5BD0FB072FB0}"/>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11" name="Freeform: Shape 110">
              <a:extLst>
                <a:ext uri="{FF2B5EF4-FFF2-40B4-BE49-F238E27FC236}">
                  <a16:creationId xmlns:a16="http://schemas.microsoft.com/office/drawing/2014/main" id="{86E6B290-F407-42F9-B77C-FB2274AAF4A6}"/>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12" name="Freeform: Shape 111">
              <a:extLst>
                <a:ext uri="{FF2B5EF4-FFF2-40B4-BE49-F238E27FC236}">
                  <a16:creationId xmlns:a16="http://schemas.microsoft.com/office/drawing/2014/main" id="{730CFEE4-DD3C-4096-AFDE-B396BC1E2FAD}"/>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13" name="TextBox 112">
            <a:extLst>
              <a:ext uri="{FF2B5EF4-FFF2-40B4-BE49-F238E27FC236}">
                <a16:creationId xmlns:a16="http://schemas.microsoft.com/office/drawing/2014/main" id="{3AF2A2E0-F5A5-4637-9505-94F77C589AD7}"/>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4" name="Freeform: Shape 113">
            <a:extLst>
              <a:ext uri="{FF2B5EF4-FFF2-40B4-BE49-F238E27FC236}">
                <a16:creationId xmlns:a16="http://schemas.microsoft.com/office/drawing/2014/main" id="{7826EDB3-5874-41DD-AF78-46AE520D4E60}"/>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
                                        </p:tgtEl>
                                        <p:attrNameLst>
                                          <p:attrName>style.visibility</p:attrName>
                                        </p:attrNameLst>
                                      </p:cBhvr>
                                      <p:to>
                                        <p:strVal val="visible"/>
                                      </p:to>
                                    </p:set>
                                    <p:animEffect transition="in" filter="wipe(left)">
                                      <p:cBhvr>
                                        <p:cTn id="11" dur="500"/>
                                        <p:tgtEl>
                                          <p:spTgt spid="11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wipe(left)">
                                      <p:cBhvr>
                                        <p:cTn id="15" dur="500"/>
                                        <p:tgtEl>
                                          <p:spTgt spid="114"/>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nodeType="afterGroup">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500" fill="hold"/>
                                        <p:tgtEl>
                                          <p:spTgt spid="29"/>
                                        </p:tgtEl>
                                        <p:attrNameLst>
                                          <p:attrName>ppt_w</p:attrName>
                                        </p:attrNameLst>
                                      </p:cBhvr>
                                      <p:tavLst>
                                        <p:tav tm="0">
                                          <p:val>
                                            <p:fltVal val="0"/>
                                          </p:val>
                                        </p:tav>
                                        <p:tav tm="100000">
                                          <p:val>
                                            <p:strVal val="#ppt_w"/>
                                          </p:val>
                                        </p:tav>
                                      </p:tavLst>
                                    </p:anim>
                                    <p:anim calcmode="lin" valueType="num">
                                      <p:cBhvr>
                                        <p:cTn id="44" dur="500" fill="hold"/>
                                        <p:tgtEl>
                                          <p:spTgt spid="29"/>
                                        </p:tgtEl>
                                        <p:attrNameLst>
                                          <p:attrName>ppt_h</p:attrName>
                                        </p:attrNameLst>
                                      </p:cBhvr>
                                      <p:tavLst>
                                        <p:tav tm="0">
                                          <p:val>
                                            <p:fltVal val="0"/>
                                          </p:val>
                                        </p:tav>
                                        <p:tav tm="100000">
                                          <p:val>
                                            <p:strVal val="#ppt_h"/>
                                          </p:val>
                                        </p:tav>
                                      </p:tavLst>
                                    </p:anim>
                                    <p:animEffect transition="in" filter="fade">
                                      <p:cBhvr>
                                        <p:cTn id="45" dur="500"/>
                                        <p:tgtEl>
                                          <p:spTgt spid="2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p:cTn id="48" dur="500" fill="hold"/>
                                        <p:tgtEl>
                                          <p:spTgt spid="33"/>
                                        </p:tgtEl>
                                        <p:attrNameLst>
                                          <p:attrName>ppt_w</p:attrName>
                                        </p:attrNameLst>
                                      </p:cBhvr>
                                      <p:tavLst>
                                        <p:tav tm="0">
                                          <p:val>
                                            <p:fltVal val="0"/>
                                          </p:val>
                                        </p:tav>
                                        <p:tav tm="100000">
                                          <p:val>
                                            <p:strVal val="#ppt_w"/>
                                          </p:val>
                                        </p:tav>
                                      </p:tavLst>
                                    </p:anim>
                                    <p:anim calcmode="lin" valueType="num">
                                      <p:cBhvr>
                                        <p:cTn id="49" dur="500" fill="hold"/>
                                        <p:tgtEl>
                                          <p:spTgt spid="33"/>
                                        </p:tgtEl>
                                        <p:attrNameLst>
                                          <p:attrName>ppt_h</p:attrName>
                                        </p:attrNameLst>
                                      </p:cBhvr>
                                      <p:tavLst>
                                        <p:tav tm="0">
                                          <p:val>
                                            <p:fltVal val="0"/>
                                          </p:val>
                                        </p:tav>
                                        <p:tav tm="100000">
                                          <p:val>
                                            <p:strVal val="#ppt_h"/>
                                          </p:val>
                                        </p:tav>
                                      </p:tavLst>
                                    </p:anim>
                                    <p:animEffect transition="in" filter="fade">
                                      <p:cBhvr>
                                        <p:cTn id="50" dur="500"/>
                                        <p:tgtEl>
                                          <p:spTgt spid="33"/>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p:cTn id="63" dur="500" fill="hold"/>
                                        <p:tgtEl>
                                          <p:spTgt spid="45"/>
                                        </p:tgtEl>
                                        <p:attrNameLst>
                                          <p:attrName>ppt_w</p:attrName>
                                        </p:attrNameLst>
                                      </p:cBhvr>
                                      <p:tavLst>
                                        <p:tav tm="0">
                                          <p:val>
                                            <p:fltVal val="0"/>
                                          </p:val>
                                        </p:tav>
                                        <p:tav tm="100000">
                                          <p:val>
                                            <p:strVal val="#ppt_w"/>
                                          </p:val>
                                        </p:tav>
                                      </p:tavLst>
                                    </p:anim>
                                    <p:anim calcmode="lin" valueType="num">
                                      <p:cBhvr>
                                        <p:cTn id="64" dur="500" fill="hold"/>
                                        <p:tgtEl>
                                          <p:spTgt spid="45"/>
                                        </p:tgtEl>
                                        <p:attrNameLst>
                                          <p:attrName>ppt_h</p:attrName>
                                        </p:attrNameLst>
                                      </p:cBhvr>
                                      <p:tavLst>
                                        <p:tav tm="0">
                                          <p:val>
                                            <p:fltVal val="0"/>
                                          </p:val>
                                        </p:tav>
                                        <p:tav tm="100000">
                                          <p:val>
                                            <p:strVal val="#ppt_h"/>
                                          </p:val>
                                        </p:tav>
                                      </p:tavLst>
                                    </p:anim>
                                    <p:animEffect transition="in" filter="fade">
                                      <p:cBhvr>
                                        <p:cTn id="65" dur="500"/>
                                        <p:tgtEl>
                                          <p:spTgt spid="45"/>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 calcmode="lin" valueType="num">
                                      <p:cBhvr>
                                        <p:cTn id="68" dur="500" fill="hold"/>
                                        <p:tgtEl>
                                          <p:spTgt spid="49"/>
                                        </p:tgtEl>
                                        <p:attrNameLst>
                                          <p:attrName>ppt_w</p:attrName>
                                        </p:attrNameLst>
                                      </p:cBhvr>
                                      <p:tavLst>
                                        <p:tav tm="0">
                                          <p:val>
                                            <p:fltVal val="0"/>
                                          </p:val>
                                        </p:tav>
                                        <p:tav tm="100000">
                                          <p:val>
                                            <p:strVal val="#ppt_w"/>
                                          </p:val>
                                        </p:tav>
                                      </p:tavLst>
                                    </p:anim>
                                    <p:anim calcmode="lin" valueType="num">
                                      <p:cBhvr>
                                        <p:cTn id="69" dur="500" fill="hold"/>
                                        <p:tgtEl>
                                          <p:spTgt spid="49"/>
                                        </p:tgtEl>
                                        <p:attrNameLst>
                                          <p:attrName>ppt_h</p:attrName>
                                        </p:attrNameLst>
                                      </p:cBhvr>
                                      <p:tavLst>
                                        <p:tav tm="0">
                                          <p:val>
                                            <p:fltVal val="0"/>
                                          </p:val>
                                        </p:tav>
                                        <p:tav tm="100000">
                                          <p:val>
                                            <p:strVal val="#ppt_h"/>
                                          </p:val>
                                        </p:tav>
                                      </p:tavLst>
                                    </p:anim>
                                    <p:animEffect transition="in" filter="fade">
                                      <p:cBhvr>
                                        <p:cTn id="70" dur="500"/>
                                        <p:tgtEl>
                                          <p:spTgt spid="49"/>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anim calcmode="lin" valueType="num">
                                      <p:cBhvr>
                                        <p:cTn id="73" dur="500" fill="hold"/>
                                        <p:tgtEl>
                                          <p:spTgt spid="53"/>
                                        </p:tgtEl>
                                        <p:attrNameLst>
                                          <p:attrName>ppt_w</p:attrName>
                                        </p:attrNameLst>
                                      </p:cBhvr>
                                      <p:tavLst>
                                        <p:tav tm="0">
                                          <p:val>
                                            <p:fltVal val="0"/>
                                          </p:val>
                                        </p:tav>
                                        <p:tav tm="100000">
                                          <p:val>
                                            <p:strVal val="#ppt_w"/>
                                          </p:val>
                                        </p:tav>
                                      </p:tavLst>
                                    </p:anim>
                                    <p:anim calcmode="lin" valueType="num">
                                      <p:cBhvr>
                                        <p:cTn id="74" dur="500" fill="hold"/>
                                        <p:tgtEl>
                                          <p:spTgt spid="53"/>
                                        </p:tgtEl>
                                        <p:attrNameLst>
                                          <p:attrName>ppt_h</p:attrName>
                                        </p:attrNameLst>
                                      </p:cBhvr>
                                      <p:tavLst>
                                        <p:tav tm="0">
                                          <p:val>
                                            <p:fltVal val="0"/>
                                          </p:val>
                                        </p:tav>
                                        <p:tav tm="100000">
                                          <p:val>
                                            <p:strVal val="#ppt_h"/>
                                          </p:val>
                                        </p:tav>
                                      </p:tavLst>
                                    </p:anim>
                                    <p:animEffect transition="in" filter="fade">
                                      <p:cBhvr>
                                        <p:cTn id="75" dur="500"/>
                                        <p:tgtEl>
                                          <p:spTgt spid="5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57"/>
                                        </p:tgtEl>
                                        <p:attrNameLst>
                                          <p:attrName>style.visibility</p:attrName>
                                        </p:attrNameLst>
                                      </p:cBhvr>
                                      <p:to>
                                        <p:strVal val="visible"/>
                                      </p:to>
                                    </p:set>
                                    <p:anim calcmode="lin" valueType="num">
                                      <p:cBhvr>
                                        <p:cTn id="78" dur="500" fill="hold"/>
                                        <p:tgtEl>
                                          <p:spTgt spid="57"/>
                                        </p:tgtEl>
                                        <p:attrNameLst>
                                          <p:attrName>ppt_w</p:attrName>
                                        </p:attrNameLst>
                                      </p:cBhvr>
                                      <p:tavLst>
                                        <p:tav tm="0">
                                          <p:val>
                                            <p:fltVal val="0"/>
                                          </p:val>
                                        </p:tav>
                                        <p:tav tm="100000">
                                          <p:val>
                                            <p:strVal val="#ppt_w"/>
                                          </p:val>
                                        </p:tav>
                                      </p:tavLst>
                                    </p:anim>
                                    <p:anim calcmode="lin" valueType="num">
                                      <p:cBhvr>
                                        <p:cTn id="79" dur="500" fill="hold"/>
                                        <p:tgtEl>
                                          <p:spTgt spid="57"/>
                                        </p:tgtEl>
                                        <p:attrNameLst>
                                          <p:attrName>ppt_h</p:attrName>
                                        </p:attrNameLst>
                                      </p:cBhvr>
                                      <p:tavLst>
                                        <p:tav tm="0">
                                          <p:val>
                                            <p:fltVal val="0"/>
                                          </p:val>
                                        </p:tav>
                                        <p:tav tm="100000">
                                          <p:val>
                                            <p:strVal val="#ppt_h"/>
                                          </p:val>
                                        </p:tav>
                                      </p:tavLst>
                                    </p:anim>
                                    <p:animEffect transition="in" filter="fade">
                                      <p:cBhvr>
                                        <p:cTn id="80" dur="500"/>
                                        <p:tgtEl>
                                          <p:spTgt spid="57"/>
                                        </p:tgtEl>
                                      </p:cBhvr>
                                    </p:animEffect>
                                  </p:childTnLst>
                                </p:cTn>
                              </p:par>
                            </p:childTnLst>
                          </p:cTn>
                        </p:par>
                        <p:par>
                          <p:cTn id="81" fill="hold" nodeType="afterGroup">
                            <p:stCondLst>
                              <p:cond delay="2500"/>
                            </p:stCondLst>
                            <p:childTnLst>
                              <p:par>
                                <p:cTn id="82" presetID="53" presetClass="entr" presetSubtype="16"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 calcmode="lin" valueType="num">
                                      <p:cBhvr>
                                        <p:cTn id="84" dur="500" fill="hold"/>
                                        <p:tgtEl>
                                          <p:spTgt spid="63"/>
                                        </p:tgtEl>
                                        <p:attrNameLst>
                                          <p:attrName>ppt_w</p:attrName>
                                        </p:attrNameLst>
                                      </p:cBhvr>
                                      <p:tavLst>
                                        <p:tav tm="0">
                                          <p:val>
                                            <p:fltVal val="0"/>
                                          </p:val>
                                        </p:tav>
                                        <p:tav tm="100000">
                                          <p:val>
                                            <p:strVal val="#ppt_w"/>
                                          </p:val>
                                        </p:tav>
                                      </p:tavLst>
                                    </p:anim>
                                    <p:anim calcmode="lin" valueType="num">
                                      <p:cBhvr>
                                        <p:cTn id="85" dur="500" fill="hold"/>
                                        <p:tgtEl>
                                          <p:spTgt spid="63"/>
                                        </p:tgtEl>
                                        <p:attrNameLst>
                                          <p:attrName>ppt_h</p:attrName>
                                        </p:attrNameLst>
                                      </p:cBhvr>
                                      <p:tavLst>
                                        <p:tav tm="0">
                                          <p:val>
                                            <p:fltVal val="0"/>
                                          </p:val>
                                        </p:tav>
                                        <p:tav tm="100000">
                                          <p:val>
                                            <p:strVal val="#ppt_h"/>
                                          </p:val>
                                        </p:tav>
                                      </p:tavLst>
                                    </p:anim>
                                    <p:animEffect transition="in" filter="fade">
                                      <p:cBhvr>
                                        <p:cTn id="86" dur="500"/>
                                        <p:tgtEl>
                                          <p:spTgt spid="63"/>
                                        </p:tgtEl>
                                      </p:cBhvr>
                                    </p:animEffect>
                                  </p:childTnLst>
                                </p:cTn>
                              </p:par>
                              <p:par>
                                <p:cTn id="87" presetID="53" presetClass="entr" presetSubtype="16" fill="hold" nodeType="withEffect">
                                  <p:stCondLst>
                                    <p:cond delay="0"/>
                                  </p:stCondLst>
                                  <p:childTnLst>
                                    <p:set>
                                      <p:cBhvr>
                                        <p:cTn id="88" dur="1" fill="hold">
                                          <p:stCondLst>
                                            <p:cond delay="0"/>
                                          </p:stCondLst>
                                        </p:cTn>
                                        <p:tgtEl>
                                          <p:spTgt spid="50"/>
                                        </p:tgtEl>
                                        <p:attrNameLst>
                                          <p:attrName>style.visibility</p:attrName>
                                        </p:attrNameLst>
                                      </p:cBhvr>
                                      <p:to>
                                        <p:strVal val="visible"/>
                                      </p:to>
                                    </p:set>
                                    <p:anim calcmode="lin" valueType="num">
                                      <p:cBhvr>
                                        <p:cTn id="89" dur="500" fill="hold"/>
                                        <p:tgtEl>
                                          <p:spTgt spid="50"/>
                                        </p:tgtEl>
                                        <p:attrNameLst>
                                          <p:attrName>ppt_w</p:attrName>
                                        </p:attrNameLst>
                                      </p:cBhvr>
                                      <p:tavLst>
                                        <p:tav tm="0">
                                          <p:val>
                                            <p:fltVal val="0"/>
                                          </p:val>
                                        </p:tav>
                                        <p:tav tm="100000">
                                          <p:val>
                                            <p:strVal val="#ppt_w"/>
                                          </p:val>
                                        </p:tav>
                                      </p:tavLst>
                                    </p:anim>
                                    <p:anim calcmode="lin" valueType="num">
                                      <p:cBhvr>
                                        <p:cTn id="90" dur="500" fill="hold"/>
                                        <p:tgtEl>
                                          <p:spTgt spid="50"/>
                                        </p:tgtEl>
                                        <p:attrNameLst>
                                          <p:attrName>ppt_h</p:attrName>
                                        </p:attrNameLst>
                                      </p:cBhvr>
                                      <p:tavLst>
                                        <p:tav tm="0">
                                          <p:val>
                                            <p:fltVal val="0"/>
                                          </p:val>
                                        </p:tav>
                                        <p:tav tm="100000">
                                          <p:val>
                                            <p:strVal val="#ppt_h"/>
                                          </p:val>
                                        </p:tav>
                                      </p:tavLst>
                                    </p:anim>
                                    <p:animEffect transition="in" filter="fade">
                                      <p:cBhvr>
                                        <p:cTn id="91" dur="500"/>
                                        <p:tgtEl>
                                          <p:spTgt spid="50"/>
                                        </p:tgtEl>
                                      </p:cBhvr>
                                    </p:animEffect>
                                  </p:childTnLst>
                                </p:cTn>
                              </p:par>
                              <p:par>
                                <p:cTn id="92" presetID="53" presetClass="entr" presetSubtype="16" fill="hold" nodeType="withEffect">
                                  <p:stCondLst>
                                    <p:cond delay="0"/>
                                  </p:stCondLst>
                                  <p:childTnLst>
                                    <p:set>
                                      <p:cBhvr>
                                        <p:cTn id="93" dur="1" fill="hold">
                                          <p:stCondLst>
                                            <p:cond delay="0"/>
                                          </p:stCondLst>
                                        </p:cTn>
                                        <p:tgtEl>
                                          <p:spTgt spid="64"/>
                                        </p:tgtEl>
                                        <p:attrNameLst>
                                          <p:attrName>style.visibility</p:attrName>
                                        </p:attrNameLst>
                                      </p:cBhvr>
                                      <p:to>
                                        <p:strVal val="visible"/>
                                      </p:to>
                                    </p:set>
                                    <p:anim calcmode="lin" valueType="num">
                                      <p:cBhvr>
                                        <p:cTn id="94" dur="500" fill="hold"/>
                                        <p:tgtEl>
                                          <p:spTgt spid="64"/>
                                        </p:tgtEl>
                                        <p:attrNameLst>
                                          <p:attrName>ppt_w</p:attrName>
                                        </p:attrNameLst>
                                      </p:cBhvr>
                                      <p:tavLst>
                                        <p:tav tm="0">
                                          <p:val>
                                            <p:fltVal val="0"/>
                                          </p:val>
                                        </p:tav>
                                        <p:tav tm="100000">
                                          <p:val>
                                            <p:strVal val="#ppt_w"/>
                                          </p:val>
                                        </p:tav>
                                      </p:tavLst>
                                    </p:anim>
                                    <p:anim calcmode="lin" valueType="num">
                                      <p:cBhvr>
                                        <p:cTn id="95" dur="500" fill="hold"/>
                                        <p:tgtEl>
                                          <p:spTgt spid="64"/>
                                        </p:tgtEl>
                                        <p:attrNameLst>
                                          <p:attrName>ppt_h</p:attrName>
                                        </p:attrNameLst>
                                      </p:cBhvr>
                                      <p:tavLst>
                                        <p:tav tm="0">
                                          <p:val>
                                            <p:fltVal val="0"/>
                                          </p:val>
                                        </p:tav>
                                        <p:tav tm="100000">
                                          <p:val>
                                            <p:strVal val="#ppt_h"/>
                                          </p:val>
                                        </p:tav>
                                      </p:tavLst>
                                    </p:anim>
                                    <p:animEffect transition="in" filter="fade">
                                      <p:cBhvr>
                                        <p:cTn id="96" dur="500"/>
                                        <p:tgtEl>
                                          <p:spTgt spid="64"/>
                                        </p:tgtEl>
                                      </p:cBhvr>
                                    </p:animEffect>
                                  </p:childTnLst>
                                </p:cTn>
                              </p:par>
                              <p:par>
                                <p:cTn id="97" presetID="53" presetClass="entr" presetSubtype="16" fill="hold" nodeType="withEffect">
                                  <p:stCondLst>
                                    <p:cond delay="0"/>
                                  </p:stCondLst>
                                  <p:childTnLst>
                                    <p:set>
                                      <p:cBhvr>
                                        <p:cTn id="98" dur="1" fill="hold">
                                          <p:stCondLst>
                                            <p:cond delay="0"/>
                                          </p:stCondLst>
                                        </p:cTn>
                                        <p:tgtEl>
                                          <p:spTgt spid="65"/>
                                        </p:tgtEl>
                                        <p:attrNameLst>
                                          <p:attrName>style.visibility</p:attrName>
                                        </p:attrNameLst>
                                      </p:cBhvr>
                                      <p:to>
                                        <p:strVal val="visible"/>
                                      </p:to>
                                    </p:set>
                                    <p:anim calcmode="lin" valueType="num">
                                      <p:cBhvr>
                                        <p:cTn id="99" dur="500" fill="hold"/>
                                        <p:tgtEl>
                                          <p:spTgt spid="65"/>
                                        </p:tgtEl>
                                        <p:attrNameLst>
                                          <p:attrName>ppt_w</p:attrName>
                                        </p:attrNameLst>
                                      </p:cBhvr>
                                      <p:tavLst>
                                        <p:tav tm="0">
                                          <p:val>
                                            <p:fltVal val="0"/>
                                          </p:val>
                                        </p:tav>
                                        <p:tav tm="100000">
                                          <p:val>
                                            <p:strVal val="#ppt_w"/>
                                          </p:val>
                                        </p:tav>
                                      </p:tavLst>
                                    </p:anim>
                                    <p:anim calcmode="lin" valueType="num">
                                      <p:cBhvr>
                                        <p:cTn id="100" dur="500" fill="hold"/>
                                        <p:tgtEl>
                                          <p:spTgt spid="65"/>
                                        </p:tgtEl>
                                        <p:attrNameLst>
                                          <p:attrName>ppt_h</p:attrName>
                                        </p:attrNameLst>
                                      </p:cBhvr>
                                      <p:tavLst>
                                        <p:tav tm="0">
                                          <p:val>
                                            <p:fltVal val="0"/>
                                          </p:val>
                                        </p:tav>
                                        <p:tav tm="100000">
                                          <p:val>
                                            <p:strVal val="#ppt_h"/>
                                          </p:val>
                                        </p:tav>
                                      </p:tavLst>
                                    </p:anim>
                                    <p:animEffect transition="in" filter="fade">
                                      <p:cBhvr>
                                        <p:cTn id="101" dur="500"/>
                                        <p:tgtEl>
                                          <p:spTgt spid="65"/>
                                        </p:tgtEl>
                                      </p:cBhvr>
                                    </p:animEffect>
                                  </p:childTnLst>
                                </p:cTn>
                              </p:par>
                              <p:par>
                                <p:cTn id="102" presetID="53" presetClass="entr" presetSubtype="16"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 calcmode="lin" valueType="num">
                                      <p:cBhvr>
                                        <p:cTn id="104" dur="500" fill="hold"/>
                                        <p:tgtEl>
                                          <p:spTgt spid="73"/>
                                        </p:tgtEl>
                                        <p:attrNameLst>
                                          <p:attrName>ppt_w</p:attrName>
                                        </p:attrNameLst>
                                      </p:cBhvr>
                                      <p:tavLst>
                                        <p:tav tm="0">
                                          <p:val>
                                            <p:fltVal val="0"/>
                                          </p:val>
                                        </p:tav>
                                        <p:tav tm="100000">
                                          <p:val>
                                            <p:strVal val="#ppt_w"/>
                                          </p:val>
                                        </p:tav>
                                      </p:tavLst>
                                    </p:anim>
                                    <p:anim calcmode="lin" valueType="num">
                                      <p:cBhvr>
                                        <p:cTn id="105" dur="500" fill="hold"/>
                                        <p:tgtEl>
                                          <p:spTgt spid="73"/>
                                        </p:tgtEl>
                                        <p:attrNameLst>
                                          <p:attrName>ppt_h</p:attrName>
                                        </p:attrNameLst>
                                      </p:cBhvr>
                                      <p:tavLst>
                                        <p:tav tm="0">
                                          <p:val>
                                            <p:fltVal val="0"/>
                                          </p:val>
                                        </p:tav>
                                        <p:tav tm="100000">
                                          <p:val>
                                            <p:strVal val="#ppt_h"/>
                                          </p:val>
                                        </p:tav>
                                      </p:tavLst>
                                    </p:anim>
                                    <p:animEffect transition="in" filter="fade">
                                      <p:cBhvr>
                                        <p:cTn id="106" dur="500"/>
                                        <p:tgtEl>
                                          <p:spTgt spid="73"/>
                                        </p:tgtEl>
                                      </p:cBhvr>
                                    </p:animEffect>
                                  </p:childTnLst>
                                </p:cTn>
                              </p:par>
                              <p:par>
                                <p:cTn id="107" presetID="53" presetClass="entr" presetSubtype="16" fill="hold" nodeType="withEffect">
                                  <p:stCondLst>
                                    <p:cond delay="0"/>
                                  </p:stCondLst>
                                  <p:childTnLst>
                                    <p:set>
                                      <p:cBhvr>
                                        <p:cTn id="108" dur="1" fill="hold">
                                          <p:stCondLst>
                                            <p:cond delay="0"/>
                                          </p:stCondLst>
                                        </p:cTn>
                                        <p:tgtEl>
                                          <p:spTgt spid="66"/>
                                        </p:tgtEl>
                                        <p:attrNameLst>
                                          <p:attrName>style.visibility</p:attrName>
                                        </p:attrNameLst>
                                      </p:cBhvr>
                                      <p:to>
                                        <p:strVal val="visible"/>
                                      </p:to>
                                    </p:set>
                                    <p:anim calcmode="lin" valueType="num">
                                      <p:cBhvr>
                                        <p:cTn id="109" dur="500" fill="hold"/>
                                        <p:tgtEl>
                                          <p:spTgt spid="66"/>
                                        </p:tgtEl>
                                        <p:attrNameLst>
                                          <p:attrName>ppt_w</p:attrName>
                                        </p:attrNameLst>
                                      </p:cBhvr>
                                      <p:tavLst>
                                        <p:tav tm="0">
                                          <p:val>
                                            <p:fltVal val="0"/>
                                          </p:val>
                                        </p:tav>
                                        <p:tav tm="100000">
                                          <p:val>
                                            <p:strVal val="#ppt_w"/>
                                          </p:val>
                                        </p:tav>
                                      </p:tavLst>
                                    </p:anim>
                                    <p:anim calcmode="lin" valueType="num">
                                      <p:cBhvr>
                                        <p:cTn id="110" dur="500" fill="hold"/>
                                        <p:tgtEl>
                                          <p:spTgt spid="66"/>
                                        </p:tgtEl>
                                        <p:attrNameLst>
                                          <p:attrName>ppt_h</p:attrName>
                                        </p:attrNameLst>
                                      </p:cBhvr>
                                      <p:tavLst>
                                        <p:tav tm="0">
                                          <p:val>
                                            <p:fltVal val="0"/>
                                          </p:val>
                                        </p:tav>
                                        <p:tav tm="100000">
                                          <p:val>
                                            <p:strVal val="#ppt_h"/>
                                          </p:val>
                                        </p:tav>
                                      </p:tavLst>
                                    </p:anim>
                                    <p:animEffect transition="in" filter="fade">
                                      <p:cBhvr>
                                        <p:cTn id="111" dur="500"/>
                                        <p:tgtEl>
                                          <p:spTgt spid="66"/>
                                        </p:tgtEl>
                                      </p:cBhvr>
                                    </p:animEffect>
                                  </p:childTnLst>
                                </p:cTn>
                              </p:par>
                              <p:par>
                                <p:cTn id="112" presetID="53" presetClass="entr" presetSubtype="16" fill="hold" nodeType="withEffect">
                                  <p:stCondLst>
                                    <p:cond delay="0"/>
                                  </p:stCondLst>
                                  <p:childTnLst>
                                    <p:set>
                                      <p:cBhvr>
                                        <p:cTn id="113" dur="1" fill="hold">
                                          <p:stCondLst>
                                            <p:cond delay="0"/>
                                          </p:stCondLst>
                                        </p:cTn>
                                        <p:tgtEl>
                                          <p:spTgt spid="78"/>
                                        </p:tgtEl>
                                        <p:attrNameLst>
                                          <p:attrName>style.visibility</p:attrName>
                                        </p:attrNameLst>
                                      </p:cBhvr>
                                      <p:to>
                                        <p:strVal val="visible"/>
                                      </p:to>
                                    </p:set>
                                    <p:anim calcmode="lin" valueType="num">
                                      <p:cBhvr>
                                        <p:cTn id="114" dur="500" fill="hold"/>
                                        <p:tgtEl>
                                          <p:spTgt spid="78"/>
                                        </p:tgtEl>
                                        <p:attrNameLst>
                                          <p:attrName>ppt_w</p:attrName>
                                        </p:attrNameLst>
                                      </p:cBhvr>
                                      <p:tavLst>
                                        <p:tav tm="0">
                                          <p:val>
                                            <p:fltVal val="0"/>
                                          </p:val>
                                        </p:tav>
                                        <p:tav tm="100000">
                                          <p:val>
                                            <p:strVal val="#ppt_w"/>
                                          </p:val>
                                        </p:tav>
                                      </p:tavLst>
                                    </p:anim>
                                    <p:anim calcmode="lin" valueType="num">
                                      <p:cBhvr>
                                        <p:cTn id="115" dur="500" fill="hold"/>
                                        <p:tgtEl>
                                          <p:spTgt spid="78"/>
                                        </p:tgtEl>
                                        <p:attrNameLst>
                                          <p:attrName>ppt_h</p:attrName>
                                        </p:attrNameLst>
                                      </p:cBhvr>
                                      <p:tavLst>
                                        <p:tav tm="0">
                                          <p:val>
                                            <p:fltVal val="0"/>
                                          </p:val>
                                        </p:tav>
                                        <p:tav tm="100000">
                                          <p:val>
                                            <p:strVal val="#ppt_h"/>
                                          </p:val>
                                        </p:tav>
                                      </p:tavLst>
                                    </p:anim>
                                    <p:animEffect transition="in" filter="fade">
                                      <p:cBhvr>
                                        <p:cTn id="116" dur="500"/>
                                        <p:tgtEl>
                                          <p:spTgt spid="78"/>
                                        </p:tgtEl>
                                      </p:cBhvr>
                                    </p:animEffect>
                                  </p:childTnLst>
                                </p:cTn>
                              </p:par>
                              <p:par>
                                <p:cTn id="117" presetID="53" presetClass="entr" presetSubtype="16" fill="hold" nodeType="withEffect">
                                  <p:stCondLst>
                                    <p:cond delay="0"/>
                                  </p:stCondLst>
                                  <p:childTnLst>
                                    <p:set>
                                      <p:cBhvr>
                                        <p:cTn id="118" dur="1" fill="hold">
                                          <p:stCondLst>
                                            <p:cond delay="0"/>
                                          </p:stCondLst>
                                        </p:cTn>
                                        <p:tgtEl>
                                          <p:spTgt spid="79"/>
                                        </p:tgtEl>
                                        <p:attrNameLst>
                                          <p:attrName>style.visibility</p:attrName>
                                        </p:attrNameLst>
                                      </p:cBhvr>
                                      <p:to>
                                        <p:strVal val="visible"/>
                                      </p:to>
                                    </p:set>
                                    <p:anim calcmode="lin" valueType="num">
                                      <p:cBhvr>
                                        <p:cTn id="119" dur="500" fill="hold"/>
                                        <p:tgtEl>
                                          <p:spTgt spid="79"/>
                                        </p:tgtEl>
                                        <p:attrNameLst>
                                          <p:attrName>ppt_w</p:attrName>
                                        </p:attrNameLst>
                                      </p:cBhvr>
                                      <p:tavLst>
                                        <p:tav tm="0">
                                          <p:val>
                                            <p:fltVal val="0"/>
                                          </p:val>
                                        </p:tav>
                                        <p:tav tm="100000">
                                          <p:val>
                                            <p:strVal val="#ppt_w"/>
                                          </p:val>
                                        </p:tav>
                                      </p:tavLst>
                                    </p:anim>
                                    <p:anim calcmode="lin" valueType="num">
                                      <p:cBhvr>
                                        <p:cTn id="120" dur="500" fill="hold"/>
                                        <p:tgtEl>
                                          <p:spTgt spid="79"/>
                                        </p:tgtEl>
                                        <p:attrNameLst>
                                          <p:attrName>ppt_h</p:attrName>
                                        </p:attrNameLst>
                                      </p:cBhvr>
                                      <p:tavLst>
                                        <p:tav tm="0">
                                          <p:val>
                                            <p:fltVal val="0"/>
                                          </p:val>
                                        </p:tav>
                                        <p:tav tm="100000">
                                          <p:val>
                                            <p:strVal val="#ppt_h"/>
                                          </p:val>
                                        </p:tav>
                                      </p:tavLst>
                                    </p:anim>
                                    <p:animEffect transition="in" filter="fade">
                                      <p:cBhvr>
                                        <p:cTn id="121" dur="500"/>
                                        <p:tgtEl>
                                          <p:spTgt spid="79"/>
                                        </p:tgtEl>
                                      </p:cBhvr>
                                    </p:animEffect>
                                  </p:childTnLst>
                                </p:cTn>
                              </p:par>
                              <p:par>
                                <p:cTn id="122" presetID="53" presetClass="entr" presetSubtype="16" fill="hold" nodeType="withEffect">
                                  <p:stCondLst>
                                    <p:cond delay="0"/>
                                  </p:stCondLst>
                                  <p:childTnLst>
                                    <p:set>
                                      <p:cBhvr>
                                        <p:cTn id="123" dur="1" fill="hold">
                                          <p:stCondLst>
                                            <p:cond delay="0"/>
                                          </p:stCondLst>
                                        </p:cTn>
                                        <p:tgtEl>
                                          <p:spTgt spid="84"/>
                                        </p:tgtEl>
                                        <p:attrNameLst>
                                          <p:attrName>style.visibility</p:attrName>
                                        </p:attrNameLst>
                                      </p:cBhvr>
                                      <p:to>
                                        <p:strVal val="visible"/>
                                      </p:to>
                                    </p:set>
                                    <p:anim calcmode="lin" valueType="num">
                                      <p:cBhvr>
                                        <p:cTn id="124" dur="500" fill="hold"/>
                                        <p:tgtEl>
                                          <p:spTgt spid="84"/>
                                        </p:tgtEl>
                                        <p:attrNameLst>
                                          <p:attrName>ppt_w</p:attrName>
                                        </p:attrNameLst>
                                      </p:cBhvr>
                                      <p:tavLst>
                                        <p:tav tm="0">
                                          <p:val>
                                            <p:fltVal val="0"/>
                                          </p:val>
                                        </p:tav>
                                        <p:tav tm="100000">
                                          <p:val>
                                            <p:strVal val="#ppt_w"/>
                                          </p:val>
                                        </p:tav>
                                      </p:tavLst>
                                    </p:anim>
                                    <p:anim calcmode="lin" valueType="num">
                                      <p:cBhvr>
                                        <p:cTn id="125" dur="500" fill="hold"/>
                                        <p:tgtEl>
                                          <p:spTgt spid="84"/>
                                        </p:tgtEl>
                                        <p:attrNameLst>
                                          <p:attrName>ppt_h</p:attrName>
                                        </p:attrNameLst>
                                      </p:cBhvr>
                                      <p:tavLst>
                                        <p:tav tm="0">
                                          <p:val>
                                            <p:fltVal val="0"/>
                                          </p:val>
                                        </p:tav>
                                        <p:tav tm="100000">
                                          <p:val>
                                            <p:strVal val="#ppt_h"/>
                                          </p:val>
                                        </p:tav>
                                      </p:tavLst>
                                    </p:anim>
                                    <p:animEffect transition="in" filter="fade">
                                      <p:cBhvr>
                                        <p:cTn id="126" dur="500"/>
                                        <p:tgtEl>
                                          <p:spTgt spid="84"/>
                                        </p:tgtEl>
                                      </p:cBhvr>
                                    </p:animEffect>
                                  </p:childTnLst>
                                </p:cTn>
                              </p:par>
                              <p:par>
                                <p:cTn id="127" presetID="53" presetClass="entr" presetSubtype="16" fill="hold" nodeType="withEffect">
                                  <p:stCondLst>
                                    <p:cond delay="0"/>
                                  </p:stCondLst>
                                  <p:childTnLst>
                                    <p:set>
                                      <p:cBhvr>
                                        <p:cTn id="128" dur="1" fill="hold">
                                          <p:stCondLst>
                                            <p:cond delay="0"/>
                                          </p:stCondLst>
                                        </p:cTn>
                                        <p:tgtEl>
                                          <p:spTgt spid="83"/>
                                        </p:tgtEl>
                                        <p:attrNameLst>
                                          <p:attrName>style.visibility</p:attrName>
                                        </p:attrNameLst>
                                      </p:cBhvr>
                                      <p:to>
                                        <p:strVal val="visible"/>
                                      </p:to>
                                    </p:set>
                                    <p:anim calcmode="lin" valueType="num">
                                      <p:cBhvr>
                                        <p:cTn id="129" dur="500" fill="hold"/>
                                        <p:tgtEl>
                                          <p:spTgt spid="83"/>
                                        </p:tgtEl>
                                        <p:attrNameLst>
                                          <p:attrName>ppt_w</p:attrName>
                                        </p:attrNameLst>
                                      </p:cBhvr>
                                      <p:tavLst>
                                        <p:tav tm="0">
                                          <p:val>
                                            <p:fltVal val="0"/>
                                          </p:val>
                                        </p:tav>
                                        <p:tav tm="100000">
                                          <p:val>
                                            <p:strVal val="#ppt_w"/>
                                          </p:val>
                                        </p:tav>
                                      </p:tavLst>
                                    </p:anim>
                                    <p:anim calcmode="lin" valueType="num">
                                      <p:cBhvr>
                                        <p:cTn id="130" dur="500" fill="hold"/>
                                        <p:tgtEl>
                                          <p:spTgt spid="83"/>
                                        </p:tgtEl>
                                        <p:attrNameLst>
                                          <p:attrName>ppt_h</p:attrName>
                                        </p:attrNameLst>
                                      </p:cBhvr>
                                      <p:tavLst>
                                        <p:tav tm="0">
                                          <p:val>
                                            <p:fltVal val="0"/>
                                          </p:val>
                                        </p:tav>
                                        <p:tav tm="100000">
                                          <p:val>
                                            <p:strVal val="#ppt_h"/>
                                          </p:val>
                                        </p:tav>
                                      </p:tavLst>
                                    </p:anim>
                                    <p:animEffect transition="in" filter="fade">
                                      <p:cBhvr>
                                        <p:cTn id="131" dur="500"/>
                                        <p:tgtEl>
                                          <p:spTgt spid="83"/>
                                        </p:tgtEl>
                                      </p:cBhvr>
                                    </p:animEffect>
                                  </p:childTnLst>
                                </p:cTn>
                              </p:par>
                              <p:par>
                                <p:cTn id="132" presetID="53" presetClass="entr" presetSubtype="16" fill="hold" nodeType="withEffect">
                                  <p:stCondLst>
                                    <p:cond delay="0"/>
                                  </p:stCondLst>
                                  <p:childTnLst>
                                    <p:set>
                                      <p:cBhvr>
                                        <p:cTn id="133" dur="1" fill="hold">
                                          <p:stCondLst>
                                            <p:cond delay="0"/>
                                          </p:stCondLst>
                                        </p:cTn>
                                        <p:tgtEl>
                                          <p:spTgt spid="90"/>
                                        </p:tgtEl>
                                        <p:attrNameLst>
                                          <p:attrName>style.visibility</p:attrName>
                                        </p:attrNameLst>
                                      </p:cBhvr>
                                      <p:to>
                                        <p:strVal val="visible"/>
                                      </p:to>
                                    </p:set>
                                    <p:anim calcmode="lin" valueType="num">
                                      <p:cBhvr>
                                        <p:cTn id="134" dur="500" fill="hold"/>
                                        <p:tgtEl>
                                          <p:spTgt spid="90"/>
                                        </p:tgtEl>
                                        <p:attrNameLst>
                                          <p:attrName>ppt_w</p:attrName>
                                        </p:attrNameLst>
                                      </p:cBhvr>
                                      <p:tavLst>
                                        <p:tav tm="0">
                                          <p:val>
                                            <p:fltVal val="0"/>
                                          </p:val>
                                        </p:tav>
                                        <p:tav tm="100000">
                                          <p:val>
                                            <p:strVal val="#ppt_w"/>
                                          </p:val>
                                        </p:tav>
                                      </p:tavLst>
                                    </p:anim>
                                    <p:anim calcmode="lin" valueType="num">
                                      <p:cBhvr>
                                        <p:cTn id="135" dur="500" fill="hold"/>
                                        <p:tgtEl>
                                          <p:spTgt spid="90"/>
                                        </p:tgtEl>
                                        <p:attrNameLst>
                                          <p:attrName>ppt_h</p:attrName>
                                        </p:attrNameLst>
                                      </p:cBhvr>
                                      <p:tavLst>
                                        <p:tav tm="0">
                                          <p:val>
                                            <p:fltVal val="0"/>
                                          </p:val>
                                        </p:tav>
                                        <p:tav tm="100000">
                                          <p:val>
                                            <p:strVal val="#ppt_h"/>
                                          </p:val>
                                        </p:tav>
                                      </p:tavLst>
                                    </p:anim>
                                    <p:animEffect transition="in" filter="fade">
                                      <p:cBhvr>
                                        <p:cTn id="136" dur="500"/>
                                        <p:tgtEl>
                                          <p:spTgt spid="90"/>
                                        </p:tgtEl>
                                      </p:cBhvr>
                                    </p:animEffect>
                                  </p:childTnLst>
                                </p:cTn>
                              </p:par>
                              <p:par>
                                <p:cTn id="137" presetID="53" presetClass="entr" presetSubtype="16" fill="hold" nodeType="withEffect">
                                  <p:stCondLst>
                                    <p:cond delay="0"/>
                                  </p:stCondLst>
                                  <p:childTnLst>
                                    <p:set>
                                      <p:cBhvr>
                                        <p:cTn id="138" dur="1" fill="hold">
                                          <p:stCondLst>
                                            <p:cond delay="0"/>
                                          </p:stCondLst>
                                        </p:cTn>
                                        <p:tgtEl>
                                          <p:spTgt spid="22"/>
                                        </p:tgtEl>
                                        <p:attrNameLst>
                                          <p:attrName>style.visibility</p:attrName>
                                        </p:attrNameLst>
                                      </p:cBhvr>
                                      <p:to>
                                        <p:strVal val="visible"/>
                                      </p:to>
                                    </p:set>
                                    <p:anim calcmode="lin" valueType="num">
                                      <p:cBhvr>
                                        <p:cTn id="139" dur="500" fill="hold"/>
                                        <p:tgtEl>
                                          <p:spTgt spid="22"/>
                                        </p:tgtEl>
                                        <p:attrNameLst>
                                          <p:attrName>ppt_w</p:attrName>
                                        </p:attrNameLst>
                                      </p:cBhvr>
                                      <p:tavLst>
                                        <p:tav tm="0">
                                          <p:val>
                                            <p:fltVal val="0"/>
                                          </p:val>
                                        </p:tav>
                                        <p:tav tm="100000">
                                          <p:val>
                                            <p:strVal val="#ppt_w"/>
                                          </p:val>
                                        </p:tav>
                                      </p:tavLst>
                                    </p:anim>
                                    <p:anim calcmode="lin" valueType="num">
                                      <p:cBhvr>
                                        <p:cTn id="140" dur="500" fill="hold"/>
                                        <p:tgtEl>
                                          <p:spTgt spid="22"/>
                                        </p:tgtEl>
                                        <p:attrNameLst>
                                          <p:attrName>ppt_h</p:attrName>
                                        </p:attrNameLst>
                                      </p:cBhvr>
                                      <p:tavLst>
                                        <p:tav tm="0">
                                          <p:val>
                                            <p:fltVal val="0"/>
                                          </p:val>
                                        </p:tav>
                                        <p:tav tm="100000">
                                          <p:val>
                                            <p:strVal val="#ppt_h"/>
                                          </p:val>
                                        </p:tav>
                                      </p:tavLst>
                                    </p:anim>
                                    <p:animEffect transition="in" filter="fade">
                                      <p:cBhvr>
                                        <p:cTn id="141" dur="500"/>
                                        <p:tgtEl>
                                          <p:spTgt spid="22"/>
                                        </p:tgtEl>
                                      </p:cBhvr>
                                    </p:animEffect>
                                  </p:childTnLst>
                                </p:cTn>
                              </p:par>
                            </p:childTnLst>
                          </p:cTn>
                        </p:par>
                        <p:par>
                          <p:cTn id="142" fill="hold" nodeType="afterGroup">
                            <p:stCondLst>
                              <p:cond delay="3000"/>
                            </p:stCondLst>
                            <p:childTnLst>
                              <p:par>
                                <p:cTn id="143" presetID="22" presetClass="entr" presetSubtype="8" fill="hold" grpId="0" nodeType="afterEffect">
                                  <p:stCondLst>
                                    <p:cond delay="0"/>
                                  </p:stCondLst>
                                  <p:childTnLst>
                                    <p:set>
                                      <p:cBhvr>
                                        <p:cTn id="144" dur="1" fill="hold">
                                          <p:stCondLst>
                                            <p:cond delay="0"/>
                                          </p:stCondLst>
                                        </p:cTn>
                                        <p:tgtEl>
                                          <p:spTgt spid="15"/>
                                        </p:tgtEl>
                                        <p:attrNameLst>
                                          <p:attrName>style.visibility</p:attrName>
                                        </p:attrNameLst>
                                      </p:cBhvr>
                                      <p:to>
                                        <p:strVal val="visible"/>
                                      </p:to>
                                    </p:set>
                                    <p:animEffect transition="in" filter="wipe(left)">
                                      <p:cBhvr>
                                        <p:cTn id="145" dur="500"/>
                                        <p:tgtEl>
                                          <p:spTgt spid="15"/>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20"/>
                                        </p:tgtEl>
                                        <p:attrNameLst>
                                          <p:attrName>style.visibility</p:attrName>
                                        </p:attrNameLst>
                                      </p:cBhvr>
                                      <p:to>
                                        <p:strVal val="visible"/>
                                      </p:to>
                                    </p:set>
                                    <p:animEffect transition="in" filter="wipe(left)">
                                      <p:cBhvr>
                                        <p:cTn id="148" dur="500"/>
                                        <p:tgtEl>
                                          <p:spTgt spid="20"/>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wipe(left)">
                                      <p:cBhvr>
                                        <p:cTn id="151" dur="500"/>
                                        <p:tgtEl>
                                          <p:spTgt spid="24"/>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28"/>
                                        </p:tgtEl>
                                        <p:attrNameLst>
                                          <p:attrName>style.visibility</p:attrName>
                                        </p:attrNameLst>
                                      </p:cBhvr>
                                      <p:to>
                                        <p:strVal val="visible"/>
                                      </p:to>
                                    </p:set>
                                    <p:animEffect transition="in" filter="wipe(left)">
                                      <p:cBhvr>
                                        <p:cTn id="154" dur="500"/>
                                        <p:tgtEl>
                                          <p:spTgt spid="28"/>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32"/>
                                        </p:tgtEl>
                                        <p:attrNameLst>
                                          <p:attrName>style.visibility</p:attrName>
                                        </p:attrNameLst>
                                      </p:cBhvr>
                                      <p:to>
                                        <p:strVal val="visible"/>
                                      </p:to>
                                    </p:set>
                                    <p:animEffect transition="in" filter="wipe(left)">
                                      <p:cBhvr>
                                        <p:cTn id="157" dur="500"/>
                                        <p:tgtEl>
                                          <p:spTgt spid="32"/>
                                        </p:tgtEl>
                                      </p:cBhvr>
                                    </p:animEffect>
                                  </p:childTnLst>
                                </p:cTn>
                              </p:par>
                              <p:par>
                                <p:cTn id="158" presetID="22" presetClass="entr" presetSubtype="8" fill="hold" grpId="0" nodeType="withEffect">
                                  <p:stCondLst>
                                    <p:cond delay="0"/>
                                  </p:stCondLst>
                                  <p:childTnLst>
                                    <p:set>
                                      <p:cBhvr>
                                        <p:cTn id="159" dur="1" fill="hold">
                                          <p:stCondLst>
                                            <p:cond delay="0"/>
                                          </p:stCondLst>
                                        </p:cTn>
                                        <p:tgtEl>
                                          <p:spTgt spid="36"/>
                                        </p:tgtEl>
                                        <p:attrNameLst>
                                          <p:attrName>style.visibility</p:attrName>
                                        </p:attrNameLst>
                                      </p:cBhvr>
                                      <p:to>
                                        <p:strVal val="visible"/>
                                      </p:to>
                                    </p:set>
                                    <p:animEffect transition="in" filter="wipe(left)">
                                      <p:cBhvr>
                                        <p:cTn id="160" dur="500"/>
                                        <p:tgtEl>
                                          <p:spTgt spid="36"/>
                                        </p:tgtEl>
                                      </p:cBhvr>
                                    </p:animEffect>
                                  </p:childTnLst>
                                </p:cTn>
                              </p:par>
                              <p:par>
                                <p:cTn id="161" presetID="22" presetClass="entr" presetSubtype="8" fill="hold" grpId="0" nodeType="withEffect">
                                  <p:stCondLst>
                                    <p:cond delay="0"/>
                                  </p:stCondLst>
                                  <p:childTnLst>
                                    <p:set>
                                      <p:cBhvr>
                                        <p:cTn id="162" dur="1" fill="hold">
                                          <p:stCondLst>
                                            <p:cond delay="0"/>
                                          </p:stCondLst>
                                        </p:cTn>
                                        <p:tgtEl>
                                          <p:spTgt spid="40"/>
                                        </p:tgtEl>
                                        <p:attrNameLst>
                                          <p:attrName>style.visibility</p:attrName>
                                        </p:attrNameLst>
                                      </p:cBhvr>
                                      <p:to>
                                        <p:strVal val="visible"/>
                                      </p:to>
                                    </p:set>
                                    <p:animEffect transition="in" filter="wipe(left)">
                                      <p:cBhvr>
                                        <p:cTn id="163" dur="500"/>
                                        <p:tgtEl>
                                          <p:spTgt spid="40"/>
                                        </p:tgtEl>
                                      </p:cBhvr>
                                    </p:animEffect>
                                  </p:childTnLst>
                                </p:cTn>
                              </p:par>
                              <p:par>
                                <p:cTn id="164" presetID="22" presetClass="entr" presetSubtype="8" fill="hold" grpId="0" nodeType="withEffect">
                                  <p:stCondLst>
                                    <p:cond delay="0"/>
                                  </p:stCondLst>
                                  <p:childTnLst>
                                    <p:set>
                                      <p:cBhvr>
                                        <p:cTn id="165" dur="1" fill="hold">
                                          <p:stCondLst>
                                            <p:cond delay="0"/>
                                          </p:stCondLst>
                                        </p:cTn>
                                        <p:tgtEl>
                                          <p:spTgt spid="44"/>
                                        </p:tgtEl>
                                        <p:attrNameLst>
                                          <p:attrName>style.visibility</p:attrName>
                                        </p:attrNameLst>
                                      </p:cBhvr>
                                      <p:to>
                                        <p:strVal val="visible"/>
                                      </p:to>
                                    </p:set>
                                    <p:animEffect transition="in" filter="wipe(left)">
                                      <p:cBhvr>
                                        <p:cTn id="166" dur="500"/>
                                        <p:tgtEl>
                                          <p:spTgt spid="44"/>
                                        </p:tgtEl>
                                      </p:cBhvr>
                                    </p:animEffect>
                                  </p:childTnLst>
                                </p:cTn>
                              </p:par>
                              <p:par>
                                <p:cTn id="167" presetID="22" presetClass="entr" presetSubtype="8" fill="hold" grpId="0" nodeType="withEffect">
                                  <p:stCondLst>
                                    <p:cond delay="0"/>
                                  </p:stCondLst>
                                  <p:childTnLst>
                                    <p:set>
                                      <p:cBhvr>
                                        <p:cTn id="168" dur="1" fill="hold">
                                          <p:stCondLst>
                                            <p:cond delay="0"/>
                                          </p:stCondLst>
                                        </p:cTn>
                                        <p:tgtEl>
                                          <p:spTgt spid="48"/>
                                        </p:tgtEl>
                                        <p:attrNameLst>
                                          <p:attrName>style.visibility</p:attrName>
                                        </p:attrNameLst>
                                      </p:cBhvr>
                                      <p:to>
                                        <p:strVal val="visible"/>
                                      </p:to>
                                    </p:set>
                                    <p:animEffect transition="in" filter="wipe(left)">
                                      <p:cBhvr>
                                        <p:cTn id="169" dur="500"/>
                                        <p:tgtEl>
                                          <p:spTgt spid="48"/>
                                        </p:tgtEl>
                                      </p:cBhvr>
                                    </p:animEffect>
                                  </p:childTnLst>
                                </p:cTn>
                              </p:par>
                              <p:par>
                                <p:cTn id="170" presetID="22" presetClass="entr" presetSubtype="8" fill="hold" grpId="0" nodeType="withEffect">
                                  <p:stCondLst>
                                    <p:cond delay="0"/>
                                  </p:stCondLst>
                                  <p:childTnLst>
                                    <p:set>
                                      <p:cBhvr>
                                        <p:cTn id="171" dur="1" fill="hold">
                                          <p:stCondLst>
                                            <p:cond delay="0"/>
                                          </p:stCondLst>
                                        </p:cTn>
                                        <p:tgtEl>
                                          <p:spTgt spid="52"/>
                                        </p:tgtEl>
                                        <p:attrNameLst>
                                          <p:attrName>style.visibility</p:attrName>
                                        </p:attrNameLst>
                                      </p:cBhvr>
                                      <p:to>
                                        <p:strVal val="visible"/>
                                      </p:to>
                                    </p:set>
                                    <p:animEffect transition="in" filter="wipe(left)">
                                      <p:cBhvr>
                                        <p:cTn id="172" dur="500"/>
                                        <p:tgtEl>
                                          <p:spTgt spid="52"/>
                                        </p:tgtEl>
                                      </p:cBhvr>
                                    </p:animEffect>
                                  </p:childTnLst>
                                </p:cTn>
                              </p:par>
                              <p:par>
                                <p:cTn id="173" presetID="22" presetClass="entr" presetSubtype="8" fill="hold" grpId="0" nodeType="withEffect">
                                  <p:stCondLst>
                                    <p:cond delay="0"/>
                                  </p:stCondLst>
                                  <p:childTnLst>
                                    <p:set>
                                      <p:cBhvr>
                                        <p:cTn id="174" dur="1" fill="hold">
                                          <p:stCondLst>
                                            <p:cond delay="0"/>
                                          </p:stCondLst>
                                        </p:cTn>
                                        <p:tgtEl>
                                          <p:spTgt spid="56"/>
                                        </p:tgtEl>
                                        <p:attrNameLst>
                                          <p:attrName>style.visibility</p:attrName>
                                        </p:attrNameLst>
                                      </p:cBhvr>
                                      <p:to>
                                        <p:strVal val="visible"/>
                                      </p:to>
                                    </p:set>
                                    <p:animEffect transition="in" filter="wipe(left)">
                                      <p:cBhvr>
                                        <p:cTn id="175" dur="500"/>
                                        <p:tgtEl>
                                          <p:spTgt spid="56"/>
                                        </p:tgtEl>
                                      </p:cBhvr>
                                    </p:animEffect>
                                  </p:childTnLst>
                                </p:cTn>
                              </p:par>
                              <p:par>
                                <p:cTn id="176" presetID="22" presetClass="entr" presetSubtype="8" fill="hold" grpId="0" nodeType="withEffect">
                                  <p:stCondLst>
                                    <p:cond delay="0"/>
                                  </p:stCondLst>
                                  <p:childTnLst>
                                    <p:set>
                                      <p:cBhvr>
                                        <p:cTn id="177" dur="1" fill="hold">
                                          <p:stCondLst>
                                            <p:cond delay="0"/>
                                          </p:stCondLst>
                                        </p:cTn>
                                        <p:tgtEl>
                                          <p:spTgt spid="60"/>
                                        </p:tgtEl>
                                        <p:attrNameLst>
                                          <p:attrName>style.visibility</p:attrName>
                                        </p:attrNameLst>
                                      </p:cBhvr>
                                      <p:to>
                                        <p:strVal val="visible"/>
                                      </p:to>
                                    </p:set>
                                    <p:animEffect transition="in" filter="wipe(left)">
                                      <p:cBhvr>
                                        <p:cTn id="178" dur="500"/>
                                        <p:tgtEl>
                                          <p:spTgt spid="60"/>
                                        </p:tgtEl>
                                      </p:cBhvr>
                                    </p:animEffect>
                                  </p:childTnLst>
                                </p:cTn>
                              </p:par>
                            </p:childTnLst>
                          </p:cTn>
                        </p:par>
                        <p:par>
                          <p:cTn id="179" fill="hold" nodeType="afterGroup">
                            <p:stCondLst>
                              <p:cond delay="3500"/>
                            </p:stCondLst>
                            <p:childTnLst>
                              <p:par>
                                <p:cTn id="180" presetID="22" presetClass="entr" presetSubtype="8" fill="hold" grpId="0" nodeType="afterEffect">
                                  <p:stCondLst>
                                    <p:cond delay="0"/>
                                  </p:stCondLst>
                                  <p:childTnLst>
                                    <p:set>
                                      <p:cBhvr>
                                        <p:cTn id="181" dur="1" fill="hold">
                                          <p:stCondLst>
                                            <p:cond delay="0"/>
                                          </p:stCondLst>
                                        </p:cTn>
                                        <p:tgtEl>
                                          <p:spTgt spid="14"/>
                                        </p:tgtEl>
                                        <p:attrNameLst>
                                          <p:attrName>style.visibility</p:attrName>
                                        </p:attrNameLst>
                                      </p:cBhvr>
                                      <p:to>
                                        <p:strVal val="visible"/>
                                      </p:to>
                                    </p:set>
                                    <p:animEffect transition="in" filter="wipe(left)">
                                      <p:cBhvr>
                                        <p:cTn id="182" dur="500"/>
                                        <p:tgtEl>
                                          <p:spTgt spid="14"/>
                                        </p:tgtEl>
                                      </p:cBhvr>
                                    </p:animEffect>
                                  </p:childTnLst>
                                </p:cTn>
                              </p:par>
                              <p:par>
                                <p:cTn id="183" presetID="22" presetClass="entr" presetSubtype="8" fill="hold" grpId="0" nodeType="withEffect">
                                  <p:stCondLst>
                                    <p:cond delay="0"/>
                                  </p:stCondLst>
                                  <p:childTnLst>
                                    <p:set>
                                      <p:cBhvr>
                                        <p:cTn id="184" dur="1" fill="hold">
                                          <p:stCondLst>
                                            <p:cond delay="0"/>
                                          </p:stCondLst>
                                        </p:cTn>
                                        <p:tgtEl>
                                          <p:spTgt spid="19"/>
                                        </p:tgtEl>
                                        <p:attrNameLst>
                                          <p:attrName>style.visibility</p:attrName>
                                        </p:attrNameLst>
                                      </p:cBhvr>
                                      <p:to>
                                        <p:strVal val="visible"/>
                                      </p:to>
                                    </p:set>
                                    <p:animEffect transition="in" filter="wipe(left)">
                                      <p:cBhvr>
                                        <p:cTn id="185" dur="500"/>
                                        <p:tgtEl>
                                          <p:spTgt spid="19"/>
                                        </p:tgtEl>
                                      </p:cBhvr>
                                    </p:animEffect>
                                  </p:childTnLst>
                                </p:cTn>
                              </p:par>
                              <p:par>
                                <p:cTn id="186" presetID="22" presetClass="entr" presetSubtype="8" fill="hold" grpId="0" nodeType="withEffect">
                                  <p:stCondLst>
                                    <p:cond delay="0"/>
                                  </p:stCondLst>
                                  <p:childTnLst>
                                    <p:set>
                                      <p:cBhvr>
                                        <p:cTn id="187" dur="1" fill="hold">
                                          <p:stCondLst>
                                            <p:cond delay="0"/>
                                          </p:stCondLst>
                                        </p:cTn>
                                        <p:tgtEl>
                                          <p:spTgt spid="23"/>
                                        </p:tgtEl>
                                        <p:attrNameLst>
                                          <p:attrName>style.visibility</p:attrName>
                                        </p:attrNameLst>
                                      </p:cBhvr>
                                      <p:to>
                                        <p:strVal val="visible"/>
                                      </p:to>
                                    </p:set>
                                    <p:animEffect transition="in" filter="wipe(left)">
                                      <p:cBhvr>
                                        <p:cTn id="188" dur="500"/>
                                        <p:tgtEl>
                                          <p:spTgt spid="23"/>
                                        </p:tgtEl>
                                      </p:cBhvr>
                                    </p:animEffect>
                                  </p:childTnLst>
                                </p:cTn>
                              </p:par>
                              <p:par>
                                <p:cTn id="189" presetID="22" presetClass="entr" presetSubtype="8" fill="hold" grpId="0" nodeType="withEffect">
                                  <p:stCondLst>
                                    <p:cond delay="0"/>
                                  </p:stCondLst>
                                  <p:childTnLst>
                                    <p:set>
                                      <p:cBhvr>
                                        <p:cTn id="190" dur="1" fill="hold">
                                          <p:stCondLst>
                                            <p:cond delay="0"/>
                                          </p:stCondLst>
                                        </p:cTn>
                                        <p:tgtEl>
                                          <p:spTgt spid="27"/>
                                        </p:tgtEl>
                                        <p:attrNameLst>
                                          <p:attrName>style.visibility</p:attrName>
                                        </p:attrNameLst>
                                      </p:cBhvr>
                                      <p:to>
                                        <p:strVal val="visible"/>
                                      </p:to>
                                    </p:set>
                                    <p:animEffect transition="in" filter="wipe(left)">
                                      <p:cBhvr>
                                        <p:cTn id="191" dur="500"/>
                                        <p:tgtEl>
                                          <p:spTgt spid="27"/>
                                        </p:tgtEl>
                                      </p:cBhvr>
                                    </p:animEffect>
                                  </p:childTnLst>
                                </p:cTn>
                              </p:par>
                              <p:par>
                                <p:cTn id="192" presetID="22" presetClass="entr" presetSubtype="8" fill="hold" grpId="0" nodeType="withEffect">
                                  <p:stCondLst>
                                    <p:cond delay="0"/>
                                  </p:stCondLst>
                                  <p:childTnLst>
                                    <p:set>
                                      <p:cBhvr>
                                        <p:cTn id="193" dur="1" fill="hold">
                                          <p:stCondLst>
                                            <p:cond delay="0"/>
                                          </p:stCondLst>
                                        </p:cTn>
                                        <p:tgtEl>
                                          <p:spTgt spid="31"/>
                                        </p:tgtEl>
                                        <p:attrNameLst>
                                          <p:attrName>style.visibility</p:attrName>
                                        </p:attrNameLst>
                                      </p:cBhvr>
                                      <p:to>
                                        <p:strVal val="visible"/>
                                      </p:to>
                                    </p:set>
                                    <p:animEffect transition="in" filter="wipe(left)">
                                      <p:cBhvr>
                                        <p:cTn id="194" dur="500"/>
                                        <p:tgtEl>
                                          <p:spTgt spid="31"/>
                                        </p:tgtEl>
                                      </p:cBhvr>
                                    </p:animEffect>
                                  </p:childTnLst>
                                </p:cTn>
                              </p:par>
                              <p:par>
                                <p:cTn id="195" presetID="22" presetClass="entr" presetSubtype="8" fill="hold" grpId="0" nodeType="withEffect">
                                  <p:stCondLst>
                                    <p:cond delay="0"/>
                                  </p:stCondLst>
                                  <p:childTnLst>
                                    <p:set>
                                      <p:cBhvr>
                                        <p:cTn id="196" dur="1" fill="hold">
                                          <p:stCondLst>
                                            <p:cond delay="0"/>
                                          </p:stCondLst>
                                        </p:cTn>
                                        <p:tgtEl>
                                          <p:spTgt spid="35"/>
                                        </p:tgtEl>
                                        <p:attrNameLst>
                                          <p:attrName>style.visibility</p:attrName>
                                        </p:attrNameLst>
                                      </p:cBhvr>
                                      <p:to>
                                        <p:strVal val="visible"/>
                                      </p:to>
                                    </p:set>
                                    <p:animEffect transition="in" filter="wipe(left)">
                                      <p:cBhvr>
                                        <p:cTn id="197" dur="500"/>
                                        <p:tgtEl>
                                          <p:spTgt spid="35"/>
                                        </p:tgtEl>
                                      </p:cBhvr>
                                    </p:animEffect>
                                  </p:childTnLst>
                                </p:cTn>
                              </p:par>
                              <p:par>
                                <p:cTn id="198" presetID="22" presetClass="entr" presetSubtype="8" fill="hold" grpId="0" nodeType="withEffect">
                                  <p:stCondLst>
                                    <p:cond delay="0"/>
                                  </p:stCondLst>
                                  <p:childTnLst>
                                    <p:set>
                                      <p:cBhvr>
                                        <p:cTn id="199" dur="1" fill="hold">
                                          <p:stCondLst>
                                            <p:cond delay="0"/>
                                          </p:stCondLst>
                                        </p:cTn>
                                        <p:tgtEl>
                                          <p:spTgt spid="39"/>
                                        </p:tgtEl>
                                        <p:attrNameLst>
                                          <p:attrName>style.visibility</p:attrName>
                                        </p:attrNameLst>
                                      </p:cBhvr>
                                      <p:to>
                                        <p:strVal val="visible"/>
                                      </p:to>
                                    </p:set>
                                    <p:animEffect transition="in" filter="wipe(left)">
                                      <p:cBhvr>
                                        <p:cTn id="200" dur="500"/>
                                        <p:tgtEl>
                                          <p:spTgt spid="39"/>
                                        </p:tgtEl>
                                      </p:cBhvr>
                                    </p:animEffect>
                                  </p:childTnLst>
                                </p:cTn>
                              </p:par>
                              <p:par>
                                <p:cTn id="201" presetID="22" presetClass="entr" presetSubtype="8" fill="hold" grpId="0" nodeType="withEffect">
                                  <p:stCondLst>
                                    <p:cond delay="0"/>
                                  </p:stCondLst>
                                  <p:childTnLst>
                                    <p:set>
                                      <p:cBhvr>
                                        <p:cTn id="202" dur="1" fill="hold">
                                          <p:stCondLst>
                                            <p:cond delay="0"/>
                                          </p:stCondLst>
                                        </p:cTn>
                                        <p:tgtEl>
                                          <p:spTgt spid="43"/>
                                        </p:tgtEl>
                                        <p:attrNameLst>
                                          <p:attrName>style.visibility</p:attrName>
                                        </p:attrNameLst>
                                      </p:cBhvr>
                                      <p:to>
                                        <p:strVal val="visible"/>
                                      </p:to>
                                    </p:set>
                                    <p:animEffect transition="in" filter="wipe(left)">
                                      <p:cBhvr>
                                        <p:cTn id="203" dur="500"/>
                                        <p:tgtEl>
                                          <p:spTgt spid="43"/>
                                        </p:tgtEl>
                                      </p:cBhvr>
                                    </p:animEffect>
                                  </p:childTnLst>
                                </p:cTn>
                              </p:par>
                              <p:par>
                                <p:cTn id="204" presetID="22" presetClass="entr" presetSubtype="8" fill="hold" grpId="0" nodeType="withEffect">
                                  <p:stCondLst>
                                    <p:cond delay="0"/>
                                  </p:stCondLst>
                                  <p:childTnLst>
                                    <p:set>
                                      <p:cBhvr>
                                        <p:cTn id="205" dur="1" fill="hold">
                                          <p:stCondLst>
                                            <p:cond delay="0"/>
                                          </p:stCondLst>
                                        </p:cTn>
                                        <p:tgtEl>
                                          <p:spTgt spid="47"/>
                                        </p:tgtEl>
                                        <p:attrNameLst>
                                          <p:attrName>style.visibility</p:attrName>
                                        </p:attrNameLst>
                                      </p:cBhvr>
                                      <p:to>
                                        <p:strVal val="visible"/>
                                      </p:to>
                                    </p:set>
                                    <p:animEffect transition="in" filter="wipe(left)">
                                      <p:cBhvr>
                                        <p:cTn id="206" dur="500"/>
                                        <p:tgtEl>
                                          <p:spTgt spid="47"/>
                                        </p:tgtEl>
                                      </p:cBhvr>
                                    </p:animEffect>
                                  </p:childTnLst>
                                </p:cTn>
                              </p:par>
                              <p:par>
                                <p:cTn id="207" presetID="22" presetClass="entr" presetSubtype="8" fill="hold" grpId="0" nodeType="withEffect">
                                  <p:stCondLst>
                                    <p:cond delay="0"/>
                                  </p:stCondLst>
                                  <p:childTnLst>
                                    <p:set>
                                      <p:cBhvr>
                                        <p:cTn id="208" dur="1" fill="hold">
                                          <p:stCondLst>
                                            <p:cond delay="0"/>
                                          </p:stCondLst>
                                        </p:cTn>
                                        <p:tgtEl>
                                          <p:spTgt spid="51"/>
                                        </p:tgtEl>
                                        <p:attrNameLst>
                                          <p:attrName>style.visibility</p:attrName>
                                        </p:attrNameLst>
                                      </p:cBhvr>
                                      <p:to>
                                        <p:strVal val="visible"/>
                                      </p:to>
                                    </p:set>
                                    <p:animEffect transition="in" filter="wipe(left)">
                                      <p:cBhvr>
                                        <p:cTn id="209" dur="500"/>
                                        <p:tgtEl>
                                          <p:spTgt spid="51"/>
                                        </p:tgtEl>
                                      </p:cBhvr>
                                    </p:animEffect>
                                  </p:childTnLst>
                                </p:cTn>
                              </p:par>
                              <p:par>
                                <p:cTn id="210" presetID="22" presetClass="entr" presetSubtype="8" fill="hold" grpId="0" nodeType="withEffect">
                                  <p:stCondLst>
                                    <p:cond delay="0"/>
                                  </p:stCondLst>
                                  <p:childTnLst>
                                    <p:set>
                                      <p:cBhvr>
                                        <p:cTn id="211" dur="1" fill="hold">
                                          <p:stCondLst>
                                            <p:cond delay="0"/>
                                          </p:stCondLst>
                                        </p:cTn>
                                        <p:tgtEl>
                                          <p:spTgt spid="55"/>
                                        </p:tgtEl>
                                        <p:attrNameLst>
                                          <p:attrName>style.visibility</p:attrName>
                                        </p:attrNameLst>
                                      </p:cBhvr>
                                      <p:to>
                                        <p:strVal val="visible"/>
                                      </p:to>
                                    </p:set>
                                    <p:animEffect transition="in" filter="wipe(left)">
                                      <p:cBhvr>
                                        <p:cTn id="212" dur="500"/>
                                        <p:tgtEl>
                                          <p:spTgt spid="55"/>
                                        </p:tgtEl>
                                      </p:cBhvr>
                                    </p:animEffect>
                                  </p:childTnLst>
                                </p:cTn>
                              </p:par>
                              <p:par>
                                <p:cTn id="213" presetID="22" presetClass="entr" presetSubtype="8" fill="hold" grpId="0" nodeType="withEffect">
                                  <p:stCondLst>
                                    <p:cond delay="0"/>
                                  </p:stCondLst>
                                  <p:childTnLst>
                                    <p:set>
                                      <p:cBhvr>
                                        <p:cTn id="214" dur="1" fill="hold">
                                          <p:stCondLst>
                                            <p:cond delay="0"/>
                                          </p:stCondLst>
                                        </p:cTn>
                                        <p:tgtEl>
                                          <p:spTgt spid="59"/>
                                        </p:tgtEl>
                                        <p:attrNameLst>
                                          <p:attrName>style.visibility</p:attrName>
                                        </p:attrNameLst>
                                      </p:cBhvr>
                                      <p:to>
                                        <p:strVal val="visible"/>
                                      </p:to>
                                    </p:set>
                                    <p:animEffect transition="in" filter="wipe(left)">
                                      <p:cBhvr>
                                        <p:cTn id="21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7" grpId="0" animBg="1"/>
      <p:bldP spid="19" grpId="0"/>
      <p:bldP spid="20" grpId="0"/>
      <p:bldP spid="21" grpId="0" animBg="1"/>
      <p:bldP spid="23" grpId="0"/>
      <p:bldP spid="24" grpId="0"/>
      <p:bldP spid="25" grpId="0" animBg="1"/>
      <p:bldP spid="27" grpId="0"/>
      <p:bldP spid="28" grpId="0"/>
      <p:bldP spid="29" grpId="0" animBg="1"/>
      <p:bldP spid="31" grpId="0"/>
      <p:bldP spid="32" grpId="0"/>
      <p:bldP spid="33" grpId="0" animBg="1"/>
      <p:bldP spid="35" grpId="0"/>
      <p:bldP spid="36" grpId="0"/>
      <p:bldP spid="37" grpId="0" animBg="1"/>
      <p:bldP spid="39" grpId="0"/>
      <p:bldP spid="40" grpId="0"/>
      <p:bldP spid="41" grpId="0" animBg="1"/>
      <p:bldP spid="43" grpId="0"/>
      <p:bldP spid="44" grpId="0"/>
      <p:bldP spid="45" grpId="0" animBg="1"/>
      <p:bldP spid="47" grpId="0"/>
      <p:bldP spid="48" grpId="0"/>
      <p:bldP spid="49" grpId="0" animBg="1"/>
      <p:bldP spid="51" grpId="0"/>
      <p:bldP spid="52" grpId="0"/>
      <p:bldP spid="53" grpId="0" animBg="1"/>
      <p:bldP spid="55" grpId="0"/>
      <p:bldP spid="56" grpId="0"/>
      <p:bldP spid="57" grpId="0" animBg="1"/>
      <p:bldP spid="59" grpId="0"/>
      <p:bldP spid="60" grpId="0"/>
      <p:bldP spid="2" grpId="0"/>
      <p:bldP spid="1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PpHolder1">
            <a:extLst>
              <a:ext uri="{FF2B5EF4-FFF2-40B4-BE49-F238E27FC236}">
                <a16:creationId xmlns:a16="http://schemas.microsoft.com/office/drawing/2014/main" id="{35BD9C54-ED0D-48FE-B07E-F35A7182593E}"/>
              </a:ext>
            </a:extLst>
          </p:cNvPr>
          <p:cNvSpPr>
            <a:spLocks noGrp="1"/>
          </p:cNvSpPr>
          <p:nvPr>
            <p:ph type="pic" sz="quarter" idx="10"/>
          </p:nvPr>
        </p:nvSpPr>
        <p:spPr bwMode="auto">
          <a:custGeom>
            <a:avLst/>
            <a:gdLst>
              <a:gd name="T0" fmla="*/ 0 w 5486400"/>
              <a:gd name="T1" fmla="*/ 0 h 6858000"/>
              <a:gd name="T2" fmla="*/ 5486400 w 5486400"/>
              <a:gd name="T3" fmla="*/ 0 h 6858000"/>
              <a:gd name="T4" fmla="*/ 5486400 w 5486400"/>
              <a:gd name="T5" fmla="*/ 6858000 h 6858000"/>
              <a:gd name="T6" fmla="*/ 0 w 5486400"/>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86400" h="6858000">
                <a:moveTo>
                  <a:pt x="0" y="0"/>
                </a:moveTo>
                <a:lnTo>
                  <a:pt x="5486400" y="0"/>
                </a:lnTo>
                <a:lnTo>
                  <a:pt x="5486400" y="6858000"/>
                </a:lnTo>
                <a:lnTo>
                  <a:pt x="0" y="68580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3" name="Rectangle 12">
            <a:extLst>
              <a:ext uri="{FF2B5EF4-FFF2-40B4-BE49-F238E27FC236}">
                <a16:creationId xmlns:a16="http://schemas.microsoft.com/office/drawing/2014/main" id="{75E2588C-2D8B-4F8F-A6E3-42E14CB82E8A}"/>
              </a:ext>
            </a:extLst>
          </p:cNvPr>
          <p:cNvSpPr/>
          <p:nvPr/>
        </p:nvSpPr>
        <p:spPr>
          <a:xfrm>
            <a:off x="6705600" y="0"/>
            <a:ext cx="5486400" cy="68580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Title 28">
            <a:extLst>
              <a:ext uri="{FF2B5EF4-FFF2-40B4-BE49-F238E27FC236}">
                <a16:creationId xmlns:a16="http://schemas.microsoft.com/office/drawing/2014/main" id="{1117BD8D-CACE-489B-908B-B13D7DFC9110}"/>
              </a:ext>
            </a:extLst>
          </p:cNvPr>
          <p:cNvSpPr>
            <a:spLocks noGrp="1" noChangeArrowheads="1"/>
          </p:cNvSpPr>
          <p:nvPr>
            <p:ph type="title"/>
          </p:nvPr>
        </p:nvSpPr>
        <p:spPr bwMode="auto">
          <a:xfrm>
            <a:off x="1554163" y="947738"/>
            <a:ext cx="3508375" cy="1198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Features List</a:t>
            </a:r>
            <a:endParaRPr lang="en-ID" altLang="en-US"/>
          </a:p>
        </p:txBody>
      </p:sp>
      <p:grpSp>
        <p:nvGrpSpPr>
          <p:cNvPr id="3" name="Graphic 8">
            <a:extLst>
              <a:ext uri="{FF2B5EF4-FFF2-40B4-BE49-F238E27FC236}">
                <a16:creationId xmlns:a16="http://schemas.microsoft.com/office/drawing/2014/main" id="{88C78C89-18E8-46B6-9B0B-5DCF80FEF38F}"/>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7159CF41-8129-4813-A1F2-5AC7C126E3C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BA69C288-602A-4C96-965C-99A85FD9D7C7}"/>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32E0E0B8-BF5A-46C2-97A2-16134C2FE0B2}"/>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2F5F0DB4-A379-4E94-83F5-2C4D7930B839}"/>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794E725C-0C22-42E0-A7DD-D2D813B8702D}"/>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A4C85065-8604-46FB-BE91-08131FA60462}"/>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AB9A0AAC-E7FF-4577-9F87-D5D847F88FEC}"/>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56B86BC3-E060-4DED-A675-8112BEAEA5C2}"/>
              </a:ext>
            </a:extLst>
          </p:cNvPr>
          <p:cNvSpPr>
            <a:spLocks/>
          </p:cNvSpPr>
          <p:nvPr/>
        </p:nvSpPr>
        <p:spPr bwMode="auto">
          <a:xfrm>
            <a:off x="0" y="0"/>
            <a:ext cx="912813"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4" name="Rectangle 13">
            <a:extLst>
              <a:ext uri="{FF2B5EF4-FFF2-40B4-BE49-F238E27FC236}">
                <a16:creationId xmlns:a16="http://schemas.microsoft.com/office/drawing/2014/main" id="{F103C0B3-70D7-4C77-9136-728AB3004996}"/>
              </a:ext>
            </a:extLst>
          </p:cNvPr>
          <p:cNvSpPr/>
          <p:nvPr/>
        </p:nvSpPr>
        <p:spPr>
          <a:xfrm>
            <a:off x="7618413" y="1195388"/>
            <a:ext cx="111125" cy="1095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15" name="TextBox 14">
            <a:extLst>
              <a:ext uri="{FF2B5EF4-FFF2-40B4-BE49-F238E27FC236}">
                <a16:creationId xmlns:a16="http://schemas.microsoft.com/office/drawing/2014/main" id="{FE303E95-E13B-4F35-80CA-CEBB7CAFF68E}"/>
              </a:ext>
            </a:extLst>
          </p:cNvPr>
          <p:cNvSpPr txBox="1"/>
          <p:nvPr/>
        </p:nvSpPr>
        <p:spPr>
          <a:xfrm>
            <a:off x="7837488" y="1081088"/>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16" name="TextBox 15">
            <a:extLst>
              <a:ext uri="{FF2B5EF4-FFF2-40B4-BE49-F238E27FC236}">
                <a16:creationId xmlns:a16="http://schemas.microsoft.com/office/drawing/2014/main" id="{718B111C-7DA9-4E5E-8D12-A46E2EFCFA2D}"/>
              </a:ext>
            </a:extLst>
          </p:cNvPr>
          <p:cNvSpPr txBox="1">
            <a:spLocks noChangeArrowheads="1"/>
          </p:cNvSpPr>
          <p:nvPr/>
        </p:nvSpPr>
        <p:spPr bwMode="auto">
          <a:xfrm>
            <a:off x="9375775" y="1027113"/>
            <a:ext cx="22399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17" name="Rectangle 16">
            <a:extLst>
              <a:ext uri="{FF2B5EF4-FFF2-40B4-BE49-F238E27FC236}">
                <a16:creationId xmlns:a16="http://schemas.microsoft.com/office/drawing/2014/main" id="{69FE5B7E-CD63-4B62-B482-DC2D7C353FB7}"/>
              </a:ext>
            </a:extLst>
          </p:cNvPr>
          <p:cNvSpPr/>
          <p:nvPr/>
        </p:nvSpPr>
        <p:spPr>
          <a:xfrm>
            <a:off x="7618413" y="2028825"/>
            <a:ext cx="111125" cy="111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18" name="TextBox 17">
            <a:extLst>
              <a:ext uri="{FF2B5EF4-FFF2-40B4-BE49-F238E27FC236}">
                <a16:creationId xmlns:a16="http://schemas.microsoft.com/office/drawing/2014/main" id="{53D61078-DE1C-4FBA-BE68-B612F5465042}"/>
              </a:ext>
            </a:extLst>
          </p:cNvPr>
          <p:cNvSpPr txBox="1"/>
          <p:nvPr/>
        </p:nvSpPr>
        <p:spPr>
          <a:xfrm>
            <a:off x="7837488" y="1916113"/>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19" name="TextBox 18">
            <a:extLst>
              <a:ext uri="{FF2B5EF4-FFF2-40B4-BE49-F238E27FC236}">
                <a16:creationId xmlns:a16="http://schemas.microsoft.com/office/drawing/2014/main" id="{A9245E14-F8C8-4619-9C8A-4876CA2520F7}"/>
              </a:ext>
            </a:extLst>
          </p:cNvPr>
          <p:cNvSpPr txBox="1">
            <a:spLocks noChangeArrowheads="1"/>
          </p:cNvSpPr>
          <p:nvPr/>
        </p:nvSpPr>
        <p:spPr bwMode="auto">
          <a:xfrm>
            <a:off x="9375775" y="1862138"/>
            <a:ext cx="223996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20" name="Rectangle 19">
            <a:extLst>
              <a:ext uri="{FF2B5EF4-FFF2-40B4-BE49-F238E27FC236}">
                <a16:creationId xmlns:a16="http://schemas.microsoft.com/office/drawing/2014/main" id="{F0A14D84-FA85-4061-AD0B-C775F6320B88}"/>
              </a:ext>
            </a:extLst>
          </p:cNvPr>
          <p:cNvSpPr/>
          <p:nvPr/>
        </p:nvSpPr>
        <p:spPr>
          <a:xfrm>
            <a:off x="7618413" y="2870200"/>
            <a:ext cx="111125" cy="111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21" name="TextBox 20">
            <a:extLst>
              <a:ext uri="{FF2B5EF4-FFF2-40B4-BE49-F238E27FC236}">
                <a16:creationId xmlns:a16="http://schemas.microsoft.com/office/drawing/2014/main" id="{A80D955C-D48D-464B-80AD-D2DDE6C21CED}"/>
              </a:ext>
            </a:extLst>
          </p:cNvPr>
          <p:cNvSpPr txBox="1"/>
          <p:nvPr/>
        </p:nvSpPr>
        <p:spPr>
          <a:xfrm>
            <a:off x="7837488" y="2755900"/>
            <a:ext cx="2413000" cy="338138"/>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22" name="TextBox 21">
            <a:extLst>
              <a:ext uri="{FF2B5EF4-FFF2-40B4-BE49-F238E27FC236}">
                <a16:creationId xmlns:a16="http://schemas.microsoft.com/office/drawing/2014/main" id="{2B151B09-BF20-4233-B160-9686540F900F}"/>
              </a:ext>
            </a:extLst>
          </p:cNvPr>
          <p:cNvSpPr txBox="1">
            <a:spLocks noChangeArrowheads="1"/>
          </p:cNvSpPr>
          <p:nvPr/>
        </p:nvSpPr>
        <p:spPr bwMode="auto">
          <a:xfrm>
            <a:off x="9375775" y="2703513"/>
            <a:ext cx="223996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23" name="Rectangle 22">
            <a:extLst>
              <a:ext uri="{FF2B5EF4-FFF2-40B4-BE49-F238E27FC236}">
                <a16:creationId xmlns:a16="http://schemas.microsoft.com/office/drawing/2014/main" id="{32E64666-4030-4078-A8E8-06DBB4DC0170}"/>
              </a:ext>
            </a:extLst>
          </p:cNvPr>
          <p:cNvSpPr/>
          <p:nvPr/>
        </p:nvSpPr>
        <p:spPr>
          <a:xfrm>
            <a:off x="7618413" y="3709988"/>
            <a:ext cx="111125" cy="1095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24" name="TextBox 23">
            <a:extLst>
              <a:ext uri="{FF2B5EF4-FFF2-40B4-BE49-F238E27FC236}">
                <a16:creationId xmlns:a16="http://schemas.microsoft.com/office/drawing/2014/main" id="{A9DB56ED-584D-4F2C-889B-32DC178EFC35}"/>
              </a:ext>
            </a:extLst>
          </p:cNvPr>
          <p:cNvSpPr txBox="1"/>
          <p:nvPr/>
        </p:nvSpPr>
        <p:spPr>
          <a:xfrm>
            <a:off x="7837488" y="3595688"/>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25" name="TextBox 24">
            <a:extLst>
              <a:ext uri="{FF2B5EF4-FFF2-40B4-BE49-F238E27FC236}">
                <a16:creationId xmlns:a16="http://schemas.microsoft.com/office/drawing/2014/main" id="{E8B05749-1FB3-465F-A5C3-8DD7A273AAEF}"/>
              </a:ext>
            </a:extLst>
          </p:cNvPr>
          <p:cNvSpPr txBox="1">
            <a:spLocks noChangeArrowheads="1"/>
          </p:cNvSpPr>
          <p:nvPr/>
        </p:nvSpPr>
        <p:spPr bwMode="auto">
          <a:xfrm>
            <a:off x="9375775" y="3541713"/>
            <a:ext cx="22399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26" name="Rectangle 25">
            <a:extLst>
              <a:ext uri="{FF2B5EF4-FFF2-40B4-BE49-F238E27FC236}">
                <a16:creationId xmlns:a16="http://schemas.microsoft.com/office/drawing/2014/main" id="{6905C1FB-5CAB-4E33-98C5-C7716A4F8A5B}"/>
              </a:ext>
            </a:extLst>
          </p:cNvPr>
          <p:cNvSpPr/>
          <p:nvPr/>
        </p:nvSpPr>
        <p:spPr>
          <a:xfrm>
            <a:off x="7618413" y="4548188"/>
            <a:ext cx="111125" cy="111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27" name="TextBox 26">
            <a:extLst>
              <a:ext uri="{FF2B5EF4-FFF2-40B4-BE49-F238E27FC236}">
                <a16:creationId xmlns:a16="http://schemas.microsoft.com/office/drawing/2014/main" id="{AE6D61D7-7321-4E92-8E16-4DA1266964BF}"/>
              </a:ext>
            </a:extLst>
          </p:cNvPr>
          <p:cNvSpPr txBox="1"/>
          <p:nvPr/>
        </p:nvSpPr>
        <p:spPr>
          <a:xfrm>
            <a:off x="7837488" y="4433888"/>
            <a:ext cx="2413000" cy="339725"/>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28" name="TextBox 27">
            <a:extLst>
              <a:ext uri="{FF2B5EF4-FFF2-40B4-BE49-F238E27FC236}">
                <a16:creationId xmlns:a16="http://schemas.microsoft.com/office/drawing/2014/main" id="{5132D960-CBD9-47B5-ACE4-F381352E1A7B}"/>
              </a:ext>
            </a:extLst>
          </p:cNvPr>
          <p:cNvSpPr txBox="1">
            <a:spLocks noChangeArrowheads="1"/>
          </p:cNvSpPr>
          <p:nvPr/>
        </p:nvSpPr>
        <p:spPr bwMode="auto">
          <a:xfrm>
            <a:off x="9375775" y="4381500"/>
            <a:ext cx="2239963"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30" name="Rectangle 29">
            <a:extLst>
              <a:ext uri="{FF2B5EF4-FFF2-40B4-BE49-F238E27FC236}">
                <a16:creationId xmlns:a16="http://schemas.microsoft.com/office/drawing/2014/main" id="{43C7FB9D-B4E1-41B3-8511-A8E948A446C2}"/>
              </a:ext>
            </a:extLst>
          </p:cNvPr>
          <p:cNvSpPr/>
          <p:nvPr/>
        </p:nvSpPr>
        <p:spPr>
          <a:xfrm>
            <a:off x="7618413" y="5383213"/>
            <a:ext cx="111125" cy="1095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31" name="TextBox 30">
            <a:extLst>
              <a:ext uri="{FF2B5EF4-FFF2-40B4-BE49-F238E27FC236}">
                <a16:creationId xmlns:a16="http://schemas.microsoft.com/office/drawing/2014/main" id="{08B928A0-2B9B-4BBA-8186-9BDEB6C34B75}"/>
              </a:ext>
            </a:extLst>
          </p:cNvPr>
          <p:cNvSpPr txBox="1"/>
          <p:nvPr/>
        </p:nvSpPr>
        <p:spPr>
          <a:xfrm>
            <a:off x="7837488" y="5268913"/>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32" name="TextBox 31">
            <a:extLst>
              <a:ext uri="{FF2B5EF4-FFF2-40B4-BE49-F238E27FC236}">
                <a16:creationId xmlns:a16="http://schemas.microsoft.com/office/drawing/2014/main" id="{5F517942-F28F-4BB7-B59F-6A211F707DC9}"/>
              </a:ext>
            </a:extLst>
          </p:cNvPr>
          <p:cNvSpPr txBox="1">
            <a:spLocks noChangeArrowheads="1"/>
          </p:cNvSpPr>
          <p:nvPr/>
        </p:nvSpPr>
        <p:spPr bwMode="auto">
          <a:xfrm>
            <a:off x="9375775" y="5214938"/>
            <a:ext cx="22399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35" name="TextBox 34">
            <a:extLst>
              <a:ext uri="{FF2B5EF4-FFF2-40B4-BE49-F238E27FC236}">
                <a16:creationId xmlns:a16="http://schemas.microsoft.com/office/drawing/2014/main" id="{E32AFB59-07F9-4A7B-8073-3F0AC78BA20A}"/>
              </a:ext>
            </a:extLst>
          </p:cNvPr>
          <p:cNvSpPr txBox="1">
            <a:spLocks noChangeArrowheads="1"/>
          </p:cNvSpPr>
          <p:nvPr/>
        </p:nvSpPr>
        <p:spPr bwMode="auto">
          <a:xfrm>
            <a:off x="1554163" y="2111375"/>
            <a:ext cx="3519487"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37" name="TextBox 36">
            <a:extLst>
              <a:ext uri="{FF2B5EF4-FFF2-40B4-BE49-F238E27FC236}">
                <a16:creationId xmlns:a16="http://schemas.microsoft.com/office/drawing/2014/main" id="{20FB485C-5816-4743-891D-162EBE8D32E4}"/>
              </a:ext>
            </a:extLst>
          </p:cNvPr>
          <p:cNvSpPr txBox="1">
            <a:spLocks noChangeArrowheads="1"/>
          </p:cNvSpPr>
          <p:nvPr/>
        </p:nvSpPr>
        <p:spPr bwMode="auto">
          <a:xfrm>
            <a:off x="1554163" y="4951413"/>
            <a:ext cx="3182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nodeType="afterGroup">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500" fill="hold"/>
                                        <p:tgtEl>
                                          <p:spTgt spid="23"/>
                                        </p:tgtEl>
                                        <p:attrNameLst>
                                          <p:attrName>ppt_w</p:attrName>
                                        </p:attrNameLst>
                                      </p:cBhvr>
                                      <p:tavLst>
                                        <p:tav tm="0">
                                          <p:val>
                                            <p:fltVal val="0"/>
                                          </p:val>
                                        </p:tav>
                                        <p:tav tm="100000">
                                          <p:val>
                                            <p:strVal val="#ppt_w"/>
                                          </p:val>
                                        </p:tav>
                                      </p:tavLst>
                                    </p:anim>
                                    <p:anim calcmode="lin" valueType="num">
                                      <p:cBhvr>
                                        <p:cTn id="51" dur="500" fill="hold"/>
                                        <p:tgtEl>
                                          <p:spTgt spid="23"/>
                                        </p:tgtEl>
                                        <p:attrNameLst>
                                          <p:attrName>ppt_h</p:attrName>
                                        </p:attrNameLst>
                                      </p:cBhvr>
                                      <p:tavLst>
                                        <p:tav tm="0">
                                          <p:val>
                                            <p:fltVal val="0"/>
                                          </p:val>
                                        </p:tav>
                                        <p:tav tm="100000">
                                          <p:val>
                                            <p:strVal val="#ppt_h"/>
                                          </p:val>
                                        </p:tav>
                                      </p:tavLst>
                                    </p:anim>
                                    <p:animEffect transition="in" filter="fade">
                                      <p:cBhvr>
                                        <p:cTn id="52" dur="500"/>
                                        <p:tgtEl>
                                          <p:spTgt spid="23"/>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Effect transition="in" filter="fade">
                                      <p:cBhvr>
                                        <p:cTn id="57" dur="500"/>
                                        <p:tgtEl>
                                          <p:spTgt spid="26"/>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 calcmode="lin" valueType="num">
                                      <p:cBhvr>
                                        <p:cTn id="60" dur="500" fill="hold"/>
                                        <p:tgtEl>
                                          <p:spTgt spid="30"/>
                                        </p:tgtEl>
                                        <p:attrNameLst>
                                          <p:attrName>ppt_w</p:attrName>
                                        </p:attrNameLst>
                                      </p:cBhvr>
                                      <p:tavLst>
                                        <p:tav tm="0">
                                          <p:val>
                                            <p:fltVal val="0"/>
                                          </p:val>
                                        </p:tav>
                                        <p:tav tm="100000">
                                          <p:val>
                                            <p:strVal val="#ppt_w"/>
                                          </p:val>
                                        </p:tav>
                                      </p:tavLst>
                                    </p:anim>
                                    <p:anim calcmode="lin" valueType="num">
                                      <p:cBhvr>
                                        <p:cTn id="61" dur="500" fill="hold"/>
                                        <p:tgtEl>
                                          <p:spTgt spid="30"/>
                                        </p:tgtEl>
                                        <p:attrNameLst>
                                          <p:attrName>ppt_h</p:attrName>
                                        </p:attrNameLst>
                                      </p:cBhvr>
                                      <p:tavLst>
                                        <p:tav tm="0">
                                          <p:val>
                                            <p:fltVal val="0"/>
                                          </p:val>
                                        </p:tav>
                                        <p:tav tm="100000">
                                          <p:val>
                                            <p:strVal val="#ppt_h"/>
                                          </p:val>
                                        </p:tav>
                                      </p:tavLst>
                                    </p:anim>
                                    <p:animEffect transition="in" filter="fade">
                                      <p:cBhvr>
                                        <p:cTn id="62" dur="500"/>
                                        <p:tgtEl>
                                          <p:spTgt spid="30"/>
                                        </p:tgtEl>
                                      </p:cBhvr>
                                    </p:animEffect>
                                  </p:childTnLst>
                                </p:cTn>
                              </p:par>
                            </p:childTnLst>
                          </p:cTn>
                        </p:par>
                        <p:par>
                          <p:cTn id="63" fill="hold" nodeType="afterGroup">
                            <p:stCondLst>
                              <p:cond delay="4000"/>
                            </p:stCondLst>
                            <p:childTnLst>
                              <p:par>
                                <p:cTn id="64" presetID="22" presetClass="entr" presetSubtype="8"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left)">
                                      <p:cBhvr>
                                        <p:cTn id="69" dur="500"/>
                                        <p:tgtEl>
                                          <p:spTgt spid="18"/>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500"/>
                                        <p:tgtEl>
                                          <p:spTgt spid="21"/>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wipe(left)">
                                      <p:cBhvr>
                                        <p:cTn id="78" dur="500"/>
                                        <p:tgtEl>
                                          <p:spTgt spid="27"/>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500"/>
                                        <p:tgtEl>
                                          <p:spTgt spid="31"/>
                                        </p:tgtEl>
                                      </p:cBhvr>
                                    </p:animEffect>
                                  </p:childTnLst>
                                </p:cTn>
                              </p:par>
                            </p:childTnLst>
                          </p:cTn>
                        </p:par>
                        <p:par>
                          <p:cTn id="82" fill="hold" nodeType="afterGroup">
                            <p:stCondLst>
                              <p:cond delay="4500"/>
                            </p:stCondLst>
                            <p:childTnLst>
                              <p:par>
                                <p:cTn id="83" presetID="22" presetClass="entr" presetSubtype="8"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left)">
                                      <p:cBhvr>
                                        <p:cTn id="85" dur="500"/>
                                        <p:tgtEl>
                                          <p:spTgt spid="16"/>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wipe(left)">
                                      <p:cBhvr>
                                        <p:cTn id="88" dur="500"/>
                                        <p:tgtEl>
                                          <p:spTgt spid="19"/>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left)">
                                      <p:cBhvr>
                                        <p:cTn id="91" dur="500"/>
                                        <p:tgtEl>
                                          <p:spTgt spid="22"/>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left)">
                                      <p:cBhvr>
                                        <p:cTn id="94" dur="500"/>
                                        <p:tgtEl>
                                          <p:spTgt spid="25"/>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left)">
                                      <p:cBhvr>
                                        <p:cTn id="97" dur="500"/>
                                        <p:tgtEl>
                                          <p:spTgt spid="28"/>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wipe(left)">
                                      <p:cBhvr>
                                        <p:cTn id="10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9" grpId="0"/>
      <p:bldP spid="10" grpId="0"/>
      <p:bldP spid="14" grpId="0" animBg="1"/>
      <p:bldP spid="15" grpId="0"/>
      <p:bldP spid="16" grpId="0"/>
      <p:bldP spid="17" grpId="0" animBg="1"/>
      <p:bldP spid="18" grpId="0"/>
      <p:bldP spid="19" grpId="0"/>
      <p:bldP spid="20" grpId="0" animBg="1"/>
      <p:bldP spid="21" grpId="0"/>
      <p:bldP spid="22" grpId="0"/>
      <p:bldP spid="23" grpId="0" animBg="1"/>
      <p:bldP spid="24" grpId="0"/>
      <p:bldP spid="25" grpId="0"/>
      <p:bldP spid="26" grpId="0" animBg="1"/>
      <p:bldP spid="27" grpId="0"/>
      <p:bldP spid="28" grpId="0"/>
      <p:bldP spid="30" grpId="0" animBg="1"/>
      <p:bldP spid="31" grpId="0"/>
      <p:bldP spid="32" grpId="0"/>
      <p:bldP spid="35"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PpHolder1">
            <a:extLst>
              <a:ext uri="{FF2B5EF4-FFF2-40B4-BE49-F238E27FC236}">
                <a16:creationId xmlns:a16="http://schemas.microsoft.com/office/drawing/2014/main" id="{C738D580-0A90-4C70-B4D0-503464E98AC8}"/>
              </a:ext>
            </a:extLst>
          </p:cNvPr>
          <p:cNvSpPr>
            <a:spLocks noGrp="1"/>
          </p:cNvSpPr>
          <p:nvPr>
            <p:ph type="pic" sz="quarter" idx="10"/>
          </p:nvPr>
        </p:nvSpPr>
        <p:spPr bwMode="auto">
          <a:xfrm>
            <a:off x="0" y="1609725"/>
            <a:ext cx="7010400" cy="3952875"/>
          </a:xfrm>
          <a:custGeom>
            <a:avLst/>
            <a:gdLst>
              <a:gd name="T0" fmla="*/ 0 w 7010401"/>
              <a:gd name="T1" fmla="*/ 0 h 3952240"/>
              <a:gd name="T2" fmla="*/ 7010401 w 7010401"/>
              <a:gd name="T3" fmla="*/ 0 h 3952240"/>
              <a:gd name="T4" fmla="*/ 7010401 w 7010401"/>
              <a:gd name="T5" fmla="*/ 3952240 h 3952240"/>
              <a:gd name="T6" fmla="*/ 0 w 7010401"/>
              <a:gd name="T7" fmla="*/ 3952240 h 3952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010401" h="3952240">
                <a:moveTo>
                  <a:pt x="0" y="0"/>
                </a:moveTo>
                <a:lnTo>
                  <a:pt x="7010401" y="0"/>
                </a:lnTo>
                <a:lnTo>
                  <a:pt x="7010401" y="3952240"/>
                </a:lnTo>
                <a:lnTo>
                  <a:pt x="0" y="395224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66" name="Title 65">
            <a:extLst>
              <a:ext uri="{FF2B5EF4-FFF2-40B4-BE49-F238E27FC236}">
                <a16:creationId xmlns:a16="http://schemas.microsoft.com/office/drawing/2014/main" id="{43AEC6F6-7FA4-48BB-AF6B-EB8076EC4D59}"/>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Why Choose </a:t>
            </a:r>
            <a:r>
              <a:rPr lang="en-US" altLang="en-US">
                <a:solidFill>
                  <a:schemeClr val="accent1"/>
                </a:solidFill>
              </a:rPr>
              <a:t>iMappe ?</a:t>
            </a:r>
            <a:endParaRPr lang="en-ID" altLang="en-US"/>
          </a:p>
        </p:txBody>
      </p:sp>
      <p:sp>
        <p:nvSpPr>
          <p:cNvPr id="16" name="Rectangle 15">
            <a:extLst>
              <a:ext uri="{FF2B5EF4-FFF2-40B4-BE49-F238E27FC236}">
                <a16:creationId xmlns:a16="http://schemas.microsoft.com/office/drawing/2014/main" id="{4C64DFDB-8B4A-44E7-91EC-50602CCBD8FA}"/>
              </a:ext>
            </a:extLst>
          </p:cNvPr>
          <p:cNvSpPr/>
          <p:nvPr/>
        </p:nvSpPr>
        <p:spPr>
          <a:xfrm>
            <a:off x="3025775" y="4343400"/>
            <a:ext cx="4594225" cy="1524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4" name="TextBox 13">
            <a:extLst>
              <a:ext uri="{FF2B5EF4-FFF2-40B4-BE49-F238E27FC236}">
                <a16:creationId xmlns:a16="http://schemas.microsoft.com/office/drawing/2014/main" id="{D8EFD03D-8ECB-4191-BDD8-2E16355954E5}"/>
              </a:ext>
            </a:extLst>
          </p:cNvPr>
          <p:cNvSpPr txBox="1">
            <a:spLocks noChangeArrowheads="1"/>
          </p:cNvSpPr>
          <p:nvPr/>
        </p:nvSpPr>
        <p:spPr bwMode="auto">
          <a:xfrm>
            <a:off x="8269288" y="2014538"/>
            <a:ext cx="3532187"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15" name="TextBox 14">
            <a:extLst>
              <a:ext uri="{FF2B5EF4-FFF2-40B4-BE49-F238E27FC236}">
                <a16:creationId xmlns:a16="http://schemas.microsoft.com/office/drawing/2014/main" id="{2AA4F4E0-70F6-4289-A85D-38533F6BE6E9}"/>
              </a:ext>
            </a:extLst>
          </p:cNvPr>
          <p:cNvSpPr txBox="1"/>
          <p:nvPr/>
        </p:nvSpPr>
        <p:spPr>
          <a:xfrm>
            <a:off x="8269288" y="1735138"/>
            <a:ext cx="2449512"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17" name="TextBox 16">
            <a:extLst>
              <a:ext uri="{FF2B5EF4-FFF2-40B4-BE49-F238E27FC236}">
                <a16:creationId xmlns:a16="http://schemas.microsoft.com/office/drawing/2014/main" id="{6166FDD7-997F-4222-9168-F304759E12DF}"/>
              </a:ext>
            </a:extLst>
          </p:cNvPr>
          <p:cNvSpPr txBox="1"/>
          <p:nvPr/>
        </p:nvSpPr>
        <p:spPr>
          <a:xfrm>
            <a:off x="8742363" y="4851400"/>
            <a:ext cx="2730500" cy="892175"/>
          </a:xfrm>
          <a:prstGeom prst="rect">
            <a:avLst/>
          </a:prstGeom>
          <a:noFill/>
        </p:spPr>
        <p:txBody>
          <a:bodyPr>
            <a:spAutoFit/>
          </a:bodyPr>
          <a:lstStyle/>
          <a:p>
            <a:pPr eaLnBrk="1" fontAlgn="auto" hangingPunct="1">
              <a:lnSpc>
                <a:spcPct val="150000"/>
              </a:lnSpc>
              <a:spcBef>
                <a:spcPts val="0"/>
              </a:spcBef>
              <a:spcAft>
                <a:spcPts val="0"/>
              </a:spcAft>
              <a:defRPr/>
            </a:pPr>
            <a:r>
              <a:rPr lang="en-US" sz="1200" i="1" dirty="0">
                <a:solidFill>
                  <a:schemeClr val="bg2">
                    <a:lumMod val="85000"/>
                  </a:schemeClr>
                </a:solidFill>
                <a:latin typeface="+mn-lt"/>
              </a:rPr>
              <a:t>A wonderful serenity possession of my entire soul, like these sweet mornings of spring which</a:t>
            </a:r>
          </a:p>
        </p:txBody>
      </p:sp>
      <p:sp>
        <p:nvSpPr>
          <p:cNvPr id="18" name="Rectangle 17">
            <a:extLst>
              <a:ext uri="{FF2B5EF4-FFF2-40B4-BE49-F238E27FC236}">
                <a16:creationId xmlns:a16="http://schemas.microsoft.com/office/drawing/2014/main" id="{ABF04336-4AC1-40BE-B9A7-B8B894822F3A}"/>
              </a:ext>
            </a:extLst>
          </p:cNvPr>
          <p:cNvSpPr/>
          <p:nvPr/>
        </p:nvSpPr>
        <p:spPr>
          <a:xfrm>
            <a:off x="8389938" y="4978400"/>
            <a:ext cx="169862" cy="6365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9" name="Rectangle 18">
            <a:extLst>
              <a:ext uri="{FF2B5EF4-FFF2-40B4-BE49-F238E27FC236}">
                <a16:creationId xmlns:a16="http://schemas.microsoft.com/office/drawing/2014/main" id="{318F2F86-A6F2-45D7-A408-D4FF9DF1DA56}"/>
              </a:ext>
            </a:extLst>
          </p:cNvPr>
          <p:cNvSpPr/>
          <p:nvPr/>
        </p:nvSpPr>
        <p:spPr>
          <a:xfrm>
            <a:off x="3659188" y="4657725"/>
            <a:ext cx="615950" cy="600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 name="TextBox 19">
            <a:extLst>
              <a:ext uri="{FF2B5EF4-FFF2-40B4-BE49-F238E27FC236}">
                <a16:creationId xmlns:a16="http://schemas.microsoft.com/office/drawing/2014/main" id="{BA04EC32-F022-4C5B-86F3-7AE034F4975B}"/>
              </a:ext>
            </a:extLst>
          </p:cNvPr>
          <p:cNvSpPr txBox="1">
            <a:spLocks noChangeArrowheads="1"/>
          </p:cNvSpPr>
          <p:nvPr/>
        </p:nvSpPr>
        <p:spPr bwMode="auto">
          <a:xfrm>
            <a:off x="3335338" y="534193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000">
                <a:solidFill>
                  <a:schemeClr val="bg2"/>
                </a:solidFill>
              </a:rPr>
              <a:t>Description</a:t>
            </a:r>
          </a:p>
        </p:txBody>
      </p:sp>
      <p:sp>
        <p:nvSpPr>
          <p:cNvPr id="21" name="Rectangle 20">
            <a:extLst>
              <a:ext uri="{FF2B5EF4-FFF2-40B4-BE49-F238E27FC236}">
                <a16:creationId xmlns:a16="http://schemas.microsoft.com/office/drawing/2014/main" id="{809631A5-8D12-44A5-BD46-B38797771E04}"/>
              </a:ext>
            </a:extLst>
          </p:cNvPr>
          <p:cNvSpPr/>
          <p:nvPr/>
        </p:nvSpPr>
        <p:spPr>
          <a:xfrm>
            <a:off x="4573588" y="4657725"/>
            <a:ext cx="615950" cy="600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2" name="Rectangle 21">
            <a:extLst>
              <a:ext uri="{FF2B5EF4-FFF2-40B4-BE49-F238E27FC236}">
                <a16:creationId xmlns:a16="http://schemas.microsoft.com/office/drawing/2014/main" id="{6393266A-B90C-4E8A-AF2E-A09DF3D1E7C2}"/>
              </a:ext>
            </a:extLst>
          </p:cNvPr>
          <p:cNvSpPr/>
          <p:nvPr/>
        </p:nvSpPr>
        <p:spPr>
          <a:xfrm>
            <a:off x="5487988" y="4657725"/>
            <a:ext cx="615950" cy="600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3" name="Rectangle 22">
            <a:extLst>
              <a:ext uri="{FF2B5EF4-FFF2-40B4-BE49-F238E27FC236}">
                <a16:creationId xmlns:a16="http://schemas.microsoft.com/office/drawing/2014/main" id="{976A6627-84E7-40AC-9AB5-C3048C2D4FEF}"/>
              </a:ext>
            </a:extLst>
          </p:cNvPr>
          <p:cNvSpPr/>
          <p:nvPr/>
        </p:nvSpPr>
        <p:spPr>
          <a:xfrm>
            <a:off x="6402388" y="4657725"/>
            <a:ext cx="615950" cy="600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4" name="TextBox 23">
            <a:extLst>
              <a:ext uri="{FF2B5EF4-FFF2-40B4-BE49-F238E27FC236}">
                <a16:creationId xmlns:a16="http://schemas.microsoft.com/office/drawing/2014/main" id="{21430022-17AE-45DA-9AEB-B526865B2992}"/>
              </a:ext>
            </a:extLst>
          </p:cNvPr>
          <p:cNvSpPr txBox="1">
            <a:spLocks noChangeArrowheads="1"/>
          </p:cNvSpPr>
          <p:nvPr/>
        </p:nvSpPr>
        <p:spPr bwMode="auto">
          <a:xfrm>
            <a:off x="4252913" y="534193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000">
                <a:solidFill>
                  <a:schemeClr val="bg2"/>
                </a:solidFill>
              </a:rPr>
              <a:t>Description</a:t>
            </a:r>
          </a:p>
        </p:txBody>
      </p:sp>
      <p:sp>
        <p:nvSpPr>
          <p:cNvPr id="25" name="TextBox 24">
            <a:extLst>
              <a:ext uri="{FF2B5EF4-FFF2-40B4-BE49-F238E27FC236}">
                <a16:creationId xmlns:a16="http://schemas.microsoft.com/office/drawing/2014/main" id="{3AE5D710-2191-4C6B-82FE-124AA8ED5A9E}"/>
              </a:ext>
            </a:extLst>
          </p:cNvPr>
          <p:cNvSpPr txBox="1">
            <a:spLocks noChangeArrowheads="1"/>
          </p:cNvSpPr>
          <p:nvPr/>
        </p:nvSpPr>
        <p:spPr bwMode="auto">
          <a:xfrm>
            <a:off x="5170488" y="534193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000">
                <a:solidFill>
                  <a:schemeClr val="bg2"/>
                </a:solidFill>
              </a:rPr>
              <a:t>Description</a:t>
            </a:r>
          </a:p>
        </p:txBody>
      </p:sp>
      <p:sp>
        <p:nvSpPr>
          <p:cNvPr id="26" name="TextBox 25">
            <a:extLst>
              <a:ext uri="{FF2B5EF4-FFF2-40B4-BE49-F238E27FC236}">
                <a16:creationId xmlns:a16="http://schemas.microsoft.com/office/drawing/2014/main" id="{A328798D-8DA3-48D8-B259-C52AF030338B}"/>
              </a:ext>
            </a:extLst>
          </p:cNvPr>
          <p:cNvSpPr txBox="1">
            <a:spLocks noChangeArrowheads="1"/>
          </p:cNvSpPr>
          <p:nvPr/>
        </p:nvSpPr>
        <p:spPr bwMode="auto">
          <a:xfrm>
            <a:off x="6088063" y="534193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000">
                <a:solidFill>
                  <a:schemeClr val="bg2"/>
                </a:solidFill>
              </a:rPr>
              <a:t>Description</a:t>
            </a:r>
          </a:p>
        </p:txBody>
      </p:sp>
      <p:sp>
        <p:nvSpPr>
          <p:cNvPr id="42" name="Graphic 153" descr="Magnifying glass">
            <a:extLst>
              <a:ext uri="{FF2B5EF4-FFF2-40B4-BE49-F238E27FC236}">
                <a16:creationId xmlns:a16="http://schemas.microsoft.com/office/drawing/2014/main" id="{2567E405-A950-47F4-82F7-6568F4DFC4BE}"/>
              </a:ext>
            </a:extLst>
          </p:cNvPr>
          <p:cNvSpPr>
            <a:spLocks noChangeAspect="1"/>
          </p:cNvSpPr>
          <p:nvPr/>
        </p:nvSpPr>
        <p:spPr bwMode="auto">
          <a:xfrm>
            <a:off x="3821113" y="4811713"/>
            <a:ext cx="292100" cy="292100"/>
          </a:xfrm>
          <a:custGeom>
            <a:avLst/>
            <a:gdLst>
              <a:gd name="T0" fmla="*/ 288482 w 248156"/>
              <a:gd name="T1" fmla="*/ 251343 h 248156"/>
              <a:gd name="T2" fmla="*/ 241589 w 248156"/>
              <a:gd name="T3" fmla="*/ 204450 h 248156"/>
              <a:gd name="T4" fmla="*/ 218331 w 248156"/>
              <a:gd name="T5" fmla="*/ 197323 h 248156"/>
              <a:gd name="T6" fmla="*/ 201824 w 248156"/>
              <a:gd name="T7" fmla="*/ 180817 h 248156"/>
              <a:gd name="T8" fmla="*/ 225083 w 248156"/>
              <a:gd name="T9" fmla="*/ 112542 h 248156"/>
              <a:gd name="T10" fmla="*/ 112542 w 248156"/>
              <a:gd name="T11" fmla="*/ 0 h 248156"/>
              <a:gd name="T12" fmla="*/ 0 w 248156"/>
              <a:gd name="T13" fmla="*/ 112542 h 248156"/>
              <a:gd name="T14" fmla="*/ 112542 w 248156"/>
              <a:gd name="T15" fmla="*/ 225083 h 248156"/>
              <a:gd name="T16" fmla="*/ 180817 w 248156"/>
              <a:gd name="T17" fmla="*/ 201824 h 248156"/>
              <a:gd name="T18" fmla="*/ 197323 w 248156"/>
              <a:gd name="T19" fmla="*/ 218331 h 248156"/>
              <a:gd name="T20" fmla="*/ 204450 w 248156"/>
              <a:gd name="T21" fmla="*/ 241589 h 248156"/>
              <a:gd name="T22" fmla="*/ 251343 w 248156"/>
              <a:gd name="T23" fmla="*/ 288482 h 248156"/>
              <a:gd name="T24" fmla="*/ 270100 w 248156"/>
              <a:gd name="T25" fmla="*/ 296360 h 248156"/>
              <a:gd name="T26" fmla="*/ 288857 w 248156"/>
              <a:gd name="T27" fmla="*/ 288482 h 248156"/>
              <a:gd name="T28" fmla="*/ 288482 w 248156"/>
              <a:gd name="T29" fmla="*/ 251343 h 248156"/>
              <a:gd name="T30" fmla="*/ 112167 w 248156"/>
              <a:gd name="T31" fmla="*/ 202199 h 248156"/>
              <a:gd name="T32" fmla="*/ 22133 w 248156"/>
              <a:gd name="T33" fmla="*/ 112167 h 248156"/>
              <a:gd name="T34" fmla="*/ 112167 w 248156"/>
              <a:gd name="T35" fmla="*/ 22133 h 248156"/>
              <a:gd name="T36" fmla="*/ 202199 w 248156"/>
              <a:gd name="T37" fmla="*/ 112167 h 248156"/>
              <a:gd name="T38" fmla="*/ 112167 w 248156"/>
              <a:gd name="T39" fmla="*/ 202199 h 2481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8156" h="248156">
                <a:moveTo>
                  <a:pt x="244657" y="213160"/>
                </a:moveTo>
                <a:lnTo>
                  <a:pt x="204888" y="173391"/>
                </a:lnTo>
                <a:cubicBezTo>
                  <a:pt x="199479" y="167983"/>
                  <a:pt x="192162" y="166074"/>
                  <a:pt x="185163" y="167346"/>
                </a:cubicBezTo>
                <a:lnTo>
                  <a:pt x="171164" y="153348"/>
                </a:lnTo>
                <a:cubicBezTo>
                  <a:pt x="183572" y="137440"/>
                  <a:pt x="190889" y="117079"/>
                  <a:pt x="190889" y="95445"/>
                </a:cubicBezTo>
                <a:cubicBezTo>
                  <a:pt x="190889" y="42950"/>
                  <a:pt x="147939" y="0"/>
                  <a:pt x="95445" y="0"/>
                </a:cubicBezTo>
                <a:cubicBezTo>
                  <a:pt x="42950" y="0"/>
                  <a:pt x="0" y="42950"/>
                  <a:pt x="0" y="95445"/>
                </a:cubicBezTo>
                <a:cubicBezTo>
                  <a:pt x="0" y="147939"/>
                  <a:pt x="42950" y="190889"/>
                  <a:pt x="95445" y="190889"/>
                </a:cubicBezTo>
                <a:cubicBezTo>
                  <a:pt x="117079" y="190889"/>
                  <a:pt x="137122" y="183572"/>
                  <a:pt x="153348" y="171164"/>
                </a:cubicBezTo>
                <a:lnTo>
                  <a:pt x="167346" y="185163"/>
                </a:lnTo>
                <a:cubicBezTo>
                  <a:pt x="166074" y="192162"/>
                  <a:pt x="167983" y="199479"/>
                  <a:pt x="173391" y="204888"/>
                </a:cubicBezTo>
                <a:lnTo>
                  <a:pt x="213160" y="244657"/>
                </a:lnTo>
                <a:cubicBezTo>
                  <a:pt x="217614" y="249111"/>
                  <a:pt x="223341" y="251338"/>
                  <a:pt x="229067" y="251338"/>
                </a:cubicBezTo>
                <a:cubicBezTo>
                  <a:pt x="234794" y="251338"/>
                  <a:pt x="240521" y="249111"/>
                  <a:pt x="244975" y="244657"/>
                </a:cubicBezTo>
                <a:cubicBezTo>
                  <a:pt x="253247" y="235748"/>
                  <a:pt x="253247" y="221750"/>
                  <a:pt x="244657" y="213160"/>
                </a:cubicBezTo>
                <a:close/>
                <a:moveTo>
                  <a:pt x="95127" y="171482"/>
                </a:moveTo>
                <a:cubicBezTo>
                  <a:pt x="53131" y="171482"/>
                  <a:pt x="18771" y="137122"/>
                  <a:pt x="18771" y="95127"/>
                </a:cubicBezTo>
                <a:cubicBezTo>
                  <a:pt x="18771" y="53131"/>
                  <a:pt x="53131" y="18771"/>
                  <a:pt x="95127" y="18771"/>
                </a:cubicBezTo>
                <a:cubicBezTo>
                  <a:pt x="137122" y="18771"/>
                  <a:pt x="171482" y="53131"/>
                  <a:pt x="171482" y="95127"/>
                </a:cubicBezTo>
                <a:cubicBezTo>
                  <a:pt x="171482" y="137122"/>
                  <a:pt x="137122" y="171482"/>
                  <a:pt x="95127" y="171482"/>
                </a:cubicBezTo>
                <a:close/>
              </a:path>
            </a:pathLst>
          </a:custGeom>
          <a:solidFill>
            <a:schemeClr val="accent1"/>
          </a:solidFill>
          <a:ln>
            <a:noFill/>
          </a:ln>
          <a:extLst>
            <a:ext uri="{91240B29-F687-4F45-9708-019B960494DF}">
              <a14:hiddenLine xmlns:a14="http://schemas.microsoft.com/office/drawing/2010/main" w="3175" cap="flat">
                <a:solidFill>
                  <a:srgbClr val="000000"/>
                </a:solidFill>
                <a:prstDash val="solid"/>
                <a:miter lim="800000"/>
                <a:headEnd/>
                <a:tailEnd/>
              </a14:hiddenLine>
            </a:ext>
          </a:extLst>
        </p:spPr>
        <p:txBody>
          <a:bodyPr anchor="ctr"/>
          <a:lstStyle/>
          <a:p>
            <a:endParaRPr lang="en-GB"/>
          </a:p>
        </p:txBody>
      </p:sp>
      <p:grpSp>
        <p:nvGrpSpPr>
          <p:cNvPr id="43" name="Group 42">
            <a:extLst>
              <a:ext uri="{FF2B5EF4-FFF2-40B4-BE49-F238E27FC236}">
                <a16:creationId xmlns:a16="http://schemas.microsoft.com/office/drawing/2014/main" id="{EFE4B21F-3C04-483B-A223-ECD567BD9F7E}"/>
              </a:ext>
            </a:extLst>
          </p:cNvPr>
          <p:cNvGrpSpPr>
            <a:grpSpLocks noChangeAspect="1"/>
          </p:cNvGrpSpPr>
          <p:nvPr/>
        </p:nvGrpSpPr>
        <p:grpSpPr>
          <a:xfrm>
            <a:off x="6581275" y="4811743"/>
            <a:ext cx="258406" cy="292608"/>
            <a:chOff x="5615542" y="1744512"/>
            <a:chExt cx="216341" cy="244975"/>
          </a:xfrm>
          <a:solidFill>
            <a:schemeClr val="accent1"/>
          </a:solidFill>
        </p:grpSpPr>
        <p:sp>
          <p:nvSpPr>
            <p:cNvPr id="44" name="Freeform: Shape 43">
              <a:extLst>
                <a:ext uri="{FF2B5EF4-FFF2-40B4-BE49-F238E27FC236}">
                  <a16:creationId xmlns:a16="http://schemas.microsoft.com/office/drawing/2014/main" id="{BF765C71-24C2-4A47-9BC7-61D7D2E14D1F}"/>
                </a:ext>
              </a:extLst>
            </p:cNvPr>
            <p:cNvSpPr/>
            <p:nvPr/>
          </p:nvSpPr>
          <p:spPr>
            <a:xfrm>
              <a:off x="5717253" y="181450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5" name="Freeform: Shape 44">
              <a:extLst>
                <a:ext uri="{FF2B5EF4-FFF2-40B4-BE49-F238E27FC236}">
                  <a16:creationId xmlns:a16="http://schemas.microsoft.com/office/drawing/2014/main" id="{621C5661-FEB6-46A0-9083-4522124B3619}"/>
                </a:ext>
              </a:extLst>
            </p:cNvPr>
            <p:cNvSpPr/>
            <p:nvPr/>
          </p:nvSpPr>
          <p:spPr>
            <a:xfrm>
              <a:off x="5717253" y="194176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6" name="Freeform: Shape 45">
              <a:extLst>
                <a:ext uri="{FF2B5EF4-FFF2-40B4-BE49-F238E27FC236}">
                  <a16:creationId xmlns:a16="http://schemas.microsoft.com/office/drawing/2014/main" id="{001810CE-85E0-4C8E-BDC8-9EEBF47C6B5D}"/>
                </a:ext>
              </a:extLst>
            </p:cNvPr>
            <p:cNvSpPr/>
            <p:nvPr/>
          </p:nvSpPr>
          <p:spPr>
            <a:xfrm>
              <a:off x="5780882"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7" name="Freeform: Shape 46">
              <a:extLst>
                <a:ext uri="{FF2B5EF4-FFF2-40B4-BE49-F238E27FC236}">
                  <a16:creationId xmlns:a16="http://schemas.microsoft.com/office/drawing/2014/main" id="{1FD9972D-6AEC-48C4-9F8B-7A9E18906AB7}"/>
                </a:ext>
              </a:extLst>
            </p:cNvPr>
            <p:cNvSpPr/>
            <p:nvPr/>
          </p:nvSpPr>
          <p:spPr>
            <a:xfrm>
              <a:off x="5653623"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8" name="Freeform: Shape 47">
              <a:extLst>
                <a:ext uri="{FF2B5EF4-FFF2-40B4-BE49-F238E27FC236}">
                  <a16:creationId xmlns:a16="http://schemas.microsoft.com/office/drawing/2014/main" id="{EA810E7E-089F-4ACE-B6B2-1E0C293ADA80}"/>
                </a:ext>
              </a:extLst>
            </p:cNvPr>
            <p:cNvSpPr/>
            <p:nvPr/>
          </p:nvSpPr>
          <p:spPr>
            <a:xfrm>
              <a:off x="5717253" y="1836776"/>
              <a:ext cx="41359" cy="79537"/>
            </a:xfrm>
            <a:custGeom>
              <a:avLst/>
              <a:gdLst>
                <a:gd name="connsiteX0" fmla="*/ 12726 w 41359"/>
                <a:gd name="connsiteY0" fmla="*/ 0 h 79537"/>
                <a:gd name="connsiteX1" fmla="*/ 0 w 41359"/>
                <a:gd name="connsiteY1" fmla="*/ 0 h 79537"/>
                <a:gd name="connsiteX2" fmla="*/ 0 w 41359"/>
                <a:gd name="connsiteY2" fmla="*/ 44541 h 79537"/>
                <a:gd name="connsiteX3" fmla="*/ 1909 w 41359"/>
                <a:gd name="connsiteY3" fmla="*/ 48995 h 79537"/>
                <a:gd name="connsiteX4" fmla="*/ 33406 w 41359"/>
                <a:gd name="connsiteY4" fmla="*/ 80492 h 79537"/>
                <a:gd name="connsiteX5" fmla="*/ 42314 w 41359"/>
                <a:gd name="connsiteY5" fmla="*/ 71584 h 79537"/>
                <a:gd name="connsiteX6" fmla="*/ 12726 w 41359"/>
                <a:gd name="connsiteY6" fmla="*/ 41996 h 79537"/>
                <a:gd name="connsiteX7" fmla="*/ 12726 w 41359"/>
                <a:gd name="connsiteY7" fmla="*/ 0 h 7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59" h="79537">
                  <a:moveTo>
                    <a:pt x="12726" y="0"/>
                  </a:moveTo>
                  <a:lnTo>
                    <a:pt x="0" y="0"/>
                  </a:lnTo>
                  <a:lnTo>
                    <a:pt x="0" y="44541"/>
                  </a:lnTo>
                  <a:cubicBezTo>
                    <a:pt x="0" y="46132"/>
                    <a:pt x="636" y="47722"/>
                    <a:pt x="1909" y="48995"/>
                  </a:cubicBezTo>
                  <a:lnTo>
                    <a:pt x="33406" y="80492"/>
                  </a:lnTo>
                  <a:lnTo>
                    <a:pt x="42314" y="71584"/>
                  </a:lnTo>
                  <a:lnTo>
                    <a:pt x="12726" y="41996"/>
                  </a:lnTo>
                  <a:lnTo>
                    <a:pt x="12726" y="0"/>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9" name="Freeform: Shape 48">
              <a:extLst>
                <a:ext uri="{FF2B5EF4-FFF2-40B4-BE49-F238E27FC236}">
                  <a16:creationId xmlns:a16="http://schemas.microsoft.com/office/drawing/2014/main" id="{320561A2-AE48-47BA-8FFD-6564C7978268}"/>
                </a:ext>
              </a:extLst>
            </p:cNvPr>
            <p:cNvSpPr/>
            <p:nvPr/>
          </p:nvSpPr>
          <p:spPr>
            <a:xfrm>
              <a:off x="5615542" y="1744512"/>
              <a:ext cx="216341" cy="244975"/>
            </a:xfrm>
            <a:custGeom>
              <a:avLst/>
              <a:gdLst>
                <a:gd name="connsiteX0" fmla="*/ 108073 w 216341"/>
                <a:gd name="connsiteY0" fmla="*/ 229067 h 244974"/>
                <a:gd name="connsiteX1" fmla="*/ 18992 w 216341"/>
                <a:gd name="connsiteY1" fmla="*/ 139986 h 244974"/>
                <a:gd name="connsiteX2" fmla="*/ 108073 w 216341"/>
                <a:gd name="connsiteY2" fmla="*/ 50904 h 244974"/>
                <a:gd name="connsiteX3" fmla="*/ 197155 w 216341"/>
                <a:gd name="connsiteY3" fmla="*/ 139986 h 244974"/>
                <a:gd name="connsiteX4" fmla="*/ 108073 w 216341"/>
                <a:gd name="connsiteY4" fmla="*/ 229067 h 244974"/>
                <a:gd name="connsiteX5" fmla="*/ 108073 w 216341"/>
                <a:gd name="connsiteY5" fmla="*/ 229067 h 244974"/>
                <a:gd name="connsiteX6" fmla="*/ 183475 w 216341"/>
                <a:gd name="connsiteY6" fmla="*/ 62357 h 244974"/>
                <a:gd name="connsiteX7" fmla="*/ 193019 w 216341"/>
                <a:gd name="connsiteY7" fmla="*/ 52813 h 244974"/>
                <a:gd name="connsiteX8" fmla="*/ 192701 w 216341"/>
                <a:gd name="connsiteY8" fmla="*/ 39450 h 244974"/>
                <a:gd name="connsiteX9" fmla="*/ 179339 w 216341"/>
                <a:gd name="connsiteY9" fmla="*/ 39132 h 244974"/>
                <a:gd name="connsiteX10" fmla="*/ 168522 w 216341"/>
                <a:gd name="connsiteY10" fmla="*/ 50268 h 244974"/>
                <a:gd name="connsiteX11" fmla="*/ 117618 w 216341"/>
                <a:gd name="connsiteY11" fmla="*/ 32451 h 244974"/>
                <a:gd name="connsiteX12" fmla="*/ 117618 w 216341"/>
                <a:gd name="connsiteY12" fmla="*/ 19089 h 244974"/>
                <a:gd name="connsiteX13" fmla="*/ 146251 w 216341"/>
                <a:gd name="connsiteY13" fmla="*/ 19089 h 244974"/>
                <a:gd name="connsiteX14" fmla="*/ 146251 w 216341"/>
                <a:gd name="connsiteY14" fmla="*/ 0 h 244974"/>
                <a:gd name="connsiteX15" fmla="*/ 69896 w 216341"/>
                <a:gd name="connsiteY15" fmla="*/ 0 h 244974"/>
                <a:gd name="connsiteX16" fmla="*/ 69896 w 216341"/>
                <a:gd name="connsiteY16" fmla="*/ 19089 h 244974"/>
                <a:gd name="connsiteX17" fmla="*/ 98529 w 216341"/>
                <a:gd name="connsiteY17" fmla="*/ 19089 h 244974"/>
                <a:gd name="connsiteX18" fmla="*/ 98529 w 216341"/>
                <a:gd name="connsiteY18" fmla="*/ 32133 h 244974"/>
                <a:gd name="connsiteX19" fmla="*/ 857 w 216341"/>
                <a:gd name="connsiteY19" fmla="*/ 126305 h 244974"/>
                <a:gd name="connsiteX20" fmla="*/ 72123 w 216341"/>
                <a:gd name="connsiteY20" fmla="*/ 241793 h 244974"/>
                <a:gd name="connsiteX21" fmla="*/ 200337 w 216341"/>
                <a:gd name="connsiteY21" fmla="*/ 196934 h 244974"/>
                <a:gd name="connsiteX22" fmla="*/ 183475 w 216341"/>
                <a:gd name="connsiteY22" fmla="*/ 62357 h 244974"/>
                <a:gd name="connsiteX23" fmla="*/ 183475 w 216341"/>
                <a:gd name="connsiteY23" fmla="*/ 62357 h 24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6341" h="244974">
                  <a:moveTo>
                    <a:pt x="108073" y="229067"/>
                  </a:moveTo>
                  <a:cubicBezTo>
                    <a:pt x="58760" y="229067"/>
                    <a:pt x="18992" y="189299"/>
                    <a:pt x="18992" y="139986"/>
                  </a:cubicBezTo>
                  <a:cubicBezTo>
                    <a:pt x="18992" y="90672"/>
                    <a:pt x="58760" y="50904"/>
                    <a:pt x="108073" y="50904"/>
                  </a:cubicBezTo>
                  <a:cubicBezTo>
                    <a:pt x="157386" y="50904"/>
                    <a:pt x="197155" y="90672"/>
                    <a:pt x="197155" y="139986"/>
                  </a:cubicBezTo>
                  <a:cubicBezTo>
                    <a:pt x="197155" y="189299"/>
                    <a:pt x="157386" y="229067"/>
                    <a:pt x="108073" y="229067"/>
                  </a:cubicBezTo>
                  <a:lnTo>
                    <a:pt x="108073" y="229067"/>
                  </a:lnTo>
                  <a:close/>
                  <a:moveTo>
                    <a:pt x="183475" y="62357"/>
                  </a:moveTo>
                  <a:lnTo>
                    <a:pt x="193019" y="52813"/>
                  </a:lnTo>
                  <a:cubicBezTo>
                    <a:pt x="196519" y="48995"/>
                    <a:pt x="196519" y="43268"/>
                    <a:pt x="192701" y="39450"/>
                  </a:cubicBezTo>
                  <a:cubicBezTo>
                    <a:pt x="189201" y="35951"/>
                    <a:pt x="183157" y="35633"/>
                    <a:pt x="179339" y="39132"/>
                  </a:cubicBezTo>
                  <a:lnTo>
                    <a:pt x="168522" y="50268"/>
                  </a:lnTo>
                  <a:cubicBezTo>
                    <a:pt x="153251" y="40087"/>
                    <a:pt x="135752" y="33724"/>
                    <a:pt x="117618" y="32451"/>
                  </a:cubicBezTo>
                  <a:lnTo>
                    <a:pt x="117618" y="19089"/>
                  </a:lnTo>
                  <a:lnTo>
                    <a:pt x="146251" y="19089"/>
                  </a:lnTo>
                  <a:lnTo>
                    <a:pt x="146251" y="0"/>
                  </a:lnTo>
                  <a:lnTo>
                    <a:pt x="69896" y="0"/>
                  </a:lnTo>
                  <a:lnTo>
                    <a:pt x="69896" y="19089"/>
                  </a:lnTo>
                  <a:lnTo>
                    <a:pt x="98529" y="19089"/>
                  </a:lnTo>
                  <a:lnTo>
                    <a:pt x="98529" y="32133"/>
                  </a:lnTo>
                  <a:cubicBezTo>
                    <a:pt x="47943" y="36587"/>
                    <a:pt x="7220" y="75719"/>
                    <a:pt x="857" y="126305"/>
                  </a:cubicBezTo>
                  <a:cubicBezTo>
                    <a:pt x="-5506" y="176891"/>
                    <a:pt x="24082" y="224931"/>
                    <a:pt x="72123" y="241793"/>
                  </a:cubicBezTo>
                  <a:cubicBezTo>
                    <a:pt x="120163" y="258655"/>
                    <a:pt x="173294" y="240202"/>
                    <a:pt x="200337" y="196934"/>
                  </a:cubicBezTo>
                  <a:cubicBezTo>
                    <a:pt x="227379" y="153666"/>
                    <a:pt x="219744" y="97672"/>
                    <a:pt x="183475" y="62357"/>
                  </a:cubicBezTo>
                  <a:lnTo>
                    <a:pt x="183475" y="62357"/>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50" name="Graphic 221" descr="Flip calendar">
            <a:extLst>
              <a:ext uri="{FF2B5EF4-FFF2-40B4-BE49-F238E27FC236}">
                <a16:creationId xmlns:a16="http://schemas.microsoft.com/office/drawing/2014/main" id="{AC2C5ED0-B9AE-4A0E-86C0-4A1DF096F4FC}"/>
              </a:ext>
            </a:extLst>
          </p:cNvPr>
          <p:cNvGrpSpPr>
            <a:grpSpLocks noChangeAspect="1"/>
          </p:cNvGrpSpPr>
          <p:nvPr/>
        </p:nvGrpSpPr>
        <p:grpSpPr>
          <a:xfrm>
            <a:off x="5649774" y="4811743"/>
            <a:ext cx="292608" cy="292608"/>
            <a:chOff x="9782435" y="3316125"/>
            <a:chExt cx="330200" cy="330200"/>
          </a:xfrm>
          <a:solidFill>
            <a:schemeClr val="accent1"/>
          </a:solidFill>
        </p:grpSpPr>
        <p:sp>
          <p:nvSpPr>
            <p:cNvPr id="51" name="Freeform: Shape 50">
              <a:extLst>
                <a:ext uri="{FF2B5EF4-FFF2-40B4-BE49-F238E27FC236}">
                  <a16:creationId xmlns:a16="http://schemas.microsoft.com/office/drawing/2014/main" id="{F972C070-04F3-4700-893E-BD8C6D0AB868}"/>
                </a:ext>
              </a:extLst>
            </p:cNvPr>
            <p:cNvSpPr/>
            <p:nvPr/>
          </p:nvSpPr>
          <p:spPr>
            <a:xfrm>
              <a:off x="9871864"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2" name="Freeform: Shape 51">
              <a:extLst>
                <a:ext uri="{FF2B5EF4-FFF2-40B4-BE49-F238E27FC236}">
                  <a16:creationId xmlns:a16="http://schemas.microsoft.com/office/drawing/2014/main" id="{DA8382CC-0004-4331-8D2D-C580D5310122}"/>
                </a:ext>
              </a:extLst>
            </p:cNvPr>
            <p:cNvSpPr/>
            <p:nvPr/>
          </p:nvSpPr>
          <p:spPr>
            <a:xfrm>
              <a:off x="9830589" y="3446829"/>
              <a:ext cx="233892" cy="151342"/>
            </a:xfrm>
            <a:custGeom>
              <a:avLst/>
              <a:gdLst>
                <a:gd name="connsiteX0" fmla="*/ 20638 w 233891"/>
                <a:gd name="connsiteY0" fmla="*/ 20638 h 151341"/>
                <a:gd name="connsiteX1" fmla="*/ 213254 w 233891"/>
                <a:gd name="connsiteY1" fmla="*/ 20638 h 151341"/>
                <a:gd name="connsiteX2" fmla="*/ 213254 w 233891"/>
                <a:gd name="connsiteY2" fmla="*/ 130704 h 151341"/>
                <a:gd name="connsiteX3" fmla="*/ 20638 w 233891"/>
                <a:gd name="connsiteY3" fmla="*/ 130704 h 151341"/>
                <a:gd name="connsiteX4" fmla="*/ 20638 w 233891"/>
                <a:gd name="connsiteY4" fmla="*/ 20638 h 151341"/>
                <a:gd name="connsiteX5" fmla="*/ 0 w 233891"/>
                <a:gd name="connsiteY5" fmla="*/ 151342 h 151341"/>
                <a:gd name="connsiteX6" fmla="*/ 233892 w 233891"/>
                <a:gd name="connsiteY6" fmla="*/ 151342 h 151341"/>
                <a:gd name="connsiteX7" fmla="*/ 233892 w 233891"/>
                <a:gd name="connsiteY7" fmla="*/ 0 h 151341"/>
                <a:gd name="connsiteX8" fmla="*/ 0 w 233891"/>
                <a:gd name="connsiteY8" fmla="*/ 0 h 151341"/>
                <a:gd name="connsiteX9" fmla="*/ 0 w 233891"/>
                <a:gd name="connsiteY9" fmla="*/ 151342 h 15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91" h="151341">
                  <a:moveTo>
                    <a:pt x="20638" y="20638"/>
                  </a:moveTo>
                  <a:lnTo>
                    <a:pt x="213254" y="20638"/>
                  </a:lnTo>
                  <a:lnTo>
                    <a:pt x="213254" y="130704"/>
                  </a:lnTo>
                  <a:lnTo>
                    <a:pt x="20638" y="130704"/>
                  </a:lnTo>
                  <a:lnTo>
                    <a:pt x="20638" y="20638"/>
                  </a:lnTo>
                  <a:close/>
                  <a:moveTo>
                    <a:pt x="0" y="151342"/>
                  </a:moveTo>
                  <a:lnTo>
                    <a:pt x="233892" y="151342"/>
                  </a:lnTo>
                  <a:lnTo>
                    <a:pt x="233892" y="0"/>
                  </a:lnTo>
                  <a:lnTo>
                    <a:pt x="0" y="0"/>
                  </a:lnTo>
                  <a:lnTo>
                    <a:pt x="0" y="151342"/>
                  </a:ln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3" name="Freeform: Shape 52">
              <a:extLst>
                <a:ext uri="{FF2B5EF4-FFF2-40B4-BE49-F238E27FC236}">
                  <a16:creationId xmlns:a16="http://schemas.microsoft.com/office/drawing/2014/main" id="{9DD79F3E-3953-4709-99B0-17D36C8AB05C}"/>
                </a:ext>
              </a:extLst>
            </p:cNvPr>
            <p:cNvSpPr/>
            <p:nvPr/>
          </p:nvSpPr>
          <p:spPr>
            <a:xfrm>
              <a:off x="10002568"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4" name="Freeform: Shape 53">
              <a:extLst>
                <a:ext uri="{FF2B5EF4-FFF2-40B4-BE49-F238E27FC236}">
                  <a16:creationId xmlns:a16="http://schemas.microsoft.com/office/drawing/2014/main" id="{17BF83C0-3433-4C27-8C35-139B94C2B64E}"/>
                </a:ext>
              </a:extLst>
            </p:cNvPr>
            <p:cNvSpPr/>
            <p:nvPr/>
          </p:nvSpPr>
          <p:spPr>
            <a:xfrm>
              <a:off x="9830589" y="3384917"/>
              <a:ext cx="233892" cy="48154"/>
            </a:xfrm>
            <a:custGeom>
              <a:avLst/>
              <a:gdLst>
                <a:gd name="connsiteX0" fmla="*/ 206375 w 233891"/>
                <a:gd name="connsiteY0" fmla="*/ 0 h 48154"/>
                <a:gd name="connsiteX1" fmla="*/ 206375 w 233891"/>
                <a:gd name="connsiteY1" fmla="*/ 10319 h 48154"/>
                <a:gd name="connsiteX2" fmla="*/ 182298 w 233891"/>
                <a:gd name="connsiteY2" fmla="*/ 34396 h 48154"/>
                <a:gd name="connsiteX3" fmla="*/ 158221 w 233891"/>
                <a:gd name="connsiteY3" fmla="*/ 10319 h 48154"/>
                <a:gd name="connsiteX4" fmla="*/ 158221 w 233891"/>
                <a:gd name="connsiteY4" fmla="*/ 0 h 48154"/>
                <a:gd name="connsiteX5" fmla="*/ 75671 w 233891"/>
                <a:gd name="connsiteY5" fmla="*/ 0 h 48154"/>
                <a:gd name="connsiteX6" fmla="*/ 75671 w 233891"/>
                <a:gd name="connsiteY6" fmla="*/ 10319 h 48154"/>
                <a:gd name="connsiteX7" fmla="*/ 51594 w 233891"/>
                <a:gd name="connsiteY7" fmla="*/ 34396 h 48154"/>
                <a:gd name="connsiteX8" fmla="*/ 27517 w 233891"/>
                <a:gd name="connsiteY8" fmla="*/ 10319 h 48154"/>
                <a:gd name="connsiteX9" fmla="*/ 27517 w 233891"/>
                <a:gd name="connsiteY9" fmla="*/ 0 h 48154"/>
                <a:gd name="connsiteX10" fmla="*/ 0 w 233891"/>
                <a:gd name="connsiteY10" fmla="*/ 0 h 48154"/>
                <a:gd name="connsiteX11" fmla="*/ 0 w 233891"/>
                <a:gd name="connsiteY11" fmla="*/ 48154 h 48154"/>
                <a:gd name="connsiteX12" fmla="*/ 233892 w 233891"/>
                <a:gd name="connsiteY12" fmla="*/ 48154 h 48154"/>
                <a:gd name="connsiteX13" fmla="*/ 233892 w 233891"/>
                <a:gd name="connsiteY13" fmla="*/ 0 h 48154"/>
                <a:gd name="connsiteX14" fmla="*/ 206375 w 233891"/>
                <a:gd name="connsiteY14" fmla="*/ 0 h 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891" h="48154">
                  <a:moveTo>
                    <a:pt x="206375" y="0"/>
                  </a:moveTo>
                  <a:lnTo>
                    <a:pt x="206375" y="10319"/>
                  </a:lnTo>
                  <a:cubicBezTo>
                    <a:pt x="206375" y="23733"/>
                    <a:pt x="195712" y="34396"/>
                    <a:pt x="182298" y="34396"/>
                  </a:cubicBezTo>
                  <a:cubicBezTo>
                    <a:pt x="168884" y="34396"/>
                    <a:pt x="158221" y="23733"/>
                    <a:pt x="158221" y="10319"/>
                  </a:cubicBezTo>
                  <a:lnTo>
                    <a:pt x="158221" y="0"/>
                  </a:lnTo>
                  <a:lnTo>
                    <a:pt x="75671" y="0"/>
                  </a:lnTo>
                  <a:lnTo>
                    <a:pt x="75671" y="10319"/>
                  </a:lnTo>
                  <a:cubicBezTo>
                    <a:pt x="75671" y="23733"/>
                    <a:pt x="65008" y="34396"/>
                    <a:pt x="51594" y="34396"/>
                  </a:cubicBezTo>
                  <a:cubicBezTo>
                    <a:pt x="38179" y="34396"/>
                    <a:pt x="27517" y="23733"/>
                    <a:pt x="27517" y="10319"/>
                  </a:cubicBezTo>
                  <a:lnTo>
                    <a:pt x="27517" y="0"/>
                  </a:lnTo>
                  <a:lnTo>
                    <a:pt x="0" y="0"/>
                  </a:lnTo>
                  <a:lnTo>
                    <a:pt x="0" y="48154"/>
                  </a:lnTo>
                  <a:lnTo>
                    <a:pt x="233892" y="48154"/>
                  </a:lnTo>
                  <a:lnTo>
                    <a:pt x="233892" y="0"/>
                  </a:lnTo>
                  <a:lnTo>
                    <a:pt x="206375" y="0"/>
                  </a:ln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55" name="Graphic 16" descr="Open book">
            <a:extLst>
              <a:ext uri="{FF2B5EF4-FFF2-40B4-BE49-F238E27FC236}">
                <a16:creationId xmlns:a16="http://schemas.microsoft.com/office/drawing/2014/main" id="{DB5DFBC3-BAF7-4CB5-9F11-46540365DB06}"/>
              </a:ext>
            </a:extLst>
          </p:cNvPr>
          <p:cNvGrpSpPr>
            <a:grpSpLocks noChangeAspect="1"/>
          </p:cNvGrpSpPr>
          <p:nvPr/>
        </p:nvGrpSpPr>
        <p:grpSpPr>
          <a:xfrm>
            <a:off x="4735374" y="4849981"/>
            <a:ext cx="292608" cy="216132"/>
            <a:chOff x="1157152" y="1960657"/>
            <a:chExt cx="274230" cy="202557"/>
          </a:xfrm>
          <a:solidFill>
            <a:schemeClr val="accent1"/>
          </a:solidFill>
        </p:grpSpPr>
        <p:sp>
          <p:nvSpPr>
            <p:cNvPr id="56" name="Freeform: Shape 55">
              <a:extLst>
                <a:ext uri="{FF2B5EF4-FFF2-40B4-BE49-F238E27FC236}">
                  <a16:creationId xmlns:a16="http://schemas.microsoft.com/office/drawing/2014/main" id="{CE6D5595-4B07-49F7-96DC-75C6DABD1256}"/>
                </a:ext>
              </a:extLst>
            </p:cNvPr>
            <p:cNvSpPr/>
            <p:nvPr/>
          </p:nvSpPr>
          <p:spPr>
            <a:xfrm>
              <a:off x="1157152" y="1979355"/>
              <a:ext cx="274230" cy="183859"/>
            </a:xfrm>
            <a:custGeom>
              <a:avLst/>
              <a:gdLst>
                <a:gd name="connsiteX0" fmla="*/ 255533 w 274230"/>
                <a:gd name="connsiteY0" fmla="*/ 0 h 183858"/>
                <a:gd name="connsiteX1" fmla="*/ 255533 w 274230"/>
                <a:gd name="connsiteY1" fmla="*/ 152696 h 183858"/>
                <a:gd name="connsiteX2" fmla="*/ 18698 w 274230"/>
                <a:gd name="connsiteY2" fmla="*/ 152696 h 183858"/>
                <a:gd name="connsiteX3" fmla="*/ 18698 w 274230"/>
                <a:gd name="connsiteY3" fmla="*/ 0 h 183858"/>
                <a:gd name="connsiteX4" fmla="*/ 0 w 274230"/>
                <a:gd name="connsiteY4" fmla="*/ 0 h 183858"/>
                <a:gd name="connsiteX5" fmla="*/ 0 w 274230"/>
                <a:gd name="connsiteY5" fmla="*/ 174510 h 183858"/>
                <a:gd name="connsiteX6" fmla="*/ 109069 w 274230"/>
                <a:gd name="connsiteY6" fmla="*/ 174510 h 183858"/>
                <a:gd name="connsiteX7" fmla="*/ 118418 w 274230"/>
                <a:gd name="connsiteY7" fmla="*/ 183859 h 183858"/>
                <a:gd name="connsiteX8" fmla="*/ 155813 w 274230"/>
                <a:gd name="connsiteY8" fmla="*/ 183859 h 183858"/>
                <a:gd name="connsiteX9" fmla="*/ 165161 w 274230"/>
                <a:gd name="connsiteY9" fmla="*/ 174510 h 183858"/>
                <a:gd name="connsiteX10" fmla="*/ 274230 w 274230"/>
                <a:gd name="connsiteY10" fmla="*/ 174510 h 183858"/>
                <a:gd name="connsiteX11" fmla="*/ 274230 w 274230"/>
                <a:gd name="connsiteY11" fmla="*/ 0 h 183858"/>
                <a:gd name="connsiteX12" fmla="*/ 255533 w 274230"/>
                <a:gd name="connsiteY12" fmla="*/ 0 h 1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230" h="183858">
                  <a:moveTo>
                    <a:pt x="255533" y="0"/>
                  </a:moveTo>
                  <a:lnTo>
                    <a:pt x="255533" y="152696"/>
                  </a:lnTo>
                  <a:lnTo>
                    <a:pt x="18698" y="152696"/>
                  </a:lnTo>
                  <a:lnTo>
                    <a:pt x="18698" y="0"/>
                  </a:lnTo>
                  <a:lnTo>
                    <a:pt x="0" y="0"/>
                  </a:lnTo>
                  <a:lnTo>
                    <a:pt x="0" y="174510"/>
                  </a:lnTo>
                  <a:lnTo>
                    <a:pt x="109069" y="174510"/>
                  </a:lnTo>
                  <a:cubicBezTo>
                    <a:pt x="109069" y="179808"/>
                    <a:pt x="113120" y="183859"/>
                    <a:pt x="118418" y="183859"/>
                  </a:cubicBezTo>
                  <a:lnTo>
                    <a:pt x="155813" y="183859"/>
                  </a:lnTo>
                  <a:cubicBezTo>
                    <a:pt x="161110" y="183859"/>
                    <a:pt x="165161" y="179808"/>
                    <a:pt x="165161" y="174510"/>
                  </a:cubicBezTo>
                  <a:lnTo>
                    <a:pt x="274230" y="174510"/>
                  </a:lnTo>
                  <a:lnTo>
                    <a:pt x="274230" y="0"/>
                  </a:lnTo>
                  <a:lnTo>
                    <a:pt x="255533" y="0"/>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7" name="Freeform: Shape 56">
              <a:extLst>
                <a:ext uri="{FF2B5EF4-FFF2-40B4-BE49-F238E27FC236}">
                  <a16:creationId xmlns:a16="http://schemas.microsoft.com/office/drawing/2014/main" id="{3C173ADB-C87A-4056-AD68-2F952C62474F}"/>
                </a:ext>
              </a:extLst>
            </p:cNvPr>
            <p:cNvSpPr/>
            <p:nvPr/>
          </p:nvSpPr>
          <p:spPr>
            <a:xfrm>
              <a:off x="1188315" y="1960657"/>
              <a:ext cx="211905" cy="158929"/>
            </a:xfrm>
            <a:custGeom>
              <a:avLst/>
              <a:gdLst>
                <a:gd name="connsiteX0" fmla="*/ 211905 w 211905"/>
                <a:gd name="connsiteY0" fmla="*/ 0 h 158928"/>
                <a:gd name="connsiteX1" fmla="*/ 0 w 211905"/>
                <a:gd name="connsiteY1" fmla="*/ 0 h 158928"/>
                <a:gd name="connsiteX2" fmla="*/ 0 w 211905"/>
                <a:gd name="connsiteY2" fmla="*/ 158929 h 158928"/>
                <a:gd name="connsiteX3" fmla="*/ 211905 w 211905"/>
                <a:gd name="connsiteY3" fmla="*/ 158929 h 158928"/>
                <a:gd name="connsiteX4" fmla="*/ 211905 w 211905"/>
                <a:gd name="connsiteY4" fmla="*/ 0 h 158928"/>
                <a:gd name="connsiteX5" fmla="*/ 18698 w 211905"/>
                <a:gd name="connsiteY5" fmla="*/ 18698 h 158928"/>
                <a:gd name="connsiteX6" fmla="*/ 99720 w 211905"/>
                <a:gd name="connsiteY6" fmla="*/ 18698 h 158928"/>
                <a:gd name="connsiteX7" fmla="*/ 99720 w 211905"/>
                <a:gd name="connsiteY7" fmla="*/ 140231 h 158928"/>
                <a:gd name="connsiteX8" fmla="*/ 18698 w 211905"/>
                <a:gd name="connsiteY8" fmla="*/ 140231 h 158928"/>
                <a:gd name="connsiteX9" fmla="*/ 18698 w 211905"/>
                <a:gd name="connsiteY9" fmla="*/ 18698 h 158928"/>
                <a:gd name="connsiteX10" fmla="*/ 193208 w 211905"/>
                <a:gd name="connsiteY10" fmla="*/ 140231 h 158928"/>
                <a:gd name="connsiteX11" fmla="*/ 112185 w 211905"/>
                <a:gd name="connsiteY11" fmla="*/ 140231 h 158928"/>
                <a:gd name="connsiteX12" fmla="*/ 112185 w 211905"/>
                <a:gd name="connsiteY12" fmla="*/ 18698 h 158928"/>
                <a:gd name="connsiteX13" fmla="*/ 193208 w 211905"/>
                <a:gd name="connsiteY13" fmla="*/ 18698 h 158928"/>
                <a:gd name="connsiteX14" fmla="*/ 193208 w 211905"/>
                <a:gd name="connsiteY14" fmla="*/ 140231 h 15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905" h="158928">
                  <a:moveTo>
                    <a:pt x="211905" y="0"/>
                  </a:moveTo>
                  <a:lnTo>
                    <a:pt x="0" y="0"/>
                  </a:lnTo>
                  <a:lnTo>
                    <a:pt x="0" y="158929"/>
                  </a:lnTo>
                  <a:lnTo>
                    <a:pt x="211905" y="158929"/>
                  </a:lnTo>
                  <a:lnTo>
                    <a:pt x="211905" y="0"/>
                  </a:lnTo>
                  <a:close/>
                  <a:moveTo>
                    <a:pt x="18698" y="18698"/>
                  </a:moveTo>
                  <a:lnTo>
                    <a:pt x="99720" y="18698"/>
                  </a:lnTo>
                  <a:lnTo>
                    <a:pt x="99720" y="140231"/>
                  </a:lnTo>
                  <a:lnTo>
                    <a:pt x="18698" y="140231"/>
                  </a:lnTo>
                  <a:lnTo>
                    <a:pt x="18698" y="18698"/>
                  </a:lnTo>
                  <a:close/>
                  <a:moveTo>
                    <a:pt x="193208" y="140231"/>
                  </a:moveTo>
                  <a:lnTo>
                    <a:pt x="112185" y="140231"/>
                  </a:lnTo>
                  <a:lnTo>
                    <a:pt x="112185" y="18698"/>
                  </a:lnTo>
                  <a:lnTo>
                    <a:pt x="193208" y="18698"/>
                  </a:lnTo>
                  <a:lnTo>
                    <a:pt x="193208" y="140231"/>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8" name="Freeform: Shape 57">
              <a:extLst>
                <a:ext uri="{FF2B5EF4-FFF2-40B4-BE49-F238E27FC236}">
                  <a16:creationId xmlns:a16="http://schemas.microsoft.com/office/drawing/2014/main" id="{62B6EAFC-066F-48B2-A5E0-0EB25AD9BB68}"/>
                </a:ext>
              </a:extLst>
            </p:cNvPr>
            <p:cNvSpPr/>
            <p:nvPr/>
          </p:nvSpPr>
          <p:spPr>
            <a:xfrm>
              <a:off x="1319197" y="2010517"/>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9" name="Freeform: Shape 58">
              <a:extLst>
                <a:ext uri="{FF2B5EF4-FFF2-40B4-BE49-F238E27FC236}">
                  <a16:creationId xmlns:a16="http://schemas.microsoft.com/office/drawing/2014/main" id="{47CE7F35-ECD7-4E3E-A0F5-D3AE3185BA12}"/>
                </a:ext>
              </a:extLst>
            </p:cNvPr>
            <p:cNvSpPr/>
            <p:nvPr/>
          </p:nvSpPr>
          <p:spPr>
            <a:xfrm>
              <a:off x="1319197" y="2029215"/>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0" name="Freeform: Shape 59">
              <a:extLst>
                <a:ext uri="{FF2B5EF4-FFF2-40B4-BE49-F238E27FC236}">
                  <a16:creationId xmlns:a16="http://schemas.microsoft.com/office/drawing/2014/main" id="{7F929C8B-D502-4BE4-BEFB-29154A47E4CE}"/>
                </a:ext>
              </a:extLst>
            </p:cNvPr>
            <p:cNvSpPr/>
            <p:nvPr/>
          </p:nvSpPr>
          <p:spPr>
            <a:xfrm>
              <a:off x="1319197" y="2047912"/>
              <a:ext cx="28046" cy="9349"/>
            </a:xfrm>
            <a:custGeom>
              <a:avLst/>
              <a:gdLst>
                <a:gd name="connsiteX0" fmla="*/ 0 w 28046"/>
                <a:gd name="connsiteY0" fmla="*/ 0 h 9348"/>
                <a:gd name="connsiteX1" fmla="*/ 30228 w 28046"/>
                <a:gd name="connsiteY1" fmla="*/ 0 h 9348"/>
                <a:gd name="connsiteX2" fmla="*/ 30228 w 28046"/>
                <a:gd name="connsiteY2" fmla="*/ 9349 h 9348"/>
                <a:gd name="connsiteX3" fmla="*/ 0 w 28046"/>
                <a:gd name="connsiteY3" fmla="*/ 9349 h 9348"/>
              </a:gdLst>
              <a:ahLst/>
              <a:cxnLst>
                <a:cxn ang="0">
                  <a:pos x="connsiteX0" y="connsiteY0"/>
                </a:cxn>
                <a:cxn ang="0">
                  <a:pos x="connsiteX1" y="connsiteY1"/>
                </a:cxn>
                <a:cxn ang="0">
                  <a:pos x="connsiteX2" y="connsiteY2"/>
                </a:cxn>
                <a:cxn ang="0">
                  <a:pos x="connsiteX3" y="connsiteY3"/>
                </a:cxn>
              </a:cxnLst>
              <a:rect l="l" t="t" r="r" b="b"/>
              <a:pathLst>
                <a:path w="28046" h="9348">
                  <a:moveTo>
                    <a:pt x="0" y="0"/>
                  </a:moveTo>
                  <a:lnTo>
                    <a:pt x="30228" y="0"/>
                  </a:lnTo>
                  <a:lnTo>
                    <a:pt x="302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61" name="Graphic 8">
            <a:extLst>
              <a:ext uri="{FF2B5EF4-FFF2-40B4-BE49-F238E27FC236}">
                <a16:creationId xmlns:a16="http://schemas.microsoft.com/office/drawing/2014/main" id="{DAC4054B-C3D7-4811-A813-951B8AED59B7}"/>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62" name="Freeform: Shape 61">
              <a:extLst>
                <a:ext uri="{FF2B5EF4-FFF2-40B4-BE49-F238E27FC236}">
                  <a16:creationId xmlns:a16="http://schemas.microsoft.com/office/drawing/2014/main" id="{F29D9803-3F3C-48C8-8211-BACA92A17317}"/>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755E50A9-B0CD-41EB-B190-EAC9F5751454}"/>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75F5C802-9A11-4486-A614-204F5A204B02}"/>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7" name="Freeform: Shape 66">
              <a:extLst>
                <a:ext uri="{FF2B5EF4-FFF2-40B4-BE49-F238E27FC236}">
                  <a16:creationId xmlns:a16="http://schemas.microsoft.com/office/drawing/2014/main" id="{F59A5334-E451-45F2-8721-DCABE19E0A43}"/>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8" name="Freeform: Shape 67">
              <a:extLst>
                <a:ext uri="{FF2B5EF4-FFF2-40B4-BE49-F238E27FC236}">
                  <a16:creationId xmlns:a16="http://schemas.microsoft.com/office/drawing/2014/main" id="{F159CE9B-85FF-4BE0-8617-FBBDE45211E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9" name="Freeform: Shape 68">
              <a:extLst>
                <a:ext uri="{FF2B5EF4-FFF2-40B4-BE49-F238E27FC236}">
                  <a16:creationId xmlns:a16="http://schemas.microsoft.com/office/drawing/2014/main" id="{3ED7B677-2177-482B-A335-171E093FC6A9}"/>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70" name="TextBox 69">
            <a:extLst>
              <a:ext uri="{FF2B5EF4-FFF2-40B4-BE49-F238E27FC236}">
                <a16:creationId xmlns:a16="http://schemas.microsoft.com/office/drawing/2014/main" id="{8132EEC6-8F04-4F13-B603-1FD160EDDE88}"/>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71" name="Freeform: Shape 70">
            <a:extLst>
              <a:ext uri="{FF2B5EF4-FFF2-40B4-BE49-F238E27FC236}">
                <a16:creationId xmlns:a16="http://schemas.microsoft.com/office/drawing/2014/main" id="{5CD14EE8-7D0A-4A75-AE27-2969EC45AC37}"/>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wipe(left)">
                                      <p:cBhvr>
                                        <p:cTn id="11" dur="500"/>
                                        <p:tgtEl>
                                          <p:spTgt spid="7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ipe(left)">
                                      <p:cBhvr>
                                        <p:cTn id="15" dur="500"/>
                                        <p:tgtEl>
                                          <p:spTgt spid="7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left)">
                                      <p:cBhvr>
                                        <p:cTn id="19" dur="500"/>
                                        <p:tgtEl>
                                          <p:spTgt spid="66"/>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nodeType="afterGroup">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par>
                          <p:cTn id="45" fill="hold" nodeType="afterGroup">
                            <p:stCondLst>
                              <p:cond delay="3000"/>
                            </p:stCondLst>
                            <p:childTnLst>
                              <p:par>
                                <p:cTn id="46" presetID="53" presetClass="entr" presetSubtype="16" fill="hold"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par>
                                <p:cTn id="56" presetID="53" presetClass="entr" presetSubtype="16"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p:cTn id="58" dur="500" fill="hold"/>
                                        <p:tgtEl>
                                          <p:spTgt spid="50"/>
                                        </p:tgtEl>
                                        <p:attrNameLst>
                                          <p:attrName>ppt_w</p:attrName>
                                        </p:attrNameLst>
                                      </p:cBhvr>
                                      <p:tavLst>
                                        <p:tav tm="0">
                                          <p:val>
                                            <p:fltVal val="0"/>
                                          </p:val>
                                        </p:tav>
                                        <p:tav tm="100000">
                                          <p:val>
                                            <p:strVal val="#ppt_w"/>
                                          </p:val>
                                        </p:tav>
                                      </p:tavLst>
                                    </p:anim>
                                    <p:anim calcmode="lin" valueType="num">
                                      <p:cBhvr>
                                        <p:cTn id="59" dur="500" fill="hold"/>
                                        <p:tgtEl>
                                          <p:spTgt spid="50"/>
                                        </p:tgtEl>
                                        <p:attrNameLst>
                                          <p:attrName>ppt_h</p:attrName>
                                        </p:attrNameLst>
                                      </p:cBhvr>
                                      <p:tavLst>
                                        <p:tav tm="0">
                                          <p:val>
                                            <p:fltVal val="0"/>
                                          </p:val>
                                        </p:tav>
                                        <p:tav tm="100000">
                                          <p:val>
                                            <p:strVal val="#ppt_h"/>
                                          </p:val>
                                        </p:tav>
                                      </p:tavLst>
                                    </p:anim>
                                    <p:animEffect transition="in" filter="fade">
                                      <p:cBhvr>
                                        <p:cTn id="60" dur="500"/>
                                        <p:tgtEl>
                                          <p:spTgt spid="50"/>
                                        </p:tgtEl>
                                      </p:cBhvr>
                                    </p:animEffect>
                                  </p:childTnLst>
                                </p:cTn>
                              </p:par>
                              <p:par>
                                <p:cTn id="61" presetID="53" presetClass="entr" presetSubtype="16"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cTn>
                              </p:par>
                            </p:childTnLst>
                          </p:cTn>
                        </p:par>
                        <p:par>
                          <p:cTn id="66" fill="hold" nodeType="afterGroup">
                            <p:stCondLst>
                              <p:cond delay="3500"/>
                            </p:stCondLst>
                            <p:childTnLst>
                              <p:par>
                                <p:cTn id="67" presetID="22" presetClass="entr" presetSubtype="8"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childTnLst>
                          </p:cTn>
                        </p:par>
                        <p:par>
                          <p:cTn id="79" fill="hold" nodeType="afterGroup">
                            <p:stCondLst>
                              <p:cond delay="4000"/>
                            </p:stCondLst>
                            <p:childTnLst>
                              <p:par>
                                <p:cTn id="80" presetID="22" presetClass="entr" presetSubtype="8" fill="hold" grpId="0"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left)">
                                      <p:cBhvr>
                                        <p:cTn id="82" dur="500"/>
                                        <p:tgtEl>
                                          <p:spTgt spid="15"/>
                                        </p:tgtEl>
                                      </p:cBhvr>
                                    </p:animEffect>
                                  </p:childTnLst>
                                </p:cTn>
                              </p:par>
                            </p:childTnLst>
                          </p:cTn>
                        </p:par>
                        <p:par>
                          <p:cTn id="83" fill="hold" nodeType="afterGroup">
                            <p:stCondLst>
                              <p:cond delay="4500"/>
                            </p:stCondLst>
                            <p:childTnLst>
                              <p:par>
                                <p:cTn id="84" presetID="22" presetClass="entr" presetSubtype="1" fill="hold" grpId="0" nodeType="after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up)">
                                      <p:cBhvr>
                                        <p:cTn id="86" dur="500"/>
                                        <p:tgtEl>
                                          <p:spTgt spid="14"/>
                                        </p:tgtEl>
                                      </p:cBhvr>
                                    </p:animEffect>
                                  </p:childTnLst>
                                </p:cTn>
                              </p:par>
                            </p:childTnLst>
                          </p:cTn>
                        </p:par>
                        <p:par>
                          <p:cTn id="87" fill="hold" nodeType="afterGroup">
                            <p:stCondLst>
                              <p:cond delay="500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500"/>
                                        <p:tgtEl>
                                          <p:spTgt spid="18"/>
                                        </p:tgtEl>
                                      </p:cBhvr>
                                    </p:animEffect>
                                  </p:childTnLst>
                                </p:cTn>
                              </p:par>
                            </p:childTnLst>
                          </p:cTn>
                        </p:par>
                        <p:par>
                          <p:cTn id="91" fill="hold" nodeType="afterGroup">
                            <p:stCondLst>
                              <p:cond delay="5500"/>
                            </p:stCondLst>
                            <p:childTnLst>
                              <p:par>
                                <p:cTn id="92" presetID="22" presetClass="entr" presetSubtype="1" fill="hold" grpId="0"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wipe(up)">
                                      <p:cBhvr>
                                        <p:cTn id="9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6" grpId="0" animBg="1"/>
      <p:bldP spid="14" grpId="0"/>
      <p:bldP spid="15" grpId="0"/>
      <p:bldP spid="17" grpId="0"/>
      <p:bldP spid="18" grpId="0" animBg="1"/>
      <p:bldP spid="19" grpId="0" animBg="1"/>
      <p:bldP spid="20" grpId="0"/>
      <p:bldP spid="21" grpId="0" animBg="1"/>
      <p:bldP spid="22" grpId="0" animBg="1"/>
      <p:bldP spid="23" grpId="0" animBg="1"/>
      <p:bldP spid="24" grpId="0"/>
      <p:bldP spid="25" grpId="0"/>
      <p:bldP spid="26" grpId="0"/>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PpHolder1">
            <a:extLst>
              <a:ext uri="{FF2B5EF4-FFF2-40B4-BE49-F238E27FC236}">
                <a16:creationId xmlns:a16="http://schemas.microsoft.com/office/drawing/2014/main" id="{F7B77D73-B812-41DE-BF49-C417956A6397}"/>
              </a:ext>
            </a:extLst>
          </p:cNvPr>
          <p:cNvSpPr>
            <a:spLocks noGrp="1"/>
          </p:cNvSpPr>
          <p:nvPr>
            <p:ph type="pic" sz="quarter" idx="10"/>
          </p:nvPr>
        </p:nvSpPr>
        <p:spPr bwMode="auto">
          <a:xfrm>
            <a:off x="0" y="0"/>
            <a:ext cx="5791200" cy="5564188"/>
          </a:xfrm>
          <a:custGeom>
            <a:avLst/>
            <a:gdLst>
              <a:gd name="T0" fmla="*/ 0 w 5791850"/>
              <a:gd name="T1" fmla="*/ 0 h 5563790"/>
              <a:gd name="T2" fmla="*/ 5082503 w 5791850"/>
              <a:gd name="T3" fmla="*/ 0 h 5563790"/>
              <a:gd name="T4" fmla="*/ 5199051 w 5791850"/>
              <a:gd name="T5" fmla="*/ 155750 h 5563790"/>
              <a:gd name="T6" fmla="*/ 5791850 w 5791850"/>
              <a:gd name="T7" fmla="*/ 2095118 h 5563790"/>
              <a:gd name="T8" fmla="*/ 2320807 w 5791850"/>
              <a:gd name="T9" fmla="*/ 5563790 h 5563790"/>
              <a:gd name="T10" fmla="*/ 112903 w 5791850"/>
              <a:gd name="T11" fmla="*/ 4771714 h 5563790"/>
              <a:gd name="T12" fmla="*/ 0 w 5791850"/>
              <a:gd name="T13" fmla="*/ 4669172 h 55637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1850" h="5563790">
                <a:moveTo>
                  <a:pt x="0" y="0"/>
                </a:moveTo>
                <a:lnTo>
                  <a:pt x="5082503" y="0"/>
                </a:lnTo>
                <a:lnTo>
                  <a:pt x="5199051" y="155750"/>
                </a:lnTo>
                <a:cubicBezTo>
                  <a:pt x="5573314" y="709354"/>
                  <a:pt x="5791850" y="1376733"/>
                  <a:pt x="5791850" y="2095118"/>
                </a:cubicBezTo>
                <a:cubicBezTo>
                  <a:pt x="5791850" y="4010813"/>
                  <a:pt x="4237812" y="5563790"/>
                  <a:pt x="2320807" y="5563790"/>
                </a:cubicBezTo>
                <a:cubicBezTo>
                  <a:pt x="1482119" y="5563790"/>
                  <a:pt x="712903" y="5266541"/>
                  <a:pt x="112903" y="4771714"/>
                </a:cubicBezTo>
                <a:lnTo>
                  <a:pt x="0" y="4669172"/>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6" name="TextBox 15">
            <a:extLst>
              <a:ext uri="{FF2B5EF4-FFF2-40B4-BE49-F238E27FC236}">
                <a16:creationId xmlns:a16="http://schemas.microsoft.com/office/drawing/2014/main" id="{6CF11C9F-712A-4030-92C4-AEA136338169}"/>
              </a:ext>
            </a:extLst>
          </p:cNvPr>
          <p:cNvSpPr txBox="1"/>
          <p:nvPr/>
        </p:nvSpPr>
        <p:spPr>
          <a:xfrm>
            <a:off x="625808" y="-48875"/>
            <a:ext cx="10821696" cy="3477875"/>
          </a:xfrm>
          <a:prstGeom prst="rect">
            <a:avLst/>
          </a:prstGeom>
          <a:noFill/>
        </p:spPr>
        <p:txBody>
          <a:bodyPr>
            <a:spAutoFit/>
          </a:bodyPr>
          <a:lstStyle/>
          <a:p>
            <a:pPr eaLnBrk="1" fontAlgn="auto" hangingPunct="1">
              <a:spcBef>
                <a:spcPts val="0"/>
              </a:spcBef>
              <a:spcAft>
                <a:spcPts val="0"/>
              </a:spcAft>
              <a:defRPr/>
            </a:pPr>
            <a:r>
              <a:rPr lang="en-US" sz="22000" b="1" dirty="0">
                <a:solidFill>
                  <a:schemeClr val="bg2">
                    <a:lumMod val="85000"/>
                    <a:alpha val="20000"/>
                  </a:schemeClr>
                </a:solidFill>
                <a:latin typeface="+mj-lt"/>
              </a:rPr>
              <a:t> Break</a:t>
            </a:r>
            <a:endParaRPr lang="en-ID" sz="22000" b="1" dirty="0">
              <a:solidFill>
                <a:schemeClr val="bg2">
                  <a:lumMod val="85000"/>
                  <a:alpha val="20000"/>
                </a:schemeClr>
              </a:solidFill>
              <a:latin typeface="+mj-lt"/>
            </a:endParaRPr>
          </a:p>
        </p:txBody>
      </p:sp>
      <p:sp>
        <p:nvSpPr>
          <p:cNvPr id="18" name="TextBox 17">
            <a:extLst>
              <a:ext uri="{FF2B5EF4-FFF2-40B4-BE49-F238E27FC236}">
                <a16:creationId xmlns:a16="http://schemas.microsoft.com/office/drawing/2014/main" id="{B24E521A-8A76-48BF-9383-F5B0EA9BF022}"/>
              </a:ext>
            </a:extLst>
          </p:cNvPr>
          <p:cNvSpPr txBox="1">
            <a:spLocks noChangeArrowheads="1"/>
          </p:cNvSpPr>
          <p:nvPr/>
        </p:nvSpPr>
        <p:spPr bwMode="auto">
          <a:xfrm>
            <a:off x="6994525" y="3662363"/>
            <a:ext cx="43862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a:t>
            </a:r>
          </a:p>
        </p:txBody>
      </p:sp>
      <p:sp>
        <p:nvSpPr>
          <p:cNvPr id="19" name="TextBox 18">
            <a:extLst>
              <a:ext uri="{FF2B5EF4-FFF2-40B4-BE49-F238E27FC236}">
                <a16:creationId xmlns:a16="http://schemas.microsoft.com/office/drawing/2014/main" id="{D66CBCD2-8804-4EAC-A3ED-D61EDF8385C2}"/>
              </a:ext>
            </a:extLst>
          </p:cNvPr>
          <p:cNvSpPr txBox="1">
            <a:spLocks noChangeArrowheads="1"/>
          </p:cNvSpPr>
          <p:nvPr/>
        </p:nvSpPr>
        <p:spPr bwMode="auto">
          <a:xfrm>
            <a:off x="6994525" y="4592638"/>
            <a:ext cx="3182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23" name="Title 22">
            <a:extLst>
              <a:ext uri="{FF2B5EF4-FFF2-40B4-BE49-F238E27FC236}">
                <a16:creationId xmlns:a16="http://schemas.microsoft.com/office/drawing/2014/main" id="{1389ECD6-6CFD-41A5-9E6C-B479600A6EB5}"/>
              </a:ext>
            </a:extLst>
          </p:cNvPr>
          <p:cNvSpPr>
            <a:spLocks noGrp="1" noChangeArrowheads="1"/>
          </p:cNvSpPr>
          <p:nvPr>
            <p:ph type="title"/>
          </p:nvPr>
        </p:nvSpPr>
        <p:spPr bwMode="auto">
          <a:xfrm>
            <a:off x="6994525" y="1984375"/>
            <a:ext cx="4710113" cy="1755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Create beautiful, </a:t>
            </a:r>
            <a:r>
              <a:rPr lang="en-US" altLang="en-US">
                <a:solidFill>
                  <a:schemeClr val="accent1"/>
                </a:solidFill>
              </a:rPr>
              <a:t>Interactive Maps With Ease</a:t>
            </a:r>
            <a:endParaRPr lang="en-ID" altLang="en-US"/>
          </a:p>
        </p:txBody>
      </p:sp>
      <p:grpSp>
        <p:nvGrpSpPr>
          <p:cNvPr id="17" name="Graphic 8">
            <a:extLst>
              <a:ext uri="{FF2B5EF4-FFF2-40B4-BE49-F238E27FC236}">
                <a16:creationId xmlns:a16="http://schemas.microsoft.com/office/drawing/2014/main" id="{577B0071-1BA3-494A-B56E-7E75FF3BB8BD}"/>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20" name="Freeform: Shape 19">
              <a:extLst>
                <a:ext uri="{FF2B5EF4-FFF2-40B4-BE49-F238E27FC236}">
                  <a16:creationId xmlns:a16="http://schemas.microsoft.com/office/drawing/2014/main" id="{CC33028C-4AC4-4A4E-9CF1-4FE5B36D37A0}"/>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1" name="Freeform: Shape 20">
              <a:extLst>
                <a:ext uri="{FF2B5EF4-FFF2-40B4-BE49-F238E27FC236}">
                  <a16:creationId xmlns:a16="http://schemas.microsoft.com/office/drawing/2014/main" id="{780E28BE-2833-473B-BE7A-6BC41DA3FAF7}"/>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2" name="Freeform: Shape 21">
              <a:extLst>
                <a:ext uri="{FF2B5EF4-FFF2-40B4-BE49-F238E27FC236}">
                  <a16:creationId xmlns:a16="http://schemas.microsoft.com/office/drawing/2014/main" id="{8BB52193-5012-4377-B569-C15B692F84B9}"/>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4" name="Freeform: Shape 23">
              <a:extLst>
                <a:ext uri="{FF2B5EF4-FFF2-40B4-BE49-F238E27FC236}">
                  <a16:creationId xmlns:a16="http://schemas.microsoft.com/office/drawing/2014/main" id="{11B94276-47FE-4F60-85F0-783CFCAAB46A}"/>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5" name="Freeform: Shape 24">
              <a:extLst>
                <a:ext uri="{FF2B5EF4-FFF2-40B4-BE49-F238E27FC236}">
                  <a16:creationId xmlns:a16="http://schemas.microsoft.com/office/drawing/2014/main" id="{16212511-2889-442D-9D74-0FD1E550A8E3}"/>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4C2C386C-7B27-4AFC-A5A5-A71F9B8DA6AC}"/>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28" name="TextBox 27">
            <a:extLst>
              <a:ext uri="{FF2B5EF4-FFF2-40B4-BE49-F238E27FC236}">
                <a16:creationId xmlns:a16="http://schemas.microsoft.com/office/drawing/2014/main" id="{232191A0-4D84-4A52-B749-7251F24BC179}"/>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29" name="Freeform: Shape 28">
            <a:extLst>
              <a:ext uri="{FF2B5EF4-FFF2-40B4-BE49-F238E27FC236}">
                <a16:creationId xmlns:a16="http://schemas.microsoft.com/office/drawing/2014/main" id="{DFF72612-C0C8-4231-92E5-DEB750D65E80}"/>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3"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Mockup">
            <a:extLst>
              <a:ext uri="{FF2B5EF4-FFF2-40B4-BE49-F238E27FC236}">
                <a16:creationId xmlns:a16="http://schemas.microsoft.com/office/drawing/2014/main" id="{0CEB9415-50A8-413A-8A75-6EDCB3363253}"/>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1092200"/>
            <a:ext cx="5529262"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67C315DC-F5A0-41B1-8DB4-360F3334CD29}"/>
              </a:ext>
            </a:extLst>
          </p:cNvPr>
          <p:cNvSpPr txBox="1">
            <a:spLocks noChangeArrowheads="1"/>
          </p:cNvSpPr>
          <p:nvPr/>
        </p:nvSpPr>
        <p:spPr bwMode="auto">
          <a:xfrm>
            <a:off x="7685088" y="2649538"/>
            <a:ext cx="3521075"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17" name="TextBox 16">
            <a:extLst>
              <a:ext uri="{FF2B5EF4-FFF2-40B4-BE49-F238E27FC236}">
                <a16:creationId xmlns:a16="http://schemas.microsoft.com/office/drawing/2014/main" id="{496D75A7-7C71-42F7-A5FF-093F9C633FAC}"/>
              </a:ext>
            </a:extLst>
          </p:cNvPr>
          <p:cNvSpPr txBox="1">
            <a:spLocks noChangeArrowheads="1"/>
          </p:cNvSpPr>
          <p:nvPr/>
        </p:nvSpPr>
        <p:spPr bwMode="auto">
          <a:xfrm>
            <a:off x="7685088" y="5489575"/>
            <a:ext cx="3184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15365" name="PpHolder4">
            <a:extLst>
              <a:ext uri="{FF2B5EF4-FFF2-40B4-BE49-F238E27FC236}">
                <a16:creationId xmlns:a16="http://schemas.microsoft.com/office/drawing/2014/main" id="{4FC9D2D9-4482-47AA-8665-0F8312004803}"/>
              </a:ext>
            </a:extLst>
          </p:cNvPr>
          <p:cNvSpPr>
            <a:spLocks noGrp="1"/>
          </p:cNvSpPr>
          <p:nvPr>
            <p:ph type="pic" sz="quarter" idx="10"/>
          </p:nvPr>
        </p:nvSpPr>
        <p:spPr bwMode="auto">
          <a:xfrm>
            <a:off x="1203325" y="1317625"/>
            <a:ext cx="5105400" cy="2846388"/>
          </a:xfrm>
          <a:custGeom>
            <a:avLst/>
            <a:gdLst>
              <a:gd name="T0" fmla="*/ 0 w 5106481"/>
              <a:gd name="T1" fmla="*/ 0 h 2846230"/>
              <a:gd name="T2" fmla="*/ 5106481 w 5106481"/>
              <a:gd name="T3" fmla="*/ 0 h 2846230"/>
              <a:gd name="T4" fmla="*/ 5106481 w 5106481"/>
              <a:gd name="T5" fmla="*/ 2846230 h 2846230"/>
              <a:gd name="T6" fmla="*/ 0 w 5106481"/>
              <a:gd name="T7" fmla="*/ 2846230 h 28462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06481" h="2846230">
                <a:moveTo>
                  <a:pt x="0" y="0"/>
                </a:moveTo>
                <a:lnTo>
                  <a:pt x="5106481" y="0"/>
                </a:lnTo>
                <a:lnTo>
                  <a:pt x="5106481" y="2846230"/>
                </a:lnTo>
                <a:lnTo>
                  <a:pt x="0" y="284623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6" name="Title 25">
            <a:extLst>
              <a:ext uri="{FF2B5EF4-FFF2-40B4-BE49-F238E27FC236}">
                <a16:creationId xmlns:a16="http://schemas.microsoft.com/office/drawing/2014/main" id="{95D12993-310C-404F-A8C3-7F6D87A5E245}"/>
              </a:ext>
            </a:extLst>
          </p:cNvPr>
          <p:cNvSpPr>
            <a:spLocks noGrp="1" noChangeArrowheads="1"/>
          </p:cNvSpPr>
          <p:nvPr>
            <p:ph type="title"/>
          </p:nvPr>
        </p:nvSpPr>
        <p:spPr bwMode="auto">
          <a:xfrm>
            <a:off x="7685088" y="1485900"/>
            <a:ext cx="3509962" cy="1196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for Website</a:t>
            </a:r>
            <a:endParaRPr lang="en-ID" altLang="en-US"/>
          </a:p>
        </p:txBody>
      </p:sp>
      <p:grpSp>
        <p:nvGrpSpPr>
          <p:cNvPr id="16" name="Graphic 8">
            <a:extLst>
              <a:ext uri="{FF2B5EF4-FFF2-40B4-BE49-F238E27FC236}">
                <a16:creationId xmlns:a16="http://schemas.microsoft.com/office/drawing/2014/main" id="{9C3B4568-29D5-48E7-BBD7-4C331398101E}"/>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18" name="Freeform: Shape 17">
              <a:extLst>
                <a:ext uri="{FF2B5EF4-FFF2-40B4-BE49-F238E27FC236}">
                  <a16:creationId xmlns:a16="http://schemas.microsoft.com/office/drawing/2014/main" id="{093C1122-3822-4127-924A-8E11D27AA12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9" name="Freeform: Shape 18">
              <a:extLst>
                <a:ext uri="{FF2B5EF4-FFF2-40B4-BE49-F238E27FC236}">
                  <a16:creationId xmlns:a16="http://schemas.microsoft.com/office/drawing/2014/main" id="{FF1538D1-D27B-467C-888F-6FDE020A0A8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0" name="Freeform: Shape 19">
              <a:extLst>
                <a:ext uri="{FF2B5EF4-FFF2-40B4-BE49-F238E27FC236}">
                  <a16:creationId xmlns:a16="http://schemas.microsoft.com/office/drawing/2014/main" id="{47F79F1E-0A5B-474E-A2A1-B86BFE0F1308}"/>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1" name="Freeform: Shape 20">
              <a:extLst>
                <a:ext uri="{FF2B5EF4-FFF2-40B4-BE49-F238E27FC236}">
                  <a16:creationId xmlns:a16="http://schemas.microsoft.com/office/drawing/2014/main" id="{0D5DE247-4188-4862-8A77-D1FCA25B4933}"/>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2" name="Freeform: Shape 21">
              <a:extLst>
                <a:ext uri="{FF2B5EF4-FFF2-40B4-BE49-F238E27FC236}">
                  <a16:creationId xmlns:a16="http://schemas.microsoft.com/office/drawing/2014/main" id="{AA6CC01C-A071-452D-A77D-BE4A888EBB2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3" name="Freeform: Shape 22">
              <a:extLst>
                <a:ext uri="{FF2B5EF4-FFF2-40B4-BE49-F238E27FC236}">
                  <a16:creationId xmlns:a16="http://schemas.microsoft.com/office/drawing/2014/main" id="{BDA7F8A7-2584-4370-9109-1FB509EF98C1}"/>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25" name="TextBox 24">
            <a:extLst>
              <a:ext uri="{FF2B5EF4-FFF2-40B4-BE49-F238E27FC236}">
                <a16:creationId xmlns:a16="http://schemas.microsoft.com/office/drawing/2014/main" id="{AB7D2879-F592-46FF-8297-E8BC1762202B}"/>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27" name="Freeform: Shape 26">
            <a:extLst>
              <a:ext uri="{FF2B5EF4-FFF2-40B4-BE49-F238E27FC236}">
                <a16:creationId xmlns:a16="http://schemas.microsoft.com/office/drawing/2014/main" id="{FB39F780-5603-407B-83E1-9B28E0F59B80}"/>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6"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PpHolder1">
            <a:extLst>
              <a:ext uri="{FF2B5EF4-FFF2-40B4-BE49-F238E27FC236}">
                <a16:creationId xmlns:a16="http://schemas.microsoft.com/office/drawing/2014/main" id="{B2E9283E-6FC2-4AFF-9F8E-FA64DDB34D21}"/>
              </a:ext>
            </a:extLst>
          </p:cNvPr>
          <p:cNvSpPr>
            <a:spLocks noGrp="1"/>
          </p:cNvSpPr>
          <p:nvPr>
            <p:ph type="pic" sz="quarter" idx="11"/>
          </p:nvPr>
        </p:nvSpPr>
        <p:spPr bwMode="auto">
          <a:xfrm>
            <a:off x="8605838" y="1373188"/>
            <a:ext cx="1955800" cy="4111625"/>
          </a:xfrm>
          <a:custGeom>
            <a:avLst/>
            <a:gdLst>
              <a:gd name="T0" fmla="*/ 0 w 1954791"/>
              <a:gd name="T1" fmla="*/ 0 h 4110069"/>
              <a:gd name="T2" fmla="*/ 1954791 w 1954791"/>
              <a:gd name="T3" fmla="*/ 0 h 4110069"/>
              <a:gd name="T4" fmla="*/ 1954791 w 1954791"/>
              <a:gd name="T5" fmla="*/ 4110069 h 4110069"/>
              <a:gd name="T6" fmla="*/ 0 w 1954791"/>
              <a:gd name="T7" fmla="*/ 4110069 h 41100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54791" h="4110069">
                <a:moveTo>
                  <a:pt x="0" y="0"/>
                </a:moveTo>
                <a:lnTo>
                  <a:pt x="1954791" y="0"/>
                </a:lnTo>
                <a:lnTo>
                  <a:pt x="1954791" y="4110069"/>
                </a:lnTo>
                <a:lnTo>
                  <a:pt x="0" y="4110069"/>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40" name="Title 39">
            <a:extLst>
              <a:ext uri="{FF2B5EF4-FFF2-40B4-BE49-F238E27FC236}">
                <a16:creationId xmlns:a16="http://schemas.microsoft.com/office/drawing/2014/main" id="{44EAD3AE-C284-400D-BBA4-861BC2C090AF}"/>
              </a:ext>
            </a:extLst>
          </p:cNvPr>
          <p:cNvSpPr>
            <a:spLocks noGrp="1" noChangeArrowheads="1"/>
          </p:cNvSpPr>
          <p:nvPr>
            <p:ph type="title"/>
          </p:nvPr>
        </p:nvSpPr>
        <p:spPr bwMode="auto">
          <a:xfrm>
            <a:off x="1520825" y="1120775"/>
            <a:ext cx="3508375" cy="1198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for Mobile</a:t>
            </a:r>
            <a:endParaRPr lang="en-ID" altLang="en-US"/>
          </a:p>
        </p:txBody>
      </p:sp>
      <p:pic>
        <p:nvPicPr>
          <p:cNvPr id="22" name="Mockup" descr="A close up of a screen&#10;&#10;Description automatically generated">
            <a:extLst>
              <a:ext uri="{FF2B5EF4-FFF2-40B4-BE49-F238E27FC236}">
                <a16:creationId xmlns:a16="http://schemas.microsoft.com/office/drawing/2014/main" id="{0890E91B-BD23-4FB8-83FC-CE41B8C45C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6300" y="1249363"/>
            <a:ext cx="2174875"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4DE86D35-152A-4234-806A-56E56937EEDD}"/>
              </a:ext>
            </a:extLst>
          </p:cNvPr>
          <p:cNvSpPr txBox="1">
            <a:spLocks noChangeArrowheads="1"/>
          </p:cNvSpPr>
          <p:nvPr/>
        </p:nvSpPr>
        <p:spPr bwMode="auto">
          <a:xfrm>
            <a:off x="1520825" y="2284413"/>
            <a:ext cx="3519488"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19" name="TextBox 18">
            <a:extLst>
              <a:ext uri="{FF2B5EF4-FFF2-40B4-BE49-F238E27FC236}">
                <a16:creationId xmlns:a16="http://schemas.microsoft.com/office/drawing/2014/main" id="{60E7501B-0F72-4CD7-B5EA-C55F0F6ED993}"/>
              </a:ext>
            </a:extLst>
          </p:cNvPr>
          <p:cNvSpPr txBox="1">
            <a:spLocks noChangeArrowheads="1"/>
          </p:cNvSpPr>
          <p:nvPr/>
        </p:nvSpPr>
        <p:spPr bwMode="auto">
          <a:xfrm>
            <a:off x="1520825" y="5124450"/>
            <a:ext cx="31829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16391" name="PpHolder6">
            <a:extLst>
              <a:ext uri="{FF2B5EF4-FFF2-40B4-BE49-F238E27FC236}">
                <a16:creationId xmlns:a16="http://schemas.microsoft.com/office/drawing/2014/main" id="{556C0B59-B079-4B67-B474-3786164D5E5D}"/>
              </a:ext>
            </a:extLst>
          </p:cNvPr>
          <p:cNvSpPr>
            <a:spLocks noGrp="1"/>
          </p:cNvSpPr>
          <p:nvPr>
            <p:ph type="pic" sz="quarter" idx="10"/>
          </p:nvPr>
        </p:nvSpPr>
        <p:spPr bwMode="auto">
          <a:xfrm>
            <a:off x="6354763" y="1006475"/>
            <a:ext cx="2303462" cy="4845050"/>
          </a:xfrm>
          <a:custGeom>
            <a:avLst/>
            <a:gdLst>
              <a:gd name="T0" fmla="*/ 0 w 2303701"/>
              <a:gd name="T1" fmla="*/ 0 h 4843677"/>
              <a:gd name="T2" fmla="*/ 2303701 w 2303701"/>
              <a:gd name="T3" fmla="*/ 0 h 4843677"/>
              <a:gd name="T4" fmla="*/ 2303701 w 2303701"/>
              <a:gd name="T5" fmla="*/ 4843677 h 4843677"/>
              <a:gd name="T6" fmla="*/ 0 w 2303701"/>
              <a:gd name="T7" fmla="*/ 4843677 h 48436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03701" h="4843677">
                <a:moveTo>
                  <a:pt x="0" y="0"/>
                </a:moveTo>
                <a:lnTo>
                  <a:pt x="2303701" y="0"/>
                </a:lnTo>
                <a:lnTo>
                  <a:pt x="2303701" y="4843677"/>
                </a:lnTo>
                <a:lnTo>
                  <a:pt x="0" y="4843677"/>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pic>
        <p:nvPicPr>
          <p:cNvPr id="14" name="Mockup" descr="A close up of a screen&#10;&#10;Description automatically generated">
            <a:extLst>
              <a:ext uri="{FF2B5EF4-FFF2-40B4-BE49-F238E27FC236}">
                <a16:creationId xmlns:a16="http://schemas.microsoft.com/office/drawing/2014/main" id="{EB6915B8-7151-4625-A61B-1A86E0533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4588" y="860425"/>
            <a:ext cx="2563812"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aphic 8">
            <a:extLst>
              <a:ext uri="{FF2B5EF4-FFF2-40B4-BE49-F238E27FC236}">
                <a16:creationId xmlns:a16="http://schemas.microsoft.com/office/drawing/2014/main" id="{4021BC32-BE56-4091-A0B2-991433029B2E}"/>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20" name="Freeform: Shape 19">
              <a:extLst>
                <a:ext uri="{FF2B5EF4-FFF2-40B4-BE49-F238E27FC236}">
                  <a16:creationId xmlns:a16="http://schemas.microsoft.com/office/drawing/2014/main" id="{8DC3C3F0-AAD7-4D47-84D8-831C7AD22E85}"/>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1" name="Freeform: Shape 20">
              <a:extLst>
                <a:ext uri="{FF2B5EF4-FFF2-40B4-BE49-F238E27FC236}">
                  <a16:creationId xmlns:a16="http://schemas.microsoft.com/office/drawing/2014/main" id="{EE062816-7E76-42D8-B9CF-9130AEE0C656}"/>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3" name="Freeform: Shape 22">
              <a:extLst>
                <a:ext uri="{FF2B5EF4-FFF2-40B4-BE49-F238E27FC236}">
                  <a16:creationId xmlns:a16="http://schemas.microsoft.com/office/drawing/2014/main" id="{692FA312-D33F-42EE-8C4C-8475BA039E35}"/>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4" name="Freeform: Shape 23">
              <a:extLst>
                <a:ext uri="{FF2B5EF4-FFF2-40B4-BE49-F238E27FC236}">
                  <a16:creationId xmlns:a16="http://schemas.microsoft.com/office/drawing/2014/main" id="{ADAA51D6-C515-425A-AEC0-E06D9409BF6E}"/>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5" name="Freeform: Shape 24">
              <a:extLst>
                <a:ext uri="{FF2B5EF4-FFF2-40B4-BE49-F238E27FC236}">
                  <a16:creationId xmlns:a16="http://schemas.microsoft.com/office/drawing/2014/main" id="{DE5F826C-FC4D-47C6-914C-E854890E4FF5}"/>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6" name="Freeform: Shape 25">
              <a:extLst>
                <a:ext uri="{FF2B5EF4-FFF2-40B4-BE49-F238E27FC236}">
                  <a16:creationId xmlns:a16="http://schemas.microsoft.com/office/drawing/2014/main" id="{19935954-A199-443C-8CAE-AEE28EAA4B1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27" name="TextBox 26">
            <a:extLst>
              <a:ext uri="{FF2B5EF4-FFF2-40B4-BE49-F238E27FC236}">
                <a16:creationId xmlns:a16="http://schemas.microsoft.com/office/drawing/2014/main" id="{64174EC6-E58E-46A0-9497-8FC1C67312C6}"/>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28" name="Freeform: Shape 27">
            <a:extLst>
              <a:ext uri="{FF2B5EF4-FFF2-40B4-BE49-F238E27FC236}">
                <a16:creationId xmlns:a16="http://schemas.microsoft.com/office/drawing/2014/main" id="{584DAF85-D6A1-422E-B5C5-0595EC72E561}"/>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par>
                          <p:cTn id="23" fill="hold" nodeType="afterGroup">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up)">
                                      <p:cBhvr>
                                        <p:cTn id="26" dur="500"/>
                                        <p:tgtEl>
                                          <p:spTgt spid="40"/>
                                        </p:tgtEl>
                                      </p:cBhvr>
                                    </p:animEffect>
                                  </p:childTnLst>
                                </p:cTn>
                              </p:par>
                            </p:childTnLst>
                          </p:cTn>
                        </p:par>
                        <p:par>
                          <p:cTn id="27" fill="hold" nodeType="afterGroup">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par>
                          <p:cTn id="31" fill="hold" nodeType="afterGroup">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7" grpId="0"/>
      <p:bldP spid="19"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a:extLst>
              <a:ext uri="{FF2B5EF4-FFF2-40B4-BE49-F238E27FC236}">
                <a16:creationId xmlns:a16="http://schemas.microsoft.com/office/drawing/2014/main" id="{9A267FFE-68D4-410F-B11C-D9BEB793676A}"/>
              </a:ext>
            </a:extLst>
          </p:cNvPr>
          <p:cNvSpPr>
            <a:spLocks noChangeArrowheads="1"/>
          </p:cNvSpPr>
          <p:nvPr/>
        </p:nvSpPr>
        <p:spPr bwMode="auto">
          <a:xfrm>
            <a:off x="4572000" y="1600200"/>
            <a:ext cx="3048000" cy="3962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endParaRPr lang="en-ID" altLang="en-US"/>
          </a:p>
        </p:txBody>
      </p:sp>
      <p:sp>
        <p:nvSpPr>
          <p:cNvPr id="37" name="TextBox 36">
            <a:extLst>
              <a:ext uri="{FF2B5EF4-FFF2-40B4-BE49-F238E27FC236}">
                <a16:creationId xmlns:a16="http://schemas.microsoft.com/office/drawing/2014/main" id="{96F4D28B-0F84-43D1-84DB-8440EBA87158}"/>
              </a:ext>
            </a:extLst>
          </p:cNvPr>
          <p:cNvSpPr txBox="1"/>
          <p:nvPr/>
        </p:nvSpPr>
        <p:spPr>
          <a:xfrm>
            <a:off x="4876800" y="3916363"/>
            <a:ext cx="2438400" cy="584200"/>
          </a:xfrm>
          <a:prstGeom prst="rect">
            <a:avLst/>
          </a:prstGeom>
          <a:noFill/>
        </p:spPr>
        <p:txBody>
          <a:bodyPr anchor="ctr">
            <a:spAutoFit/>
          </a:bodyPr>
          <a:lstStyle/>
          <a:p>
            <a:pPr algn="ctr" eaLnBrk="1" fontAlgn="auto" hangingPunct="1">
              <a:spcBef>
                <a:spcPts val="0"/>
              </a:spcBef>
              <a:spcAft>
                <a:spcPts val="0"/>
              </a:spcAft>
              <a:defRPr/>
            </a:pPr>
            <a:r>
              <a:rPr lang="en-US" sz="3200" b="1" dirty="0">
                <a:solidFill>
                  <a:schemeClr val="bg2"/>
                </a:solidFill>
                <a:latin typeface="+mj-lt"/>
              </a:rPr>
              <a:t>$450,00</a:t>
            </a:r>
            <a:endParaRPr lang="en-ID" sz="3200" b="1" dirty="0">
              <a:solidFill>
                <a:schemeClr val="bg2"/>
              </a:solidFill>
              <a:latin typeface="+mj-lt"/>
            </a:endParaRPr>
          </a:p>
        </p:txBody>
      </p:sp>
      <p:sp>
        <p:nvSpPr>
          <p:cNvPr id="38" name="TextBox 37">
            <a:extLst>
              <a:ext uri="{FF2B5EF4-FFF2-40B4-BE49-F238E27FC236}">
                <a16:creationId xmlns:a16="http://schemas.microsoft.com/office/drawing/2014/main" id="{B8EFE0D2-50AA-4123-889E-963487A31373}"/>
              </a:ext>
            </a:extLst>
          </p:cNvPr>
          <p:cNvSpPr txBox="1">
            <a:spLocks noChangeArrowheads="1"/>
          </p:cNvSpPr>
          <p:nvPr/>
        </p:nvSpPr>
        <p:spPr bwMode="auto">
          <a:xfrm>
            <a:off x="5053013" y="4424363"/>
            <a:ext cx="2085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100">
                <a:solidFill>
                  <a:schemeClr val="bg2"/>
                </a:solidFill>
              </a:rPr>
              <a:t>A wonderful serenity has taken possession</a:t>
            </a:r>
          </a:p>
        </p:txBody>
      </p:sp>
      <p:sp>
        <p:nvSpPr>
          <p:cNvPr id="39" name="TextBox 38">
            <a:extLst>
              <a:ext uri="{FF2B5EF4-FFF2-40B4-BE49-F238E27FC236}">
                <a16:creationId xmlns:a16="http://schemas.microsoft.com/office/drawing/2014/main" id="{F1A031BA-C979-400E-8CAD-CB9308971819}"/>
              </a:ext>
            </a:extLst>
          </p:cNvPr>
          <p:cNvSpPr txBox="1"/>
          <p:nvPr/>
        </p:nvSpPr>
        <p:spPr>
          <a:xfrm>
            <a:off x="5181600" y="1760538"/>
            <a:ext cx="1828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Description</a:t>
            </a:r>
            <a:endParaRPr lang="en-ID" sz="1400" b="1" dirty="0">
              <a:solidFill>
                <a:schemeClr val="bg2"/>
              </a:solidFill>
              <a:latin typeface="+mj-lt"/>
            </a:endParaRPr>
          </a:p>
        </p:txBody>
      </p:sp>
      <p:sp>
        <p:nvSpPr>
          <p:cNvPr id="40" name="Rectangle 39">
            <a:extLst>
              <a:ext uri="{FF2B5EF4-FFF2-40B4-BE49-F238E27FC236}">
                <a16:creationId xmlns:a16="http://schemas.microsoft.com/office/drawing/2014/main" id="{81E4E89A-C64E-41D2-8966-40DFDAD9B33C}"/>
              </a:ext>
            </a:extLst>
          </p:cNvPr>
          <p:cNvSpPr/>
          <p:nvPr/>
        </p:nvSpPr>
        <p:spPr>
          <a:xfrm>
            <a:off x="5181600" y="5257800"/>
            <a:ext cx="1828800" cy="6159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41" name="TextBox 40">
            <a:extLst>
              <a:ext uri="{FF2B5EF4-FFF2-40B4-BE49-F238E27FC236}">
                <a16:creationId xmlns:a16="http://schemas.microsoft.com/office/drawing/2014/main" id="{1E910A00-E1EA-4E02-B74A-CBD301A04A29}"/>
              </a:ext>
            </a:extLst>
          </p:cNvPr>
          <p:cNvSpPr txBox="1"/>
          <p:nvPr/>
        </p:nvSpPr>
        <p:spPr>
          <a:xfrm>
            <a:off x="5245100" y="5411788"/>
            <a:ext cx="1701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Get Started</a:t>
            </a:r>
            <a:endParaRPr lang="en-ID" sz="1400" b="1" dirty="0">
              <a:solidFill>
                <a:schemeClr val="bg2"/>
              </a:solidFill>
              <a:latin typeface="+mj-lt"/>
            </a:endParaRPr>
          </a:p>
        </p:txBody>
      </p:sp>
      <p:sp>
        <p:nvSpPr>
          <p:cNvPr id="79" name="Title 78">
            <a:extLst>
              <a:ext uri="{FF2B5EF4-FFF2-40B4-BE49-F238E27FC236}">
                <a16:creationId xmlns:a16="http://schemas.microsoft.com/office/drawing/2014/main" id="{9CF29CE5-CA94-468D-B4FA-E5D51351F70D}"/>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Pricing Package</a:t>
            </a:r>
            <a:endParaRPr lang="en-ID" altLang="en-US"/>
          </a:p>
        </p:txBody>
      </p:sp>
      <p:sp>
        <p:nvSpPr>
          <p:cNvPr id="57" name="Freeform 5">
            <a:extLst>
              <a:ext uri="{FF2B5EF4-FFF2-40B4-BE49-F238E27FC236}">
                <a16:creationId xmlns:a16="http://schemas.microsoft.com/office/drawing/2014/main" id="{4C39A037-141D-4182-9AA2-12E55F60221D}"/>
              </a:ext>
            </a:extLst>
          </p:cNvPr>
          <p:cNvSpPr>
            <a:spLocks noChangeArrowheads="1"/>
          </p:cNvSpPr>
          <p:nvPr/>
        </p:nvSpPr>
        <p:spPr bwMode="auto">
          <a:xfrm>
            <a:off x="1219200" y="1600200"/>
            <a:ext cx="3048000" cy="3962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endParaRPr lang="en-ID" altLang="en-US"/>
          </a:p>
        </p:txBody>
      </p:sp>
      <p:sp>
        <p:nvSpPr>
          <p:cNvPr id="58" name="TextBox 57">
            <a:extLst>
              <a:ext uri="{FF2B5EF4-FFF2-40B4-BE49-F238E27FC236}">
                <a16:creationId xmlns:a16="http://schemas.microsoft.com/office/drawing/2014/main" id="{489B8A9C-58F6-4397-9A9D-AC8EA779BAD1}"/>
              </a:ext>
            </a:extLst>
          </p:cNvPr>
          <p:cNvSpPr txBox="1"/>
          <p:nvPr/>
        </p:nvSpPr>
        <p:spPr>
          <a:xfrm>
            <a:off x="1524000" y="3916363"/>
            <a:ext cx="2438400" cy="584200"/>
          </a:xfrm>
          <a:prstGeom prst="rect">
            <a:avLst/>
          </a:prstGeom>
          <a:noFill/>
        </p:spPr>
        <p:txBody>
          <a:bodyPr anchor="ctr">
            <a:spAutoFit/>
          </a:bodyPr>
          <a:lstStyle/>
          <a:p>
            <a:pPr algn="ctr" eaLnBrk="1" fontAlgn="auto" hangingPunct="1">
              <a:spcBef>
                <a:spcPts val="0"/>
              </a:spcBef>
              <a:spcAft>
                <a:spcPts val="0"/>
              </a:spcAft>
              <a:defRPr/>
            </a:pPr>
            <a:r>
              <a:rPr lang="en-US" sz="3200" b="1" dirty="0">
                <a:solidFill>
                  <a:schemeClr val="bg2"/>
                </a:solidFill>
                <a:latin typeface="+mj-lt"/>
              </a:rPr>
              <a:t>$250,00</a:t>
            </a:r>
            <a:endParaRPr lang="en-ID" sz="3200" b="1" dirty="0">
              <a:solidFill>
                <a:schemeClr val="bg2"/>
              </a:solidFill>
              <a:latin typeface="+mj-lt"/>
            </a:endParaRPr>
          </a:p>
        </p:txBody>
      </p:sp>
      <p:sp>
        <p:nvSpPr>
          <p:cNvPr id="59" name="TextBox 58">
            <a:extLst>
              <a:ext uri="{FF2B5EF4-FFF2-40B4-BE49-F238E27FC236}">
                <a16:creationId xmlns:a16="http://schemas.microsoft.com/office/drawing/2014/main" id="{349BF42A-2F79-4256-8A00-D2913D99DBD0}"/>
              </a:ext>
            </a:extLst>
          </p:cNvPr>
          <p:cNvSpPr txBox="1">
            <a:spLocks noChangeArrowheads="1"/>
          </p:cNvSpPr>
          <p:nvPr/>
        </p:nvSpPr>
        <p:spPr bwMode="auto">
          <a:xfrm>
            <a:off x="1700213" y="4424363"/>
            <a:ext cx="2085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100">
                <a:solidFill>
                  <a:schemeClr val="bg2"/>
                </a:solidFill>
              </a:rPr>
              <a:t>A wonderful serenity has taken possession</a:t>
            </a:r>
          </a:p>
        </p:txBody>
      </p:sp>
      <p:sp>
        <p:nvSpPr>
          <p:cNvPr id="60" name="TextBox 59">
            <a:extLst>
              <a:ext uri="{FF2B5EF4-FFF2-40B4-BE49-F238E27FC236}">
                <a16:creationId xmlns:a16="http://schemas.microsoft.com/office/drawing/2014/main" id="{0E971391-E9F8-41FF-9AD2-28FAE35B0F58}"/>
              </a:ext>
            </a:extLst>
          </p:cNvPr>
          <p:cNvSpPr txBox="1"/>
          <p:nvPr/>
        </p:nvSpPr>
        <p:spPr>
          <a:xfrm>
            <a:off x="1828800" y="1760538"/>
            <a:ext cx="1828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Description</a:t>
            </a:r>
            <a:endParaRPr lang="en-ID" sz="1400" b="1" dirty="0">
              <a:solidFill>
                <a:schemeClr val="bg2"/>
              </a:solidFill>
              <a:latin typeface="+mj-lt"/>
            </a:endParaRPr>
          </a:p>
        </p:txBody>
      </p:sp>
      <p:sp>
        <p:nvSpPr>
          <p:cNvPr id="61" name="Rectangle 60">
            <a:extLst>
              <a:ext uri="{FF2B5EF4-FFF2-40B4-BE49-F238E27FC236}">
                <a16:creationId xmlns:a16="http://schemas.microsoft.com/office/drawing/2014/main" id="{1393D723-3D48-46FA-B0AE-318D55591DBD}"/>
              </a:ext>
            </a:extLst>
          </p:cNvPr>
          <p:cNvSpPr/>
          <p:nvPr/>
        </p:nvSpPr>
        <p:spPr>
          <a:xfrm>
            <a:off x="1828800" y="5257800"/>
            <a:ext cx="1828800" cy="6159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62" name="TextBox 61">
            <a:extLst>
              <a:ext uri="{FF2B5EF4-FFF2-40B4-BE49-F238E27FC236}">
                <a16:creationId xmlns:a16="http://schemas.microsoft.com/office/drawing/2014/main" id="{935C1621-8C2A-4243-85A0-493E540A3DC7}"/>
              </a:ext>
            </a:extLst>
          </p:cNvPr>
          <p:cNvSpPr txBox="1"/>
          <p:nvPr/>
        </p:nvSpPr>
        <p:spPr>
          <a:xfrm>
            <a:off x="1892300" y="5411788"/>
            <a:ext cx="1701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Get Started</a:t>
            </a:r>
            <a:endParaRPr lang="en-ID" sz="1400" b="1" dirty="0">
              <a:solidFill>
                <a:schemeClr val="bg2"/>
              </a:solidFill>
              <a:latin typeface="+mj-lt"/>
            </a:endParaRPr>
          </a:p>
        </p:txBody>
      </p:sp>
      <p:sp>
        <p:nvSpPr>
          <p:cNvPr id="64" name="Freeform 5">
            <a:extLst>
              <a:ext uri="{FF2B5EF4-FFF2-40B4-BE49-F238E27FC236}">
                <a16:creationId xmlns:a16="http://schemas.microsoft.com/office/drawing/2014/main" id="{299FEA3F-0211-4E60-B4BC-28B707EE7EC3}"/>
              </a:ext>
            </a:extLst>
          </p:cNvPr>
          <p:cNvSpPr>
            <a:spLocks noChangeArrowheads="1"/>
          </p:cNvSpPr>
          <p:nvPr/>
        </p:nvSpPr>
        <p:spPr bwMode="auto">
          <a:xfrm>
            <a:off x="7924800" y="1600200"/>
            <a:ext cx="3048000" cy="3962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endParaRPr lang="en-ID" altLang="en-US"/>
          </a:p>
        </p:txBody>
      </p:sp>
      <p:sp>
        <p:nvSpPr>
          <p:cNvPr id="65" name="TextBox 64">
            <a:extLst>
              <a:ext uri="{FF2B5EF4-FFF2-40B4-BE49-F238E27FC236}">
                <a16:creationId xmlns:a16="http://schemas.microsoft.com/office/drawing/2014/main" id="{2E05E266-5E3A-4D96-BBCF-2E788A902E8B}"/>
              </a:ext>
            </a:extLst>
          </p:cNvPr>
          <p:cNvSpPr txBox="1"/>
          <p:nvPr/>
        </p:nvSpPr>
        <p:spPr>
          <a:xfrm>
            <a:off x="8229600" y="3916363"/>
            <a:ext cx="2438400" cy="584200"/>
          </a:xfrm>
          <a:prstGeom prst="rect">
            <a:avLst/>
          </a:prstGeom>
          <a:noFill/>
        </p:spPr>
        <p:txBody>
          <a:bodyPr anchor="ctr">
            <a:spAutoFit/>
          </a:bodyPr>
          <a:lstStyle/>
          <a:p>
            <a:pPr algn="ctr" eaLnBrk="1" fontAlgn="auto" hangingPunct="1">
              <a:spcBef>
                <a:spcPts val="0"/>
              </a:spcBef>
              <a:spcAft>
                <a:spcPts val="0"/>
              </a:spcAft>
              <a:defRPr/>
            </a:pPr>
            <a:r>
              <a:rPr lang="en-US" sz="3200" b="1" dirty="0">
                <a:solidFill>
                  <a:schemeClr val="bg2"/>
                </a:solidFill>
                <a:latin typeface="+mj-lt"/>
              </a:rPr>
              <a:t>$750,00</a:t>
            </a:r>
            <a:endParaRPr lang="en-ID" sz="3200" b="1" dirty="0">
              <a:solidFill>
                <a:schemeClr val="bg2"/>
              </a:solidFill>
              <a:latin typeface="+mj-lt"/>
            </a:endParaRPr>
          </a:p>
        </p:txBody>
      </p:sp>
      <p:sp>
        <p:nvSpPr>
          <p:cNvPr id="66" name="TextBox 65">
            <a:extLst>
              <a:ext uri="{FF2B5EF4-FFF2-40B4-BE49-F238E27FC236}">
                <a16:creationId xmlns:a16="http://schemas.microsoft.com/office/drawing/2014/main" id="{A8ABE95D-BA0E-45FF-8F78-CAB6F626FC39}"/>
              </a:ext>
            </a:extLst>
          </p:cNvPr>
          <p:cNvSpPr txBox="1">
            <a:spLocks noChangeArrowheads="1"/>
          </p:cNvSpPr>
          <p:nvPr/>
        </p:nvSpPr>
        <p:spPr bwMode="auto">
          <a:xfrm>
            <a:off x="8405813" y="4424363"/>
            <a:ext cx="2085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100">
                <a:solidFill>
                  <a:schemeClr val="bg2"/>
                </a:solidFill>
              </a:rPr>
              <a:t>A wonderful serenity has taken possession</a:t>
            </a:r>
          </a:p>
        </p:txBody>
      </p:sp>
      <p:sp>
        <p:nvSpPr>
          <p:cNvPr id="67" name="TextBox 66">
            <a:extLst>
              <a:ext uri="{FF2B5EF4-FFF2-40B4-BE49-F238E27FC236}">
                <a16:creationId xmlns:a16="http://schemas.microsoft.com/office/drawing/2014/main" id="{D803B468-9CBA-4B35-8E76-EC5FDF491463}"/>
              </a:ext>
            </a:extLst>
          </p:cNvPr>
          <p:cNvSpPr txBox="1"/>
          <p:nvPr/>
        </p:nvSpPr>
        <p:spPr>
          <a:xfrm>
            <a:off x="8534400" y="1760538"/>
            <a:ext cx="1828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Description</a:t>
            </a:r>
            <a:endParaRPr lang="en-ID" sz="1400" b="1" dirty="0">
              <a:solidFill>
                <a:schemeClr val="bg2"/>
              </a:solidFill>
              <a:latin typeface="+mj-lt"/>
            </a:endParaRPr>
          </a:p>
        </p:txBody>
      </p:sp>
      <p:sp>
        <p:nvSpPr>
          <p:cNvPr id="68" name="Rectangle 67">
            <a:extLst>
              <a:ext uri="{FF2B5EF4-FFF2-40B4-BE49-F238E27FC236}">
                <a16:creationId xmlns:a16="http://schemas.microsoft.com/office/drawing/2014/main" id="{3C8C33C9-0EE6-4CEE-9553-DB0B74FF1CD6}"/>
              </a:ext>
            </a:extLst>
          </p:cNvPr>
          <p:cNvSpPr/>
          <p:nvPr/>
        </p:nvSpPr>
        <p:spPr>
          <a:xfrm>
            <a:off x="8534400" y="5257800"/>
            <a:ext cx="1828800" cy="6159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69" name="TextBox 68">
            <a:extLst>
              <a:ext uri="{FF2B5EF4-FFF2-40B4-BE49-F238E27FC236}">
                <a16:creationId xmlns:a16="http://schemas.microsoft.com/office/drawing/2014/main" id="{C511C328-F55C-45A8-A7F3-9A2677D5C068}"/>
              </a:ext>
            </a:extLst>
          </p:cNvPr>
          <p:cNvSpPr txBox="1"/>
          <p:nvPr/>
        </p:nvSpPr>
        <p:spPr>
          <a:xfrm>
            <a:off x="8597900" y="5411788"/>
            <a:ext cx="1701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Get Started</a:t>
            </a:r>
            <a:endParaRPr lang="en-ID" sz="1400" b="1" dirty="0">
              <a:solidFill>
                <a:schemeClr val="bg2"/>
              </a:solidFill>
              <a:latin typeface="+mj-lt"/>
            </a:endParaRPr>
          </a:p>
        </p:txBody>
      </p:sp>
      <p:sp>
        <p:nvSpPr>
          <p:cNvPr id="17429" name="PpHolder20">
            <a:extLst>
              <a:ext uri="{FF2B5EF4-FFF2-40B4-BE49-F238E27FC236}">
                <a16:creationId xmlns:a16="http://schemas.microsoft.com/office/drawing/2014/main" id="{BBC0F237-1374-4FF5-96E9-8EAC6B12DDF3}"/>
              </a:ext>
            </a:extLst>
          </p:cNvPr>
          <p:cNvSpPr>
            <a:spLocks noGrp="1"/>
          </p:cNvSpPr>
          <p:nvPr>
            <p:ph type="pic" sz="quarter" idx="12"/>
          </p:nvPr>
        </p:nvSpPr>
        <p:spPr bwMode="auto">
          <a:xfrm>
            <a:off x="4876800" y="2209800"/>
            <a:ext cx="2438400" cy="1535113"/>
          </a:xfrm>
          <a:custGeom>
            <a:avLst/>
            <a:gdLst>
              <a:gd name="T0" fmla="*/ 0 w 2438399"/>
              <a:gd name="T1" fmla="*/ 0 h 1535097"/>
              <a:gd name="T2" fmla="*/ 2438399 w 2438399"/>
              <a:gd name="T3" fmla="*/ 0 h 1535097"/>
              <a:gd name="T4" fmla="*/ 2438399 w 2438399"/>
              <a:gd name="T5" fmla="*/ 1535097 h 1535097"/>
              <a:gd name="T6" fmla="*/ 0 w 2438399"/>
              <a:gd name="T7" fmla="*/ 1535097 h 15350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8399" h="1535097">
                <a:moveTo>
                  <a:pt x="0" y="0"/>
                </a:moveTo>
                <a:lnTo>
                  <a:pt x="2438399" y="0"/>
                </a:lnTo>
                <a:lnTo>
                  <a:pt x="2438399" y="1535097"/>
                </a:lnTo>
                <a:lnTo>
                  <a:pt x="0" y="1535097"/>
                </a:lnTo>
                <a:lnTo>
                  <a:pt x="0" y="0"/>
                </a:lnTo>
                <a:close/>
              </a:path>
            </a:pathLst>
          </a:custGeom>
          <a:ln w="9525"/>
          <a:extLst>
            <a:ext uri="{91240B29-F687-4F45-9708-019B960494DF}">
              <a14:hiddenLine xmlns:a14="http://schemas.microsoft.com/office/drawing/2010/main" w="7938" cap="flat">
                <a:solidFill>
                  <a:srgbClr val="000000"/>
                </a:solidFill>
                <a:miter lim="800000"/>
                <a:headEnd/>
                <a:tailEnd/>
              </a14:hiddenLine>
            </a:ext>
          </a:extLst>
        </p:spPr>
      </p:sp>
      <p:sp>
        <p:nvSpPr>
          <p:cNvPr id="17430" name="PpHolder21">
            <a:extLst>
              <a:ext uri="{FF2B5EF4-FFF2-40B4-BE49-F238E27FC236}">
                <a16:creationId xmlns:a16="http://schemas.microsoft.com/office/drawing/2014/main" id="{D3C12B8F-38DF-41C4-9E88-D8BB7773619F}"/>
              </a:ext>
            </a:extLst>
          </p:cNvPr>
          <p:cNvSpPr>
            <a:spLocks noGrp="1"/>
          </p:cNvSpPr>
          <p:nvPr>
            <p:ph type="pic" sz="quarter" idx="11"/>
          </p:nvPr>
        </p:nvSpPr>
        <p:spPr bwMode="auto">
          <a:xfrm>
            <a:off x="1524000" y="2209800"/>
            <a:ext cx="2438400" cy="1535113"/>
          </a:xfrm>
          <a:custGeom>
            <a:avLst/>
            <a:gdLst>
              <a:gd name="T0" fmla="*/ 0 w 2438400"/>
              <a:gd name="T1" fmla="*/ 0 h 1535097"/>
              <a:gd name="T2" fmla="*/ 2438400 w 2438400"/>
              <a:gd name="T3" fmla="*/ 0 h 1535097"/>
              <a:gd name="T4" fmla="*/ 2438400 w 2438400"/>
              <a:gd name="T5" fmla="*/ 1535097 h 1535097"/>
              <a:gd name="T6" fmla="*/ 0 w 2438400"/>
              <a:gd name="T7" fmla="*/ 1535097 h 15350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8400" h="1535097">
                <a:moveTo>
                  <a:pt x="0" y="0"/>
                </a:moveTo>
                <a:lnTo>
                  <a:pt x="2438400" y="0"/>
                </a:lnTo>
                <a:lnTo>
                  <a:pt x="2438400" y="1535097"/>
                </a:lnTo>
                <a:lnTo>
                  <a:pt x="0" y="1535097"/>
                </a:lnTo>
                <a:lnTo>
                  <a:pt x="0" y="0"/>
                </a:lnTo>
                <a:close/>
              </a:path>
            </a:pathLst>
          </a:custGeom>
          <a:ln w="9525"/>
          <a:extLst>
            <a:ext uri="{91240B29-F687-4F45-9708-019B960494DF}">
              <a14:hiddenLine xmlns:a14="http://schemas.microsoft.com/office/drawing/2010/main" w="7938" cap="flat">
                <a:solidFill>
                  <a:srgbClr val="000000"/>
                </a:solidFill>
                <a:miter lim="800000"/>
                <a:headEnd/>
                <a:tailEnd/>
              </a14:hiddenLine>
            </a:ext>
          </a:extLst>
        </p:spPr>
      </p:sp>
      <p:sp>
        <p:nvSpPr>
          <p:cNvPr id="17431" name="PpHolder22">
            <a:extLst>
              <a:ext uri="{FF2B5EF4-FFF2-40B4-BE49-F238E27FC236}">
                <a16:creationId xmlns:a16="http://schemas.microsoft.com/office/drawing/2014/main" id="{A7C9273A-9299-4485-8919-00494B4B5A5E}"/>
              </a:ext>
            </a:extLst>
          </p:cNvPr>
          <p:cNvSpPr>
            <a:spLocks noGrp="1"/>
          </p:cNvSpPr>
          <p:nvPr>
            <p:ph type="pic" sz="quarter" idx="10"/>
          </p:nvPr>
        </p:nvSpPr>
        <p:spPr bwMode="auto">
          <a:xfrm>
            <a:off x="8229600" y="2209800"/>
            <a:ext cx="2438400" cy="1535113"/>
          </a:xfrm>
          <a:custGeom>
            <a:avLst/>
            <a:gdLst>
              <a:gd name="T0" fmla="*/ 0 w 2438400"/>
              <a:gd name="T1" fmla="*/ 0 h 1535097"/>
              <a:gd name="T2" fmla="*/ 2438400 w 2438400"/>
              <a:gd name="T3" fmla="*/ 0 h 1535097"/>
              <a:gd name="T4" fmla="*/ 2438400 w 2438400"/>
              <a:gd name="T5" fmla="*/ 1535097 h 1535097"/>
              <a:gd name="T6" fmla="*/ 0 w 2438400"/>
              <a:gd name="T7" fmla="*/ 1535097 h 15350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8400" h="1535097">
                <a:moveTo>
                  <a:pt x="0" y="0"/>
                </a:moveTo>
                <a:lnTo>
                  <a:pt x="2438400" y="0"/>
                </a:lnTo>
                <a:lnTo>
                  <a:pt x="2438400" y="1535097"/>
                </a:lnTo>
                <a:lnTo>
                  <a:pt x="0" y="1535097"/>
                </a:lnTo>
                <a:lnTo>
                  <a:pt x="0" y="0"/>
                </a:lnTo>
                <a:close/>
              </a:path>
            </a:pathLst>
          </a:custGeom>
          <a:ln w="9525"/>
          <a:extLst>
            <a:ext uri="{91240B29-F687-4F45-9708-019B960494DF}">
              <a14:hiddenLine xmlns:a14="http://schemas.microsoft.com/office/drawing/2010/main" w="7938" cap="flat">
                <a:solidFill>
                  <a:srgbClr val="000000"/>
                </a:solidFill>
                <a:miter lim="800000"/>
                <a:headEnd/>
                <a:tailEnd/>
              </a14:hiddenLine>
            </a:ext>
          </a:extLst>
        </p:spPr>
      </p:sp>
      <p:grpSp>
        <p:nvGrpSpPr>
          <p:cNvPr id="33" name="Graphic 8">
            <a:extLst>
              <a:ext uri="{FF2B5EF4-FFF2-40B4-BE49-F238E27FC236}">
                <a16:creationId xmlns:a16="http://schemas.microsoft.com/office/drawing/2014/main" id="{EE75827C-B76F-437D-A69C-86503520F5DF}"/>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34" name="Freeform: Shape 33">
              <a:extLst>
                <a:ext uri="{FF2B5EF4-FFF2-40B4-BE49-F238E27FC236}">
                  <a16:creationId xmlns:a16="http://schemas.microsoft.com/office/drawing/2014/main" id="{F305842B-1A6D-4D7C-AC0D-8F7CD9BD170D}"/>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6" name="Freeform: Shape 35">
              <a:extLst>
                <a:ext uri="{FF2B5EF4-FFF2-40B4-BE49-F238E27FC236}">
                  <a16:creationId xmlns:a16="http://schemas.microsoft.com/office/drawing/2014/main" id="{64F8F0D8-485A-4B5E-B421-99BAB428FB67}"/>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2" name="Freeform: Shape 41">
              <a:extLst>
                <a:ext uri="{FF2B5EF4-FFF2-40B4-BE49-F238E27FC236}">
                  <a16:creationId xmlns:a16="http://schemas.microsoft.com/office/drawing/2014/main" id="{2443A8DE-7ABD-45F8-B482-B29D4CD36EDC}"/>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3" name="Freeform: Shape 42">
              <a:extLst>
                <a:ext uri="{FF2B5EF4-FFF2-40B4-BE49-F238E27FC236}">
                  <a16:creationId xmlns:a16="http://schemas.microsoft.com/office/drawing/2014/main" id="{BD18B230-8D41-4755-85EC-95E86C031638}"/>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4" name="Freeform: Shape 43">
              <a:extLst>
                <a:ext uri="{FF2B5EF4-FFF2-40B4-BE49-F238E27FC236}">
                  <a16:creationId xmlns:a16="http://schemas.microsoft.com/office/drawing/2014/main" id="{17D34AFF-DBAB-4C1B-9E29-CFD1C6A1685E}"/>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5" name="Freeform: Shape 44">
              <a:extLst>
                <a:ext uri="{FF2B5EF4-FFF2-40B4-BE49-F238E27FC236}">
                  <a16:creationId xmlns:a16="http://schemas.microsoft.com/office/drawing/2014/main" id="{90E9243C-0B42-4B7F-9BB9-1E816812925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46" name="TextBox 45">
            <a:extLst>
              <a:ext uri="{FF2B5EF4-FFF2-40B4-BE49-F238E27FC236}">
                <a16:creationId xmlns:a16="http://schemas.microsoft.com/office/drawing/2014/main" id="{A93F5740-5996-4018-BFB7-314C90F59D78}"/>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47" name="Freeform: Shape 46">
            <a:extLst>
              <a:ext uri="{FF2B5EF4-FFF2-40B4-BE49-F238E27FC236}">
                <a16:creationId xmlns:a16="http://schemas.microsoft.com/office/drawing/2014/main" id="{A50E9EE7-2EA6-44BE-A485-94E6C25C6233}"/>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left)">
                                      <p:cBhvr>
                                        <p:cTn id="15" dur="500"/>
                                        <p:tgtEl>
                                          <p:spTgt spid="47"/>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wipe(left)">
                                      <p:cBhvr>
                                        <p:cTn id="19" dur="500"/>
                                        <p:tgtEl>
                                          <p:spTgt spid="79"/>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500"/>
                                        <p:tgtEl>
                                          <p:spTgt spid="35"/>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wipe(up)">
                                      <p:cBhvr>
                                        <p:cTn id="29" dur="500"/>
                                        <p:tgtEl>
                                          <p:spTgt spid="64"/>
                                        </p:tgtEl>
                                      </p:cBhvr>
                                    </p:animEffect>
                                  </p:childTnLst>
                                </p:cTn>
                              </p:par>
                            </p:childTnLst>
                          </p:cTn>
                        </p:par>
                        <p:par>
                          <p:cTn id="30" fill="hold" nodeType="afterGroup">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left)">
                                      <p:cBhvr>
                                        <p:cTn id="33" dur="500"/>
                                        <p:tgtEl>
                                          <p:spTgt spid="6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wipe(left)">
                                      <p:cBhvr>
                                        <p:cTn id="39" dur="500"/>
                                        <p:tgtEl>
                                          <p:spTgt spid="67"/>
                                        </p:tgtEl>
                                      </p:cBhvr>
                                    </p:animEffect>
                                  </p:childTnLst>
                                </p:cTn>
                              </p:par>
                            </p:childTnLst>
                          </p:cTn>
                        </p:par>
                        <p:par>
                          <p:cTn id="40" fill="hold" nodeType="afterGroup">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left)">
                                      <p:cBhvr>
                                        <p:cTn id="46" dur="500"/>
                                        <p:tgtEl>
                                          <p:spTgt spid="3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wipe(left)">
                                      <p:cBhvr>
                                        <p:cTn id="49" dur="500"/>
                                        <p:tgtEl>
                                          <p:spTgt spid="65"/>
                                        </p:tgtEl>
                                      </p:cBhvr>
                                    </p:animEffect>
                                  </p:childTnLst>
                                </p:cTn>
                              </p:par>
                            </p:childTnLst>
                          </p:cTn>
                        </p:par>
                        <p:par>
                          <p:cTn id="50" fill="hold" nodeType="afterGroup">
                            <p:stCondLst>
                              <p:cond delay="3500"/>
                            </p:stCondLst>
                            <p:childTnLst>
                              <p:par>
                                <p:cTn id="51" presetID="22" presetClass="entr" presetSubtype="1"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up)">
                                      <p:cBhvr>
                                        <p:cTn id="53" dur="500"/>
                                        <p:tgtEl>
                                          <p:spTgt spid="59"/>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up)">
                                      <p:cBhvr>
                                        <p:cTn id="56" dur="500"/>
                                        <p:tgtEl>
                                          <p:spTgt spid="38"/>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wipe(up)">
                                      <p:cBhvr>
                                        <p:cTn id="59" dur="500"/>
                                        <p:tgtEl>
                                          <p:spTgt spid="66"/>
                                        </p:tgtEl>
                                      </p:cBhvr>
                                    </p:animEffect>
                                  </p:childTnLst>
                                </p:cTn>
                              </p:par>
                            </p:childTnLst>
                          </p:cTn>
                        </p:par>
                        <p:par>
                          <p:cTn id="60" fill="hold" nodeType="afterGroup">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left)">
                                      <p:cBhvr>
                                        <p:cTn id="63" dur="500"/>
                                        <p:tgtEl>
                                          <p:spTgt spid="6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wipe(left)">
                                      <p:cBhvr>
                                        <p:cTn id="69" dur="500"/>
                                        <p:tgtEl>
                                          <p:spTgt spid="68"/>
                                        </p:tgtEl>
                                      </p:cBhvr>
                                    </p:animEffect>
                                  </p:childTnLst>
                                </p:cTn>
                              </p:par>
                            </p:childTnLst>
                          </p:cTn>
                        </p:par>
                        <p:par>
                          <p:cTn id="70" fill="hold" nodeType="afterGroup">
                            <p:stCondLst>
                              <p:cond delay="4500"/>
                            </p:stCondLst>
                            <p:childTnLst>
                              <p:par>
                                <p:cTn id="71" presetID="22" presetClass="entr" presetSubtype="8" fill="hold" grpId="0" nodeType="after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wipe(left)">
                                      <p:cBhvr>
                                        <p:cTn id="73" dur="500"/>
                                        <p:tgtEl>
                                          <p:spTgt spid="62"/>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ipe(left)">
                                      <p:cBhvr>
                                        <p:cTn id="76" dur="500"/>
                                        <p:tgtEl>
                                          <p:spTgt spid="41"/>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wipe(left)">
                                      <p:cBhvr>
                                        <p:cTn id="7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p:bldP spid="38" grpId="0"/>
      <p:bldP spid="39" grpId="0"/>
      <p:bldP spid="40" grpId="0" animBg="1"/>
      <p:bldP spid="41" grpId="0"/>
      <p:bldP spid="79" grpId="0"/>
      <p:bldP spid="57" grpId="0" animBg="1"/>
      <p:bldP spid="58" grpId="0"/>
      <p:bldP spid="59" grpId="0"/>
      <p:bldP spid="60" grpId="0"/>
      <p:bldP spid="61" grpId="0" animBg="1"/>
      <p:bldP spid="62" grpId="0"/>
      <p:bldP spid="64" grpId="0" animBg="1"/>
      <p:bldP spid="65" grpId="0"/>
      <p:bldP spid="66" grpId="0"/>
      <p:bldP spid="67" grpId="0"/>
      <p:bldP spid="68" grpId="0" animBg="1"/>
      <p:bldP spid="69" grpId="0"/>
      <p:bldP spid="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PpHolder1">
            <a:extLst>
              <a:ext uri="{FF2B5EF4-FFF2-40B4-BE49-F238E27FC236}">
                <a16:creationId xmlns:a16="http://schemas.microsoft.com/office/drawing/2014/main" id="{04F00A40-A003-4CCA-9BCE-2EF8A8B80559}"/>
              </a:ext>
            </a:extLst>
          </p:cNvPr>
          <p:cNvSpPr>
            <a:spLocks noGrp="1"/>
          </p:cNvSpPr>
          <p:nvPr>
            <p:ph type="pic" sz="quarter" idx="11"/>
          </p:nvPr>
        </p:nvSpPr>
        <p:spPr bwMode="auto">
          <a:xfrm>
            <a:off x="6400800" y="2514600"/>
            <a:ext cx="4573588" cy="4343400"/>
          </a:xfrm>
          <a:custGeom>
            <a:avLst/>
            <a:gdLst>
              <a:gd name="T0" fmla="*/ 0 w 4573589"/>
              <a:gd name="T1" fmla="*/ 0 h 4343399"/>
              <a:gd name="T2" fmla="*/ 4573589 w 4573589"/>
              <a:gd name="T3" fmla="*/ 0 h 4343399"/>
              <a:gd name="T4" fmla="*/ 4573589 w 4573589"/>
              <a:gd name="T5" fmla="*/ 4343399 h 4343399"/>
              <a:gd name="T6" fmla="*/ 0 w 4573589"/>
              <a:gd name="T7" fmla="*/ 4343399 h 43433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3589" h="4343399">
                <a:moveTo>
                  <a:pt x="0" y="0"/>
                </a:moveTo>
                <a:lnTo>
                  <a:pt x="4573589" y="0"/>
                </a:lnTo>
                <a:lnTo>
                  <a:pt x="4573589" y="4343399"/>
                </a:lnTo>
                <a:lnTo>
                  <a:pt x="0" y="4343399"/>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3" name="Rectangle 12">
            <a:extLst>
              <a:ext uri="{FF2B5EF4-FFF2-40B4-BE49-F238E27FC236}">
                <a16:creationId xmlns:a16="http://schemas.microsoft.com/office/drawing/2014/main" id="{3F54D84D-211B-40EB-9311-872667BC653B}"/>
              </a:ext>
            </a:extLst>
          </p:cNvPr>
          <p:cNvSpPr/>
          <p:nvPr/>
        </p:nvSpPr>
        <p:spPr>
          <a:xfrm>
            <a:off x="6400800" y="2514600"/>
            <a:ext cx="4573588" cy="43434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2" name="Title 191">
            <a:extLst>
              <a:ext uri="{FF2B5EF4-FFF2-40B4-BE49-F238E27FC236}">
                <a16:creationId xmlns:a16="http://schemas.microsoft.com/office/drawing/2014/main" id="{7F7D993A-E533-4520-830F-C00955AC601C}"/>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User Testimonial</a:t>
            </a:r>
            <a:endParaRPr lang="en-ID" altLang="en-US"/>
          </a:p>
        </p:txBody>
      </p:sp>
      <p:grpSp>
        <p:nvGrpSpPr>
          <p:cNvPr id="24" name="Group 23">
            <a:extLst>
              <a:ext uri="{FF2B5EF4-FFF2-40B4-BE49-F238E27FC236}">
                <a16:creationId xmlns:a16="http://schemas.microsoft.com/office/drawing/2014/main" id="{B175C733-7F69-4613-A63C-BEB01EE7F118}"/>
              </a:ext>
            </a:extLst>
          </p:cNvPr>
          <p:cNvGrpSpPr/>
          <p:nvPr/>
        </p:nvGrpSpPr>
        <p:grpSpPr>
          <a:xfrm>
            <a:off x="1302772" y="4704663"/>
            <a:ext cx="1635518" cy="324897"/>
            <a:chOff x="10015538" y="5518150"/>
            <a:chExt cx="1646237" cy="327026"/>
          </a:xfrm>
          <a:solidFill>
            <a:schemeClr val="accent1"/>
          </a:solidFill>
        </p:grpSpPr>
        <p:sp>
          <p:nvSpPr>
            <p:cNvPr id="25" name="Freeform 123">
              <a:extLst>
                <a:ext uri="{FF2B5EF4-FFF2-40B4-BE49-F238E27FC236}">
                  <a16:creationId xmlns:a16="http://schemas.microsoft.com/office/drawing/2014/main" id="{98528508-FE32-4777-828E-1DE0598FE0F8}"/>
                </a:ext>
              </a:extLst>
            </p:cNvPr>
            <p:cNvSpPr>
              <a:spLocks/>
            </p:cNvSpPr>
            <p:nvPr/>
          </p:nvSpPr>
          <p:spPr bwMode="auto">
            <a:xfrm>
              <a:off x="10333038" y="5764213"/>
              <a:ext cx="22225" cy="26988"/>
            </a:xfrm>
            <a:custGeom>
              <a:avLst/>
              <a:gdLst>
                <a:gd name="T0" fmla="*/ 2 w 6"/>
                <a:gd name="T1" fmla="*/ 4 h 7"/>
                <a:gd name="T2" fmla="*/ 0 w 6"/>
                <a:gd name="T3" fmla="*/ 0 h 7"/>
                <a:gd name="T4" fmla="*/ 1 w 6"/>
                <a:gd name="T5" fmla="*/ 0 h 7"/>
                <a:gd name="T6" fmla="*/ 3 w 6"/>
                <a:gd name="T7" fmla="*/ 3 h 7"/>
                <a:gd name="T8" fmla="*/ 5 w 6"/>
                <a:gd name="T9" fmla="*/ 0 h 7"/>
                <a:gd name="T10" fmla="*/ 6 w 6"/>
                <a:gd name="T11" fmla="*/ 0 h 7"/>
                <a:gd name="T12" fmla="*/ 4 w 6"/>
                <a:gd name="T13" fmla="*/ 4 h 7"/>
                <a:gd name="T14" fmla="*/ 4 w 6"/>
                <a:gd name="T15" fmla="*/ 7 h 7"/>
                <a:gd name="T16" fmla="*/ 2 w 6"/>
                <a:gd name="T17" fmla="*/ 7 h 7"/>
                <a:gd name="T18" fmla="*/ 2 w 6"/>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2" y="4"/>
                  </a:moveTo>
                  <a:cubicBezTo>
                    <a:pt x="1" y="3"/>
                    <a:pt x="0" y="1"/>
                    <a:pt x="0" y="0"/>
                  </a:cubicBezTo>
                  <a:cubicBezTo>
                    <a:pt x="1" y="0"/>
                    <a:pt x="1" y="0"/>
                    <a:pt x="1" y="0"/>
                  </a:cubicBezTo>
                  <a:cubicBezTo>
                    <a:pt x="2" y="1"/>
                    <a:pt x="2" y="2"/>
                    <a:pt x="3" y="3"/>
                  </a:cubicBezTo>
                  <a:cubicBezTo>
                    <a:pt x="4" y="2"/>
                    <a:pt x="4" y="1"/>
                    <a:pt x="5" y="0"/>
                  </a:cubicBezTo>
                  <a:cubicBezTo>
                    <a:pt x="6" y="0"/>
                    <a:pt x="6" y="0"/>
                    <a:pt x="6" y="0"/>
                  </a:cubicBezTo>
                  <a:cubicBezTo>
                    <a:pt x="6" y="1"/>
                    <a:pt x="5" y="3"/>
                    <a:pt x="4" y="4"/>
                  </a:cubicBezTo>
                  <a:cubicBezTo>
                    <a:pt x="4" y="7"/>
                    <a:pt x="4" y="7"/>
                    <a:pt x="4" y="7"/>
                  </a:cubicBezTo>
                  <a:cubicBezTo>
                    <a:pt x="2" y="7"/>
                    <a:pt x="2" y="7"/>
                    <a:pt x="2" y="7"/>
                  </a:cubicBezTo>
                  <a:lnTo>
                    <a:pt x="2"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6" name="Freeform 124">
              <a:extLst>
                <a:ext uri="{FF2B5EF4-FFF2-40B4-BE49-F238E27FC236}">
                  <a16:creationId xmlns:a16="http://schemas.microsoft.com/office/drawing/2014/main" id="{051CED9A-5975-4BB2-A72A-838AEEE55DB4}"/>
                </a:ext>
              </a:extLst>
            </p:cNvPr>
            <p:cNvSpPr>
              <a:spLocks noEditPoints="1"/>
            </p:cNvSpPr>
            <p:nvPr/>
          </p:nvSpPr>
          <p:spPr bwMode="auto">
            <a:xfrm>
              <a:off x="10369550" y="5764213"/>
              <a:ext cx="26987" cy="26988"/>
            </a:xfrm>
            <a:custGeom>
              <a:avLst/>
              <a:gdLst>
                <a:gd name="T0" fmla="*/ 3 w 7"/>
                <a:gd name="T1" fmla="*/ 0 h 7"/>
                <a:gd name="T2" fmla="*/ 7 w 7"/>
                <a:gd name="T3" fmla="*/ 3 h 7"/>
                <a:gd name="T4" fmla="*/ 3 w 7"/>
                <a:gd name="T5" fmla="*/ 7 h 7"/>
                <a:gd name="T6" fmla="*/ 0 w 7"/>
                <a:gd name="T7" fmla="*/ 3 h 7"/>
                <a:gd name="T8" fmla="*/ 3 w 7"/>
                <a:gd name="T9" fmla="*/ 0 h 7"/>
                <a:gd name="T10" fmla="*/ 3 w 7"/>
                <a:gd name="T11" fmla="*/ 6 h 7"/>
                <a:gd name="T12" fmla="*/ 5 w 7"/>
                <a:gd name="T13" fmla="*/ 3 h 7"/>
                <a:gd name="T14" fmla="*/ 3 w 7"/>
                <a:gd name="T15" fmla="*/ 1 h 7"/>
                <a:gd name="T16" fmla="*/ 1 w 7"/>
                <a:gd name="T17" fmla="*/ 3 h 7"/>
                <a:gd name="T18" fmla="*/ 3 w 7"/>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5" y="0"/>
                    <a:pt x="7" y="0"/>
                    <a:pt x="7" y="3"/>
                  </a:cubicBezTo>
                  <a:cubicBezTo>
                    <a:pt x="7" y="7"/>
                    <a:pt x="5" y="7"/>
                    <a:pt x="3" y="7"/>
                  </a:cubicBezTo>
                  <a:cubicBezTo>
                    <a:pt x="1" y="7"/>
                    <a:pt x="0" y="7"/>
                    <a:pt x="0" y="3"/>
                  </a:cubicBezTo>
                  <a:cubicBezTo>
                    <a:pt x="0" y="0"/>
                    <a:pt x="1" y="0"/>
                    <a:pt x="3" y="0"/>
                  </a:cubicBezTo>
                  <a:close/>
                  <a:moveTo>
                    <a:pt x="3" y="6"/>
                  </a:moveTo>
                  <a:cubicBezTo>
                    <a:pt x="4" y="6"/>
                    <a:pt x="5" y="6"/>
                    <a:pt x="5" y="3"/>
                  </a:cubicBezTo>
                  <a:cubicBezTo>
                    <a:pt x="5" y="1"/>
                    <a:pt x="5" y="1"/>
                    <a:pt x="3" y="1"/>
                  </a:cubicBezTo>
                  <a:cubicBezTo>
                    <a:pt x="2" y="1"/>
                    <a:pt x="1" y="1"/>
                    <a:pt x="1" y="3"/>
                  </a:cubicBezTo>
                  <a:cubicBezTo>
                    <a:pt x="1" y="6"/>
                    <a:pt x="2" y="6"/>
                    <a:pt x="3" y="6"/>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7" name="Freeform 125">
              <a:extLst>
                <a:ext uri="{FF2B5EF4-FFF2-40B4-BE49-F238E27FC236}">
                  <a16:creationId xmlns:a16="http://schemas.microsoft.com/office/drawing/2014/main" id="{BA5CA950-A086-47B4-9F1C-B4D013C90C1A}"/>
                </a:ext>
              </a:extLst>
            </p:cNvPr>
            <p:cNvSpPr>
              <a:spLocks/>
            </p:cNvSpPr>
            <p:nvPr/>
          </p:nvSpPr>
          <p:spPr bwMode="auto">
            <a:xfrm>
              <a:off x="10410825" y="5764213"/>
              <a:ext cx="23812" cy="26988"/>
            </a:xfrm>
            <a:custGeom>
              <a:avLst/>
              <a:gdLst>
                <a:gd name="T0" fmla="*/ 2 w 6"/>
                <a:gd name="T1" fmla="*/ 0 h 7"/>
                <a:gd name="T2" fmla="*/ 2 w 6"/>
                <a:gd name="T3" fmla="*/ 4 h 7"/>
                <a:gd name="T4" fmla="*/ 3 w 6"/>
                <a:gd name="T5" fmla="*/ 6 h 7"/>
                <a:gd name="T6" fmla="*/ 5 w 6"/>
                <a:gd name="T7" fmla="*/ 4 h 7"/>
                <a:gd name="T8" fmla="*/ 5 w 6"/>
                <a:gd name="T9" fmla="*/ 0 h 7"/>
                <a:gd name="T10" fmla="*/ 6 w 6"/>
                <a:gd name="T11" fmla="*/ 0 h 7"/>
                <a:gd name="T12" fmla="*/ 6 w 6"/>
                <a:gd name="T13" fmla="*/ 5 h 7"/>
                <a:gd name="T14" fmla="*/ 3 w 6"/>
                <a:gd name="T15" fmla="*/ 7 h 7"/>
                <a:gd name="T16" fmla="*/ 0 w 6"/>
                <a:gd name="T17" fmla="*/ 5 h 7"/>
                <a:gd name="T18" fmla="*/ 0 w 6"/>
                <a:gd name="T19" fmla="*/ 0 h 7"/>
                <a:gd name="T20" fmla="*/ 2 w 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2" y="0"/>
                  </a:moveTo>
                  <a:cubicBezTo>
                    <a:pt x="2" y="4"/>
                    <a:pt x="2" y="4"/>
                    <a:pt x="2" y="4"/>
                  </a:cubicBezTo>
                  <a:cubicBezTo>
                    <a:pt x="2" y="6"/>
                    <a:pt x="2" y="6"/>
                    <a:pt x="3" y="6"/>
                  </a:cubicBezTo>
                  <a:cubicBezTo>
                    <a:pt x="4" y="6"/>
                    <a:pt x="5" y="6"/>
                    <a:pt x="5" y="4"/>
                  </a:cubicBezTo>
                  <a:cubicBezTo>
                    <a:pt x="5" y="0"/>
                    <a:pt x="5" y="0"/>
                    <a:pt x="5" y="0"/>
                  </a:cubicBezTo>
                  <a:cubicBezTo>
                    <a:pt x="6" y="0"/>
                    <a:pt x="6" y="0"/>
                    <a:pt x="6" y="0"/>
                  </a:cubicBezTo>
                  <a:cubicBezTo>
                    <a:pt x="6" y="5"/>
                    <a:pt x="6" y="5"/>
                    <a:pt x="6" y="5"/>
                  </a:cubicBezTo>
                  <a:cubicBezTo>
                    <a:pt x="6" y="7"/>
                    <a:pt x="5" y="7"/>
                    <a:pt x="3" y="7"/>
                  </a:cubicBezTo>
                  <a:cubicBezTo>
                    <a:pt x="1" y="7"/>
                    <a:pt x="0" y="7"/>
                    <a:pt x="0" y="5"/>
                  </a:cubicBezTo>
                  <a:cubicBezTo>
                    <a:pt x="0" y="0"/>
                    <a:pt x="0" y="0"/>
                    <a:pt x="0" y="0"/>
                  </a:cubicBezTo>
                  <a:lnTo>
                    <a:pt x="2"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8" name="Freeform 126">
              <a:extLst>
                <a:ext uri="{FF2B5EF4-FFF2-40B4-BE49-F238E27FC236}">
                  <a16:creationId xmlns:a16="http://schemas.microsoft.com/office/drawing/2014/main" id="{1923D5E3-B463-4E48-8970-74DA2664EF0A}"/>
                </a:ext>
              </a:extLst>
            </p:cNvPr>
            <p:cNvSpPr>
              <a:spLocks noEditPoints="1"/>
            </p:cNvSpPr>
            <p:nvPr/>
          </p:nvSpPr>
          <p:spPr bwMode="auto">
            <a:xfrm>
              <a:off x="10453688" y="5764213"/>
              <a:ext cx="22225" cy="26988"/>
            </a:xfrm>
            <a:custGeom>
              <a:avLst/>
              <a:gdLst>
                <a:gd name="T0" fmla="*/ 0 w 6"/>
                <a:gd name="T1" fmla="*/ 0 h 7"/>
                <a:gd name="T2" fmla="*/ 3 w 6"/>
                <a:gd name="T3" fmla="*/ 0 h 7"/>
                <a:gd name="T4" fmla="*/ 6 w 6"/>
                <a:gd name="T5" fmla="*/ 2 h 7"/>
                <a:gd name="T6" fmla="*/ 4 w 6"/>
                <a:gd name="T7" fmla="*/ 4 h 7"/>
                <a:gd name="T8" fmla="*/ 6 w 6"/>
                <a:gd name="T9" fmla="*/ 7 h 7"/>
                <a:gd name="T10" fmla="*/ 4 w 6"/>
                <a:gd name="T11" fmla="*/ 7 h 7"/>
                <a:gd name="T12" fmla="*/ 3 w 6"/>
                <a:gd name="T13" fmla="*/ 4 h 7"/>
                <a:gd name="T14" fmla="*/ 1 w 6"/>
                <a:gd name="T15" fmla="*/ 4 h 7"/>
                <a:gd name="T16" fmla="*/ 1 w 6"/>
                <a:gd name="T17" fmla="*/ 7 h 7"/>
                <a:gd name="T18" fmla="*/ 0 w 6"/>
                <a:gd name="T19" fmla="*/ 7 h 7"/>
                <a:gd name="T20" fmla="*/ 0 w 6"/>
                <a:gd name="T21" fmla="*/ 0 h 7"/>
                <a:gd name="T22" fmla="*/ 1 w 6"/>
                <a:gd name="T23" fmla="*/ 1 h 7"/>
                <a:gd name="T24" fmla="*/ 1 w 6"/>
                <a:gd name="T25" fmla="*/ 3 h 7"/>
                <a:gd name="T26" fmla="*/ 3 w 6"/>
                <a:gd name="T27" fmla="*/ 3 h 7"/>
                <a:gd name="T28" fmla="*/ 4 w 6"/>
                <a:gd name="T29" fmla="*/ 2 h 7"/>
                <a:gd name="T30" fmla="*/ 3 w 6"/>
                <a:gd name="T31" fmla="*/ 1 h 7"/>
                <a:gd name="T32" fmla="*/ 1 w 6"/>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0" y="0"/>
                  </a:moveTo>
                  <a:cubicBezTo>
                    <a:pt x="3" y="0"/>
                    <a:pt x="3" y="0"/>
                    <a:pt x="3" y="0"/>
                  </a:cubicBezTo>
                  <a:cubicBezTo>
                    <a:pt x="5" y="0"/>
                    <a:pt x="6" y="0"/>
                    <a:pt x="6" y="2"/>
                  </a:cubicBezTo>
                  <a:cubicBezTo>
                    <a:pt x="6" y="3"/>
                    <a:pt x="5" y="4"/>
                    <a:pt x="4" y="4"/>
                  </a:cubicBezTo>
                  <a:cubicBezTo>
                    <a:pt x="6" y="7"/>
                    <a:pt x="6" y="7"/>
                    <a:pt x="6" y="7"/>
                  </a:cubicBezTo>
                  <a:cubicBezTo>
                    <a:pt x="4" y="7"/>
                    <a:pt x="4" y="7"/>
                    <a:pt x="4" y="7"/>
                  </a:cubicBezTo>
                  <a:cubicBezTo>
                    <a:pt x="3" y="4"/>
                    <a:pt x="3" y="4"/>
                    <a:pt x="3" y="4"/>
                  </a:cubicBezTo>
                  <a:cubicBezTo>
                    <a:pt x="1" y="4"/>
                    <a:pt x="1" y="4"/>
                    <a:pt x="1" y="4"/>
                  </a:cubicBezTo>
                  <a:cubicBezTo>
                    <a:pt x="1" y="7"/>
                    <a:pt x="1" y="7"/>
                    <a:pt x="1" y="7"/>
                  </a:cubicBezTo>
                  <a:cubicBezTo>
                    <a:pt x="0" y="7"/>
                    <a:pt x="0" y="7"/>
                    <a:pt x="0" y="7"/>
                  </a:cubicBezTo>
                  <a:lnTo>
                    <a:pt x="0" y="0"/>
                  </a:lnTo>
                  <a:close/>
                  <a:moveTo>
                    <a:pt x="1" y="1"/>
                  </a:moveTo>
                  <a:cubicBezTo>
                    <a:pt x="1" y="3"/>
                    <a:pt x="1" y="3"/>
                    <a:pt x="1" y="3"/>
                  </a:cubicBezTo>
                  <a:cubicBezTo>
                    <a:pt x="3" y="3"/>
                    <a:pt x="3" y="3"/>
                    <a:pt x="3" y="3"/>
                  </a:cubicBezTo>
                  <a:cubicBezTo>
                    <a:pt x="4" y="3"/>
                    <a:pt x="4" y="3"/>
                    <a:pt x="4" y="2"/>
                  </a:cubicBezTo>
                  <a:cubicBezTo>
                    <a:pt x="4" y="1"/>
                    <a:pt x="4" y="1"/>
                    <a:pt x="3" y="1"/>
                  </a:cubicBezTo>
                  <a:lnTo>
                    <a:pt x="1" y="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9" name="Freeform 127">
              <a:extLst>
                <a:ext uri="{FF2B5EF4-FFF2-40B4-BE49-F238E27FC236}">
                  <a16:creationId xmlns:a16="http://schemas.microsoft.com/office/drawing/2014/main" id="{3121E68B-CD18-4B4E-9990-4FA050BBE2E3}"/>
                </a:ext>
              </a:extLst>
            </p:cNvPr>
            <p:cNvSpPr>
              <a:spLocks/>
            </p:cNvSpPr>
            <p:nvPr/>
          </p:nvSpPr>
          <p:spPr bwMode="auto">
            <a:xfrm>
              <a:off x="10514013" y="5764213"/>
              <a:ext cx="22225" cy="26988"/>
            </a:xfrm>
            <a:custGeom>
              <a:avLst/>
              <a:gdLst>
                <a:gd name="T0" fmla="*/ 4 w 14"/>
                <a:gd name="T1" fmla="*/ 2 h 17"/>
                <a:gd name="T2" fmla="*/ 0 w 14"/>
                <a:gd name="T3" fmla="*/ 2 h 17"/>
                <a:gd name="T4" fmla="*/ 0 w 14"/>
                <a:gd name="T5" fmla="*/ 0 h 17"/>
                <a:gd name="T6" fmla="*/ 14 w 14"/>
                <a:gd name="T7" fmla="*/ 0 h 17"/>
                <a:gd name="T8" fmla="*/ 14 w 14"/>
                <a:gd name="T9" fmla="*/ 2 h 17"/>
                <a:gd name="T10" fmla="*/ 9 w 14"/>
                <a:gd name="T11" fmla="*/ 2 h 17"/>
                <a:gd name="T12" fmla="*/ 9 w 14"/>
                <a:gd name="T13" fmla="*/ 17 h 17"/>
                <a:gd name="T14" fmla="*/ 4 w 14"/>
                <a:gd name="T15" fmla="*/ 17 h 17"/>
                <a:gd name="T16" fmla="*/ 4 w 14"/>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4" y="2"/>
                  </a:moveTo>
                  <a:lnTo>
                    <a:pt x="0" y="2"/>
                  </a:lnTo>
                  <a:lnTo>
                    <a:pt x="0" y="0"/>
                  </a:lnTo>
                  <a:lnTo>
                    <a:pt x="14" y="0"/>
                  </a:lnTo>
                  <a:lnTo>
                    <a:pt x="14" y="2"/>
                  </a:lnTo>
                  <a:lnTo>
                    <a:pt x="9" y="2"/>
                  </a:lnTo>
                  <a:lnTo>
                    <a:pt x="9" y="17"/>
                  </a:lnTo>
                  <a:lnTo>
                    <a:pt x="4" y="17"/>
                  </a:lnTo>
                  <a:lnTo>
                    <a:pt x="4" y="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0" name="Freeform 128">
              <a:extLst>
                <a:ext uri="{FF2B5EF4-FFF2-40B4-BE49-F238E27FC236}">
                  <a16:creationId xmlns:a16="http://schemas.microsoft.com/office/drawing/2014/main" id="{FE0D4CE1-DF57-447E-BA9E-A58AAD82E12B}"/>
                </a:ext>
              </a:extLst>
            </p:cNvPr>
            <p:cNvSpPr>
              <a:spLocks noEditPoints="1"/>
            </p:cNvSpPr>
            <p:nvPr/>
          </p:nvSpPr>
          <p:spPr bwMode="auto">
            <a:xfrm>
              <a:off x="10544175" y="5764213"/>
              <a:ext cx="25400" cy="26988"/>
            </a:xfrm>
            <a:custGeom>
              <a:avLst/>
              <a:gdLst>
                <a:gd name="T0" fmla="*/ 6 w 7"/>
                <a:gd name="T1" fmla="*/ 7 h 7"/>
                <a:gd name="T2" fmla="*/ 5 w 7"/>
                <a:gd name="T3" fmla="*/ 6 h 7"/>
                <a:gd name="T4" fmla="*/ 2 w 7"/>
                <a:gd name="T5" fmla="*/ 6 h 7"/>
                <a:gd name="T6" fmla="*/ 2 w 7"/>
                <a:gd name="T7" fmla="*/ 7 h 7"/>
                <a:gd name="T8" fmla="*/ 0 w 7"/>
                <a:gd name="T9" fmla="*/ 7 h 7"/>
                <a:gd name="T10" fmla="*/ 3 w 7"/>
                <a:gd name="T11" fmla="*/ 0 h 7"/>
                <a:gd name="T12" fmla="*/ 5 w 7"/>
                <a:gd name="T13" fmla="*/ 0 h 7"/>
                <a:gd name="T14" fmla="*/ 7 w 7"/>
                <a:gd name="T15" fmla="*/ 7 h 7"/>
                <a:gd name="T16" fmla="*/ 6 w 7"/>
                <a:gd name="T17" fmla="*/ 7 h 7"/>
                <a:gd name="T18" fmla="*/ 3 w 7"/>
                <a:gd name="T19" fmla="*/ 4 h 7"/>
                <a:gd name="T20" fmla="*/ 5 w 7"/>
                <a:gd name="T21" fmla="*/ 4 h 7"/>
                <a:gd name="T22" fmla="*/ 4 w 7"/>
                <a:gd name="T23" fmla="*/ 1 h 7"/>
                <a:gd name="T24" fmla="*/ 3 w 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6" y="7"/>
                  </a:moveTo>
                  <a:cubicBezTo>
                    <a:pt x="6" y="7"/>
                    <a:pt x="5" y="6"/>
                    <a:pt x="5" y="6"/>
                  </a:cubicBezTo>
                  <a:cubicBezTo>
                    <a:pt x="2" y="6"/>
                    <a:pt x="2" y="6"/>
                    <a:pt x="2" y="6"/>
                  </a:cubicBezTo>
                  <a:cubicBezTo>
                    <a:pt x="2" y="6"/>
                    <a:pt x="2" y="7"/>
                    <a:pt x="2" y="7"/>
                  </a:cubicBezTo>
                  <a:cubicBezTo>
                    <a:pt x="0" y="7"/>
                    <a:pt x="0" y="7"/>
                    <a:pt x="0" y="7"/>
                  </a:cubicBezTo>
                  <a:cubicBezTo>
                    <a:pt x="1" y="5"/>
                    <a:pt x="2" y="2"/>
                    <a:pt x="3" y="0"/>
                  </a:cubicBezTo>
                  <a:cubicBezTo>
                    <a:pt x="5" y="0"/>
                    <a:pt x="5" y="0"/>
                    <a:pt x="5" y="0"/>
                  </a:cubicBezTo>
                  <a:cubicBezTo>
                    <a:pt x="6" y="2"/>
                    <a:pt x="7" y="5"/>
                    <a:pt x="7" y="7"/>
                  </a:cubicBezTo>
                  <a:lnTo>
                    <a:pt x="6" y="7"/>
                  </a:lnTo>
                  <a:close/>
                  <a:moveTo>
                    <a:pt x="3" y="4"/>
                  </a:moveTo>
                  <a:cubicBezTo>
                    <a:pt x="5" y="4"/>
                    <a:pt x="5" y="4"/>
                    <a:pt x="5" y="4"/>
                  </a:cubicBezTo>
                  <a:cubicBezTo>
                    <a:pt x="5" y="3"/>
                    <a:pt x="4" y="2"/>
                    <a:pt x="4" y="1"/>
                  </a:cubicBezTo>
                  <a:cubicBezTo>
                    <a:pt x="3" y="2"/>
                    <a:pt x="3" y="3"/>
                    <a:pt x="3" y="4"/>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1" name="Freeform 129">
              <a:extLst>
                <a:ext uri="{FF2B5EF4-FFF2-40B4-BE49-F238E27FC236}">
                  <a16:creationId xmlns:a16="http://schemas.microsoft.com/office/drawing/2014/main" id="{D8A36EF8-8A7A-4077-A4F4-09DFDE45437F}"/>
                </a:ext>
              </a:extLst>
            </p:cNvPr>
            <p:cNvSpPr>
              <a:spLocks/>
            </p:cNvSpPr>
            <p:nvPr/>
          </p:nvSpPr>
          <p:spPr bwMode="auto">
            <a:xfrm>
              <a:off x="10585450" y="5764213"/>
              <a:ext cx="26987" cy="26988"/>
            </a:xfrm>
            <a:custGeom>
              <a:avLst/>
              <a:gdLst>
                <a:gd name="T0" fmla="*/ 7 w 7"/>
                <a:gd name="T1" fmla="*/ 4 h 7"/>
                <a:gd name="T2" fmla="*/ 4 w 7"/>
                <a:gd name="T3" fmla="*/ 7 h 7"/>
                <a:gd name="T4" fmla="*/ 0 w 7"/>
                <a:gd name="T5" fmla="*/ 3 h 7"/>
                <a:gd name="T6" fmla="*/ 4 w 7"/>
                <a:gd name="T7" fmla="*/ 0 h 7"/>
                <a:gd name="T8" fmla="*/ 7 w 7"/>
                <a:gd name="T9" fmla="*/ 2 h 7"/>
                <a:gd name="T10" fmla="*/ 5 w 7"/>
                <a:gd name="T11" fmla="*/ 2 h 7"/>
                <a:gd name="T12" fmla="*/ 4 w 7"/>
                <a:gd name="T13" fmla="*/ 1 h 7"/>
                <a:gd name="T14" fmla="*/ 1 w 7"/>
                <a:gd name="T15" fmla="*/ 3 h 7"/>
                <a:gd name="T16" fmla="*/ 4 w 7"/>
                <a:gd name="T17" fmla="*/ 6 h 7"/>
                <a:gd name="T18" fmla="*/ 6 w 7"/>
                <a:gd name="T19" fmla="*/ 4 h 7"/>
                <a:gd name="T20" fmla="*/ 4 w 7"/>
                <a:gd name="T21" fmla="*/ 4 h 7"/>
                <a:gd name="T22" fmla="*/ 4 w 7"/>
                <a:gd name="T23" fmla="*/ 3 h 7"/>
                <a:gd name="T24" fmla="*/ 7 w 7"/>
                <a:gd name="T25" fmla="*/ 3 h 7"/>
                <a:gd name="T26" fmla="*/ 7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7" y="4"/>
                  </a:moveTo>
                  <a:cubicBezTo>
                    <a:pt x="7" y="6"/>
                    <a:pt x="6" y="7"/>
                    <a:pt x="4" y="7"/>
                  </a:cubicBezTo>
                  <a:cubicBezTo>
                    <a:pt x="2" y="7"/>
                    <a:pt x="0" y="7"/>
                    <a:pt x="0" y="3"/>
                  </a:cubicBezTo>
                  <a:cubicBezTo>
                    <a:pt x="0" y="0"/>
                    <a:pt x="2" y="0"/>
                    <a:pt x="4" y="0"/>
                  </a:cubicBezTo>
                  <a:cubicBezTo>
                    <a:pt x="6" y="0"/>
                    <a:pt x="7" y="0"/>
                    <a:pt x="7" y="2"/>
                  </a:cubicBezTo>
                  <a:cubicBezTo>
                    <a:pt x="5" y="2"/>
                    <a:pt x="5" y="2"/>
                    <a:pt x="5" y="2"/>
                  </a:cubicBezTo>
                  <a:cubicBezTo>
                    <a:pt x="5" y="1"/>
                    <a:pt x="5" y="1"/>
                    <a:pt x="4" y="1"/>
                  </a:cubicBezTo>
                  <a:cubicBezTo>
                    <a:pt x="2" y="1"/>
                    <a:pt x="1" y="1"/>
                    <a:pt x="1" y="3"/>
                  </a:cubicBezTo>
                  <a:cubicBezTo>
                    <a:pt x="1" y="6"/>
                    <a:pt x="2" y="6"/>
                    <a:pt x="4" y="6"/>
                  </a:cubicBezTo>
                  <a:cubicBezTo>
                    <a:pt x="5" y="6"/>
                    <a:pt x="6" y="6"/>
                    <a:pt x="6" y="4"/>
                  </a:cubicBezTo>
                  <a:cubicBezTo>
                    <a:pt x="4" y="4"/>
                    <a:pt x="4" y="4"/>
                    <a:pt x="4" y="4"/>
                  </a:cubicBezTo>
                  <a:cubicBezTo>
                    <a:pt x="4" y="3"/>
                    <a:pt x="4" y="3"/>
                    <a:pt x="4" y="3"/>
                  </a:cubicBezTo>
                  <a:cubicBezTo>
                    <a:pt x="7" y="3"/>
                    <a:pt x="7" y="3"/>
                    <a:pt x="7" y="3"/>
                  </a:cubicBezTo>
                  <a:lnTo>
                    <a:pt x="7"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2" name="Freeform 130">
              <a:extLst>
                <a:ext uri="{FF2B5EF4-FFF2-40B4-BE49-F238E27FC236}">
                  <a16:creationId xmlns:a16="http://schemas.microsoft.com/office/drawing/2014/main" id="{0C3ADC8D-2C31-4FFF-AB96-EF15855E6435}"/>
                </a:ext>
              </a:extLst>
            </p:cNvPr>
            <p:cNvSpPr>
              <a:spLocks/>
            </p:cNvSpPr>
            <p:nvPr/>
          </p:nvSpPr>
          <p:spPr bwMode="auto">
            <a:xfrm>
              <a:off x="10626725" y="5764213"/>
              <a:ext cx="22225" cy="26988"/>
            </a:xfrm>
            <a:custGeom>
              <a:avLst/>
              <a:gdLst>
                <a:gd name="T0" fmla="*/ 0 w 14"/>
                <a:gd name="T1" fmla="*/ 0 h 17"/>
                <a:gd name="T2" fmla="*/ 5 w 14"/>
                <a:gd name="T3" fmla="*/ 0 h 17"/>
                <a:gd name="T4" fmla="*/ 5 w 14"/>
                <a:gd name="T5" fmla="*/ 15 h 17"/>
                <a:gd name="T6" fmla="*/ 14 w 14"/>
                <a:gd name="T7" fmla="*/ 15 h 17"/>
                <a:gd name="T8" fmla="*/ 14 w 14"/>
                <a:gd name="T9" fmla="*/ 17 h 17"/>
                <a:gd name="T10" fmla="*/ 0 w 14"/>
                <a:gd name="T11" fmla="*/ 17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5" y="0"/>
                  </a:lnTo>
                  <a:lnTo>
                    <a:pt x="5" y="15"/>
                  </a:lnTo>
                  <a:lnTo>
                    <a:pt x="14" y="15"/>
                  </a:lnTo>
                  <a:lnTo>
                    <a:pt x="14"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3" name="Rectangle 131">
              <a:extLst>
                <a:ext uri="{FF2B5EF4-FFF2-40B4-BE49-F238E27FC236}">
                  <a16:creationId xmlns:a16="http://schemas.microsoft.com/office/drawing/2014/main" id="{7FFD0511-45B6-4A29-9404-0D78E9357638}"/>
                </a:ext>
              </a:extLst>
            </p:cNvPr>
            <p:cNvSpPr>
              <a:spLocks noChangeArrowheads="1"/>
            </p:cNvSpPr>
            <p:nvPr/>
          </p:nvSpPr>
          <p:spPr bwMode="auto">
            <a:xfrm>
              <a:off x="10664825" y="5764213"/>
              <a:ext cx="3175" cy="26988"/>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34" name="Freeform 132">
              <a:extLst>
                <a:ext uri="{FF2B5EF4-FFF2-40B4-BE49-F238E27FC236}">
                  <a16:creationId xmlns:a16="http://schemas.microsoft.com/office/drawing/2014/main" id="{1854A304-133D-4CCD-B6D4-DAC6F8DE0E9E}"/>
                </a:ext>
              </a:extLst>
            </p:cNvPr>
            <p:cNvSpPr>
              <a:spLocks/>
            </p:cNvSpPr>
            <p:nvPr/>
          </p:nvSpPr>
          <p:spPr bwMode="auto">
            <a:xfrm>
              <a:off x="10687050" y="5764213"/>
              <a:ext cx="22225" cy="26988"/>
            </a:xfrm>
            <a:custGeom>
              <a:avLst/>
              <a:gdLst>
                <a:gd name="T0" fmla="*/ 0 w 14"/>
                <a:gd name="T1" fmla="*/ 0 h 17"/>
                <a:gd name="T2" fmla="*/ 5 w 14"/>
                <a:gd name="T3" fmla="*/ 0 h 17"/>
                <a:gd name="T4" fmla="*/ 10 w 14"/>
                <a:gd name="T5" fmla="*/ 12 h 17"/>
                <a:gd name="T6" fmla="*/ 10 w 14"/>
                <a:gd name="T7" fmla="*/ 0 h 17"/>
                <a:gd name="T8" fmla="*/ 14 w 14"/>
                <a:gd name="T9" fmla="*/ 0 h 17"/>
                <a:gd name="T10" fmla="*/ 14 w 14"/>
                <a:gd name="T11" fmla="*/ 17 h 17"/>
                <a:gd name="T12" fmla="*/ 10 w 14"/>
                <a:gd name="T13" fmla="*/ 17 h 17"/>
                <a:gd name="T14" fmla="*/ 3 w 14"/>
                <a:gd name="T15" fmla="*/ 5 h 17"/>
                <a:gd name="T16" fmla="*/ 3 w 14"/>
                <a:gd name="T17" fmla="*/ 17 h 17"/>
                <a:gd name="T18" fmla="*/ 0 w 14"/>
                <a:gd name="T19" fmla="*/ 17 h 17"/>
                <a:gd name="T20" fmla="*/ 0 w 1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7">
                  <a:moveTo>
                    <a:pt x="0" y="0"/>
                  </a:moveTo>
                  <a:lnTo>
                    <a:pt x="5" y="0"/>
                  </a:lnTo>
                  <a:lnTo>
                    <a:pt x="10" y="12"/>
                  </a:lnTo>
                  <a:lnTo>
                    <a:pt x="10" y="0"/>
                  </a:lnTo>
                  <a:lnTo>
                    <a:pt x="14" y="0"/>
                  </a:lnTo>
                  <a:lnTo>
                    <a:pt x="14" y="17"/>
                  </a:lnTo>
                  <a:lnTo>
                    <a:pt x="10" y="17"/>
                  </a:lnTo>
                  <a:lnTo>
                    <a:pt x="3" y="5"/>
                  </a:lnTo>
                  <a:lnTo>
                    <a:pt x="3"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5" name="Freeform 133">
              <a:extLst>
                <a:ext uri="{FF2B5EF4-FFF2-40B4-BE49-F238E27FC236}">
                  <a16:creationId xmlns:a16="http://schemas.microsoft.com/office/drawing/2014/main" id="{9F984273-0D9D-433D-8B04-2A5E7022B538}"/>
                </a:ext>
              </a:extLst>
            </p:cNvPr>
            <p:cNvSpPr>
              <a:spLocks/>
            </p:cNvSpPr>
            <p:nvPr/>
          </p:nvSpPr>
          <p:spPr bwMode="auto">
            <a:xfrm>
              <a:off x="10728325" y="5764213"/>
              <a:ext cx="19050" cy="26988"/>
            </a:xfrm>
            <a:custGeom>
              <a:avLst/>
              <a:gdLst>
                <a:gd name="T0" fmla="*/ 0 w 12"/>
                <a:gd name="T1" fmla="*/ 0 h 17"/>
                <a:gd name="T2" fmla="*/ 12 w 12"/>
                <a:gd name="T3" fmla="*/ 0 h 17"/>
                <a:gd name="T4" fmla="*/ 12 w 12"/>
                <a:gd name="T5" fmla="*/ 2 h 17"/>
                <a:gd name="T6" fmla="*/ 3 w 12"/>
                <a:gd name="T7" fmla="*/ 2 h 17"/>
                <a:gd name="T8" fmla="*/ 3 w 12"/>
                <a:gd name="T9" fmla="*/ 7 h 17"/>
                <a:gd name="T10" fmla="*/ 12 w 12"/>
                <a:gd name="T11" fmla="*/ 7 h 17"/>
                <a:gd name="T12" fmla="*/ 12 w 12"/>
                <a:gd name="T13" fmla="*/ 10 h 17"/>
                <a:gd name="T14" fmla="*/ 3 w 12"/>
                <a:gd name="T15" fmla="*/ 10 h 17"/>
                <a:gd name="T16" fmla="*/ 3 w 12"/>
                <a:gd name="T17" fmla="*/ 15 h 17"/>
                <a:gd name="T18" fmla="*/ 12 w 12"/>
                <a:gd name="T19" fmla="*/ 15 h 17"/>
                <a:gd name="T20" fmla="*/ 12 w 12"/>
                <a:gd name="T21" fmla="*/ 17 h 17"/>
                <a:gd name="T22" fmla="*/ 0 w 12"/>
                <a:gd name="T23" fmla="*/ 17 h 17"/>
                <a:gd name="T24" fmla="*/ 0 w 1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7">
                  <a:moveTo>
                    <a:pt x="0" y="0"/>
                  </a:moveTo>
                  <a:lnTo>
                    <a:pt x="12" y="0"/>
                  </a:lnTo>
                  <a:lnTo>
                    <a:pt x="12" y="2"/>
                  </a:lnTo>
                  <a:lnTo>
                    <a:pt x="3" y="2"/>
                  </a:lnTo>
                  <a:lnTo>
                    <a:pt x="3" y="7"/>
                  </a:lnTo>
                  <a:lnTo>
                    <a:pt x="12" y="7"/>
                  </a:lnTo>
                  <a:lnTo>
                    <a:pt x="12" y="10"/>
                  </a:lnTo>
                  <a:lnTo>
                    <a:pt x="3" y="10"/>
                  </a:lnTo>
                  <a:lnTo>
                    <a:pt x="3" y="15"/>
                  </a:lnTo>
                  <a:lnTo>
                    <a:pt x="12" y="15"/>
                  </a:lnTo>
                  <a:lnTo>
                    <a:pt x="12"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6" name="Freeform 134">
              <a:extLst>
                <a:ext uri="{FF2B5EF4-FFF2-40B4-BE49-F238E27FC236}">
                  <a16:creationId xmlns:a16="http://schemas.microsoft.com/office/drawing/2014/main" id="{2CFBF1A5-E6CA-4FA0-A4B0-06FA3D092852}"/>
                </a:ext>
              </a:extLst>
            </p:cNvPr>
            <p:cNvSpPr>
              <a:spLocks/>
            </p:cNvSpPr>
            <p:nvPr/>
          </p:nvSpPr>
          <p:spPr bwMode="auto">
            <a:xfrm>
              <a:off x="10788650" y="5764213"/>
              <a:ext cx="23812" cy="26988"/>
            </a:xfrm>
            <a:custGeom>
              <a:avLst/>
              <a:gdLst>
                <a:gd name="T0" fmla="*/ 0 w 15"/>
                <a:gd name="T1" fmla="*/ 0 h 17"/>
                <a:gd name="T2" fmla="*/ 3 w 15"/>
                <a:gd name="T3" fmla="*/ 0 h 17"/>
                <a:gd name="T4" fmla="*/ 3 w 15"/>
                <a:gd name="T5" fmla="*/ 7 h 17"/>
                <a:gd name="T6" fmla="*/ 10 w 15"/>
                <a:gd name="T7" fmla="*/ 7 h 17"/>
                <a:gd name="T8" fmla="*/ 10 w 15"/>
                <a:gd name="T9" fmla="*/ 0 h 17"/>
                <a:gd name="T10" fmla="*/ 15 w 15"/>
                <a:gd name="T11" fmla="*/ 0 h 17"/>
                <a:gd name="T12" fmla="*/ 15 w 15"/>
                <a:gd name="T13" fmla="*/ 17 h 17"/>
                <a:gd name="T14" fmla="*/ 10 w 15"/>
                <a:gd name="T15" fmla="*/ 17 h 17"/>
                <a:gd name="T16" fmla="*/ 10 w 15"/>
                <a:gd name="T17" fmla="*/ 10 h 17"/>
                <a:gd name="T18" fmla="*/ 3 w 15"/>
                <a:gd name="T19" fmla="*/ 10 h 17"/>
                <a:gd name="T20" fmla="*/ 3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3" y="0"/>
                  </a:lnTo>
                  <a:lnTo>
                    <a:pt x="3" y="7"/>
                  </a:lnTo>
                  <a:lnTo>
                    <a:pt x="10" y="7"/>
                  </a:lnTo>
                  <a:lnTo>
                    <a:pt x="10" y="0"/>
                  </a:lnTo>
                  <a:lnTo>
                    <a:pt x="15" y="0"/>
                  </a:lnTo>
                  <a:lnTo>
                    <a:pt x="15" y="17"/>
                  </a:lnTo>
                  <a:lnTo>
                    <a:pt x="10" y="17"/>
                  </a:lnTo>
                  <a:lnTo>
                    <a:pt x="10" y="10"/>
                  </a:lnTo>
                  <a:lnTo>
                    <a:pt x="3" y="10"/>
                  </a:lnTo>
                  <a:lnTo>
                    <a:pt x="3"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7" name="Freeform 135">
              <a:extLst>
                <a:ext uri="{FF2B5EF4-FFF2-40B4-BE49-F238E27FC236}">
                  <a16:creationId xmlns:a16="http://schemas.microsoft.com/office/drawing/2014/main" id="{E7282371-8846-441F-A37F-AA61997DAC55}"/>
                </a:ext>
              </a:extLst>
            </p:cNvPr>
            <p:cNvSpPr>
              <a:spLocks/>
            </p:cNvSpPr>
            <p:nvPr/>
          </p:nvSpPr>
          <p:spPr bwMode="auto">
            <a:xfrm>
              <a:off x="10826750" y="5764213"/>
              <a:ext cx="23812" cy="26988"/>
            </a:xfrm>
            <a:custGeom>
              <a:avLst/>
              <a:gdLst>
                <a:gd name="T0" fmla="*/ 0 w 15"/>
                <a:gd name="T1" fmla="*/ 0 h 17"/>
                <a:gd name="T2" fmla="*/ 15 w 15"/>
                <a:gd name="T3" fmla="*/ 0 h 17"/>
                <a:gd name="T4" fmla="*/ 15 w 15"/>
                <a:gd name="T5" fmla="*/ 2 h 17"/>
                <a:gd name="T6" fmla="*/ 5 w 15"/>
                <a:gd name="T7" fmla="*/ 2 h 17"/>
                <a:gd name="T8" fmla="*/ 5 w 15"/>
                <a:gd name="T9" fmla="*/ 7 h 17"/>
                <a:gd name="T10" fmla="*/ 15 w 15"/>
                <a:gd name="T11" fmla="*/ 7 h 17"/>
                <a:gd name="T12" fmla="*/ 15 w 15"/>
                <a:gd name="T13" fmla="*/ 10 h 17"/>
                <a:gd name="T14" fmla="*/ 5 w 15"/>
                <a:gd name="T15" fmla="*/ 10 h 17"/>
                <a:gd name="T16" fmla="*/ 5 w 15"/>
                <a:gd name="T17" fmla="*/ 15 h 17"/>
                <a:gd name="T18" fmla="*/ 15 w 15"/>
                <a:gd name="T19" fmla="*/ 15 h 17"/>
                <a:gd name="T20" fmla="*/ 15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15" y="0"/>
                  </a:lnTo>
                  <a:lnTo>
                    <a:pt x="15" y="2"/>
                  </a:lnTo>
                  <a:lnTo>
                    <a:pt x="5" y="2"/>
                  </a:lnTo>
                  <a:lnTo>
                    <a:pt x="5" y="7"/>
                  </a:lnTo>
                  <a:lnTo>
                    <a:pt x="15" y="7"/>
                  </a:lnTo>
                  <a:lnTo>
                    <a:pt x="15" y="10"/>
                  </a:lnTo>
                  <a:lnTo>
                    <a:pt x="5" y="10"/>
                  </a:lnTo>
                  <a:lnTo>
                    <a:pt x="5" y="15"/>
                  </a:lnTo>
                  <a:lnTo>
                    <a:pt x="15" y="15"/>
                  </a:lnTo>
                  <a:lnTo>
                    <a:pt x="15"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8" name="Freeform 136">
              <a:extLst>
                <a:ext uri="{FF2B5EF4-FFF2-40B4-BE49-F238E27FC236}">
                  <a16:creationId xmlns:a16="http://schemas.microsoft.com/office/drawing/2014/main" id="{F3490E75-1FA6-4BD0-AA8A-863490DFAD50}"/>
                </a:ext>
              </a:extLst>
            </p:cNvPr>
            <p:cNvSpPr>
              <a:spLocks noEditPoints="1"/>
            </p:cNvSpPr>
            <p:nvPr/>
          </p:nvSpPr>
          <p:spPr bwMode="auto">
            <a:xfrm>
              <a:off x="10864850" y="5764213"/>
              <a:ext cx="26987" cy="26988"/>
            </a:xfrm>
            <a:custGeom>
              <a:avLst/>
              <a:gdLst>
                <a:gd name="T0" fmla="*/ 0 w 7"/>
                <a:gd name="T1" fmla="*/ 0 h 7"/>
                <a:gd name="T2" fmla="*/ 4 w 7"/>
                <a:gd name="T3" fmla="*/ 0 h 7"/>
                <a:gd name="T4" fmla="*/ 7 w 7"/>
                <a:gd name="T5" fmla="*/ 2 h 7"/>
                <a:gd name="T6" fmla="*/ 5 w 7"/>
                <a:gd name="T7" fmla="*/ 4 h 7"/>
                <a:gd name="T8" fmla="*/ 7 w 7"/>
                <a:gd name="T9" fmla="*/ 7 h 7"/>
                <a:gd name="T10" fmla="*/ 5 w 7"/>
                <a:gd name="T11" fmla="*/ 7 h 7"/>
                <a:gd name="T12" fmla="*/ 3 w 7"/>
                <a:gd name="T13" fmla="*/ 4 h 7"/>
                <a:gd name="T14" fmla="*/ 2 w 7"/>
                <a:gd name="T15" fmla="*/ 4 h 7"/>
                <a:gd name="T16" fmla="*/ 2 w 7"/>
                <a:gd name="T17" fmla="*/ 7 h 7"/>
                <a:gd name="T18" fmla="*/ 0 w 7"/>
                <a:gd name="T19" fmla="*/ 7 h 7"/>
                <a:gd name="T20" fmla="*/ 0 w 7"/>
                <a:gd name="T21" fmla="*/ 0 h 7"/>
                <a:gd name="T22" fmla="*/ 2 w 7"/>
                <a:gd name="T23" fmla="*/ 1 h 7"/>
                <a:gd name="T24" fmla="*/ 2 w 7"/>
                <a:gd name="T25" fmla="*/ 3 h 7"/>
                <a:gd name="T26" fmla="*/ 3 w 7"/>
                <a:gd name="T27" fmla="*/ 3 h 7"/>
                <a:gd name="T28" fmla="*/ 5 w 7"/>
                <a:gd name="T29" fmla="*/ 2 h 7"/>
                <a:gd name="T30" fmla="*/ 3 w 7"/>
                <a:gd name="T31" fmla="*/ 1 h 7"/>
                <a:gd name="T32" fmla="*/ 2 w 7"/>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0" y="0"/>
                  </a:moveTo>
                  <a:cubicBezTo>
                    <a:pt x="4" y="0"/>
                    <a:pt x="4" y="0"/>
                    <a:pt x="4" y="0"/>
                  </a:cubicBezTo>
                  <a:cubicBezTo>
                    <a:pt x="5" y="0"/>
                    <a:pt x="7" y="0"/>
                    <a:pt x="7" y="2"/>
                  </a:cubicBezTo>
                  <a:cubicBezTo>
                    <a:pt x="7" y="3"/>
                    <a:pt x="6" y="4"/>
                    <a:pt x="5" y="4"/>
                  </a:cubicBezTo>
                  <a:cubicBezTo>
                    <a:pt x="7" y="7"/>
                    <a:pt x="7" y="7"/>
                    <a:pt x="7" y="7"/>
                  </a:cubicBezTo>
                  <a:cubicBezTo>
                    <a:pt x="5" y="7"/>
                    <a:pt x="5" y="7"/>
                    <a:pt x="5" y="7"/>
                  </a:cubicBezTo>
                  <a:cubicBezTo>
                    <a:pt x="3" y="4"/>
                    <a:pt x="3" y="4"/>
                    <a:pt x="3" y="4"/>
                  </a:cubicBezTo>
                  <a:cubicBezTo>
                    <a:pt x="2" y="4"/>
                    <a:pt x="2" y="4"/>
                    <a:pt x="2" y="4"/>
                  </a:cubicBezTo>
                  <a:cubicBezTo>
                    <a:pt x="2" y="7"/>
                    <a:pt x="2" y="7"/>
                    <a:pt x="2" y="7"/>
                  </a:cubicBezTo>
                  <a:cubicBezTo>
                    <a:pt x="0" y="7"/>
                    <a:pt x="0" y="7"/>
                    <a:pt x="0" y="7"/>
                  </a:cubicBezTo>
                  <a:lnTo>
                    <a:pt x="0" y="0"/>
                  </a:lnTo>
                  <a:close/>
                  <a:moveTo>
                    <a:pt x="2" y="1"/>
                  </a:moveTo>
                  <a:cubicBezTo>
                    <a:pt x="2" y="3"/>
                    <a:pt x="2" y="3"/>
                    <a:pt x="2" y="3"/>
                  </a:cubicBezTo>
                  <a:cubicBezTo>
                    <a:pt x="3" y="3"/>
                    <a:pt x="3" y="3"/>
                    <a:pt x="3" y="3"/>
                  </a:cubicBezTo>
                  <a:cubicBezTo>
                    <a:pt x="5" y="3"/>
                    <a:pt x="5" y="3"/>
                    <a:pt x="5" y="2"/>
                  </a:cubicBezTo>
                  <a:cubicBezTo>
                    <a:pt x="5" y="1"/>
                    <a:pt x="5" y="1"/>
                    <a:pt x="3" y="1"/>
                  </a:cubicBezTo>
                  <a:lnTo>
                    <a:pt x="2" y="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9" name="Freeform 137">
              <a:extLst>
                <a:ext uri="{FF2B5EF4-FFF2-40B4-BE49-F238E27FC236}">
                  <a16:creationId xmlns:a16="http://schemas.microsoft.com/office/drawing/2014/main" id="{A8B76706-C442-4BF6-BE56-2752F0724272}"/>
                </a:ext>
              </a:extLst>
            </p:cNvPr>
            <p:cNvSpPr>
              <a:spLocks/>
            </p:cNvSpPr>
            <p:nvPr/>
          </p:nvSpPr>
          <p:spPr bwMode="auto">
            <a:xfrm>
              <a:off x="10906125" y="5764213"/>
              <a:ext cx="22225" cy="26988"/>
            </a:xfrm>
            <a:custGeom>
              <a:avLst/>
              <a:gdLst>
                <a:gd name="T0" fmla="*/ 0 w 14"/>
                <a:gd name="T1" fmla="*/ 0 h 17"/>
                <a:gd name="T2" fmla="*/ 14 w 14"/>
                <a:gd name="T3" fmla="*/ 0 h 17"/>
                <a:gd name="T4" fmla="*/ 14 w 14"/>
                <a:gd name="T5" fmla="*/ 2 h 17"/>
                <a:gd name="T6" fmla="*/ 5 w 14"/>
                <a:gd name="T7" fmla="*/ 2 h 17"/>
                <a:gd name="T8" fmla="*/ 5 w 14"/>
                <a:gd name="T9" fmla="*/ 7 h 17"/>
                <a:gd name="T10" fmla="*/ 12 w 14"/>
                <a:gd name="T11" fmla="*/ 7 h 17"/>
                <a:gd name="T12" fmla="*/ 12 w 14"/>
                <a:gd name="T13" fmla="*/ 10 h 17"/>
                <a:gd name="T14" fmla="*/ 5 w 14"/>
                <a:gd name="T15" fmla="*/ 10 h 17"/>
                <a:gd name="T16" fmla="*/ 5 w 14"/>
                <a:gd name="T17" fmla="*/ 15 h 17"/>
                <a:gd name="T18" fmla="*/ 14 w 14"/>
                <a:gd name="T19" fmla="*/ 15 h 17"/>
                <a:gd name="T20" fmla="*/ 14 w 14"/>
                <a:gd name="T21" fmla="*/ 17 h 17"/>
                <a:gd name="T22" fmla="*/ 0 w 14"/>
                <a:gd name="T23" fmla="*/ 17 h 17"/>
                <a:gd name="T24" fmla="*/ 0 w 14"/>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0" y="0"/>
                  </a:moveTo>
                  <a:lnTo>
                    <a:pt x="14" y="0"/>
                  </a:lnTo>
                  <a:lnTo>
                    <a:pt x="14" y="2"/>
                  </a:lnTo>
                  <a:lnTo>
                    <a:pt x="5" y="2"/>
                  </a:lnTo>
                  <a:lnTo>
                    <a:pt x="5" y="7"/>
                  </a:lnTo>
                  <a:lnTo>
                    <a:pt x="12" y="7"/>
                  </a:lnTo>
                  <a:lnTo>
                    <a:pt x="12" y="10"/>
                  </a:lnTo>
                  <a:lnTo>
                    <a:pt x="5" y="10"/>
                  </a:lnTo>
                  <a:lnTo>
                    <a:pt x="5" y="15"/>
                  </a:lnTo>
                  <a:lnTo>
                    <a:pt x="14" y="15"/>
                  </a:lnTo>
                  <a:lnTo>
                    <a:pt x="14"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0" name="Rectangle 138">
              <a:extLst>
                <a:ext uri="{FF2B5EF4-FFF2-40B4-BE49-F238E27FC236}">
                  <a16:creationId xmlns:a16="http://schemas.microsoft.com/office/drawing/2014/main" id="{AED2A801-ED57-4CBD-98D8-5C6EDD6B65C1}"/>
                </a:ext>
              </a:extLst>
            </p:cNvPr>
            <p:cNvSpPr>
              <a:spLocks noChangeArrowheads="1"/>
            </p:cNvSpPr>
            <p:nvPr/>
          </p:nvSpPr>
          <p:spPr bwMode="auto">
            <a:xfrm>
              <a:off x="10325100" y="5581650"/>
              <a:ext cx="19050" cy="139700"/>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41" name="Freeform 139">
              <a:extLst>
                <a:ext uri="{FF2B5EF4-FFF2-40B4-BE49-F238E27FC236}">
                  <a16:creationId xmlns:a16="http://schemas.microsoft.com/office/drawing/2014/main" id="{F02627EE-FD52-4130-BCFF-0F96F751B26D}"/>
                </a:ext>
              </a:extLst>
            </p:cNvPr>
            <p:cNvSpPr>
              <a:spLocks/>
            </p:cNvSpPr>
            <p:nvPr/>
          </p:nvSpPr>
          <p:spPr bwMode="auto">
            <a:xfrm>
              <a:off x="10377488" y="5576888"/>
              <a:ext cx="98425" cy="147638"/>
            </a:xfrm>
            <a:custGeom>
              <a:avLst/>
              <a:gdLst>
                <a:gd name="T0" fmla="*/ 17 w 62"/>
                <a:gd name="T1" fmla="*/ 32 h 93"/>
                <a:gd name="T2" fmla="*/ 10 w 62"/>
                <a:gd name="T3" fmla="*/ 20 h 93"/>
                <a:gd name="T4" fmla="*/ 10 w 62"/>
                <a:gd name="T5" fmla="*/ 20 h 93"/>
                <a:gd name="T6" fmla="*/ 10 w 62"/>
                <a:gd name="T7" fmla="*/ 32 h 93"/>
                <a:gd name="T8" fmla="*/ 10 w 62"/>
                <a:gd name="T9" fmla="*/ 91 h 93"/>
                <a:gd name="T10" fmla="*/ 0 w 62"/>
                <a:gd name="T11" fmla="*/ 91 h 93"/>
                <a:gd name="T12" fmla="*/ 0 w 62"/>
                <a:gd name="T13" fmla="*/ 0 h 93"/>
                <a:gd name="T14" fmla="*/ 5 w 62"/>
                <a:gd name="T15" fmla="*/ 0 h 93"/>
                <a:gd name="T16" fmla="*/ 48 w 62"/>
                <a:gd name="T17" fmla="*/ 62 h 93"/>
                <a:gd name="T18" fmla="*/ 52 w 62"/>
                <a:gd name="T19" fmla="*/ 71 h 93"/>
                <a:gd name="T20" fmla="*/ 55 w 62"/>
                <a:gd name="T21" fmla="*/ 71 h 93"/>
                <a:gd name="T22" fmla="*/ 52 w 62"/>
                <a:gd name="T23" fmla="*/ 62 h 93"/>
                <a:gd name="T24" fmla="*/ 52 w 62"/>
                <a:gd name="T25" fmla="*/ 3 h 93"/>
                <a:gd name="T26" fmla="*/ 62 w 62"/>
                <a:gd name="T27" fmla="*/ 3 h 93"/>
                <a:gd name="T28" fmla="*/ 62 w 62"/>
                <a:gd name="T29" fmla="*/ 93 h 93"/>
                <a:gd name="T30" fmla="*/ 57 w 62"/>
                <a:gd name="T31" fmla="*/ 93 h 93"/>
                <a:gd name="T32" fmla="*/ 17 w 62"/>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93">
                  <a:moveTo>
                    <a:pt x="17" y="32"/>
                  </a:moveTo>
                  <a:lnTo>
                    <a:pt x="10" y="20"/>
                  </a:lnTo>
                  <a:lnTo>
                    <a:pt x="10" y="20"/>
                  </a:lnTo>
                  <a:lnTo>
                    <a:pt x="10" y="32"/>
                  </a:lnTo>
                  <a:lnTo>
                    <a:pt x="10" y="91"/>
                  </a:lnTo>
                  <a:lnTo>
                    <a:pt x="0" y="91"/>
                  </a:lnTo>
                  <a:lnTo>
                    <a:pt x="0" y="0"/>
                  </a:lnTo>
                  <a:lnTo>
                    <a:pt x="5" y="0"/>
                  </a:lnTo>
                  <a:lnTo>
                    <a:pt x="48" y="62"/>
                  </a:lnTo>
                  <a:lnTo>
                    <a:pt x="52" y="71"/>
                  </a:lnTo>
                  <a:lnTo>
                    <a:pt x="55" y="71"/>
                  </a:lnTo>
                  <a:lnTo>
                    <a:pt x="52" y="62"/>
                  </a:lnTo>
                  <a:lnTo>
                    <a:pt x="52" y="3"/>
                  </a:lnTo>
                  <a:lnTo>
                    <a:pt x="62" y="3"/>
                  </a:lnTo>
                  <a:lnTo>
                    <a:pt x="62" y="93"/>
                  </a:lnTo>
                  <a:lnTo>
                    <a:pt x="57" y="93"/>
                  </a:lnTo>
                  <a:lnTo>
                    <a:pt x="17" y="3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2" name="Freeform 140">
              <a:extLst>
                <a:ext uri="{FF2B5EF4-FFF2-40B4-BE49-F238E27FC236}">
                  <a16:creationId xmlns:a16="http://schemas.microsoft.com/office/drawing/2014/main" id="{193C7EDF-4715-4BA4-93FC-4BA9F4EDFBB7}"/>
                </a:ext>
              </a:extLst>
            </p:cNvPr>
            <p:cNvSpPr>
              <a:spLocks/>
            </p:cNvSpPr>
            <p:nvPr/>
          </p:nvSpPr>
          <p:spPr bwMode="auto">
            <a:xfrm>
              <a:off x="10502900" y="5576888"/>
              <a:ext cx="82550" cy="147638"/>
            </a:xfrm>
            <a:custGeom>
              <a:avLst/>
              <a:gdLst>
                <a:gd name="T0" fmla="*/ 18 w 22"/>
                <a:gd name="T1" fmla="*/ 28 h 38"/>
                <a:gd name="T2" fmla="*/ 17 w 22"/>
                <a:gd name="T3" fmla="*/ 24 h 38"/>
                <a:gd name="T4" fmla="*/ 13 w 22"/>
                <a:gd name="T5" fmla="*/ 22 h 38"/>
                <a:gd name="T6" fmla="*/ 9 w 22"/>
                <a:gd name="T7" fmla="*/ 20 h 38"/>
                <a:gd name="T8" fmla="*/ 5 w 22"/>
                <a:gd name="T9" fmla="*/ 18 h 38"/>
                <a:gd name="T10" fmla="*/ 2 w 22"/>
                <a:gd name="T11" fmla="*/ 14 h 38"/>
                <a:gd name="T12" fmla="*/ 1 w 22"/>
                <a:gd name="T13" fmla="*/ 10 h 38"/>
                <a:gd name="T14" fmla="*/ 4 w 22"/>
                <a:gd name="T15" fmla="*/ 3 h 38"/>
                <a:gd name="T16" fmla="*/ 12 w 22"/>
                <a:gd name="T17" fmla="*/ 0 h 38"/>
                <a:gd name="T18" fmla="*/ 18 w 22"/>
                <a:gd name="T19" fmla="*/ 1 h 38"/>
                <a:gd name="T20" fmla="*/ 22 w 22"/>
                <a:gd name="T21" fmla="*/ 2 h 38"/>
                <a:gd name="T22" fmla="*/ 20 w 22"/>
                <a:gd name="T23" fmla="*/ 6 h 38"/>
                <a:gd name="T24" fmla="*/ 17 w 22"/>
                <a:gd name="T25" fmla="*/ 5 h 38"/>
                <a:gd name="T26" fmla="*/ 12 w 22"/>
                <a:gd name="T27" fmla="*/ 4 h 38"/>
                <a:gd name="T28" fmla="*/ 7 w 22"/>
                <a:gd name="T29" fmla="*/ 6 h 38"/>
                <a:gd name="T30" fmla="*/ 5 w 22"/>
                <a:gd name="T31" fmla="*/ 9 h 38"/>
                <a:gd name="T32" fmla="*/ 6 w 22"/>
                <a:gd name="T33" fmla="*/ 13 h 38"/>
                <a:gd name="T34" fmla="*/ 9 w 22"/>
                <a:gd name="T35" fmla="*/ 15 h 38"/>
                <a:gd name="T36" fmla="*/ 14 w 22"/>
                <a:gd name="T37" fmla="*/ 17 h 38"/>
                <a:gd name="T38" fmla="*/ 18 w 22"/>
                <a:gd name="T39" fmla="*/ 20 h 38"/>
                <a:gd name="T40" fmla="*/ 21 w 22"/>
                <a:gd name="T41" fmla="*/ 23 h 38"/>
                <a:gd name="T42" fmla="*/ 22 w 22"/>
                <a:gd name="T43" fmla="*/ 28 h 38"/>
                <a:gd name="T44" fmla="*/ 21 w 22"/>
                <a:gd name="T45" fmla="*/ 32 h 38"/>
                <a:gd name="T46" fmla="*/ 19 w 22"/>
                <a:gd name="T47" fmla="*/ 35 h 38"/>
                <a:gd name="T48" fmla="*/ 15 w 22"/>
                <a:gd name="T49" fmla="*/ 37 h 38"/>
                <a:gd name="T50" fmla="*/ 10 w 22"/>
                <a:gd name="T51" fmla="*/ 38 h 38"/>
                <a:gd name="T52" fmla="*/ 4 w 22"/>
                <a:gd name="T53" fmla="*/ 37 h 38"/>
                <a:gd name="T54" fmla="*/ 0 w 22"/>
                <a:gd name="T55" fmla="*/ 36 h 38"/>
                <a:gd name="T56" fmla="*/ 1 w 22"/>
                <a:gd name="T57" fmla="*/ 32 h 38"/>
                <a:gd name="T58" fmla="*/ 5 w 22"/>
                <a:gd name="T59" fmla="*/ 33 h 38"/>
                <a:gd name="T60" fmla="*/ 10 w 22"/>
                <a:gd name="T61" fmla="*/ 34 h 38"/>
                <a:gd name="T62" fmla="*/ 13 w 22"/>
                <a:gd name="T63" fmla="*/ 34 h 38"/>
                <a:gd name="T64" fmla="*/ 16 w 22"/>
                <a:gd name="T65" fmla="*/ 33 h 38"/>
                <a:gd name="T66" fmla="*/ 17 w 22"/>
                <a:gd name="T67" fmla="*/ 31 h 38"/>
                <a:gd name="T68" fmla="*/ 18 w 22"/>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38">
                  <a:moveTo>
                    <a:pt x="18" y="28"/>
                  </a:moveTo>
                  <a:cubicBezTo>
                    <a:pt x="18" y="26"/>
                    <a:pt x="18" y="25"/>
                    <a:pt x="17" y="24"/>
                  </a:cubicBezTo>
                  <a:cubicBezTo>
                    <a:pt x="16" y="23"/>
                    <a:pt x="15" y="23"/>
                    <a:pt x="13" y="22"/>
                  </a:cubicBezTo>
                  <a:cubicBezTo>
                    <a:pt x="12" y="21"/>
                    <a:pt x="11" y="21"/>
                    <a:pt x="9" y="20"/>
                  </a:cubicBezTo>
                  <a:cubicBezTo>
                    <a:pt x="8" y="19"/>
                    <a:pt x="6" y="19"/>
                    <a:pt x="5" y="18"/>
                  </a:cubicBezTo>
                  <a:cubicBezTo>
                    <a:pt x="4" y="17"/>
                    <a:pt x="3" y="16"/>
                    <a:pt x="2" y="14"/>
                  </a:cubicBezTo>
                  <a:cubicBezTo>
                    <a:pt x="1" y="13"/>
                    <a:pt x="1" y="12"/>
                    <a:pt x="1" y="10"/>
                  </a:cubicBezTo>
                  <a:cubicBezTo>
                    <a:pt x="1" y="7"/>
                    <a:pt x="2" y="4"/>
                    <a:pt x="4" y="3"/>
                  </a:cubicBezTo>
                  <a:cubicBezTo>
                    <a:pt x="5" y="1"/>
                    <a:pt x="8" y="0"/>
                    <a:pt x="12" y="0"/>
                  </a:cubicBezTo>
                  <a:cubicBezTo>
                    <a:pt x="14" y="0"/>
                    <a:pt x="16" y="1"/>
                    <a:pt x="18" y="1"/>
                  </a:cubicBezTo>
                  <a:cubicBezTo>
                    <a:pt x="19" y="1"/>
                    <a:pt x="21" y="2"/>
                    <a:pt x="22" y="2"/>
                  </a:cubicBezTo>
                  <a:cubicBezTo>
                    <a:pt x="20" y="6"/>
                    <a:pt x="20" y="6"/>
                    <a:pt x="20" y="6"/>
                  </a:cubicBezTo>
                  <a:cubicBezTo>
                    <a:pt x="20" y="5"/>
                    <a:pt x="18" y="5"/>
                    <a:pt x="17" y="5"/>
                  </a:cubicBezTo>
                  <a:cubicBezTo>
                    <a:pt x="15" y="4"/>
                    <a:pt x="14" y="4"/>
                    <a:pt x="12" y="4"/>
                  </a:cubicBezTo>
                  <a:cubicBezTo>
                    <a:pt x="9" y="4"/>
                    <a:pt x="8" y="5"/>
                    <a:pt x="7" y="6"/>
                  </a:cubicBezTo>
                  <a:cubicBezTo>
                    <a:pt x="5" y="7"/>
                    <a:pt x="5" y="8"/>
                    <a:pt x="5" y="9"/>
                  </a:cubicBezTo>
                  <a:cubicBezTo>
                    <a:pt x="5" y="11"/>
                    <a:pt x="5" y="12"/>
                    <a:pt x="6" y="13"/>
                  </a:cubicBezTo>
                  <a:cubicBezTo>
                    <a:pt x="7" y="14"/>
                    <a:pt x="8" y="14"/>
                    <a:pt x="9" y="15"/>
                  </a:cubicBezTo>
                  <a:cubicBezTo>
                    <a:pt x="11" y="16"/>
                    <a:pt x="12" y="16"/>
                    <a:pt x="14" y="17"/>
                  </a:cubicBezTo>
                  <a:cubicBezTo>
                    <a:pt x="15" y="18"/>
                    <a:pt x="16" y="19"/>
                    <a:pt x="18" y="20"/>
                  </a:cubicBezTo>
                  <a:cubicBezTo>
                    <a:pt x="19" y="20"/>
                    <a:pt x="20" y="22"/>
                    <a:pt x="21" y="23"/>
                  </a:cubicBezTo>
                  <a:cubicBezTo>
                    <a:pt x="22" y="24"/>
                    <a:pt x="22" y="26"/>
                    <a:pt x="22" y="28"/>
                  </a:cubicBezTo>
                  <a:cubicBezTo>
                    <a:pt x="22" y="29"/>
                    <a:pt x="22" y="31"/>
                    <a:pt x="21" y="32"/>
                  </a:cubicBezTo>
                  <a:cubicBezTo>
                    <a:pt x="21" y="33"/>
                    <a:pt x="20" y="34"/>
                    <a:pt x="19" y="35"/>
                  </a:cubicBezTo>
                  <a:cubicBezTo>
                    <a:pt x="18" y="36"/>
                    <a:pt x="17" y="37"/>
                    <a:pt x="15" y="37"/>
                  </a:cubicBezTo>
                  <a:cubicBezTo>
                    <a:pt x="14" y="37"/>
                    <a:pt x="12" y="38"/>
                    <a:pt x="10" y="38"/>
                  </a:cubicBezTo>
                  <a:cubicBezTo>
                    <a:pt x="7" y="38"/>
                    <a:pt x="5" y="38"/>
                    <a:pt x="4" y="37"/>
                  </a:cubicBezTo>
                  <a:cubicBezTo>
                    <a:pt x="2" y="37"/>
                    <a:pt x="1" y="36"/>
                    <a:pt x="0" y="36"/>
                  </a:cubicBezTo>
                  <a:cubicBezTo>
                    <a:pt x="1" y="32"/>
                    <a:pt x="1" y="32"/>
                    <a:pt x="1" y="32"/>
                  </a:cubicBezTo>
                  <a:cubicBezTo>
                    <a:pt x="2" y="32"/>
                    <a:pt x="3" y="33"/>
                    <a:pt x="5" y="33"/>
                  </a:cubicBezTo>
                  <a:cubicBezTo>
                    <a:pt x="6" y="34"/>
                    <a:pt x="8" y="34"/>
                    <a:pt x="10" y="34"/>
                  </a:cubicBezTo>
                  <a:cubicBezTo>
                    <a:pt x="11" y="34"/>
                    <a:pt x="12" y="34"/>
                    <a:pt x="13" y="34"/>
                  </a:cubicBezTo>
                  <a:cubicBezTo>
                    <a:pt x="14" y="33"/>
                    <a:pt x="15" y="33"/>
                    <a:pt x="16" y="33"/>
                  </a:cubicBezTo>
                  <a:cubicBezTo>
                    <a:pt x="16" y="32"/>
                    <a:pt x="17" y="31"/>
                    <a:pt x="17" y="31"/>
                  </a:cubicBezTo>
                  <a:cubicBezTo>
                    <a:pt x="18" y="30"/>
                    <a:pt x="18" y="29"/>
                    <a:pt x="18" y="28"/>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3" name="Freeform 141">
              <a:extLst>
                <a:ext uri="{FF2B5EF4-FFF2-40B4-BE49-F238E27FC236}">
                  <a16:creationId xmlns:a16="http://schemas.microsoft.com/office/drawing/2014/main" id="{6206CEE9-4992-47A1-A759-37992E5639A1}"/>
                </a:ext>
              </a:extLst>
            </p:cNvPr>
            <p:cNvSpPr>
              <a:spLocks/>
            </p:cNvSpPr>
            <p:nvPr/>
          </p:nvSpPr>
          <p:spPr bwMode="auto">
            <a:xfrm>
              <a:off x="10612438" y="5581650"/>
              <a:ext cx="93662" cy="142875"/>
            </a:xfrm>
            <a:custGeom>
              <a:avLst/>
              <a:gdLst>
                <a:gd name="T0" fmla="*/ 21 w 25"/>
                <a:gd name="T1" fmla="*/ 0 h 37"/>
                <a:gd name="T2" fmla="*/ 25 w 25"/>
                <a:gd name="T3" fmla="*/ 0 h 37"/>
                <a:gd name="T4" fmla="*/ 25 w 25"/>
                <a:gd name="T5" fmla="*/ 24 h 37"/>
                <a:gd name="T6" fmla="*/ 24 w 25"/>
                <a:gd name="T7" fmla="*/ 30 h 37"/>
                <a:gd name="T8" fmla="*/ 21 w 25"/>
                <a:gd name="T9" fmla="*/ 34 h 37"/>
                <a:gd name="T10" fmla="*/ 18 w 25"/>
                <a:gd name="T11" fmla="*/ 36 h 37"/>
                <a:gd name="T12" fmla="*/ 13 w 25"/>
                <a:gd name="T13" fmla="*/ 37 h 37"/>
                <a:gd name="T14" fmla="*/ 3 w 25"/>
                <a:gd name="T15" fmla="*/ 34 h 37"/>
                <a:gd name="T16" fmla="*/ 0 w 25"/>
                <a:gd name="T17" fmla="*/ 25 h 37"/>
                <a:gd name="T18" fmla="*/ 0 w 25"/>
                <a:gd name="T19" fmla="*/ 0 h 37"/>
                <a:gd name="T20" fmla="*/ 4 w 25"/>
                <a:gd name="T21" fmla="*/ 0 h 37"/>
                <a:gd name="T22" fmla="*/ 4 w 25"/>
                <a:gd name="T23" fmla="*/ 23 h 37"/>
                <a:gd name="T24" fmla="*/ 5 w 25"/>
                <a:gd name="T25" fmla="*/ 28 h 37"/>
                <a:gd name="T26" fmla="*/ 6 w 25"/>
                <a:gd name="T27" fmla="*/ 31 h 37"/>
                <a:gd name="T28" fmla="*/ 9 w 25"/>
                <a:gd name="T29" fmla="*/ 32 h 37"/>
                <a:gd name="T30" fmla="*/ 13 w 25"/>
                <a:gd name="T31" fmla="*/ 33 h 37"/>
                <a:gd name="T32" fmla="*/ 19 w 25"/>
                <a:gd name="T33" fmla="*/ 30 h 37"/>
                <a:gd name="T34" fmla="*/ 21 w 25"/>
                <a:gd name="T35" fmla="*/ 23 h 37"/>
                <a:gd name="T36" fmla="*/ 21 w 25"/>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7">
                  <a:moveTo>
                    <a:pt x="21" y="0"/>
                  </a:moveTo>
                  <a:cubicBezTo>
                    <a:pt x="25" y="0"/>
                    <a:pt x="25" y="0"/>
                    <a:pt x="25" y="0"/>
                  </a:cubicBezTo>
                  <a:cubicBezTo>
                    <a:pt x="25" y="24"/>
                    <a:pt x="25" y="24"/>
                    <a:pt x="25" y="24"/>
                  </a:cubicBezTo>
                  <a:cubicBezTo>
                    <a:pt x="25" y="26"/>
                    <a:pt x="24" y="28"/>
                    <a:pt x="24" y="30"/>
                  </a:cubicBezTo>
                  <a:cubicBezTo>
                    <a:pt x="23" y="31"/>
                    <a:pt x="22" y="33"/>
                    <a:pt x="21" y="34"/>
                  </a:cubicBezTo>
                  <a:cubicBezTo>
                    <a:pt x="20" y="35"/>
                    <a:pt x="19" y="35"/>
                    <a:pt x="18" y="36"/>
                  </a:cubicBezTo>
                  <a:cubicBezTo>
                    <a:pt x="16" y="36"/>
                    <a:pt x="15" y="37"/>
                    <a:pt x="13" y="37"/>
                  </a:cubicBezTo>
                  <a:cubicBezTo>
                    <a:pt x="8" y="37"/>
                    <a:pt x="5" y="36"/>
                    <a:pt x="3" y="34"/>
                  </a:cubicBezTo>
                  <a:cubicBezTo>
                    <a:pt x="1" y="32"/>
                    <a:pt x="0" y="29"/>
                    <a:pt x="0" y="25"/>
                  </a:cubicBezTo>
                  <a:cubicBezTo>
                    <a:pt x="0" y="0"/>
                    <a:pt x="0" y="0"/>
                    <a:pt x="0" y="0"/>
                  </a:cubicBezTo>
                  <a:cubicBezTo>
                    <a:pt x="4" y="0"/>
                    <a:pt x="4" y="0"/>
                    <a:pt x="4" y="0"/>
                  </a:cubicBezTo>
                  <a:cubicBezTo>
                    <a:pt x="4" y="23"/>
                    <a:pt x="4" y="23"/>
                    <a:pt x="4" y="23"/>
                  </a:cubicBezTo>
                  <a:cubicBezTo>
                    <a:pt x="4" y="25"/>
                    <a:pt x="4" y="26"/>
                    <a:pt x="5" y="28"/>
                  </a:cubicBezTo>
                  <a:cubicBezTo>
                    <a:pt x="5" y="29"/>
                    <a:pt x="6" y="30"/>
                    <a:pt x="6" y="31"/>
                  </a:cubicBezTo>
                  <a:cubicBezTo>
                    <a:pt x="7" y="31"/>
                    <a:pt x="8" y="32"/>
                    <a:pt x="9" y="32"/>
                  </a:cubicBezTo>
                  <a:cubicBezTo>
                    <a:pt x="10" y="33"/>
                    <a:pt x="11" y="33"/>
                    <a:pt x="13" y="33"/>
                  </a:cubicBezTo>
                  <a:cubicBezTo>
                    <a:pt x="16" y="33"/>
                    <a:pt x="18" y="32"/>
                    <a:pt x="19" y="30"/>
                  </a:cubicBezTo>
                  <a:cubicBezTo>
                    <a:pt x="20" y="29"/>
                    <a:pt x="21" y="26"/>
                    <a:pt x="21" y="23"/>
                  </a:cubicBezTo>
                  <a:lnTo>
                    <a:pt x="21"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4" name="Freeform 142">
              <a:extLst>
                <a:ext uri="{FF2B5EF4-FFF2-40B4-BE49-F238E27FC236}">
                  <a16:creationId xmlns:a16="http://schemas.microsoft.com/office/drawing/2014/main" id="{5967F4C0-6DDD-4361-A26B-F2DB684EE08E}"/>
                </a:ext>
              </a:extLst>
            </p:cNvPr>
            <p:cNvSpPr>
              <a:spLocks noEditPoints="1"/>
            </p:cNvSpPr>
            <p:nvPr/>
          </p:nvSpPr>
          <p:spPr bwMode="auto">
            <a:xfrm>
              <a:off x="10736263" y="5581650"/>
              <a:ext cx="95250" cy="139700"/>
            </a:xfrm>
            <a:custGeom>
              <a:avLst/>
              <a:gdLst>
                <a:gd name="T0" fmla="*/ 0 w 25"/>
                <a:gd name="T1" fmla="*/ 0 h 36"/>
                <a:gd name="T2" fmla="*/ 5 w 25"/>
                <a:gd name="T3" fmla="*/ 0 h 36"/>
                <a:gd name="T4" fmla="*/ 9 w 25"/>
                <a:gd name="T5" fmla="*/ 0 h 36"/>
                <a:gd name="T6" fmla="*/ 14 w 25"/>
                <a:gd name="T7" fmla="*/ 0 h 36"/>
                <a:gd name="T8" fmla="*/ 18 w 25"/>
                <a:gd name="T9" fmla="*/ 2 h 36"/>
                <a:gd name="T10" fmla="*/ 20 w 25"/>
                <a:gd name="T11" fmla="*/ 5 h 36"/>
                <a:gd name="T12" fmla="*/ 21 w 25"/>
                <a:gd name="T13" fmla="*/ 10 h 36"/>
                <a:gd name="T14" fmla="*/ 19 w 25"/>
                <a:gd name="T15" fmla="*/ 16 h 36"/>
                <a:gd name="T16" fmla="*/ 13 w 25"/>
                <a:gd name="T17" fmla="*/ 20 h 36"/>
                <a:gd name="T18" fmla="*/ 16 w 25"/>
                <a:gd name="T19" fmla="*/ 22 h 36"/>
                <a:gd name="T20" fmla="*/ 25 w 25"/>
                <a:gd name="T21" fmla="*/ 36 h 36"/>
                <a:gd name="T22" fmla="*/ 20 w 25"/>
                <a:gd name="T23" fmla="*/ 36 h 36"/>
                <a:gd name="T24" fmla="*/ 10 w 25"/>
                <a:gd name="T25" fmla="*/ 21 h 36"/>
                <a:gd name="T26" fmla="*/ 5 w 25"/>
                <a:gd name="T27" fmla="*/ 20 h 36"/>
                <a:gd name="T28" fmla="*/ 5 w 25"/>
                <a:gd name="T29" fmla="*/ 36 h 36"/>
                <a:gd name="T30" fmla="*/ 0 w 25"/>
                <a:gd name="T31" fmla="*/ 36 h 36"/>
                <a:gd name="T32" fmla="*/ 0 w 25"/>
                <a:gd name="T33" fmla="*/ 0 h 36"/>
                <a:gd name="T34" fmla="*/ 10 w 25"/>
                <a:gd name="T35" fmla="*/ 3 h 36"/>
                <a:gd name="T36" fmla="*/ 8 w 25"/>
                <a:gd name="T37" fmla="*/ 3 h 36"/>
                <a:gd name="T38" fmla="*/ 7 w 25"/>
                <a:gd name="T39" fmla="*/ 3 h 36"/>
                <a:gd name="T40" fmla="*/ 5 w 25"/>
                <a:gd name="T41" fmla="*/ 3 h 36"/>
                <a:gd name="T42" fmla="*/ 5 w 25"/>
                <a:gd name="T43" fmla="*/ 4 h 36"/>
                <a:gd name="T44" fmla="*/ 5 w 25"/>
                <a:gd name="T45" fmla="*/ 17 h 36"/>
                <a:gd name="T46" fmla="*/ 9 w 25"/>
                <a:gd name="T47" fmla="*/ 17 h 36"/>
                <a:gd name="T48" fmla="*/ 14 w 25"/>
                <a:gd name="T49" fmla="*/ 15 h 36"/>
                <a:gd name="T50" fmla="*/ 17 w 25"/>
                <a:gd name="T51" fmla="*/ 10 h 36"/>
                <a:gd name="T52" fmla="*/ 15 w 25"/>
                <a:gd name="T53" fmla="*/ 5 h 36"/>
                <a:gd name="T54" fmla="*/ 10 w 25"/>
                <a:gd name="T5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36">
                  <a:moveTo>
                    <a:pt x="0" y="0"/>
                  </a:moveTo>
                  <a:cubicBezTo>
                    <a:pt x="2" y="0"/>
                    <a:pt x="3" y="0"/>
                    <a:pt x="5" y="0"/>
                  </a:cubicBezTo>
                  <a:cubicBezTo>
                    <a:pt x="6" y="0"/>
                    <a:pt x="8" y="0"/>
                    <a:pt x="9" y="0"/>
                  </a:cubicBezTo>
                  <a:cubicBezTo>
                    <a:pt x="11" y="0"/>
                    <a:pt x="13" y="0"/>
                    <a:pt x="14" y="0"/>
                  </a:cubicBezTo>
                  <a:cubicBezTo>
                    <a:pt x="15" y="0"/>
                    <a:pt x="17" y="1"/>
                    <a:pt x="18" y="2"/>
                  </a:cubicBezTo>
                  <a:cubicBezTo>
                    <a:pt x="19" y="3"/>
                    <a:pt x="20" y="4"/>
                    <a:pt x="20" y="5"/>
                  </a:cubicBezTo>
                  <a:cubicBezTo>
                    <a:pt x="21" y="6"/>
                    <a:pt x="21" y="8"/>
                    <a:pt x="21" y="10"/>
                  </a:cubicBezTo>
                  <a:cubicBezTo>
                    <a:pt x="21" y="12"/>
                    <a:pt x="21" y="15"/>
                    <a:pt x="19" y="16"/>
                  </a:cubicBezTo>
                  <a:cubicBezTo>
                    <a:pt x="17" y="18"/>
                    <a:pt x="15" y="19"/>
                    <a:pt x="13" y="20"/>
                  </a:cubicBezTo>
                  <a:cubicBezTo>
                    <a:pt x="16" y="22"/>
                    <a:pt x="16" y="22"/>
                    <a:pt x="16" y="22"/>
                  </a:cubicBezTo>
                  <a:cubicBezTo>
                    <a:pt x="25" y="36"/>
                    <a:pt x="25" y="36"/>
                    <a:pt x="25" y="36"/>
                  </a:cubicBezTo>
                  <a:cubicBezTo>
                    <a:pt x="20" y="36"/>
                    <a:pt x="20" y="36"/>
                    <a:pt x="20" y="36"/>
                  </a:cubicBezTo>
                  <a:cubicBezTo>
                    <a:pt x="10" y="21"/>
                    <a:pt x="10" y="21"/>
                    <a:pt x="10" y="21"/>
                  </a:cubicBezTo>
                  <a:cubicBezTo>
                    <a:pt x="5" y="20"/>
                    <a:pt x="5" y="20"/>
                    <a:pt x="5" y="20"/>
                  </a:cubicBezTo>
                  <a:cubicBezTo>
                    <a:pt x="5" y="36"/>
                    <a:pt x="5" y="36"/>
                    <a:pt x="5" y="36"/>
                  </a:cubicBezTo>
                  <a:cubicBezTo>
                    <a:pt x="0" y="36"/>
                    <a:pt x="0" y="36"/>
                    <a:pt x="0" y="36"/>
                  </a:cubicBezTo>
                  <a:lnTo>
                    <a:pt x="0" y="0"/>
                  </a:lnTo>
                  <a:close/>
                  <a:moveTo>
                    <a:pt x="10" y="3"/>
                  </a:moveTo>
                  <a:cubicBezTo>
                    <a:pt x="9" y="3"/>
                    <a:pt x="9" y="3"/>
                    <a:pt x="8" y="3"/>
                  </a:cubicBezTo>
                  <a:cubicBezTo>
                    <a:pt x="8" y="3"/>
                    <a:pt x="7" y="3"/>
                    <a:pt x="7" y="3"/>
                  </a:cubicBezTo>
                  <a:cubicBezTo>
                    <a:pt x="6" y="3"/>
                    <a:pt x="6" y="3"/>
                    <a:pt x="5" y="3"/>
                  </a:cubicBezTo>
                  <a:cubicBezTo>
                    <a:pt x="5" y="3"/>
                    <a:pt x="5" y="4"/>
                    <a:pt x="5" y="4"/>
                  </a:cubicBezTo>
                  <a:cubicBezTo>
                    <a:pt x="5" y="17"/>
                    <a:pt x="5" y="17"/>
                    <a:pt x="5" y="17"/>
                  </a:cubicBezTo>
                  <a:cubicBezTo>
                    <a:pt x="9" y="17"/>
                    <a:pt x="9" y="17"/>
                    <a:pt x="9" y="17"/>
                  </a:cubicBezTo>
                  <a:cubicBezTo>
                    <a:pt x="11" y="17"/>
                    <a:pt x="13" y="16"/>
                    <a:pt x="14" y="15"/>
                  </a:cubicBezTo>
                  <a:cubicBezTo>
                    <a:pt x="16" y="14"/>
                    <a:pt x="17" y="12"/>
                    <a:pt x="17" y="10"/>
                  </a:cubicBezTo>
                  <a:cubicBezTo>
                    <a:pt x="17" y="8"/>
                    <a:pt x="16" y="6"/>
                    <a:pt x="15" y="5"/>
                  </a:cubicBezTo>
                  <a:cubicBezTo>
                    <a:pt x="14" y="4"/>
                    <a:pt x="12" y="3"/>
                    <a:pt x="10" y="3"/>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5" name="Freeform 143">
              <a:extLst>
                <a:ext uri="{FF2B5EF4-FFF2-40B4-BE49-F238E27FC236}">
                  <a16:creationId xmlns:a16="http://schemas.microsoft.com/office/drawing/2014/main" id="{0E121CDE-13FD-4547-A1C8-93597A20CCCD}"/>
                </a:ext>
              </a:extLst>
            </p:cNvPr>
            <p:cNvSpPr>
              <a:spLocks noEditPoints="1"/>
            </p:cNvSpPr>
            <p:nvPr/>
          </p:nvSpPr>
          <p:spPr bwMode="auto">
            <a:xfrm>
              <a:off x="10831513" y="5576888"/>
              <a:ext cx="112712" cy="144463"/>
            </a:xfrm>
            <a:custGeom>
              <a:avLst/>
              <a:gdLst>
                <a:gd name="T0" fmla="*/ 50 w 71"/>
                <a:gd name="T1" fmla="*/ 66 h 91"/>
                <a:gd name="T2" fmla="*/ 19 w 71"/>
                <a:gd name="T3" fmla="*/ 66 h 91"/>
                <a:gd name="T4" fmla="*/ 12 w 71"/>
                <a:gd name="T5" fmla="*/ 91 h 91"/>
                <a:gd name="T6" fmla="*/ 0 w 71"/>
                <a:gd name="T7" fmla="*/ 91 h 91"/>
                <a:gd name="T8" fmla="*/ 33 w 71"/>
                <a:gd name="T9" fmla="*/ 0 h 91"/>
                <a:gd name="T10" fmla="*/ 38 w 71"/>
                <a:gd name="T11" fmla="*/ 0 h 91"/>
                <a:gd name="T12" fmla="*/ 71 w 71"/>
                <a:gd name="T13" fmla="*/ 91 h 91"/>
                <a:gd name="T14" fmla="*/ 59 w 71"/>
                <a:gd name="T15" fmla="*/ 91 h 91"/>
                <a:gd name="T16" fmla="*/ 50 w 71"/>
                <a:gd name="T17" fmla="*/ 66 h 91"/>
                <a:gd name="T18" fmla="*/ 23 w 71"/>
                <a:gd name="T19" fmla="*/ 57 h 91"/>
                <a:gd name="T20" fmla="*/ 47 w 71"/>
                <a:gd name="T21" fmla="*/ 57 h 91"/>
                <a:gd name="T22" fmla="*/ 38 w 71"/>
                <a:gd name="T23" fmla="*/ 30 h 91"/>
                <a:gd name="T24" fmla="*/ 35 w 71"/>
                <a:gd name="T25" fmla="*/ 17 h 91"/>
                <a:gd name="T26" fmla="*/ 35 w 71"/>
                <a:gd name="T27" fmla="*/ 17 h 91"/>
                <a:gd name="T28" fmla="*/ 33 w 71"/>
                <a:gd name="T29" fmla="*/ 30 h 91"/>
                <a:gd name="T30" fmla="*/ 23 w 71"/>
                <a:gd name="T31" fmla="*/ 5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91">
                  <a:moveTo>
                    <a:pt x="50" y="66"/>
                  </a:moveTo>
                  <a:lnTo>
                    <a:pt x="19" y="66"/>
                  </a:lnTo>
                  <a:lnTo>
                    <a:pt x="12" y="91"/>
                  </a:lnTo>
                  <a:lnTo>
                    <a:pt x="0" y="91"/>
                  </a:lnTo>
                  <a:lnTo>
                    <a:pt x="33" y="0"/>
                  </a:lnTo>
                  <a:lnTo>
                    <a:pt x="38" y="0"/>
                  </a:lnTo>
                  <a:lnTo>
                    <a:pt x="71" y="91"/>
                  </a:lnTo>
                  <a:lnTo>
                    <a:pt x="59" y="91"/>
                  </a:lnTo>
                  <a:lnTo>
                    <a:pt x="50" y="66"/>
                  </a:lnTo>
                  <a:close/>
                  <a:moveTo>
                    <a:pt x="23" y="57"/>
                  </a:moveTo>
                  <a:lnTo>
                    <a:pt x="47" y="57"/>
                  </a:lnTo>
                  <a:lnTo>
                    <a:pt x="38" y="30"/>
                  </a:lnTo>
                  <a:lnTo>
                    <a:pt x="35" y="17"/>
                  </a:lnTo>
                  <a:lnTo>
                    <a:pt x="35" y="17"/>
                  </a:lnTo>
                  <a:lnTo>
                    <a:pt x="33" y="30"/>
                  </a:lnTo>
                  <a:lnTo>
                    <a:pt x="23" y="57"/>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6" name="Freeform 144">
              <a:extLst>
                <a:ext uri="{FF2B5EF4-FFF2-40B4-BE49-F238E27FC236}">
                  <a16:creationId xmlns:a16="http://schemas.microsoft.com/office/drawing/2014/main" id="{10BDF48B-D373-403F-B681-387710A1C79C}"/>
                </a:ext>
              </a:extLst>
            </p:cNvPr>
            <p:cNvSpPr>
              <a:spLocks/>
            </p:cNvSpPr>
            <p:nvPr/>
          </p:nvSpPr>
          <p:spPr bwMode="auto">
            <a:xfrm>
              <a:off x="10960100" y="5576888"/>
              <a:ext cx="96837" cy="147638"/>
            </a:xfrm>
            <a:custGeom>
              <a:avLst/>
              <a:gdLst>
                <a:gd name="T0" fmla="*/ 16 w 61"/>
                <a:gd name="T1" fmla="*/ 32 h 93"/>
                <a:gd name="T2" fmla="*/ 9 w 61"/>
                <a:gd name="T3" fmla="*/ 20 h 93"/>
                <a:gd name="T4" fmla="*/ 9 w 61"/>
                <a:gd name="T5" fmla="*/ 20 h 93"/>
                <a:gd name="T6" fmla="*/ 9 w 61"/>
                <a:gd name="T7" fmla="*/ 32 h 93"/>
                <a:gd name="T8" fmla="*/ 9 w 61"/>
                <a:gd name="T9" fmla="*/ 91 h 93"/>
                <a:gd name="T10" fmla="*/ 0 w 61"/>
                <a:gd name="T11" fmla="*/ 91 h 93"/>
                <a:gd name="T12" fmla="*/ 0 w 61"/>
                <a:gd name="T13" fmla="*/ 0 h 93"/>
                <a:gd name="T14" fmla="*/ 7 w 61"/>
                <a:gd name="T15" fmla="*/ 0 h 93"/>
                <a:gd name="T16" fmla="*/ 47 w 61"/>
                <a:gd name="T17" fmla="*/ 62 h 93"/>
                <a:gd name="T18" fmla="*/ 54 w 61"/>
                <a:gd name="T19" fmla="*/ 71 h 93"/>
                <a:gd name="T20" fmla="*/ 54 w 61"/>
                <a:gd name="T21" fmla="*/ 71 h 93"/>
                <a:gd name="T22" fmla="*/ 52 w 61"/>
                <a:gd name="T23" fmla="*/ 62 h 93"/>
                <a:gd name="T24" fmla="*/ 52 w 61"/>
                <a:gd name="T25" fmla="*/ 3 h 93"/>
                <a:gd name="T26" fmla="*/ 61 w 61"/>
                <a:gd name="T27" fmla="*/ 3 h 93"/>
                <a:gd name="T28" fmla="*/ 61 w 61"/>
                <a:gd name="T29" fmla="*/ 93 h 93"/>
                <a:gd name="T30" fmla="*/ 57 w 61"/>
                <a:gd name="T31" fmla="*/ 93 h 93"/>
                <a:gd name="T32" fmla="*/ 16 w 61"/>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93">
                  <a:moveTo>
                    <a:pt x="16" y="32"/>
                  </a:moveTo>
                  <a:lnTo>
                    <a:pt x="9" y="20"/>
                  </a:lnTo>
                  <a:lnTo>
                    <a:pt x="9" y="20"/>
                  </a:lnTo>
                  <a:lnTo>
                    <a:pt x="9" y="32"/>
                  </a:lnTo>
                  <a:lnTo>
                    <a:pt x="9" y="91"/>
                  </a:lnTo>
                  <a:lnTo>
                    <a:pt x="0" y="91"/>
                  </a:lnTo>
                  <a:lnTo>
                    <a:pt x="0" y="0"/>
                  </a:lnTo>
                  <a:lnTo>
                    <a:pt x="7" y="0"/>
                  </a:lnTo>
                  <a:lnTo>
                    <a:pt x="47" y="62"/>
                  </a:lnTo>
                  <a:lnTo>
                    <a:pt x="54" y="71"/>
                  </a:lnTo>
                  <a:lnTo>
                    <a:pt x="54" y="71"/>
                  </a:lnTo>
                  <a:lnTo>
                    <a:pt x="52" y="62"/>
                  </a:lnTo>
                  <a:lnTo>
                    <a:pt x="52" y="3"/>
                  </a:lnTo>
                  <a:lnTo>
                    <a:pt x="61" y="3"/>
                  </a:lnTo>
                  <a:lnTo>
                    <a:pt x="61" y="93"/>
                  </a:lnTo>
                  <a:lnTo>
                    <a:pt x="57" y="93"/>
                  </a:lnTo>
                  <a:lnTo>
                    <a:pt x="16" y="3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7" name="Freeform 145">
              <a:extLst>
                <a:ext uri="{FF2B5EF4-FFF2-40B4-BE49-F238E27FC236}">
                  <a16:creationId xmlns:a16="http://schemas.microsoft.com/office/drawing/2014/main" id="{24EA8C2B-8D18-4FA4-908F-395889710B83}"/>
                </a:ext>
              </a:extLst>
            </p:cNvPr>
            <p:cNvSpPr>
              <a:spLocks/>
            </p:cNvSpPr>
            <p:nvPr/>
          </p:nvSpPr>
          <p:spPr bwMode="auto">
            <a:xfrm>
              <a:off x="11083925" y="5576888"/>
              <a:ext cx="95250" cy="147638"/>
            </a:xfrm>
            <a:custGeom>
              <a:avLst/>
              <a:gdLst>
                <a:gd name="T0" fmla="*/ 25 w 25"/>
                <a:gd name="T1" fmla="*/ 36 h 38"/>
                <a:gd name="T2" fmla="*/ 21 w 25"/>
                <a:gd name="T3" fmla="*/ 37 h 38"/>
                <a:gd name="T4" fmla="*/ 16 w 25"/>
                <a:gd name="T5" fmla="*/ 38 h 38"/>
                <a:gd name="T6" fmla="*/ 10 w 25"/>
                <a:gd name="T7" fmla="*/ 37 h 38"/>
                <a:gd name="T8" fmla="*/ 5 w 25"/>
                <a:gd name="T9" fmla="*/ 33 h 38"/>
                <a:gd name="T10" fmla="*/ 2 w 25"/>
                <a:gd name="T11" fmla="*/ 27 h 38"/>
                <a:gd name="T12" fmla="*/ 0 w 25"/>
                <a:gd name="T13" fmla="*/ 19 h 38"/>
                <a:gd name="T14" fmla="*/ 2 w 25"/>
                <a:gd name="T15" fmla="*/ 10 h 38"/>
                <a:gd name="T16" fmla="*/ 5 w 25"/>
                <a:gd name="T17" fmla="*/ 5 h 38"/>
                <a:gd name="T18" fmla="*/ 10 w 25"/>
                <a:gd name="T19" fmla="*/ 1 h 38"/>
                <a:gd name="T20" fmla="*/ 16 w 25"/>
                <a:gd name="T21" fmla="*/ 0 h 38"/>
                <a:gd name="T22" fmla="*/ 21 w 25"/>
                <a:gd name="T23" fmla="*/ 1 h 38"/>
                <a:gd name="T24" fmla="*/ 24 w 25"/>
                <a:gd name="T25" fmla="*/ 2 h 38"/>
                <a:gd name="T26" fmla="*/ 23 w 25"/>
                <a:gd name="T27" fmla="*/ 5 h 38"/>
                <a:gd name="T28" fmla="*/ 16 w 25"/>
                <a:gd name="T29" fmla="*/ 4 h 38"/>
                <a:gd name="T30" fmla="*/ 12 w 25"/>
                <a:gd name="T31" fmla="*/ 5 h 38"/>
                <a:gd name="T32" fmla="*/ 8 w 25"/>
                <a:gd name="T33" fmla="*/ 7 h 38"/>
                <a:gd name="T34" fmla="*/ 6 w 25"/>
                <a:gd name="T35" fmla="*/ 12 h 38"/>
                <a:gd name="T36" fmla="*/ 5 w 25"/>
                <a:gd name="T37" fmla="*/ 19 h 38"/>
                <a:gd name="T38" fmla="*/ 6 w 25"/>
                <a:gd name="T39" fmla="*/ 26 h 38"/>
                <a:gd name="T40" fmla="*/ 8 w 25"/>
                <a:gd name="T41" fmla="*/ 30 h 38"/>
                <a:gd name="T42" fmla="*/ 12 w 25"/>
                <a:gd name="T43" fmla="*/ 33 h 38"/>
                <a:gd name="T44" fmla="*/ 17 w 25"/>
                <a:gd name="T45" fmla="*/ 34 h 38"/>
                <a:gd name="T46" fmla="*/ 21 w 25"/>
                <a:gd name="T47" fmla="*/ 33 h 38"/>
                <a:gd name="T48" fmla="*/ 24 w 25"/>
                <a:gd name="T49" fmla="*/ 32 h 38"/>
                <a:gd name="T50" fmla="*/ 25 w 25"/>
                <a:gd name="T5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8">
                  <a:moveTo>
                    <a:pt x="25" y="36"/>
                  </a:moveTo>
                  <a:cubicBezTo>
                    <a:pt x="24" y="36"/>
                    <a:pt x="23" y="37"/>
                    <a:pt x="21" y="37"/>
                  </a:cubicBezTo>
                  <a:cubicBezTo>
                    <a:pt x="19" y="38"/>
                    <a:pt x="18" y="38"/>
                    <a:pt x="16" y="38"/>
                  </a:cubicBezTo>
                  <a:cubicBezTo>
                    <a:pt x="14" y="38"/>
                    <a:pt x="12" y="37"/>
                    <a:pt x="10" y="37"/>
                  </a:cubicBezTo>
                  <a:cubicBezTo>
                    <a:pt x="8" y="36"/>
                    <a:pt x="6" y="35"/>
                    <a:pt x="5" y="33"/>
                  </a:cubicBezTo>
                  <a:cubicBezTo>
                    <a:pt x="3" y="32"/>
                    <a:pt x="2" y="30"/>
                    <a:pt x="2" y="27"/>
                  </a:cubicBezTo>
                  <a:cubicBezTo>
                    <a:pt x="1" y="25"/>
                    <a:pt x="0" y="22"/>
                    <a:pt x="0" y="19"/>
                  </a:cubicBezTo>
                  <a:cubicBezTo>
                    <a:pt x="0" y="16"/>
                    <a:pt x="1" y="13"/>
                    <a:pt x="2" y="10"/>
                  </a:cubicBezTo>
                  <a:cubicBezTo>
                    <a:pt x="3" y="8"/>
                    <a:pt x="4" y="6"/>
                    <a:pt x="5" y="5"/>
                  </a:cubicBezTo>
                  <a:cubicBezTo>
                    <a:pt x="7" y="3"/>
                    <a:pt x="8" y="2"/>
                    <a:pt x="10" y="1"/>
                  </a:cubicBezTo>
                  <a:cubicBezTo>
                    <a:pt x="12" y="1"/>
                    <a:pt x="14" y="0"/>
                    <a:pt x="16" y="0"/>
                  </a:cubicBezTo>
                  <a:cubicBezTo>
                    <a:pt x="18" y="0"/>
                    <a:pt x="20" y="0"/>
                    <a:pt x="21" y="1"/>
                  </a:cubicBezTo>
                  <a:cubicBezTo>
                    <a:pt x="22" y="1"/>
                    <a:pt x="23" y="1"/>
                    <a:pt x="24" y="2"/>
                  </a:cubicBezTo>
                  <a:cubicBezTo>
                    <a:pt x="23" y="5"/>
                    <a:pt x="23" y="5"/>
                    <a:pt x="23" y="5"/>
                  </a:cubicBezTo>
                  <a:cubicBezTo>
                    <a:pt x="22" y="5"/>
                    <a:pt x="19" y="4"/>
                    <a:pt x="16" y="4"/>
                  </a:cubicBezTo>
                  <a:cubicBezTo>
                    <a:pt x="15" y="4"/>
                    <a:pt x="13" y="4"/>
                    <a:pt x="12" y="5"/>
                  </a:cubicBezTo>
                  <a:cubicBezTo>
                    <a:pt x="11" y="5"/>
                    <a:pt x="9" y="6"/>
                    <a:pt x="8" y="7"/>
                  </a:cubicBezTo>
                  <a:cubicBezTo>
                    <a:pt x="7" y="9"/>
                    <a:pt x="6" y="10"/>
                    <a:pt x="6" y="12"/>
                  </a:cubicBezTo>
                  <a:cubicBezTo>
                    <a:pt x="5" y="14"/>
                    <a:pt x="5" y="16"/>
                    <a:pt x="5" y="19"/>
                  </a:cubicBezTo>
                  <a:cubicBezTo>
                    <a:pt x="5" y="22"/>
                    <a:pt x="5" y="24"/>
                    <a:pt x="6" y="26"/>
                  </a:cubicBezTo>
                  <a:cubicBezTo>
                    <a:pt x="6" y="27"/>
                    <a:pt x="7" y="29"/>
                    <a:pt x="8" y="30"/>
                  </a:cubicBezTo>
                  <a:cubicBezTo>
                    <a:pt x="9" y="31"/>
                    <a:pt x="11" y="32"/>
                    <a:pt x="12" y="33"/>
                  </a:cubicBezTo>
                  <a:cubicBezTo>
                    <a:pt x="14" y="34"/>
                    <a:pt x="15" y="34"/>
                    <a:pt x="17" y="34"/>
                  </a:cubicBezTo>
                  <a:cubicBezTo>
                    <a:pt x="18" y="34"/>
                    <a:pt x="20" y="34"/>
                    <a:pt x="21" y="33"/>
                  </a:cubicBezTo>
                  <a:cubicBezTo>
                    <a:pt x="22" y="33"/>
                    <a:pt x="23" y="33"/>
                    <a:pt x="24" y="32"/>
                  </a:cubicBezTo>
                  <a:lnTo>
                    <a:pt x="25" y="3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8" name="Freeform 146">
              <a:extLst>
                <a:ext uri="{FF2B5EF4-FFF2-40B4-BE49-F238E27FC236}">
                  <a16:creationId xmlns:a16="http://schemas.microsoft.com/office/drawing/2014/main" id="{7330C5DA-889E-4622-B988-1E320EAF6621}"/>
                </a:ext>
              </a:extLst>
            </p:cNvPr>
            <p:cNvSpPr>
              <a:spLocks/>
            </p:cNvSpPr>
            <p:nvPr/>
          </p:nvSpPr>
          <p:spPr bwMode="auto">
            <a:xfrm>
              <a:off x="11201400" y="5581650"/>
              <a:ext cx="74612" cy="139700"/>
            </a:xfrm>
            <a:custGeom>
              <a:avLst/>
              <a:gdLst>
                <a:gd name="T0" fmla="*/ 0 w 47"/>
                <a:gd name="T1" fmla="*/ 0 h 88"/>
                <a:gd name="T2" fmla="*/ 47 w 47"/>
                <a:gd name="T3" fmla="*/ 0 h 88"/>
                <a:gd name="T4" fmla="*/ 47 w 47"/>
                <a:gd name="T5" fmla="*/ 10 h 88"/>
                <a:gd name="T6" fmla="*/ 9 w 47"/>
                <a:gd name="T7" fmla="*/ 10 h 88"/>
                <a:gd name="T8" fmla="*/ 9 w 47"/>
                <a:gd name="T9" fmla="*/ 39 h 88"/>
                <a:gd name="T10" fmla="*/ 43 w 47"/>
                <a:gd name="T11" fmla="*/ 39 h 88"/>
                <a:gd name="T12" fmla="*/ 43 w 47"/>
                <a:gd name="T13" fmla="*/ 46 h 88"/>
                <a:gd name="T14" fmla="*/ 9 w 47"/>
                <a:gd name="T15" fmla="*/ 46 h 88"/>
                <a:gd name="T16" fmla="*/ 9 w 47"/>
                <a:gd name="T17" fmla="*/ 78 h 88"/>
                <a:gd name="T18" fmla="*/ 47 w 47"/>
                <a:gd name="T19" fmla="*/ 78 h 88"/>
                <a:gd name="T20" fmla="*/ 47 w 47"/>
                <a:gd name="T21" fmla="*/ 88 h 88"/>
                <a:gd name="T22" fmla="*/ 0 w 47"/>
                <a:gd name="T23" fmla="*/ 88 h 88"/>
                <a:gd name="T24" fmla="*/ 0 w 47"/>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88">
                  <a:moveTo>
                    <a:pt x="0" y="0"/>
                  </a:moveTo>
                  <a:lnTo>
                    <a:pt x="47" y="0"/>
                  </a:lnTo>
                  <a:lnTo>
                    <a:pt x="47" y="10"/>
                  </a:lnTo>
                  <a:lnTo>
                    <a:pt x="9" y="10"/>
                  </a:lnTo>
                  <a:lnTo>
                    <a:pt x="9" y="39"/>
                  </a:lnTo>
                  <a:lnTo>
                    <a:pt x="43" y="39"/>
                  </a:lnTo>
                  <a:lnTo>
                    <a:pt x="43" y="46"/>
                  </a:lnTo>
                  <a:lnTo>
                    <a:pt x="9" y="46"/>
                  </a:lnTo>
                  <a:lnTo>
                    <a:pt x="9" y="78"/>
                  </a:lnTo>
                  <a:lnTo>
                    <a:pt x="47" y="78"/>
                  </a:lnTo>
                  <a:lnTo>
                    <a:pt x="47" y="88"/>
                  </a:lnTo>
                  <a:lnTo>
                    <a:pt x="0" y="88"/>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9" name="Freeform 147">
              <a:extLst>
                <a:ext uri="{FF2B5EF4-FFF2-40B4-BE49-F238E27FC236}">
                  <a16:creationId xmlns:a16="http://schemas.microsoft.com/office/drawing/2014/main" id="{1A9D6FE2-95C3-4014-ACE3-9400550BE528}"/>
                </a:ext>
              </a:extLst>
            </p:cNvPr>
            <p:cNvSpPr>
              <a:spLocks/>
            </p:cNvSpPr>
            <p:nvPr/>
          </p:nvSpPr>
          <p:spPr bwMode="auto">
            <a:xfrm>
              <a:off x="11288713" y="5581650"/>
              <a:ext cx="165100" cy="139700"/>
            </a:xfrm>
            <a:custGeom>
              <a:avLst/>
              <a:gdLst>
                <a:gd name="T0" fmla="*/ 28 w 104"/>
                <a:gd name="T1" fmla="*/ 49 h 88"/>
                <a:gd name="T2" fmla="*/ 30 w 104"/>
                <a:gd name="T3" fmla="*/ 66 h 88"/>
                <a:gd name="T4" fmla="*/ 30 w 104"/>
                <a:gd name="T5" fmla="*/ 66 h 88"/>
                <a:gd name="T6" fmla="*/ 33 w 104"/>
                <a:gd name="T7" fmla="*/ 49 h 88"/>
                <a:gd name="T8" fmla="*/ 47 w 104"/>
                <a:gd name="T9" fmla="*/ 0 h 88"/>
                <a:gd name="T10" fmla="*/ 59 w 104"/>
                <a:gd name="T11" fmla="*/ 0 h 88"/>
                <a:gd name="T12" fmla="*/ 73 w 104"/>
                <a:gd name="T13" fmla="*/ 49 h 88"/>
                <a:gd name="T14" fmla="*/ 76 w 104"/>
                <a:gd name="T15" fmla="*/ 66 h 88"/>
                <a:gd name="T16" fmla="*/ 76 w 104"/>
                <a:gd name="T17" fmla="*/ 66 h 88"/>
                <a:gd name="T18" fmla="*/ 78 w 104"/>
                <a:gd name="T19" fmla="*/ 49 h 88"/>
                <a:gd name="T20" fmla="*/ 88 w 104"/>
                <a:gd name="T21" fmla="*/ 0 h 88"/>
                <a:gd name="T22" fmla="*/ 104 w 104"/>
                <a:gd name="T23" fmla="*/ 0 h 88"/>
                <a:gd name="T24" fmla="*/ 83 w 104"/>
                <a:gd name="T25" fmla="*/ 88 h 88"/>
                <a:gd name="T26" fmla="*/ 71 w 104"/>
                <a:gd name="T27" fmla="*/ 88 h 88"/>
                <a:gd name="T28" fmla="*/ 54 w 104"/>
                <a:gd name="T29" fmla="*/ 39 h 88"/>
                <a:gd name="T30" fmla="*/ 52 w 104"/>
                <a:gd name="T31" fmla="*/ 27 h 88"/>
                <a:gd name="T32" fmla="*/ 52 w 104"/>
                <a:gd name="T33" fmla="*/ 27 h 88"/>
                <a:gd name="T34" fmla="*/ 49 w 104"/>
                <a:gd name="T35" fmla="*/ 39 h 88"/>
                <a:gd name="T36" fmla="*/ 35 w 104"/>
                <a:gd name="T37" fmla="*/ 88 h 88"/>
                <a:gd name="T38" fmla="*/ 23 w 104"/>
                <a:gd name="T39" fmla="*/ 88 h 88"/>
                <a:gd name="T40" fmla="*/ 0 w 104"/>
                <a:gd name="T41" fmla="*/ 0 h 88"/>
                <a:gd name="T42" fmla="*/ 19 w 104"/>
                <a:gd name="T43" fmla="*/ 0 h 88"/>
                <a:gd name="T44" fmla="*/ 28 w 104"/>
                <a:gd name="T45" fmla="*/ 4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88">
                  <a:moveTo>
                    <a:pt x="28" y="49"/>
                  </a:moveTo>
                  <a:lnTo>
                    <a:pt x="30" y="66"/>
                  </a:lnTo>
                  <a:lnTo>
                    <a:pt x="30" y="66"/>
                  </a:lnTo>
                  <a:lnTo>
                    <a:pt x="33" y="49"/>
                  </a:lnTo>
                  <a:lnTo>
                    <a:pt x="47" y="0"/>
                  </a:lnTo>
                  <a:lnTo>
                    <a:pt x="59" y="0"/>
                  </a:lnTo>
                  <a:lnTo>
                    <a:pt x="73" y="49"/>
                  </a:lnTo>
                  <a:lnTo>
                    <a:pt x="76" y="66"/>
                  </a:lnTo>
                  <a:lnTo>
                    <a:pt x="76" y="66"/>
                  </a:lnTo>
                  <a:lnTo>
                    <a:pt x="78" y="49"/>
                  </a:lnTo>
                  <a:lnTo>
                    <a:pt x="88" y="0"/>
                  </a:lnTo>
                  <a:lnTo>
                    <a:pt x="104" y="0"/>
                  </a:lnTo>
                  <a:lnTo>
                    <a:pt x="83" y="88"/>
                  </a:lnTo>
                  <a:lnTo>
                    <a:pt x="71" y="88"/>
                  </a:lnTo>
                  <a:lnTo>
                    <a:pt x="54" y="39"/>
                  </a:lnTo>
                  <a:lnTo>
                    <a:pt x="52" y="27"/>
                  </a:lnTo>
                  <a:lnTo>
                    <a:pt x="52" y="27"/>
                  </a:lnTo>
                  <a:lnTo>
                    <a:pt x="49" y="39"/>
                  </a:lnTo>
                  <a:lnTo>
                    <a:pt x="35" y="88"/>
                  </a:lnTo>
                  <a:lnTo>
                    <a:pt x="23" y="88"/>
                  </a:lnTo>
                  <a:lnTo>
                    <a:pt x="0" y="0"/>
                  </a:lnTo>
                  <a:lnTo>
                    <a:pt x="19" y="0"/>
                  </a:lnTo>
                  <a:lnTo>
                    <a:pt x="28" y="49"/>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0" name="Freeform 148">
              <a:extLst>
                <a:ext uri="{FF2B5EF4-FFF2-40B4-BE49-F238E27FC236}">
                  <a16:creationId xmlns:a16="http://schemas.microsoft.com/office/drawing/2014/main" id="{517A50F7-BFC0-4BD2-8203-49E697C461A1}"/>
                </a:ext>
              </a:extLst>
            </p:cNvPr>
            <p:cNvSpPr>
              <a:spLocks noEditPoints="1"/>
            </p:cNvSpPr>
            <p:nvPr/>
          </p:nvSpPr>
          <p:spPr bwMode="auto">
            <a:xfrm>
              <a:off x="11445875" y="5581650"/>
              <a:ext cx="117475" cy="139700"/>
            </a:xfrm>
            <a:custGeom>
              <a:avLst/>
              <a:gdLst>
                <a:gd name="T0" fmla="*/ 50 w 74"/>
                <a:gd name="T1" fmla="*/ 68 h 88"/>
                <a:gd name="T2" fmla="*/ 24 w 74"/>
                <a:gd name="T3" fmla="*/ 68 h 88"/>
                <a:gd name="T4" fmla="*/ 17 w 74"/>
                <a:gd name="T5" fmla="*/ 88 h 88"/>
                <a:gd name="T6" fmla="*/ 0 w 74"/>
                <a:gd name="T7" fmla="*/ 88 h 88"/>
                <a:gd name="T8" fmla="*/ 31 w 74"/>
                <a:gd name="T9" fmla="*/ 0 h 88"/>
                <a:gd name="T10" fmla="*/ 43 w 74"/>
                <a:gd name="T11" fmla="*/ 0 h 88"/>
                <a:gd name="T12" fmla="*/ 74 w 74"/>
                <a:gd name="T13" fmla="*/ 88 h 88"/>
                <a:gd name="T14" fmla="*/ 58 w 74"/>
                <a:gd name="T15" fmla="*/ 88 h 88"/>
                <a:gd name="T16" fmla="*/ 50 w 74"/>
                <a:gd name="T17" fmla="*/ 68 h 88"/>
                <a:gd name="T18" fmla="*/ 29 w 74"/>
                <a:gd name="T19" fmla="*/ 54 h 88"/>
                <a:gd name="T20" fmla="*/ 46 w 74"/>
                <a:gd name="T21" fmla="*/ 54 h 88"/>
                <a:gd name="T22" fmla="*/ 41 w 74"/>
                <a:gd name="T23" fmla="*/ 34 h 88"/>
                <a:gd name="T24" fmla="*/ 39 w 74"/>
                <a:gd name="T25" fmla="*/ 22 h 88"/>
                <a:gd name="T26" fmla="*/ 36 w 74"/>
                <a:gd name="T27" fmla="*/ 22 h 88"/>
                <a:gd name="T28" fmla="*/ 34 w 74"/>
                <a:gd name="T29" fmla="*/ 34 h 88"/>
                <a:gd name="T30" fmla="*/ 29 w 74"/>
                <a:gd name="T31" fmla="*/ 5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88">
                  <a:moveTo>
                    <a:pt x="50" y="68"/>
                  </a:moveTo>
                  <a:lnTo>
                    <a:pt x="24" y="68"/>
                  </a:lnTo>
                  <a:lnTo>
                    <a:pt x="17" y="88"/>
                  </a:lnTo>
                  <a:lnTo>
                    <a:pt x="0" y="88"/>
                  </a:lnTo>
                  <a:lnTo>
                    <a:pt x="31" y="0"/>
                  </a:lnTo>
                  <a:lnTo>
                    <a:pt x="43" y="0"/>
                  </a:lnTo>
                  <a:lnTo>
                    <a:pt x="74" y="88"/>
                  </a:lnTo>
                  <a:lnTo>
                    <a:pt x="58" y="88"/>
                  </a:lnTo>
                  <a:lnTo>
                    <a:pt x="50" y="68"/>
                  </a:lnTo>
                  <a:close/>
                  <a:moveTo>
                    <a:pt x="29" y="54"/>
                  </a:moveTo>
                  <a:lnTo>
                    <a:pt x="46" y="54"/>
                  </a:lnTo>
                  <a:lnTo>
                    <a:pt x="41" y="34"/>
                  </a:lnTo>
                  <a:lnTo>
                    <a:pt x="39" y="22"/>
                  </a:lnTo>
                  <a:lnTo>
                    <a:pt x="36" y="22"/>
                  </a:lnTo>
                  <a:lnTo>
                    <a:pt x="34" y="34"/>
                  </a:lnTo>
                  <a:lnTo>
                    <a:pt x="29" y="5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1" name="Freeform 149">
              <a:extLst>
                <a:ext uri="{FF2B5EF4-FFF2-40B4-BE49-F238E27FC236}">
                  <a16:creationId xmlns:a16="http://schemas.microsoft.com/office/drawing/2014/main" id="{A4DA2CCB-B49F-4F12-AFE3-8D32EF19C53A}"/>
                </a:ext>
              </a:extLst>
            </p:cNvPr>
            <p:cNvSpPr>
              <a:spLocks/>
            </p:cNvSpPr>
            <p:nvPr/>
          </p:nvSpPr>
          <p:spPr bwMode="auto">
            <a:xfrm>
              <a:off x="11544300" y="5581650"/>
              <a:ext cx="117475" cy="139700"/>
            </a:xfrm>
            <a:custGeom>
              <a:avLst/>
              <a:gdLst>
                <a:gd name="T0" fmla="*/ 29 w 74"/>
                <a:gd name="T1" fmla="*/ 56 h 88"/>
                <a:gd name="T2" fmla="*/ 0 w 74"/>
                <a:gd name="T3" fmla="*/ 0 h 88"/>
                <a:gd name="T4" fmla="*/ 22 w 74"/>
                <a:gd name="T5" fmla="*/ 0 h 88"/>
                <a:gd name="T6" fmla="*/ 36 w 74"/>
                <a:gd name="T7" fmla="*/ 34 h 88"/>
                <a:gd name="T8" fmla="*/ 38 w 74"/>
                <a:gd name="T9" fmla="*/ 41 h 88"/>
                <a:gd name="T10" fmla="*/ 38 w 74"/>
                <a:gd name="T11" fmla="*/ 41 h 88"/>
                <a:gd name="T12" fmla="*/ 41 w 74"/>
                <a:gd name="T13" fmla="*/ 32 h 88"/>
                <a:gd name="T14" fmla="*/ 55 w 74"/>
                <a:gd name="T15" fmla="*/ 0 h 88"/>
                <a:gd name="T16" fmla="*/ 74 w 74"/>
                <a:gd name="T17" fmla="*/ 0 h 88"/>
                <a:gd name="T18" fmla="*/ 46 w 74"/>
                <a:gd name="T19" fmla="*/ 56 h 88"/>
                <a:gd name="T20" fmla="*/ 46 w 74"/>
                <a:gd name="T21" fmla="*/ 88 h 88"/>
                <a:gd name="T22" fmla="*/ 29 w 74"/>
                <a:gd name="T23" fmla="*/ 88 h 88"/>
                <a:gd name="T24" fmla="*/ 29 w 74"/>
                <a:gd name="T25"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88">
                  <a:moveTo>
                    <a:pt x="29" y="56"/>
                  </a:moveTo>
                  <a:lnTo>
                    <a:pt x="0" y="0"/>
                  </a:lnTo>
                  <a:lnTo>
                    <a:pt x="22" y="0"/>
                  </a:lnTo>
                  <a:lnTo>
                    <a:pt x="36" y="34"/>
                  </a:lnTo>
                  <a:lnTo>
                    <a:pt x="38" y="41"/>
                  </a:lnTo>
                  <a:lnTo>
                    <a:pt x="38" y="41"/>
                  </a:lnTo>
                  <a:lnTo>
                    <a:pt x="41" y="32"/>
                  </a:lnTo>
                  <a:lnTo>
                    <a:pt x="55" y="0"/>
                  </a:lnTo>
                  <a:lnTo>
                    <a:pt x="74" y="0"/>
                  </a:lnTo>
                  <a:lnTo>
                    <a:pt x="46" y="56"/>
                  </a:lnTo>
                  <a:lnTo>
                    <a:pt x="46" y="88"/>
                  </a:lnTo>
                  <a:lnTo>
                    <a:pt x="29" y="88"/>
                  </a:lnTo>
                  <a:lnTo>
                    <a:pt x="29" y="5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2" name="Freeform 150">
              <a:extLst>
                <a:ext uri="{FF2B5EF4-FFF2-40B4-BE49-F238E27FC236}">
                  <a16:creationId xmlns:a16="http://schemas.microsoft.com/office/drawing/2014/main" id="{03677602-BA82-4E67-931A-FFF192B06547}"/>
                </a:ext>
              </a:extLst>
            </p:cNvPr>
            <p:cNvSpPr>
              <a:spLocks/>
            </p:cNvSpPr>
            <p:nvPr/>
          </p:nvSpPr>
          <p:spPr bwMode="auto">
            <a:xfrm>
              <a:off x="10139363" y="5526088"/>
              <a:ext cx="147637" cy="319088"/>
            </a:xfrm>
            <a:custGeom>
              <a:avLst/>
              <a:gdLst>
                <a:gd name="T0" fmla="*/ 1 w 39"/>
                <a:gd name="T1" fmla="*/ 76 h 82"/>
                <a:gd name="T2" fmla="*/ 1 w 39"/>
                <a:gd name="T3" fmla="*/ 76 h 82"/>
                <a:gd name="T4" fmla="*/ 0 w 39"/>
                <a:gd name="T5" fmla="*/ 79 h 82"/>
                <a:gd name="T6" fmla="*/ 3 w 39"/>
                <a:gd name="T7" fmla="*/ 82 h 82"/>
                <a:gd name="T8" fmla="*/ 3 w 39"/>
                <a:gd name="T9" fmla="*/ 81 h 82"/>
                <a:gd name="T10" fmla="*/ 4 w 39"/>
                <a:gd name="T11" fmla="*/ 79 h 82"/>
                <a:gd name="T12" fmla="*/ 4 w 39"/>
                <a:gd name="T13" fmla="*/ 79 h 82"/>
                <a:gd name="T14" fmla="*/ 4 w 39"/>
                <a:gd name="T15" fmla="*/ 78 h 82"/>
                <a:gd name="T16" fmla="*/ 5 w 39"/>
                <a:gd name="T17" fmla="*/ 78 h 82"/>
                <a:gd name="T18" fmla="*/ 5 w 39"/>
                <a:gd name="T19" fmla="*/ 78 h 82"/>
                <a:gd name="T20" fmla="*/ 5 w 39"/>
                <a:gd name="T21" fmla="*/ 77 h 82"/>
                <a:gd name="T22" fmla="*/ 5 w 39"/>
                <a:gd name="T23" fmla="*/ 76 h 82"/>
                <a:gd name="T24" fmla="*/ 5 w 39"/>
                <a:gd name="T25" fmla="*/ 76 h 82"/>
                <a:gd name="T26" fmla="*/ 6 w 39"/>
                <a:gd name="T27" fmla="*/ 75 h 82"/>
                <a:gd name="T28" fmla="*/ 6 w 39"/>
                <a:gd name="T29" fmla="*/ 75 h 82"/>
                <a:gd name="T30" fmla="*/ 6 w 39"/>
                <a:gd name="T31" fmla="*/ 74 h 82"/>
                <a:gd name="T32" fmla="*/ 6 w 39"/>
                <a:gd name="T33" fmla="*/ 74 h 82"/>
                <a:gd name="T34" fmla="*/ 6 w 39"/>
                <a:gd name="T35" fmla="*/ 73 h 82"/>
                <a:gd name="T36" fmla="*/ 7 w 39"/>
                <a:gd name="T37" fmla="*/ 73 h 82"/>
                <a:gd name="T38" fmla="*/ 7 w 39"/>
                <a:gd name="T39" fmla="*/ 72 h 82"/>
                <a:gd name="T40" fmla="*/ 11 w 39"/>
                <a:gd name="T41" fmla="*/ 32 h 82"/>
                <a:gd name="T42" fmla="*/ 15 w 39"/>
                <a:gd name="T43" fmla="*/ 66 h 82"/>
                <a:gd name="T44" fmla="*/ 15 w 39"/>
                <a:gd name="T45" fmla="*/ 66 h 82"/>
                <a:gd name="T46" fmla="*/ 14 w 39"/>
                <a:gd name="T47" fmla="*/ 68 h 82"/>
                <a:gd name="T48" fmla="*/ 14 w 39"/>
                <a:gd name="T49" fmla="*/ 68 h 82"/>
                <a:gd name="T50" fmla="*/ 14 w 39"/>
                <a:gd name="T51" fmla="*/ 71 h 82"/>
                <a:gd name="T52" fmla="*/ 32 w 39"/>
                <a:gd name="T53" fmla="*/ 53 h 82"/>
                <a:gd name="T54" fmla="*/ 32 w 39"/>
                <a:gd name="T55" fmla="*/ 27 h 82"/>
                <a:gd name="T56" fmla="*/ 4 w 39"/>
                <a:gd name="T57" fmla="*/ 0 h 82"/>
                <a:gd name="T58" fmla="*/ 1 w 39"/>
                <a:gd name="T5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82">
                  <a:moveTo>
                    <a:pt x="1" y="76"/>
                  </a:moveTo>
                  <a:cubicBezTo>
                    <a:pt x="1" y="76"/>
                    <a:pt x="1" y="76"/>
                    <a:pt x="1" y="76"/>
                  </a:cubicBezTo>
                  <a:cubicBezTo>
                    <a:pt x="1" y="77"/>
                    <a:pt x="1" y="78"/>
                    <a:pt x="0" y="79"/>
                  </a:cubicBezTo>
                  <a:cubicBezTo>
                    <a:pt x="3" y="82"/>
                    <a:pt x="3" y="82"/>
                    <a:pt x="3" y="82"/>
                  </a:cubicBezTo>
                  <a:cubicBezTo>
                    <a:pt x="3" y="81"/>
                    <a:pt x="3" y="81"/>
                    <a:pt x="3" y="81"/>
                  </a:cubicBezTo>
                  <a:cubicBezTo>
                    <a:pt x="3" y="81"/>
                    <a:pt x="4" y="80"/>
                    <a:pt x="4" y="79"/>
                  </a:cubicBezTo>
                  <a:cubicBezTo>
                    <a:pt x="4" y="79"/>
                    <a:pt x="4" y="79"/>
                    <a:pt x="4" y="79"/>
                  </a:cubicBezTo>
                  <a:cubicBezTo>
                    <a:pt x="4" y="79"/>
                    <a:pt x="4" y="79"/>
                    <a:pt x="4" y="78"/>
                  </a:cubicBezTo>
                  <a:cubicBezTo>
                    <a:pt x="4" y="78"/>
                    <a:pt x="5" y="78"/>
                    <a:pt x="5" y="78"/>
                  </a:cubicBezTo>
                  <a:cubicBezTo>
                    <a:pt x="5" y="78"/>
                    <a:pt x="5" y="78"/>
                    <a:pt x="5" y="78"/>
                  </a:cubicBezTo>
                  <a:cubicBezTo>
                    <a:pt x="5" y="77"/>
                    <a:pt x="5" y="77"/>
                    <a:pt x="5" y="77"/>
                  </a:cubicBezTo>
                  <a:cubicBezTo>
                    <a:pt x="5" y="77"/>
                    <a:pt x="5" y="77"/>
                    <a:pt x="5" y="76"/>
                  </a:cubicBezTo>
                  <a:cubicBezTo>
                    <a:pt x="5" y="76"/>
                    <a:pt x="5" y="76"/>
                    <a:pt x="5" y="76"/>
                  </a:cubicBezTo>
                  <a:cubicBezTo>
                    <a:pt x="6" y="76"/>
                    <a:pt x="6" y="75"/>
                    <a:pt x="6" y="75"/>
                  </a:cubicBezTo>
                  <a:cubicBezTo>
                    <a:pt x="6" y="75"/>
                    <a:pt x="6" y="75"/>
                    <a:pt x="6" y="75"/>
                  </a:cubicBezTo>
                  <a:cubicBezTo>
                    <a:pt x="6" y="75"/>
                    <a:pt x="6" y="74"/>
                    <a:pt x="6" y="74"/>
                  </a:cubicBezTo>
                  <a:cubicBezTo>
                    <a:pt x="6" y="74"/>
                    <a:pt x="6" y="74"/>
                    <a:pt x="6" y="74"/>
                  </a:cubicBezTo>
                  <a:cubicBezTo>
                    <a:pt x="6" y="74"/>
                    <a:pt x="6" y="73"/>
                    <a:pt x="6" y="73"/>
                  </a:cubicBezTo>
                  <a:cubicBezTo>
                    <a:pt x="6" y="73"/>
                    <a:pt x="6" y="73"/>
                    <a:pt x="7" y="73"/>
                  </a:cubicBezTo>
                  <a:cubicBezTo>
                    <a:pt x="7" y="72"/>
                    <a:pt x="7" y="72"/>
                    <a:pt x="7" y="72"/>
                  </a:cubicBezTo>
                  <a:cubicBezTo>
                    <a:pt x="10" y="62"/>
                    <a:pt x="13" y="48"/>
                    <a:pt x="11" y="32"/>
                  </a:cubicBezTo>
                  <a:cubicBezTo>
                    <a:pt x="11" y="32"/>
                    <a:pt x="16" y="47"/>
                    <a:pt x="15" y="66"/>
                  </a:cubicBezTo>
                  <a:cubicBezTo>
                    <a:pt x="15" y="66"/>
                    <a:pt x="15" y="66"/>
                    <a:pt x="15" y="66"/>
                  </a:cubicBezTo>
                  <a:cubicBezTo>
                    <a:pt x="15" y="66"/>
                    <a:pt x="14" y="67"/>
                    <a:pt x="14" y="68"/>
                  </a:cubicBezTo>
                  <a:cubicBezTo>
                    <a:pt x="14" y="68"/>
                    <a:pt x="14" y="68"/>
                    <a:pt x="14" y="68"/>
                  </a:cubicBezTo>
                  <a:cubicBezTo>
                    <a:pt x="14" y="69"/>
                    <a:pt x="14" y="70"/>
                    <a:pt x="14" y="71"/>
                  </a:cubicBezTo>
                  <a:cubicBezTo>
                    <a:pt x="32" y="53"/>
                    <a:pt x="32" y="53"/>
                    <a:pt x="32" y="53"/>
                  </a:cubicBezTo>
                  <a:cubicBezTo>
                    <a:pt x="39" y="46"/>
                    <a:pt x="39" y="34"/>
                    <a:pt x="32" y="27"/>
                  </a:cubicBezTo>
                  <a:cubicBezTo>
                    <a:pt x="4" y="0"/>
                    <a:pt x="4" y="0"/>
                    <a:pt x="4" y="0"/>
                  </a:cubicBezTo>
                  <a:cubicBezTo>
                    <a:pt x="8" y="12"/>
                    <a:pt x="13" y="41"/>
                    <a:pt x="1" y="76"/>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3" name="Freeform 151">
              <a:extLst>
                <a:ext uri="{FF2B5EF4-FFF2-40B4-BE49-F238E27FC236}">
                  <a16:creationId xmlns:a16="http://schemas.microsoft.com/office/drawing/2014/main" id="{52A2D5A3-C87D-43E5-8D7C-9C2746A2955C}"/>
                </a:ext>
              </a:extLst>
            </p:cNvPr>
            <p:cNvSpPr>
              <a:spLocks/>
            </p:cNvSpPr>
            <p:nvPr/>
          </p:nvSpPr>
          <p:spPr bwMode="auto">
            <a:xfrm>
              <a:off x="10090150" y="5518150"/>
              <a:ext cx="79375" cy="280988"/>
            </a:xfrm>
            <a:custGeom>
              <a:avLst/>
              <a:gdLst>
                <a:gd name="T0" fmla="*/ 0 w 21"/>
                <a:gd name="T1" fmla="*/ 68 h 72"/>
                <a:gd name="T2" fmla="*/ 4 w 21"/>
                <a:gd name="T3" fmla="*/ 72 h 72"/>
                <a:gd name="T4" fmla="*/ 16 w 21"/>
                <a:gd name="T5" fmla="*/ 0 h 72"/>
                <a:gd name="T6" fmla="*/ 16 w 21"/>
                <a:gd name="T7" fmla="*/ 0 h 72"/>
                <a:gd name="T8" fmla="*/ 14 w 21"/>
                <a:gd name="T9" fmla="*/ 3 h 72"/>
                <a:gd name="T10" fmla="*/ 0 w 21"/>
                <a:gd name="T11" fmla="*/ 68 h 72"/>
              </a:gdLst>
              <a:ahLst/>
              <a:cxnLst>
                <a:cxn ang="0">
                  <a:pos x="T0" y="T1"/>
                </a:cxn>
                <a:cxn ang="0">
                  <a:pos x="T2" y="T3"/>
                </a:cxn>
                <a:cxn ang="0">
                  <a:pos x="T4" y="T5"/>
                </a:cxn>
                <a:cxn ang="0">
                  <a:pos x="T6" y="T7"/>
                </a:cxn>
                <a:cxn ang="0">
                  <a:pos x="T8" y="T9"/>
                </a:cxn>
                <a:cxn ang="0">
                  <a:pos x="T10" y="T11"/>
                </a:cxn>
              </a:cxnLst>
              <a:rect l="0" t="0" r="r" b="b"/>
              <a:pathLst>
                <a:path w="21" h="72">
                  <a:moveTo>
                    <a:pt x="0" y="68"/>
                  </a:moveTo>
                  <a:cubicBezTo>
                    <a:pt x="4" y="72"/>
                    <a:pt x="4" y="72"/>
                    <a:pt x="4" y="72"/>
                  </a:cubicBezTo>
                  <a:cubicBezTo>
                    <a:pt x="12" y="59"/>
                    <a:pt x="21" y="33"/>
                    <a:pt x="16" y="0"/>
                  </a:cubicBezTo>
                  <a:cubicBezTo>
                    <a:pt x="16" y="0"/>
                    <a:pt x="16" y="0"/>
                    <a:pt x="16" y="0"/>
                  </a:cubicBezTo>
                  <a:cubicBezTo>
                    <a:pt x="14" y="3"/>
                    <a:pt x="14" y="3"/>
                    <a:pt x="14" y="3"/>
                  </a:cubicBezTo>
                  <a:cubicBezTo>
                    <a:pt x="14" y="9"/>
                    <a:pt x="17" y="37"/>
                    <a:pt x="0" y="68"/>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4" name="Freeform 152">
              <a:extLst>
                <a:ext uri="{FF2B5EF4-FFF2-40B4-BE49-F238E27FC236}">
                  <a16:creationId xmlns:a16="http://schemas.microsoft.com/office/drawing/2014/main" id="{A4FCE23A-7409-4E84-B221-D30A14205BFD}"/>
                </a:ext>
              </a:extLst>
            </p:cNvPr>
            <p:cNvSpPr>
              <a:spLocks/>
            </p:cNvSpPr>
            <p:nvPr/>
          </p:nvSpPr>
          <p:spPr bwMode="auto">
            <a:xfrm>
              <a:off x="10015538" y="5530850"/>
              <a:ext cx="123825" cy="225425"/>
            </a:xfrm>
            <a:custGeom>
              <a:avLst/>
              <a:gdLst>
                <a:gd name="T0" fmla="*/ 33 w 33"/>
                <a:gd name="T1" fmla="*/ 0 h 58"/>
                <a:gd name="T2" fmla="*/ 7 w 33"/>
                <a:gd name="T3" fmla="*/ 26 h 58"/>
                <a:gd name="T4" fmla="*/ 7 w 33"/>
                <a:gd name="T5" fmla="*/ 52 h 58"/>
                <a:gd name="T6" fmla="*/ 14 w 33"/>
                <a:gd name="T7" fmla="*/ 58 h 58"/>
                <a:gd name="T8" fmla="*/ 33 w 33"/>
                <a:gd name="T9" fmla="*/ 0 h 58"/>
              </a:gdLst>
              <a:ahLst/>
              <a:cxnLst>
                <a:cxn ang="0">
                  <a:pos x="T0" y="T1"/>
                </a:cxn>
                <a:cxn ang="0">
                  <a:pos x="T2" y="T3"/>
                </a:cxn>
                <a:cxn ang="0">
                  <a:pos x="T4" y="T5"/>
                </a:cxn>
                <a:cxn ang="0">
                  <a:pos x="T6" y="T7"/>
                </a:cxn>
                <a:cxn ang="0">
                  <a:pos x="T8" y="T9"/>
                </a:cxn>
              </a:cxnLst>
              <a:rect l="0" t="0" r="r" b="b"/>
              <a:pathLst>
                <a:path w="33" h="58">
                  <a:moveTo>
                    <a:pt x="33" y="0"/>
                  </a:moveTo>
                  <a:cubicBezTo>
                    <a:pt x="7" y="26"/>
                    <a:pt x="7" y="26"/>
                    <a:pt x="7" y="26"/>
                  </a:cubicBezTo>
                  <a:cubicBezTo>
                    <a:pt x="0" y="33"/>
                    <a:pt x="0" y="45"/>
                    <a:pt x="7" y="52"/>
                  </a:cubicBezTo>
                  <a:cubicBezTo>
                    <a:pt x="14" y="58"/>
                    <a:pt x="14" y="58"/>
                    <a:pt x="14" y="58"/>
                  </a:cubicBezTo>
                  <a:cubicBezTo>
                    <a:pt x="22" y="47"/>
                    <a:pt x="32" y="36"/>
                    <a:pt x="33" y="0"/>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grpSp>
        <p:nvGrpSpPr>
          <p:cNvPr id="55" name="Group 54">
            <a:extLst>
              <a:ext uri="{FF2B5EF4-FFF2-40B4-BE49-F238E27FC236}">
                <a16:creationId xmlns:a16="http://schemas.microsoft.com/office/drawing/2014/main" id="{ACCB854F-9B32-49F1-9DC5-9BDD8697B94F}"/>
              </a:ext>
            </a:extLst>
          </p:cNvPr>
          <p:cNvGrpSpPr/>
          <p:nvPr/>
        </p:nvGrpSpPr>
        <p:grpSpPr>
          <a:xfrm>
            <a:off x="1302772" y="4041610"/>
            <a:ext cx="1448495" cy="206143"/>
            <a:chOff x="3062288" y="5446713"/>
            <a:chExt cx="4606926" cy="655637"/>
          </a:xfrm>
          <a:solidFill>
            <a:schemeClr val="accent2"/>
          </a:solidFill>
        </p:grpSpPr>
        <p:sp>
          <p:nvSpPr>
            <p:cNvPr id="56" name="Freeform 42">
              <a:extLst>
                <a:ext uri="{FF2B5EF4-FFF2-40B4-BE49-F238E27FC236}">
                  <a16:creationId xmlns:a16="http://schemas.microsoft.com/office/drawing/2014/main" id="{30F5A1EF-9685-4ECB-9811-C4CA9AC55AA8}"/>
                </a:ext>
              </a:extLst>
            </p:cNvPr>
            <p:cNvSpPr>
              <a:spLocks/>
            </p:cNvSpPr>
            <p:nvPr/>
          </p:nvSpPr>
          <p:spPr bwMode="auto">
            <a:xfrm>
              <a:off x="3062288" y="5637213"/>
              <a:ext cx="436563" cy="427037"/>
            </a:xfrm>
            <a:custGeom>
              <a:avLst/>
              <a:gdLst>
                <a:gd name="T0" fmla="*/ 0 w 275"/>
                <a:gd name="T1" fmla="*/ 214 h 269"/>
                <a:gd name="T2" fmla="*/ 190 w 275"/>
                <a:gd name="T3" fmla="*/ 0 h 269"/>
                <a:gd name="T4" fmla="*/ 275 w 275"/>
                <a:gd name="T5" fmla="*/ 269 h 269"/>
                <a:gd name="T6" fmla="*/ 0 w 275"/>
                <a:gd name="T7" fmla="*/ 214 h 269"/>
              </a:gdLst>
              <a:ahLst/>
              <a:cxnLst>
                <a:cxn ang="0">
                  <a:pos x="T0" y="T1"/>
                </a:cxn>
                <a:cxn ang="0">
                  <a:pos x="T2" y="T3"/>
                </a:cxn>
                <a:cxn ang="0">
                  <a:pos x="T4" y="T5"/>
                </a:cxn>
                <a:cxn ang="0">
                  <a:pos x="T6" y="T7"/>
                </a:cxn>
              </a:cxnLst>
              <a:rect l="0" t="0" r="r" b="b"/>
              <a:pathLst>
                <a:path w="275" h="269">
                  <a:moveTo>
                    <a:pt x="0" y="214"/>
                  </a:moveTo>
                  <a:lnTo>
                    <a:pt x="190" y="0"/>
                  </a:lnTo>
                  <a:lnTo>
                    <a:pt x="275" y="269"/>
                  </a:lnTo>
                  <a:lnTo>
                    <a:pt x="0" y="21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7" name="Freeform 43">
              <a:extLst>
                <a:ext uri="{FF2B5EF4-FFF2-40B4-BE49-F238E27FC236}">
                  <a16:creationId xmlns:a16="http://schemas.microsoft.com/office/drawing/2014/main" id="{34BAB662-3F2B-499A-904F-DFE8248686DB}"/>
                </a:ext>
              </a:extLst>
            </p:cNvPr>
            <p:cNvSpPr>
              <a:spLocks/>
            </p:cNvSpPr>
            <p:nvPr/>
          </p:nvSpPr>
          <p:spPr bwMode="auto">
            <a:xfrm>
              <a:off x="3092451" y="5672138"/>
              <a:ext cx="384175" cy="369887"/>
            </a:xfrm>
            <a:custGeom>
              <a:avLst/>
              <a:gdLst>
                <a:gd name="T0" fmla="*/ 0 w 242"/>
                <a:gd name="T1" fmla="*/ 185 h 233"/>
                <a:gd name="T2" fmla="*/ 166 w 242"/>
                <a:gd name="T3" fmla="*/ 0 h 233"/>
                <a:gd name="T4" fmla="*/ 242 w 242"/>
                <a:gd name="T5" fmla="*/ 233 h 233"/>
                <a:gd name="T6" fmla="*/ 0 w 242"/>
                <a:gd name="T7" fmla="*/ 185 h 233"/>
              </a:gdLst>
              <a:ahLst/>
              <a:cxnLst>
                <a:cxn ang="0">
                  <a:pos x="T0" y="T1"/>
                </a:cxn>
                <a:cxn ang="0">
                  <a:pos x="T2" y="T3"/>
                </a:cxn>
                <a:cxn ang="0">
                  <a:pos x="T4" y="T5"/>
                </a:cxn>
                <a:cxn ang="0">
                  <a:pos x="T6" y="T7"/>
                </a:cxn>
              </a:cxnLst>
              <a:rect l="0" t="0" r="r" b="b"/>
              <a:pathLst>
                <a:path w="242" h="233">
                  <a:moveTo>
                    <a:pt x="0" y="185"/>
                  </a:moveTo>
                  <a:lnTo>
                    <a:pt x="166" y="0"/>
                  </a:lnTo>
                  <a:lnTo>
                    <a:pt x="242" y="233"/>
                  </a:lnTo>
                  <a:lnTo>
                    <a:pt x="0" y="18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8" name="Freeform 44">
              <a:extLst>
                <a:ext uri="{FF2B5EF4-FFF2-40B4-BE49-F238E27FC236}">
                  <a16:creationId xmlns:a16="http://schemas.microsoft.com/office/drawing/2014/main" id="{26073719-4D78-4B5E-A3E5-78759BD79D4A}"/>
                </a:ext>
              </a:extLst>
            </p:cNvPr>
            <p:cNvSpPr>
              <a:spLocks/>
            </p:cNvSpPr>
            <p:nvPr/>
          </p:nvSpPr>
          <p:spPr bwMode="auto">
            <a:xfrm>
              <a:off x="3111501" y="6015038"/>
              <a:ext cx="428625" cy="87312"/>
            </a:xfrm>
            <a:custGeom>
              <a:avLst/>
              <a:gdLst>
                <a:gd name="T0" fmla="*/ 0 w 270"/>
                <a:gd name="T1" fmla="*/ 55 h 55"/>
                <a:gd name="T2" fmla="*/ 270 w 270"/>
                <a:gd name="T3" fmla="*/ 55 h 55"/>
                <a:gd name="T4" fmla="*/ 0 w 270"/>
                <a:gd name="T5" fmla="*/ 0 h 55"/>
                <a:gd name="T6" fmla="*/ 0 w 270"/>
                <a:gd name="T7" fmla="*/ 55 h 55"/>
              </a:gdLst>
              <a:ahLst/>
              <a:cxnLst>
                <a:cxn ang="0">
                  <a:pos x="T0" y="T1"/>
                </a:cxn>
                <a:cxn ang="0">
                  <a:pos x="T2" y="T3"/>
                </a:cxn>
                <a:cxn ang="0">
                  <a:pos x="T4" y="T5"/>
                </a:cxn>
                <a:cxn ang="0">
                  <a:pos x="T6" y="T7"/>
                </a:cxn>
              </a:cxnLst>
              <a:rect l="0" t="0" r="r" b="b"/>
              <a:pathLst>
                <a:path w="270" h="55">
                  <a:moveTo>
                    <a:pt x="0" y="55"/>
                  </a:moveTo>
                  <a:lnTo>
                    <a:pt x="270" y="55"/>
                  </a:lnTo>
                  <a:lnTo>
                    <a:pt x="0" y="0"/>
                  </a:lnTo>
                  <a:lnTo>
                    <a:pt x="0" y="5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9" name="Freeform 45">
              <a:extLst>
                <a:ext uri="{FF2B5EF4-FFF2-40B4-BE49-F238E27FC236}">
                  <a16:creationId xmlns:a16="http://schemas.microsoft.com/office/drawing/2014/main" id="{17333DBA-BD05-4377-A6DA-90F484225F66}"/>
                </a:ext>
              </a:extLst>
            </p:cNvPr>
            <p:cNvSpPr>
              <a:spLocks/>
            </p:cNvSpPr>
            <p:nvPr/>
          </p:nvSpPr>
          <p:spPr bwMode="auto">
            <a:xfrm>
              <a:off x="3111501" y="5446713"/>
              <a:ext cx="646113" cy="655637"/>
            </a:xfrm>
            <a:custGeom>
              <a:avLst/>
              <a:gdLst>
                <a:gd name="T0" fmla="*/ 282 w 407"/>
                <a:gd name="T1" fmla="*/ 406 h 413"/>
                <a:gd name="T2" fmla="*/ 178 w 407"/>
                <a:gd name="T3" fmla="*/ 79 h 413"/>
                <a:gd name="T4" fmla="*/ 407 w 407"/>
                <a:gd name="T5" fmla="*/ 281 h 413"/>
                <a:gd name="T6" fmla="*/ 407 w 407"/>
                <a:gd name="T7" fmla="*/ 0 h 413"/>
                <a:gd name="T8" fmla="*/ 0 w 407"/>
                <a:gd name="T9" fmla="*/ 0 h 413"/>
                <a:gd name="T10" fmla="*/ 0 w 407"/>
                <a:gd name="T11" fmla="*/ 271 h 413"/>
                <a:gd name="T12" fmla="*/ 166 w 407"/>
                <a:gd name="T13" fmla="*/ 86 h 413"/>
                <a:gd name="T14" fmla="*/ 270 w 407"/>
                <a:gd name="T15" fmla="*/ 413 h 413"/>
                <a:gd name="T16" fmla="*/ 407 w 407"/>
                <a:gd name="T17" fmla="*/ 413 h 413"/>
                <a:gd name="T18" fmla="*/ 407 w 407"/>
                <a:gd name="T19" fmla="*/ 281 h 413"/>
                <a:gd name="T20" fmla="*/ 282 w 407"/>
                <a:gd name="T21" fmla="*/ 40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413">
                  <a:moveTo>
                    <a:pt x="282" y="406"/>
                  </a:moveTo>
                  <a:lnTo>
                    <a:pt x="178" y="79"/>
                  </a:lnTo>
                  <a:lnTo>
                    <a:pt x="407" y="281"/>
                  </a:lnTo>
                  <a:lnTo>
                    <a:pt x="407" y="0"/>
                  </a:lnTo>
                  <a:lnTo>
                    <a:pt x="0" y="0"/>
                  </a:lnTo>
                  <a:lnTo>
                    <a:pt x="0" y="271"/>
                  </a:lnTo>
                  <a:lnTo>
                    <a:pt x="166" y="86"/>
                  </a:lnTo>
                  <a:lnTo>
                    <a:pt x="270" y="413"/>
                  </a:lnTo>
                  <a:lnTo>
                    <a:pt x="407" y="413"/>
                  </a:lnTo>
                  <a:lnTo>
                    <a:pt x="407" y="281"/>
                  </a:lnTo>
                  <a:lnTo>
                    <a:pt x="282" y="40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0" name="Freeform 46">
              <a:extLst>
                <a:ext uri="{FF2B5EF4-FFF2-40B4-BE49-F238E27FC236}">
                  <a16:creationId xmlns:a16="http://schemas.microsoft.com/office/drawing/2014/main" id="{A55174E9-4306-46C5-BE28-80C801FF1A25}"/>
                </a:ext>
              </a:extLst>
            </p:cNvPr>
            <p:cNvSpPr>
              <a:spLocks/>
            </p:cNvSpPr>
            <p:nvPr/>
          </p:nvSpPr>
          <p:spPr bwMode="auto">
            <a:xfrm>
              <a:off x="3949701" y="5465763"/>
              <a:ext cx="301625" cy="427037"/>
            </a:xfrm>
            <a:custGeom>
              <a:avLst/>
              <a:gdLst>
                <a:gd name="T0" fmla="*/ 15 w 80"/>
                <a:gd name="T1" fmla="*/ 43 h 112"/>
                <a:gd name="T2" fmla="*/ 14 w 80"/>
                <a:gd name="T3" fmla="*/ 12 h 112"/>
                <a:gd name="T4" fmla="*/ 8 w 80"/>
                <a:gd name="T5" fmla="*/ 3 h 112"/>
                <a:gd name="T6" fmla="*/ 2 w 80"/>
                <a:gd name="T7" fmla="*/ 3 h 112"/>
                <a:gd name="T8" fmla="*/ 0 w 80"/>
                <a:gd name="T9" fmla="*/ 2 h 112"/>
                <a:gd name="T10" fmla="*/ 3 w 80"/>
                <a:gd name="T11" fmla="*/ 0 h 112"/>
                <a:gd name="T12" fmla="*/ 24 w 80"/>
                <a:gd name="T13" fmla="*/ 1 h 112"/>
                <a:gd name="T14" fmla="*/ 45 w 80"/>
                <a:gd name="T15" fmla="*/ 0 h 112"/>
                <a:gd name="T16" fmla="*/ 73 w 80"/>
                <a:gd name="T17" fmla="*/ 9 h 112"/>
                <a:gd name="T18" fmla="*/ 80 w 80"/>
                <a:gd name="T19" fmla="*/ 26 h 112"/>
                <a:gd name="T20" fmla="*/ 44 w 80"/>
                <a:gd name="T21" fmla="*/ 62 h 112"/>
                <a:gd name="T22" fmla="*/ 41 w 80"/>
                <a:gd name="T23" fmla="*/ 62 h 112"/>
                <a:gd name="T24" fmla="*/ 39 w 80"/>
                <a:gd name="T25" fmla="*/ 61 h 112"/>
                <a:gd name="T26" fmla="*/ 43 w 80"/>
                <a:gd name="T27" fmla="*/ 59 h 112"/>
                <a:gd name="T28" fmla="*/ 63 w 80"/>
                <a:gd name="T29" fmla="*/ 35 h 112"/>
                <a:gd name="T30" fmla="*/ 54 w 80"/>
                <a:gd name="T31" fmla="*/ 12 h 112"/>
                <a:gd name="T32" fmla="*/ 40 w 80"/>
                <a:gd name="T33" fmla="*/ 7 h 112"/>
                <a:gd name="T34" fmla="*/ 34 w 80"/>
                <a:gd name="T35" fmla="*/ 7 h 112"/>
                <a:gd name="T36" fmla="*/ 33 w 80"/>
                <a:gd name="T37" fmla="*/ 10 h 112"/>
                <a:gd name="T38" fmla="*/ 33 w 80"/>
                <a:gd name="T39" fmla="*/ 69 h 112"/>
                <a:gd name="T40" fmla="*/ 33 w 80"/>
                <a:gd name="T41" fmla="*/ 101 h 112"/>
                <a:gd name="T42" fmla="*/ 39 w 80"/>
                <a:gd name="T43" fmla="*/ 109 h 112"/>
                <a:gd name="T44" fmla="*/ 47 w 80"/>
                <a:gd name="T45" fmla="*/ 109 h 112"/>
                <a:gd name="T46" fmla="*/ 49 w 80"/>
                <a:gd name="T47" fmla="*/ 110 h 112"/>
                <a:gd name="T48" fmla="*/ 46 w 80"/>
                <a:gd name="T49" fmla="*/ 112 h 112"/>
                <a:gd name="T50" fmla="*/ 23 w 80"/>
                <a:gd name="T51" fmla="*/ 111 h 112"/>
                <a:gd name="T52" fmla="*/ 5 w 80"/>
                <a:gd name="T53" fmla="*/ 112 h 112"/>
                <a:gd name="T54" fmla="*/ 2 w 80"/>
                <a:gd name="T55" fmla="*/ 110 h 112"/>
                <a:gd name="T56" fmla="*/ 4 w 80"/>
                <a:gd name="T57" fmla="*/ 109 h 112"/>
                <a:gd name="T58" fmla="*/ 10 w 80"/>
                <a:gd name="T59" fmla="*/ 109 h 112"/>
                <a:gd name="T60" fmla="*/ 14 w 80"/>
                <a:gd name="T61" fmla="*/ 100 h 112"/>
                <a:gd name="T62" fmla="*/ 15 w 80"/>
                <a:gd name="T63" fmla="*/ 69 h 112"/>
                <a:gd name="T64" fmla="*/ 15 w 80"/>
                <a:gd name="T65" fmla="*/ 4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12">
                  <a:moveTo>
                    <a:pt x="15" y="43"/>
                  </a:moveTo>
                  <a:cubicBezTo>
                    <a:pt x="15" y="21"/>
                    <a:pt x="15" y="17"/>
                    <a:pt x="14" y="12"/>
                  </a:cubicBezTo>
                  <a:cubicBezTo>
                    <a:pt x="14" y="7"/>
                    <a:pt x="13" y="5"/>
                    <a:pt x="8" y="3"/>
                  </a:cubicBezTo>
                  <a:cubicBezTo>
                    <a:pt x="7" y="3"/>
                    <a:pt x="4" y="3"/>
                    <a:pt x="2" y="3"/>
                  </a:cubicBezTo>
                  <a:cubicBezTo>
                    <a:pt x="1" y="3"/>
                    <a:pt x="0" y="3"/>
                    <a:pt x="0" y="2"/>
                  </a:cubicBezTo>
                  <a:cubicBezTo>
                    <a:pt x="0" y="1"/>
                    <a:pt x="1" y="0"/>
                    <a:pt x="3" y="0"/>
                  </a:cubicBezTo>
                  <a:cubicBezTo>
                    <a:pt x="11" y="0"/>
                    <a:pt x="20" y="1"/>
                    <a:pt x="24" y="1"/>
                  </a:cubicBezTo>
                  <a:cubicBezTo>
                    <a:pt x="30" y="1"/>
                    <a:pt x="39" y="0"/>
                    <a:pt x="45" y="0"/>
                  </a:cubicBezTo>
                  <a:cubicBezTo>
                    <a:pt x="64" y="0"/>
                    <a:pt x="71" y="7"/>
                    <a:pt x="73" y="9"/>
                  </a:cubicBezTo>
                  <a:cubicBezTo>
                    <a:pt x="76" y="12"/>
                    <a:pt x="80" y="19"/>
                    <a:pt x="80" y="26"/>
                  </a:cubicBezTo>
                  <a:cubicBezTo>
                    <a:pt x="80" y="47"/>
                    <a:pt x="65" y="62"/>
                    <a:pt x="44" y="62"/>
                  </a:cubicBezTo>
                  <a:cubicBezTo>
                    <a:pt x="43" y="62"/>
                    <a:pt x="42" y="62"/>
                    <a:pt x="41" y="62"/>
                  </a:cubicBezTo>
                  <a:cubicBezTo>
                    <a:pt x="40" y="62"/>
                    <a:pt x="39" y="62"/>
                    <a:pt x="39" y="61"/>
                  </a:cubicBezTo>
                  <a:cubicBezTo>
                    <a:pt x="39" y="59"/>
                    <a:pt x="40" y="59"/>
                    <a:pt x="43" y="59"/>
                  </a:cubicBezTo>
                  <a:cubicBezTo>
                    <a:pt x="52" y="59"/>
                    <a:pt x="63" y="50"/>
                    <a:pt x="63" y="35"/>
                  </a:cubicBezTo>
                  <a:cubicBezTo>
                    <a:pt x="63" y="30"/>
                    <a:pt x="63" y="20"/>
                    <a:pt x="54" y="12"/>
                  </a:cubicBezTo>
                  <a:cubicBezTo>
                    <a:pt x="49" y="8"/>
                    <a:pt x="43" y="7"/>
                    <a:pt x="40" y="7"/>
                  </a:cubicBezTo>
                  <a:cubicBezTo>
                    <a:pt x="37" y="7"/>
                    <a:pt x="35" y="7"/>
                    <a:pt x="34" y="7"/>
                  </a:cubicBezTo>
                  <a:cubicBezTo>
                    <a:pt x="33" y="8"/>
                    <a:pt x="33" y="8"/>
                    <a:pt x="33" y="10"/>
                  </a:cubicBezTo>
                  <a:cubicBezTo>
                    <a:pt x="33" y="69"/>
                    <a:pt x="33" y="69"/>
                    <a:pt x="33" y="69"/>
                  </a:cubicBezTo>
                  <a:cubicBezTo>
                    <a:pt x="33" y="83"/>
                    <a:pt x="33" y="94"/>
                    <a:pt x="33" y="101"/>
                  </a:cubicBezTo>
                  <a:cubicBezTo>
                    <a:pt x="34" y="105"/>
                    <a:pt x="35" y="108"/>
                    <a:pt x="39" y="109"/>
                  </a:cubicBezTo>
                  <a:cubicBezTo>
                    <a:pt x="41" y="109"/>
                    <a:pt x="44" y="109"/>
                    <a:pt x="47" y="109"/>
                  </a:cubicBezTo>
                  <a:cubicBezTo>
                    <a:pt x="48" y="109"/>
                    <a:pt x="49" y="110"/>
                    <a:pt x="49" y="110"/>
                  </a:cubicBezTo>
                  <a:cubicBezTo>
                    <a:pt x="49" y="111"/>
                    <a:pt x="48" y="112"/>
                    <a:pt x="46" y="112"/>
                  </a:cubicBezTo>
                  <a:cubicBezTo>
                    <a:pt x="36" y="112"/>
                    <a:pt x="27" y="111"/>
                    <a:pt x="23" y="111"/>
                  </a:cubicBezTo>
                  <a:cubicBezTo>
                    <a:pt x="20" y="111"/>
                    <a:pt x="11" y="112"/>
                    <a:pt x="5" y="112"/>
                  </a:cubicBezTo>
                  <a:cubicBezTo>
                    <a:pt x="3" y="112"/>
                    <a:pt x="2" y="111"/>
                    <a:pt x="2" y="110"/>
                  </a:cubicBezTo>
                  <a:cubicBezTo>
                    <a:pt x="2" y="110"/>
                    <a:pt x="2" y="109"/>
                    <a:pt x="4" y="109"/>
                  </a:cubicBezTo>
                  <a:cubicBezTo>
                    <a:pt x="6" y="109"/>
                    <a:pt x="8" y="109"/>
                    <a:pt x="10" y="109"/>
                  </a:cubicBezTo>
                  <a:cubicBezTo>
                    <a:pt x="12" y="108"/>
                    <a:pt x="13" y="105"/>
                    <a:pt x="14" y="100"/>
                  </a:cubicBezTo>
                  <a:cubicBezTo>
                    <a:pt x="15" y="94"/>
                    <a:pt x="15" y="83"/>
                    <a:pt x="15" y="69"/>
                  </a:cubicBezTo>
                  <a:lnTo>
                    <a:pt x="15" y="43"/>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1" name="Freeform 47">
              <a:extLst>
                <a:ext uri="{FF2B5EF4-FFF2-40B4-BE49-F238E27FC236}">
                  <a16:creationId xmlns:a16="http://schemas.microsoft.com/office/drawing/2014/main" id="{E4BC8203-5F38-4683-B97B-A9DFA9ECFD94}"/>
                </a:ext>
              </a:extLst>
            </p:cNvPr>
            <p:cNvSpPr>
              <a:spLocks/>
            </p:cNvSpPr>
            <p:nvPr/>
          </p:nvSpPr>
          <p:spPr bwMode="auto">
            <a:xfrm>
              <a:off x="4251326" y="5465763"/>
              <a:ext cx="428625" cy="427037"/>
            </a:xfrm>
            <a:custGeom>
              <a:avLst/>
              <a:gdLst>
                <a:gd name="T0" fmla="*/ 48 w 114"/>
                <a:gd name="T1" fmla="*/ 74 h 112"/>
                <a:gd name="T2" fmla="*/ 44 w 114"/>
                <a:gd name="T3" fmla="*/ 58 h 112"/>
                <a:gd name="T4" fmla="*/ 18 w 114"/>
                <a:gd name="T5" fmla="*/ 16 h 112"/>
                <a:gd name="T6" fmla="*/ 8 w 114"/>
                <a:gd name="T7" fmla="*/ 5 h 112"/>
                <a:gd name="T8" fmla="*/ 2 w 114"/>
                <a:gd name="T9" fmla="*/ 3 h 112"/>
                <a:gd name="T10" fmla="*/ 0 w 114"/>
                <a:gd name="T11" fmla="*/ 2 h 112"/>
                <a:gd name="T12" fmla="*/ 2 w 114"/>
                <a:gd name="T13" fmla="*/ 0 h 112"/>
                <a:gd name="T14" fmla="*/ 21 w 114"/>
                <a:gd name="T15" fmla="*/ 1 h 112"/>
                <a:gd name="T16" fmla="*/ 37 w 114"/>
                <a:gd name="T17" fmla="*/ 0 h 112"/>
                <a:gd name="T18" fmla="*/ 39 w 114"/>
                <a:gd name="T19" fmla="*/ 2 h 112"/>
                <a:gd name="T20" fmla="*/ 36 w 114"/>
                <a:gd name="T21" fmla="*/ 3 h 112"/>
                <a:gd name="T22" fmla="*/ 34 w 114"/>
                <a:gd name="T23" fmla="*/ 6 h 112"/>
                <a:gd name="T24" fmla="*/ 35 w 114"/>
                <a:gd name="T25" fmla="*/ 11 h 112"/>
                <a:gd name="T26" fmla="*/ 61 w 114"/>
                <a:gd name="T27" fmla="*/ 55 h 112"/>
                <a:gd name="T28" fmla="*/ 83 w 114"/>
                <a:gd name="T29" fmla="*/ 15 h 112"/>
                <a:gd name="T30" fmla="*/ 85 w 114"/>
                <a:gd name="T31" fmla="*/ 7 h 112"/>
                <a:gd name="T32" fmla="*/ 82 w 114"/>
                <a:gd name="T33" fmla="*/ 3 h 112"/>
                <a:gd name="T34" fmla="*/ 79 w 114"/>
                <a:gd name="T35" fmla="*/ 2 h 112"/>
                <a:gd name="T36" fmla="*/ 81 w 114"/>
                <a:gd name="T37" fmla="*/ 0 h 112"/>
                <a:gd name="T38" fmla="*/ 95 w 114"/>
                <a:gd name="T39" fmla="*/ 1 h 112"/>
                <a:gd name="T40" fmla="*/ 111 w 114"/>
                <a:gd name="T41" fmla="*/ 0 h 112"/>
                <a:gd name="T42" fmla="*/ 114 w 114"/>
                <a:gd name="T43" fmla="*/ 2 h 112"/>
                <a:gd name="T44" fmla="*/ 111 w 114"/>
                <a:gd name="T45" fmla="*/ 3 h 112"/>
                <a:gd name="T46" fmla="*/ 104 w 114"/>
                <a:gd name="T47" fmla="*/ 5 h 112"/>
                <a:gd name="T48" fmla="*/ 97 w 114"/>
                <a:gd name="T49" fmla="*/ 12 h 112"/>
                <a:gd name="T50" fmla="*/ 68 w 114"/>
                <a:gd name="T51" fmla="*/ 59 h 112"/>
                <a:gd name="T52" fmla="*/ 66 w 114"/>
                <a:gd name="T53" fmla="*/ 74 h 112"/>
                <a:gd name="T54" fmla="*/ 66 w 114"/>
                <a:gd name="T55" fmla="*/ 86 h 112"/>
                <a:gd name="T56" fmla="*/ 67 w 114"/>
                <a:gd name="T57" fmla="*/ 100 h 112"/>
                <a:gd name="T58" fmla="*/ 73 w 114"/>
                <a:gd name="T59" fmla="*/ 109 h 112"/>
                <a:gd name="T60" fmla="*/ 80 w 114"/>
                <a:gd name="T61" fmla="*/ 109 h 112"/>
                <a:gd name="T62" fmla="*/ 82 w 114"/>
                <a:gd name="T63" fmla="*/ 110 h 112"/>
                <a:gd name="T64" fmla="*/ 79 w 114"/>
                <a:gd name="T65" fmla="*/ 112 h 112"/>
                <a:gd name="T66" fmla="*/ 57 w 114"/>
                <a:gd name="T67" fmla="*/ 111 h 112"/>
                <a:gd name="T68" fmla="*/ 38 w 114"/>
                <a:gd name="T69" fmla="*/ 112 h 112"/>
                <a:gd name="T70" fmla="*/ 35 w 114"/>
                <a:gd name="T71" fmla="*/ 110 h 112"/>
                <a:gd name="T72" fmla="*/ 37 w 114"/>
                <a:gd name="T73" fmla="*/ 109 h 112"/>
                <a:gd name="T74" fmla="*/ 43 w 114"/>
                <a:gd name="T75" fmla="*/ 109 h 112"/>
                <a:gd name="T76" fmla="*/ 47 w 114"/>
                <a:gd name="T77" fmla="*/ 100 h 112"/>
                <a:gd name="T78" fmla="*/ 48 w 114"/>
                <a:gd name="T79" fmla="*/ 86 h 112"/>
                <a:gd name="T80" fmla="*/ 48 w 114"/>
                <a:gd name="T81" fmla="*/ 7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4" h="112">
                  <a:moveTo>
                    <a:pt x="48" y="74"/>
                  </a:moveTo>
                  <a:cubicBezTo>
                    <a:pt x="48" y="66"/>
                    <a:pt x="46" y="62"/>
                    <a:pt x="44" y="58"/>
                  </a:cubicBezTo>
                  <a:cubicBezTo>
                    <a:pt x="43" y="56"/>
                    <a:pt x="23" y="23"/>
                    <a:pt x="18" y="16"/>
                  </a:cubicBezTo>
                  <a:cubicBezTo>
                    <a:pt x="15" y="10"/>
                    <a:pt x="11" y="7"/>
                    <a:pt x="8" y="5"/>
                  </a:cubicBezTo>
                  <a:cubicBezTo>
                    <a:pt x="6" y="4"/>
                    <a:pt x="4" y="3"/>
                    <a:pt x="2" y="3"/>
                  </a:cubicBezTo>
                  <a:cubicBezTo>
                    <a:pt x="1" y="3"/>
                    <a:pt x="0" y="3"/>
                    <a:pt x="0" y="2"/>
                  </a:cubicBezTo>
                  <a:cubicBezTo>
                    <a:pt x="0" y="1"/>
                    <a:pt x="1" y="0"/>
                    <a:pt x="2" y="0"/>
                  </a:cubicBezTo>
                  <a:cubicBezTo>
                    <a:pt x="5" y="0"/>
                    <a:pt x="16" y="1"/>
                    <a:pt x="21" y="1"/>
                  </a:cubicBezTo>
                  <a:cubicBezTo>
                    <a:pt x="24" y="1"/>
                    <a:pt x="30" y="0"/>
                    <a:pt x="37" y="0"/>
                  </a:cubicBezTo>
                  <a:cubicBezTo>
                    <a:pt x="38" y="0"/>
                    <a:pt x="39" y="1"/>
                    <a:pt x="39" y="2"/>
                  </a:cubicBezTo>
                  <a:cubicBezTo>
                    <a:pt x="39" y="3"/>
                    <a:pt x="38" y="3"/>
                    <a:pt x="36" y="3"/>
                  </a:cubicBezTo>
                  <a:cubicBezTo>
                    <a:pt x="34" y="4"/>
                    <a:pt x="34" y="5"/>
                    <a:pt x="34" y="6"/>
                  </a:cubicBezTo>
                  <a:cubicBezTo>
                    <a:pt x="34" y="7"/>
                    <a:pt x="34" y="9"/>
                    <a:pt x="35" y="11"/>
                  </a:cubicBezTo>
                  <a:cubicBezTo>
                    <a:pt x="38" y="15"/>
                    <a:pt x="58" y="51"/>
                    <a:pt x="61" y="55"/>
                  </a:cubicBezTo>
                  <a:cubicBezTo>
                    <a:pt x="62" y="52"/>
                    <a:pt x="81" y="19"/>
                    <a:pt x="83" y="15"/>
                  </a:cubicBezTo>
                  <a:cubicBezTo>
                    <a:pt x="84" y="11"/>
                    <a:pt x="85" y="9"/>
                    <a:pt x="85" y="7"/>
                  </a:cubicBezTo>
                  <a:cubicBezTo>
                    <a:pt x="85" y="5"/>
                    <a:pt x="84" y="4"/>
                    <a:pt x="82" y="3"/>
                  </a:cubicBezTo>
                  <a:cubicBezTo>
                    <a:pt x="80" y="3"/>
                    <a:pt x="79" y="3"/>
                    <a:pt x="79" y="2"/>
                  </a:cubicBezTo>
                  <a:cubicBezTo>
                    <a:pt x="79" y="1"/>
                    <a:pt x="80" y="0"/>
                    <a:pt x="81" y="0"/>
                  </a:cubicBezTo>
                  <a:cubicBezTo>
                    <a:pt x="86" y="0"/>
                    <a:pt x="91" y="1"/>
                    <a:pt x="95" y="1"/>
                  </a:cubicBezTo>
                  <a:cubicBezTo>
                    <a:pt x="99" y="1"/>
                    <a:pt x="108" y="0"/>
                    <a:pt x="111" y="0"/>
                  </a:cubicBezTo>
                  <a:cubicBezTo>
                    <a:pt x="113" y="0"/>
                    <a:pt x="114" y="1"/>
                    <a:pt x="114" y="2"/>
                  </a:cubicBezTo>
                  <a:cubicBezTo>
                    <a:pt x="114" y="3"/>
                    <a:pt x="113" y="3"/>
                    <a:pt x="111" y="3"/>
                  </a:cubicBezTo>
                  <a:cubicBezTo>
                    <a:pt x="109" y="3"/>
                    <a:pt x="107" y="4"/>
                    <a:pt x="104" y="5"/>
                  </a:cubicBezTo>
                  <a:cubicBezTo>
                    <a:pt x="101" y="6"/>
                    <a:pt x="100" y="8"/>
                    <a:pt x="97" y="12"/>
                  </a:cubicBezTo>
                  <a:cubicBezTo>
                    <a:pt x="92" y="18"/>
                    <a:pt x="71" y="53"/>
                    <a:pt x="68" y="59"/>
                  </a:cubicBezTo>
                  <a:cubicBezTo>
                    <a:pt x="66" y="64"/>
                    <a:pt x="66" y="69"/>
                    <a:pt x="66" y="74"/>
                  </a:cubicBezTo>
                  <a:cubicBezTo>
                    <a:pt x="66" y="86"/>
                    <a:pt x="66" y="86"/>
                    <a:pt x="66" y="86"/>
                  </a:cubicBezTo>
                  <a:cubicBezTo>
                    <a:pt x="66" y="88"/>
                    <a:pt x="66" y="94"/>
                    <a:pt x="67" y="100"/>
                  </a:cubicBezTo>
                  <a:cubicBezTo>
                    <a:pt x="67" y="105"/>
                    <a:pt x="68" y="108"/>
                    <a:pt x="73" y="109"/>
                  </a:cubicBezTo>
                  <a:cubicBezTo>
                    <a:pt x="75" y="109"/>
                    <a:pt x="78" y="109"/>
                    <a:pt x="80" y="109"/>
                  </a:cubicBezTo>
                  <a:cubicBezTo>
                    <a:pt x="82" y="109"/>
                    <a:pt x="82" y="110"/>
                    <a:pt x="82" y="110"/>
                  </a:cubicBezTo>
                  <a:cubicBezTo>
                    <a:pt x="82" y="111"/>
                    <a:pt x="81" y="112"/>
                    <a:pt x="79" y="112"/>
                  </a:cubicBezTo>
                  <a:cubicBezTo>
                    <a:pt x="70" y="112"/>
                    <a:pt x="61" y="111"/>
                    <a:pt x="57" y="111"/>
                  </a:cubicBezTo>
                  <a:cubicBezTo>
                    <a:pt x="53" y="111"/>
                    <a:pt x="44" y="112"/>
                    <a:pt x="38" y="112"/>
                  </a:cubicBezTo>
                  <a:cubicBezTo>
                    <a:pt x="36" y="112"/>
                    <a:pt x="35" y="112"/>
                    <a:pt x="35" y="110"/>
                  </a:cubicBezTo>
                  <a:cubicBezTo>
                    <a:pt x="35" y="110"/>
                    <a:pt x="36" y="109"/>
                    <a:pt x="37" y="109"/>
                  </a:cubicBezTo>
                  <a:cubicBezTo>
                    <a:pt x="39" y="109"/>
                    <a:pt x="41" y="109"/>
                    <a:pt x="43" y="109"/>
                  </a:cubicBezTo>
                  <a:cubicBezTo>
                    <a:pt x="46" y="108"/>
                    <a:pt x="47" y="105"/>
                    <a:pt x="47" y="100"/>
                  </a:cubicBezTo>
                  <a:cubicBezTo>
                    <a:pt x="48" y="94"/>
                    <a:pt x="48" y="88"/>
                    <a:pt x="48" y="86"/>
                  </a:cubicBezTo>
                  <a:lnTo>
                    <a:pt x="48" y="7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2" name="Freeform 48">
              <a:extLst>
                <a:ext uri="{FF2B5EF4-FFF2-40B4-BE49-F238E27FC236}">
                  <a16:creationId xmlns:a16="http://schemas.microsoft.com/office/drawing/2014/main" id="{1E644675-00F2-46FD-A8C9-90CD4093211F}"/>
                </a:ext>
              </a:extLst>
            </p:cNvPr>
            <p:cNvSpPr>
              <a:spLocks noEditPoints="1"/>
            </p:cNvSpPr>
            <p:nvPr/>
          </p:nvSpPr>
          <p:spPr bwMode="auto">
            <a:xfrm>
              <a:off x="4683126" y="5465763"/>
              <a:ext cx="436563" cy="427037"/>
            </a:xfrm>
            <a:custGeom>
              <a:avLst/>
              <a:gdLst>
                <a:gd name="T0" fmla="*/ 15 w 116"/>
                <a:gd name="T1" fmla="*/ 43 h 112"/>
                <a:gd name="T2" fmla="*/ 15 w 116"/>
                <a:gd name="T3" fmla="*/ 12 h 112"/>
                <a:gd name="T4" fmla="*/ 8 w 116"/>
                <a:gd name="T5" fmla="*/ 3 h 112"/>
                <a:gd name="T6" fmla="*/ 2 w 116"/>
                <a:gd name="T7" fmla="*/ 3 h 112"/>
                <a:gd name="T8" fmla="*/ 0 w 116"/>
                <a:gd name="T9" fmla="*/ 2 h 112"/>
                <a:gd name="T10" fmla="*/ 3 w 116"/>
                <a:gd name="T11" fmla="*/ 0 h 112"/>
                <a:gd name="T12" fmla="*/ 23 w 116"/>
                <a:gd name="T13" fmla="*/ 1 h 112"/>
                <a:gd name="T14" fmla="*/ 44 w 116"/>
                <a:gd name="T15" fmla="*/ 0 h 112"/>
                <a:gd name="T16" fmla="*/ 71 w 116"/>
                <a:gd name="T17" fmla="*/ 7 h 112"/>
                <a:gd name="T18" fmla="*/ 81 w 116"/>
                <a:gd name="T19" fmla="*/ 27 h 112"/>
                <a:gd name="T20" fmla="*/ 62 w 116"/>
                <a:gd name="T21" fmla="*/ 60 h 112"/>
                <a:gd name="T22" fmla="*/ 94 w 116"/>
                <a:gd name="T23" fmla="*/ 99 h 112"/>
                <a:gd name="T24" fmla="*/ 110 w 116"/>
                <a:gd name="T25" fmla="*/ 109 h 112"/>
                <a:gd name="T26" fmla="*/ 114 w 116"/>
                <a:gd name="T27" fmla="*/ 109 h 112"/>
                <a:gd name="T28" fmla="*/ 116 w 116"/>
                <a:gd name="T29" fmla="*/ 110 h 112"/>
                <a:gd name="T30" fmla="*/ 113 w 116"/>
                <a:gd name="T31" fmla="*/ 112 h 112"/>
                <a:gd name="T32" fmla="*/ 99 w 116"/>
                <a:gd name="T33" fmla="*/ 112 h 112"/>
                <a:gd name="T34" fmla="*/ 84 w 116"/>
                <a:gd name="T35" fmla="*/ 109 h 112"/>
                <a:gd name="T36" fmla="*/ 63 w 116"/>
                <a:gd name="T37" fmla="*/ 87 h 112"/>
                <a:gd name="T38" fmla="*/ 49 w 116"/>
                <a:gd name="T39" fmla="*/ 67 h 112"/>
                <a:gd name="T40" fmla="*/ 46 w 116"/>
                <a:gd name="T41" fmla="*/ 66 h 112"/>
                <a:gd name="T42" fmla="*/ 33 w 116"/>
                <a:gd name="T43" fmla="*/ 66 h 112"/>
                <a:gd name="T44" fmla="*/ 32 w 116"/>
                <a:gd name="T45" fmla="*/ 67 h 112"/>
                <a:gd name="T46" fmla="*/ 32 w 116"/>
                <a:gd name="T47" fmla="*/ 69 h 112"/>
                <a:gd name="T48" fmla="*/ 33 w 116"/>
                <a:gd name="T49" fmla="*/ 100 h 112"/>
                <a:gd name="T50" fmla="*/ 39 w 116"/>
                <a:gd name="T51" fmla="*/ 109 h 112"/>
                <a:gd name="T52" fmla="*/ 46 w 116"/>
                <a:gd name="T53" fmla="*/ 109 h 112"/>
                <a:gd name="T54" fmla="*/ 48 w 116"/>
                <a:gd name="T55" fmla="*/ 110 h 112"/>
                <a:gd name="T56" fmla="*/ 45 w 116"/>
                <a:gd name="T57" fmla="*/ 112 h 112"/>
                <a:gd name="T58" fmla="*/ 23 w 116"/>
                <a:gd name="T59" fmla="*/ 111 h 112"/>
                <a:gd name="T60" fmla="*/ 5 w 116"/>
                <a:gd name="T61" fmla="*/ 112 h 112"/>
                <a:gd name="T62" fmla="*/ 2 w 116"/>
                <a:gd name="T63" fmla="*/ 110 h 112"/>
                <a:gd name="T64" fmla="*/ 5 w 116"/>
                <a:gd name="T65" fmla="*/ 109 h 112"/>
                <a:gd name="T66" fmla="*/ 10 w 116"/>
                <a:gd name="T67" fmla="*/ 109 h 112"/>
                <a:gd name="T68" fmla="*/ 14 w 116"/>
                <a:gd name="T69" fmla="*/ 100 h 112"/>
                <a:gd name="T70" fmla="*/ 15 w 116"/>
                <a:gd name="T71" fmla="*/ 69 h 112"/>
                <a:gd name="T72" fmla="*/ 15 w 116"/>
                <a:gd name="T73" fmla="*/ 43 h 112"/>
                <a:gd name="T74" fmla="*/ 32 w 116"/>
                <a:gd name="T75" fmla="*/ 55 h 112"/>
                <a:gd name="T76" fmla="*/ 34 w 116"/>
                <a:gd name="T77" fmla="*/ 57 h 112"/>
                <a:gd name="T78" fmla="*/ 45 w 116"/>
                <a:gd name="T79" fmla="*/ 59 h 112"/>
                <a:gd name="T80" fmla="*/ 55 w 116"/>
                <a:gd name="T81" fmla="*/ 56 h 112"/>
                <a:gd name="T82" fmla="*/ 64 w 116"/>
                <a:gd name="T83" fmla="*/ 34 h 112"/>
                <a:gd name="T84" fmla="*/ 41 w 116"/>
                <a:gd name="T85" fmla="*/ 7 h 112"/>
                <a:gd name="T86" fmla="*/ 34 w 116"/>
                <a:gd name="T87" fmla="*/ 8 h 112"/>
                <a:gd name="T88" fmla="*/ 32 w 116"/>
                <a:gd name="T89" fmla="*/ 10 h 112"/>
                <a:gd name="T90" fmla="*/ 32 w 116"/>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2">
                  <a:moveTo>
                    <a:pt x="15" y="43"/>
                  </a:moveTo>
                  <a:cubicBezTo>
                    <a:pt x="15" y="21"/>
                    <a:pt x="15" y="17"/>
                    <a:pt x="15" y="12"/>
                  </a:cubicBezTo>
                  <a:cubicBezTo>
                    <a:pt x="14" y="7"/>
                    <a:pt x="13" y="5"/>
                    <a:pt x="8" y="3"/>
                  </a:cubicBezTo>
                  <a:cubicBezTo>
                    <a:pt x="7" y="3"/>
                    <a:pt x="5" y="3"/>
                    <a:pt x="2" y="3"/>
                  </a:cubicBezTo>
                  <a:cubicBezTo>
                    <a:pt x="1" y="3"/>
                    <a:pt x="0" y="3"/>
                    <a:pt x="0" y="2"/>
                  </a:cubicBezTo>
                  <a:cubicBezTo>
                    <a:pt x="0" y="1"/>
                    <a:pt x="1" y="0"/>
                    <a:pt x="3" y="0"/>
                  </a:cubicBezTo>
                  <a:cubicBezTo>
                    <a:pt x="11" y="0"/>
                    <a:pt x="20" y="1"/>
                    <a:pt x="23" y="1"/>
                  </a:cubicBezTo>
                  <a:cubicBezTo>
                    <a:pt x="28" y="1"/>
                    <a:pt x="40" y="0"/>
                    <a:pt x="44" y="0"/>
                  </a:cubicBezTo>
                  <a:cubicBezTo>
                    <a:pt x="53" y="0"/>
                    <a:pt x="63" y="1"/>
                    <a:pt x="71" y="7"/>
                  </a:cubicBezTo>
                  <a:cubicBezTo>
                    <a:pt x="75" y="10"/>
                    <a:pt x="81" y="17"/>
                    <a:pt x="81" y="27"/>
                  </a:cubicBezTo>
                  <a:cubicBezTo>
                    <a:pt x="81" y="38"/>
                    <a:pt x="77" y="48"/>
                    <a:pt x="62" y="60"/>
                  </a:cubicBezTo>
                  <a:cubicBezTo>
                    <a:pt x="75" y="76"/>
                    <a:pt x="85" y="90"/>
                    <a:pt x="94" y="99"/>
                  </a:cubicBezTo>
                  <a:cubicBezTo>
                    <a:pt x="102" y="107"/>
                    <a:pt x="108" y="108"/>
                    <a:pt x="110" y="109"/>
                  </a:cubicBezTo>
                  <a:cubicBezTo>
                    <a:pt x="112" y="109"/>
                    <a:pt x="113" y="109"/>
                    <a:pt x="114" y="109"/>
                  </a:cubicBezTo>
                  <a:cubicBezTo>
                    <a:pt x="116" y="109"/>
                    <a:pt x="116" y="110"/>
                    <a:pt x="116" y="110"/>
                  </a:cubicBezTo>
                  <a:cubicBezTo>
                    <a:pt x="116" y="112"/>
                    <a:pt x="115" y="112"/>
                    <a:pt x="113" y="112"/>
                  </a:cubicBezTo>
                  <a:cubicBezTo>
                    <a:pt x="99" y="112"/>
                    <a:pt x="99" y="112"/>
                    <a:pt x="99" y="112"/>
                  </a:cubicBezTo>
                  <a:cubicBezTo>
                    <a:pt x="91" y="112"/>
                    <a:pt x="88" y="111"/>
                    <a:pt x="84" y="109"/>
                  </a:cubicBezTo>
                  <a:cubicBezTo>
                    <a:pt x="77" y="106"/>
                    <a:pt x="72" y="99"/>
                    <a:pt x="63" y="87"/>
                  </a:cubicBezTo>
                  <a:cubicBezTo>
                    <a:pt x="58" y="79"/>
                    <a:pt x="51" y="69"/>
                    <a:pt x="49" y="67"/>
                  </a:cubicBezTo>
                  <a:cubicBezTo>
                    <a:pt x="48" y="66"/>
                    <a:pt x="47" y="66"/>
                    <a:pt x="46" y="66"/>
                  </a:cubicBezTo>
                  <a:cubicBezTo>
                    <a:pt x="33" y="66"/>
                    <a:pt x="33" y="66"/>
                    <a:pt x="33" y="66"/>
                  </a:cubicBezTo>
                  <a:cubicBezTo>
                    <a:pt x="33" y="66"/>
                    <a:pt x="32" y="66"/>
                    <a:pt x="32" y="67"/>
                  </a:cubicBezTo>
                  <a:cubicBezTo>
                    <a:pt x="32" y="69"/>
                    <a:pt x="32" y="69"/>
                    <a:pt x="32" y="69"/>
                  </a:cubicBezTo>
                  <a:cubicBezTo>
                    <a:pt x="32" y="83"/>
                    <a:pt x="32" y="94"/>
                    <a:pt x="33" y="100"/>
                  </a:cubicBezTo>
                  <a:cubicBezTo>
                    <a:pt x="33" y="105"/>
                    <a:pt x="34" y="108"/>
                    <a:pt x="39" y="109"/>
                  </a:cubicBezTo>
                  <a:cubicBezTo>
                    <a:pt x="41" y="109"/>
                    <a:pt x="44" y="109"/>
                    <a:pt x="46" y="109"/>
                  </a:cubicBezTo>
                  <a:cubicBezTo>
                    <a:pt x="47" y="109"/>
                    <a:pt x="48" y="110"/>
                    <a:pt x="48" y="110"/>
                  </a:cubicBezTo>
                  <a:cubicBezTo>
                    <a:pt x="48" y="111"/>
                    <a:pt x="47" y="112"/>
                    <a:pt x="45" y="112"/>
                  </a:cubicBezTo>
                  <a:cubicBezTo>
                    <a:pt x="36" y="112"/>
                    <a:pt x="25" y="111"/>
                    <a:pt x="23" y="111"/>
                  </a:cubicBezTo>
                  <a:cubicBezTo>
                    <a:pt x="20" y="111"/>
                    <a:pt x="11" y="112"/>
                    <a:pt x="5" y="112"/>
                  </a:cubicBezTo>
                  <a:cubicBezTo>
                    <a:pt x="3" y="112"/>
                    <a:pt x="2" y="111"/>
                    <a:pt x="2" y="110"/>
                  </a:cubicBezTo>
                  <a:cubicBezTo>
                    <a:pt x="2" y="110"/>
                    <a:pt x="3" y="109"/>
                    <a:pt x="5" y="109"/>
                  </a:cubicBezTo>
                  <a:cubicBezTo>
                    <a:pt x="7" y="109"/>
                    <a:pt x="9" y="109"/>
                    <a:pt x="10" y="109"/>
                  </a:cubicBezTo>
                  <a:cubicBezTo>
                    <a:pt x="13" y="108"/>
                    <a:pt x="14" y="105"/>
                    <a:pt x="14" y="100"/>
                  </a:cubicBezTo>
                  <a:cubicBezTo>
                    <a:pt x="15" y="94"/>
                    <a:pt x="15" y="83"/>
                    <a:pt x="15" y="69"/>
                  </a:cubicBezTo>
                  <a:lnTo>
                    <a:pt x="15" y="43"/>
                  </a:lnTo>
                  <a:close/>
                  <a:moveTo>
                    <a:pt x="32" y="55"/>
                  </a:moveTo>
                  <a:cubicBezTo>
                    <a:pt x="32" y="56"/>
                    <a:pt x="33" y="57"/>
                    <a:pt x="34" y="57"/>
                  </a:cubicBezTo>
                  <a:cubicBezTo>
                    <a:pt x="37" y="58"/>
                    <a:pt x="41" y="59"/>
                    <a:pt x="45" y="59"/>
                  </a:cubicBezTo>
                  <a:cubicBezTo>
                    <a:pt x="51" y="59"/>
                    <a:pt x="53" y="58"/>
                    <a:pt x="55" y="56"/>
                  </a:cubicBezTo>
                  <a:cubicBezTo>
                    <a:pt x="60" y="53"/>
                    <a:pt x="64" y="46"/>
                    <a:pt x="64" y="34"/>
                  </a:cubicBezTo>
                  <a:cubicBezTo>
                    <a:pt x="64" y="13"/>
                    <a:pt x="50" y="7"/>
                    <a:pt x="41" y="7"/>
                  </a:cubicBezTo>
                  <a:cubicBezTo>
                    <a:pt x="38" y="7"/>
                    <a:pt x="35" y="7"/>
                    <a:pt x="34" y="8"/>
                  </a:cubicBezTo>
                  <a:cubicBezTo>
                    <a:pt x="33" y="8"/>
                    <a:pt x="32" y="9"/>
                    <a:pt x="32" y="10"/>
                  </a:cubicBezTo>
                  <a:lnTo>
                    <a:pt x="32" y="5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3" name="Freeform 49">
              <a:extLst>
                <a:ext uri="{FF2B5EF4-FFF2-40B4-BE49-F238E27FC236}">
                  <a16:creationId xmlns:a16="http://schemas.microsoft.com/office/drawing/2014/main" id="{C28CA93A-0D1B-40AA-BF03-4C7C6588BB81}"/>
                </a:ext>
              </a:extLst>
            </p:cNvPr>
            <p:cNvSpPr>
              <a:spLocks noEditPoints="1"/>
            </p:cNvSpPr>
            <p:nvPr/>
          </p:nvSpPr>
          <p:spPr bwMode="auto">
            <a:xfrm>
              <a:off x="5032376" y="5457825"/>
              <a:ext cx="455613" cy="434975"/>
            </a:xfrm>
            <a:custGeom>
              <a:avLst/>
              <a:gdLst>
                <a:gd name="T0" fmla="*/ 39 w 121"/>
                <a:gd name="T1" fmla="*/ 76 h 114"/>
                <a:gd name="T2" fmla="*/ 38 w 121"/>
                <a:gd name="T3" fmla="*/ 77 h 114"/>
                <a:gd name="T4" fmla="*/ 30 w 121"/>
                <a:gd name="T5" fmla="*/ 98 h 114"/>
                <a:gd name="T6" fmla="*/ 28 w 121"/>
                <a:gd name="T7" fmla="*/ 107 h 114"/>
                <a:gd name="T8" fmla="*/ 33 w 121"/>
                <a:gd name="T9" fmla="*/ 111 h 114"/>
                <a:gd name="T10" fmla="*/ 36 w 121"/>
                <a:gd name="T11" fmla="*/ 111 h 114"/>
                <a:gd name="T12" fmla="*/ 38 w 121"/>
                <a:gd name="T13" fmla="*/ 112 h 114"/>
                <a:gd name="T14" fmla="*/ 35 w 121"/>
                <a:gd name="T15" fmla="*/ 114 h 114"/>
                <a:gd name="T16" fmla="*/ 20 w 121"/>
                <a:gd name="T17" fmla="*/ 113 h 114"/>
                <a:gd name="T18" fmla="*/ 2 w 121"/>
                <a:gd name="T19" fmla="*/ 114 h 114"/>
                <a:gd name="T20" fmla="*/ 0 w 121"/>
                <a:gd name="T21" fmla="*/ 112 h 114"/>
                <a:gd name="T22" fmla="*/ 1 w 121"/>
                <a:gd name="T23" fmla="*/ 111 h 114"/>
                <a:gd name="T24" fmla="*/ 6 w 121"/>
                <a:gd name="T25" fmla="*/ 111 h 114"/>
                <a:gd name="T26" fmla="*/ 18 w 121"/>
                <a:gd name="T27" fmla="*/ 98 h 114"/>
                <a:gd name="T28" fmla="*/ 55 w 121"/>
                <a:gd name="T29" fmla="*/ 6 h 114"/>
                <a:gd name="T30" fmla="*/ 60 w 121"/>
                <a:gd name="T31" fmla="*/ 0 h 114"/>
                <a:gd name="T32" fmla="*/ 63 w 121"/>
                <a:gd name="T33" fmla="*/ 5 h 114"/>
                <a:gd name="T34" fmla="*/ 100 w 121"/>
                <a:gd name="T35" fmla="*/ 95 h 114"/>
                <a:gd name="T36" fmla="*/ 113 w 121"/>
                <a:gd name="T37" fmla="*/ 111 h 114"/>
                <a:gd name="T38" fmla="*/ 119 w 121"/>
                <a:gd name="T39" fmla="*/ 111 h 114"/>
                <a:gd name="T40" fmla="*/ 121 w 121"/>
                <a:gd name="T41" fmla="*/ 112 h 114"/>
                <a:gd name="T42" fmla="*/ 114 w 121"/>
                <a:gd name="T43" fmla="*/ 114 h 114"/>
                <a:gd name="T44" fmla="*/ 86 w 121"/>
                <a:gd name="T45" fmla="*/ 114 h 114"/>
                <a:gd name="T46" fmla="*/ 82 w 121"/>
                <a:gd name="T47" fmla="*/ 112 h 114"/>
                <a:gd name="T48" fmla="*/ 84 w 121"/>
                <a:gd name="T49" fmla="*/ 111 h 114"/>
                <a:gd name="T50" fmla="*/ 85 w 121"/>
                <a:gd name="T51" fmla="*/ 108 h 114"/>
                <a:gd name="T52" fmla="*/ 73 w 121"/>
                <a:gd name="T53" fmla="*/ 77 h 114"/>
                <a:gd name="T54" fmla="*/ 72 w 121"/>
                <a:gd name="T55" fmla="*/ 76 h 114"/>
                <a:gd name="T56" fmla="*/ 39 w 121"/>
                <a:gd name="T57" fmla="*/ 76 h 114"/>
                <a:gd name="T58" fmla="*/ 69 w 121"/>
                <a:gd name="T59" fmla="*/ 69 h 114"/>
                <a:gd name="T60" fmla="*/ 70 w 121"/>
                <a:gd name="T61" fmla="*/ 68 h 114"/>
                <a:gd name="T62" fmla="*/ 57 w 121"/>
                <a:gd name="T63" fmla="*/ 32 h 114"/>
                <a:gd name="T64" fmla="*/ 56 w 121"/>
                <a:gd name="T65" fmla="*/ 30 h 114"/>
                <a:gd name="T66" fmla="*/ 55 w 121"/>
                <a:gd name="T67" fmla="*/ 32 h 114"/>
                <a:gd name="T68" fmla="*/ 41 w 121"/>
                <a:gd name="T69" fmla="*/ 68 h 114"/>
                <a:gd name="T70" fmla="*/ 42 w 121"/>
                <a:gd name="T71" fmla="*/ 69 h 114"/>
                <a:gd name="T72" fmla="*/ 69 w 121"/>
                <a:gd name="T73" fmla="*/ 6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 h="114">
                  <a:moveTo>
                    <a:pt x="39" y="76"/>
                  </a:moveTo>
                  <a:cubicBezTo>
                    <a:pt x="38" y="76"/>
                    <a:pt x="38" y="77"/>
                    <a:pt x="38" y="77"/>
                  </a:cubicBezTo>
                  <a:cubicBezTo>
                    <a:pt x="30" y="98"/>
                    <a:pt x="30" y="98"/>
                    <a:pt x="30" y="98"/>
                  </a:cubicBezTo>
                  <a:cubicBezTo>
                    <a:pt x="28" y="101"/>
                    <a:pt x="28" y="105"/>
                    <a:pt x="28" y="107"/>
                  </a:cubicBezTo>
                  <a:cubicBezTo>
                    <a:pt x="28" y="109"/>
                    <a:pt x="29" y="111"/>
                    <a:pt x="33" y="111"/>
                  </a:cubicBezTo>
                  <a:cubicBezTo>
                    <a:pt x="36" y="111"/>
                    <a:pt x="36" y="111"/>
                    <a:pt x="36" y="111"/>
                  </a:cubicBezTo>
                  <a:cubicBezTo>
                    <a:pt x="37" y="111"/>
                    <a:pt x="38" y="111"/>
                    <a:pt x="38" y="112"/>
                  </a:cubicBezTo>
                  <a:cubicBezTo>
                    <a:pt x="38" y="114"/>
                    <a:pt x="37" y="114"/>
                    <a:pt x="35" y="114"/>
                  </a:cubicBezTo>
                  <a:cubicBezTo>
                    <a:pt x="31" y="114"/>
                    <a:pt x="24" y="113"/>
                    <a:pt x="20" y="113"/>
                  </a:cubicBezTo>
                  <a:cubicBezTo>
                    <a:pt x="18" y="113"/>
                    <a:pt x="10" y="114"/>
                    <a:pt x="2" y="114"/>
                  </a:cubicBezTo>
                  <a:cubicBezTo>
                    <a:pt x="0" y="114"/>
                    <a:pt x="0" y="114"/>
                    <a:pt x="0" y="112"/>
                  </a:cubicBezTo>
                  <a:cubicBezTo>
                    <a:pt x="0" y="111"/>
                    <a:pt x="0" y="111"/>
                    <a:pt x="1" y="111"/>
                  </a:cubicBezTo>
                  <a:cubicBezTo>
                    <a:pt x="3" y="111"/>
                    <a:pt x="5" y="111"/>
                    <a:pt x="6" y="111"/>
                  </a:cubicBezTo>
                  <a:cubicBezTo>
                    <a:pt x="13" y="110"/>
                    <a:pt x="15" y="105"/>
                    <a:pt x="18" y="98"/>
                  </a:cubicBezTo>
                  <a:cubicBezTo>
                    <a:pt x="55" y="6"/>
                    <a:pt x="55" y="6"/>
                    <a:pt x="55" y="6"/>
                  </a:cubicBezTo>
                  <a:cubicBezTo>
                    <a:pt x="57" y="2"/>
                    <a:pt x="58" y="0"/>
                    <a:pt x="60" y="0"/>
                  </a:cubicBezTo>
                  <a:cubicBezTo>
                    <a:pt x="61" y="0"/>
                    <a:pt x="62" y="2"/>
                    <a:pt x="63" y="5"/>
                  </a:cubicBezTo>
                  <a:cubicBezTo>
                    <a:pt x="67" y="13"/>
                    <a:pt x="90" y="72"/>
                    <a:pt x="100" y="95"/>
                  </a:cubicBezTo>
                  <a:cubicBezTo>
                    <a:pt x="105" y="108"/>
                    <a:pt x="110" y="110"/>
                    <a:pt x="113" y="111"/>
                  </a:cubicBezTo>
                  <a:cubicBezTo>
                    <a:pt x="115" y="111"/>
                    <a:pt x="117" y="111"/>
                    <a:pt x="119" y="111"/>
                  </a:cubicBezTo>
                  <a:cubicBezTo>
                    <a:pt x="120" y="111"/>
                    <a:pt x="121" y="111"/>
                    <a:pt x="121" y="112"/>
                  </a:cubicBezTo>
                  <a:cubicBezTo>
                    <a:pt x="121" y="114"/>
                    <a:pt x="120" y="114"/>
                    <a:pt x="114" y="114"/>
                  </a:cubicBezTo>
                  <a:cubicBezTo>
                    <a:pt x="109" y="114"/>
                    <a:pt x="98" y="114"/>
                    <a:pt x="86" y="114"/>
                  </a:cubicBezTo>
                  <a:cubicBezTo>
                    <a:pt x="84" y="113"/>
                    <a:pt x="82" y="113"/>
                    <a:pt x="82" y="112"/>
                  </a:cubicBezTo>
                  <a:cubicBezTo>
                    <a:pt x="82" y="111"/>
                    <a:pt x="82" y="111"/>
                    <a:pt x="84" y="111"/>
                  </a:cubicBezTo>
                  <a:cubicBezTo>
                    <a:pt x="85" y="111"/>
                    <a:pt x="86" y="109"/>
                    <a:pt x="85" y="108"/>
                  </a:cubicBezTo>
                  <a:cubicBezTo>
                    <a:pt x="73" y="77"/>
                    <a:pt x="73" y="77"/>
                    <a:pt x="73" y="77"/>
                  </a:cubicBezTo>
                  <a:cubicBezTo>
                    <a:pt x="73" y="77"/>
                    <a:pt x="73" y="76"/>
                    <a:pt x="72" y="76"/>
                  </a:cubicBezTo>
                  <a:lnTo>
                    <a:pt x="39" y="76"/>
                  </a:lnTo>
                  <a:close/>
                  <a:moveTo>
                    <a:pt x="69" y="69"/>
                  </a:moveTo>
                  <a:cubicBezTo>
                    <a:pt x="70" y="69"/>
                    <a:pt x="70" y="68"/>
                    <a:pt x="70" y="68"/>
                  </a:cubicBezTo>
                  <a:cubicBezTo>
                    <a:pt x="57" y="32"/>
                    <a:pt x="57" y="32"/>
                    <a:pt x="57" y="32"/>
                  </a:cubicBezTo>
                  <a:cubicBezTo>
                    <a:pt x="56" y="31"/>
                    <a:pt x="56" y="30"/>
                    <a:pt x="56" y="30"/>
                  </a:cubicBezTo>
                  <a:cubicBezTo>
                    <a:pt x="55" y="30"/>
                    <a:pt x="55" y="31"/>
                    <a:pt x="55" y="32"/>
                  </a:cubicBezTo>
                  <a:cubicBezTo>
                    <a:pt x="41" y="68"/>
                    <a:pt x="41" y="68"/>
                    <a:pt x="41" y="68"/>
                  </a:cubicBezTo>
                  <a:cubicBezTo>
                    <a:pt x="41" y="68"/>
                    <a:pt x="41" y="69"/>
                    <a:pt x="42" y="69"/>
                  </a:cubicBezTo>
                  <a:lnTo>
                    <a:pt x="69" y="69"/>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4" name="Freeform 50">
              <a:extLst>
                <a:ext uri="{FF2B5EF4-FFF2-40B4-BE49-F238E27FC236}">
                  <a16:creationId xmlns:a16="http://schemas.microsoft.com/office/drawing/2014/main" id="{E2E1106E-DA15-484B-8160-F40878816041}"/>
                </a:ext>
              </a:extLst>
            </p:cNvPr>
            <p:cNvSpPr>
              <a:spLocks/>
            </p:cNvSpPr>
            <p:nvPr/>
          </p:nvSpPr>
          <p:spPr bwMode="auto">
            <a:xfrm>
              <a:off x="5419726" y="5465763"/>
              <a:ext cx="628650" cy="434975"/>
            </a:xfrm>
            <a:custGeom>
              <a:avLst/>
              <a:gdLst>
                <a:gd name="T0" fmla="*/ 14 w 167"/>
                <a:gd name="T1" fmla="*/ 15 h 114"/>
                <a:gd name="T2" fmla="*/ 8 w 167"/>
                <a:gd name="T3" fmla="*/ 4 h 114"/>
                <a:gd name="T4" fmla="*/ 2 w 167"/>
                <a:gd name="T5" fmla="*/ 3 h 114"/>
                <a:gd name="T6" fmla="*/ 0 w 167"/>
                <a:gd name="T7" fmla="*/ 2 h 114"/>
                <a:gd name="T8" fmla="*/ 3 w 167"/>
                <a:gd name="T9" fmla="*/ 0 h 114"/>
                <a:gd name="T10" fmla="*/ 20 w 167"/>
                <a:gd name="T11" fmla="*/ 1 h 114"/>
                <a:gd name="T12" fmla="*/ 37 w 167"/>
                <a:gd name="T13" fmla="*/ 0 h 114"/>
                <a:gd name="T14" fmla="*/ 40 w 167"/>
                <a:gd name="T15" fmla="*/ 2 h 114"/>
                <a:gd name="T16" fmla="*/ 37 w 167"/>
                <a:gd name="T17" fmla="*/ 3 h 114"/>
                <a:gd name="T18" fmla="*/ 33 w 167"/>
                <a:gd name="T19" fmla="*/ 4 h 114"/>
                <a:gd name="T20" fmla="*/ 32 w 167"/>
                <a:gd name="T21" fmla="*/ 7 h 114"/>
                <a:gd name="T22" fmla="*/ 35 w 167"/>
                <a:gd name="T23" fmla="*/ 20 h 114"/>
                <a:gd name="T24" fmla="*/ 54 w 167"/>
                <a:gd name="T25" fmla="*/ 83 h 114"/>
                <a:gd name="T26" fmla="*/ 54 w 167"/>
                <a:gd name="T27" fmla="*/ 83 h 114"/>
                <a:gd name="T28" fmla="*/ 83 w 167"/>
                <a:gd name="T29" fmla="*/ 6 h 114"/>
                <a:gd name="T30" fmla="*/ 87 w 167"/>
                <a:gd name="T31" fmla="*/ 1 h 114"/>
                <a:gd name="T32" fmla="*/ 91 w 167"/>
                <a:gd name="T33" fmla="*/ 8 h 114"/>
                <a:gd name="T34" fmla="*/ 121 w 167"/>
                <a:gd name="T35" fmla="*/ 82 h 114"/>
                <a:gd name="T36" fmla="*/ 122 w 167"/>
                <a:gd name="T37" fmla="*/ 82 h 114"/>
                <a:gd name="T38" fmla="*/ 142 w 167"/>
                <a:gd name="T39" fmla="*/ 16 h 114"/>
                <a:gd name="T40" fmla="*/ 143 w 167"/>
                <a:gd name="T41" fmla="*/ 7 h 114"/>
                <a:gd name="T42" fmla="*/ 136 w 167"/>
                <a:gd name="T43" fmla="*/ 3 h 114"/>
                <a:gd name="T44" fmla="*/ 133 w 167"/>
                <a:gd name="T45" fmla="*/ 2 h 114"/>
                <a:gd name="T46" fmla="*/ 137 w 167"/>
                <a:gd name="T47" fmla="*/ 0 h 114"/>
                <a:gd name="T48" fmla="*/ 152 w 167"/>
                <a:gd name="T49" fmla="*/ 1 h 114"/>
                <a:gd name="T50" fmla="*/ 164 w 167"/>
                <a:gd name="T51" fmla="*/ 0 h 114"/>
                <a:gd name="T52" fmla="*/ 167 w 167"/>
                <a:gd name="T53" fmla="*/ 2 h 114"/>
                <a:gd name="T54" fmla="*/ 165 w 167"/>
                <a:gd name="T55" fmla="*/ 3 h 114"/>
                <a:gd name="T56" fmla="*/ 160 w 167"/>
                <a:gd name="T57" fmla="*/ 4 h 114"/>
                <a:gd name="T58" fmla="*/ 152 w 167"/>
                <a:gd name="T59" fmla="*/ 19 h 114"/>
                <a:gd name="T60" fmla="*/ 122 w 167"/>
                <a:gd name="T61" fmla="*/ 107 h 114"/>
                <a:gd name="T62" fmla="*/ 118 w 167"/>
                <a:gd name="T63" fmla="*/ 114 h 114"/>
                <a:gd name="T64" fmla="*/ 113 w 167"/>
                <a:gd name="T65" fmla="*/ 107 h 114"/>
                <a:gd name="T66" fmla="*/ 83 w 167"/>
                <a:gd name="T67" fmla="*/ 33 h 114"/>
                <a:gd name="T68" fmla="*/ 82 w 167"/>
                <a:gd name="T69" fmla="*/ 33 h 114"/>
                <a:gd name="T70" fmla="*/ 54 w 167"/>
                <a:gd name="T71" fmla="*/ 106 h 114"/>
                <a:gd name="T72" fmla="*/ 48 w 167"/>
                <a:gd name="T73" fmla="*/ 114 h 114"/>
                <a:gd name="T74" fmla="*/ 45 w 167"/>
                <a:gd name="T75" fmla="*/ 108 h 114"/>
                <a:gd name="T76" fmla="*/ 14 w 167"/>
                <a:gd name="T77" fmla="*/ 1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7" h="114">
                  <a:moveTo>
                    <a:pt x="14" y="15"/>
                  </a:moveTo>
                  <a:cubicBezTo>
                    <a:pt x="12" y="9"/>
                    <a:pt x="10" y="6"/>
                    <a:pt x="8" y="4"/>
                  </a:cubicBezTo>
                  <a:cubicBezTo>
                    <a:pt x="6" y="3"/>
                    <a:pt x="4" y="3"/>
                    <a:pt x="2" y="3"/>
                  </a:cubicBezTo>
                  <a:cubicBezTo>
                    <a:pt x="1" y="3"/>
                    <a:pt x="0" y="3"/>
                    <a:pt x="0" y="2"/>
                  </a:cubicBezTo>
                  <a:cubicBezTo>
                    <a:pt x="0" y="1"/>
                    <a:pt x="1" y="0"/>
                    <a:pt x="3" y="0"/>
                  </a:cubicBezTo>
                  <a:cubicBezTo>
                    <a:pt x="11" y="0"/>
                    <a:pt x="19" y="1"/>
                    <a:pt x="20" y="1"/>
                  </a:cubicBezTo>
                  <a:cubicBezTo>
                    <a:pt x="22" y="1"/>
                    <a:pt x="28" y="0"/>
                    <a:pt x="37" y="0"/>
                  </a:cubicBezTo>
                  <a:cubicBezTo>
                    <a:pt x="39" y="0"/>
                    <a:pt x="40" y="1"/>
                    <a:pt x="40" y="2"/>
                  </a:cubicBezTo>
                  <a:cubicBezTo>
                    <a:pt x="40" y="3"/>
                    <a:pt x="38" y="3"/>
                    <a:pt x="37" y="3"/>
                  </a:cubicBezTo>
                  <a:cubicBezTo>
                    <a:pt x="36" y="3"/>
                    <a:pt x="34" y="3"/>
                    <a:pt x="33" y="4"/>
                  </a:cubicBezTo>
                  <a:cubicBezTo>
                    <a:pt x="32" y="4"/>
                    <a:pt x="32" y="5"/>
                    <a:pt x="32" y="7"/>
                  </a:cubicBezTo>
                  <a:cubicBezTo>
                    <a:pt x="32" y="9"/>
                    <a:pt x="33" y="14"/>
                    <a:pt x="35" y="20"/>
                  </a:cubicBezTo>
                  <a:cubicBezTo>
                    <a:pt x="37" y="30"/>
                    <a:pt x="51" y="75"/>
                    <a:pt x="54" y="83"/>
                  </a:cubicBezTo>
                  <a:cubicBezTo>
                    <a:pt x="54" y="83"/>
                    <a:pt x="54" y="83"/>
                    <a:pt x="54" y="83"/>
                  </a:cubicBezTo>
                  <a:cubicBezTo>
                    <a:pt x="83" y="6"/>
                    <a:pt x="83" y="6"/>
                    <a:pt x="83" y="6"/>
                  </a:cubicBezTo>
                  <a:cubicBezTo>
                    <a:pt x="84" y="2"/>
                    <a:pt x="85" y="1"/>
                    <a:pt x="87" y="1"/>
                  </a:cubicBezTo>
                  <a:cubicBezTo>
                    <a:pt x="88" y="1"/>
                    <a:pt x="89" y="3"/>
                    <a:pt x="91" y="8"/>
                  </a:cubicBezTo>
                  <a:cubicBezTo>
                    <a:pt x="121" y="82"/>
                    <a:pt x="121" y="82"/>
                    <a:pt x="121" y="82"/>
                  </a:cubicBezTo>
                  <a:cubicBezTo>
                    <a:pt x="122" y="82"/>
                    <a:pt x="122" y="82"/>
                    <a:pt x="122" y="82"/>
                  </a:cubicBezTo>
                  <a:cubicBezTo>
                    <a:pt x="125" y="72"/>
                    <a:pt x="136" y="33"/>
                    <a:pt x="142" y="16"/>
                  </a:cubicBezTo>
                  <a:cubicBezTo>
                    <a:pt x="143" y="13"/>
                    <a:pt x="143" y="10"/>
                    <a:pt x="143" y="7"/>
                  </a:cubicBezTo>
                  <a:cubicBezTo>
                    <a:pt x="143" y="5"/>
                    <a:pt x="142" y="3"/>
                    <a:pt x="136" y="3"/>
                  </a:cubicBezTo>
                  <a:cubicBezTo>
                    <a:pt x="134" y="3"/>
                    <a:pt x="133" y="3"/>
                    <a:pt x="133" y="2"/>
                  </a:cubicBezTo>
                  <a:cubicBezTo>
                    <a:pt x="133" y="1"/>
                    <a:pt x="135" y="0"/>
                    <a:pt x="137" y="0"/>
                  </a:cubicBezTo>
                  <a:cubicBezTo>
                    <a:pt x="145" y="0"/>
                    <a:pt x="151" y="1"/>
                    <a:pt x="152" y="1"/>
                  </a:cubicBezTo>
                  <a:cubicBezTo>
                    <a:pt x="153" y="1"/>
                    <a:pt x="159" y="0"/>
                    <a:pt x="164" y="0"/>
                  </a:cubicBezTo>
                  <a:cubicBezTo>
                    <a:pt x="166" y="0"/>
                    <a:pt x="167" y="1"/>
                    <a:pt x="167" y="2"/>
                  </a:cubicBezTo>
                  <a:cubicBezTo>
                    <a:pt x="167" y="3"/>
                    <a:pt x="166" y="3"/>
                    <a:pt x="165" y="3"/>
                  </a:cubicBezTo>
                  <a:cubicBezTo>
                    <a:pt x="163" y="3"/>
                    <a:pt x="161" y="3"/>
                    <a:pt x="160" y="4"/>
                  </a:cubicBezTo>
                  <a:cubicBezTo>
                    <a:pt x="156" y="5"/>
                    <a:pt x="155" y="11"/>
                    <a:pt x="152" y="19"/>
                  </a:cubicBezTo>
                  <a:cubicBezTo>
                    <a:pt x="145" y="38"/>
                    <a:pt x="129" y="85"/>
                    <a:pt x="122" y="107"/>
                  </a:cubicBezTo>
                  <a:cubicBezTo>
                    <a:pt x="120" y="112"/>
                    <a:pt x="120" y="114"/>
                    <a:pt x="118" y="114"/>
                  </a:cubicBezTo>
                  <a:cubicBezTo>
                    <a:pt x="116" y="114"/>
                    <a:pt x="115" y="112"/>
                    <a:pt x="113" y="107"/>
                  </a:cubicBezTo>
                  <a:cubicBezTo>
                    <a:pt x="83" y="33"/>
                    <a:pt x="83" y="33"/>
                    <a:pt x="83" y="33"/>
                  </a:cubicBezTo>
                  <a:cubicBezTo>
                    <a:pt x="82" y="33"/>
                    <a:pt x="82" y="33"/>
                    <a:pt x="82" y="33"/>
                  </a:cubicBezTo>
                  <a:cubicBezTo>
                    <a:pt x="79" y="40"/>
                    <a:pt x="60" y="93"/>
                    <a:pt x="54" y="106"/>
                  </a:cubicBezTo>
                  <a:cubicBezTo>
                    <a:pt x="51" y="112"/>
                    <a:pt x="50" y="114"/>
                    <a:pt x="48" y="114"/>
                  </a:cubicBezTo>
                  <a:cubicBezTo>
                    <a:pt x="47" y="114"/>
                    <a:pt x="46" y="112"/>
                    <a:pt x="45" y="108"/>
                  </a:cubicBezTo>
                  <a:lnTo>
                    <a:pt x="14" y="1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5" name="Freeform 51">
              <a:extLst>
                <a:ext uri="{FF2B5EF4-FFF2-40B4-BE49-F238E27FC236}">
                  <a16:creationId xmlns:a16="http://schemas.microsoft.com/office/drawing/2014/main" id="{79222744-ED9F-4B49-B73F-C21786901EAD}"/>
                </a:ext>
              </a:extLst>
            </p:cNvPr>
            <p:cNvSpPr>
              <a:spLocks noEditPoints="1"/>
            </p:cNvSpPr>
            <p:nvPr/>
          </p:nvSpPr>
          <p:spPr bwMode="auto">
            <a:xfrm>
              <a:off x="6062663" y="5457825"/>
              <a:ext cx="450850" cy="442912"/>
            </a:xfrm>
            <a:custGeom>
              <a:avLst/>
              <a:gdLst>
                <a:gd name="T0" fmla="*/ 0 w 120"/>
                <a:gd name="T1" fmla="*/ 58 h 116"/>
                <a:gd name="T2" fmla="*/ 60 w 120"/>
                <a:gd name="T3" fmla="*/ 0 h 116"/>
                <a:gd name="T4" fmla="*/ 120 w 120"/>
                <a:gd name="T5" fmla="*/ 55 h 116"/>
                <a:gd name="T6" fmla="*/ 59 w 120"/>
                <a:gd name="T7" fmla="*/ 116 h 116"/>
                <a:gd name="T8" fmla="*/ 0 w 120"/>
                <a:gd name="T9" fmla="*/ 58 h 116"/>
                <a:gd name="T10" fmla="*/ 99 w 120"/>
                <a:gd name="T11" fmla="*/ 61 h 116"/>
                <a:gd name="T12" fmla="*/ 56 w 120"/>
                <a:gd name="T13" fmla="*/ 7 h 116"/>
                <a:gd name="T14" fmla="*/ 20 w 120"/>
                <a:gd name="T15" fmla="*/ 54 h 116"/>
                <a:gd name="T16" fmla="*/ 65 w 120"/>
                <a:gd name="T17" fmla="*/ 109 h 116"/>
                <a:gd name="T18" fmla="*/ 99 w 120"/>
                <a:gd name="T19" fmla="*/ 6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16">
                  <a:moveTo>
                    <a:pt x="0" y="58"/>
                  </a:moveTo>
                  <a:cubicBezTo>
                    <a:pt x="0" y="33"/>
                    <a:pt x="16" y="0"/>
                    <a:pt x="60" y="0"/>
                  </a:cubicBezTo>
                  <a:cubicBezTo>
                    <a:pt x="97" y="0"/>
                    <a:pt x="120" y="22"/>
                    <a:pt x="120" y="55"/>
                  </a:cubicBezTo>
                  <a:cubicBezTo>
                    <a:pt x="120" y="89"/>
                    <a:pt x="96" y="116"/>
                    <a:pt x="59" y="116"/>
                  </a:cubicBezTo>
                  <a:cubicBezTo>
                    <a:pt x="17" y="116"/>
                    <a:pt x="0" y="84"/>
                    <a:pt x="0" y="58"/>
                  </a:cubicBezTo>
                  <a:close/>
                  <a:moveTo>
                    <a:pt x="99" y="61"/>
                  </a:moveTo>
                  <a:cubicBezTo>
                    <a:pt x="99" y="28"/>
                    <a:pt x="80" y="7"/>
                    <a:pt x="56" y="7"/>
                  </a:cubicBezTo>
                  <a:cubicBezTo>
                    <a:pt x="39" y="7"/>
                    <a:pt x="20" y="17"/>
                    <a:pt x="20" y="54"/>
                  </a:cubicBezTo>
                  <a:cubicBezTo>
                    <a:pt x="20" y="84"/>
                    <a:pt x="37" y="109"/>
                    <a:pt x="65" y="109"/>
                  </a:cubicBezTo>
                  <a:cubicBezTo>
                    <a:pt x="75" y="109"/>
                    <a:pt x="99" y="104"/>
                    <a:pt x="99" y="61"/>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6" name="Freeform 52">
              <a:extLst>
                <a:ext uri="{FF2B5EF4-FFF2-40B4-BE49-F238E27FC236}">
                  <a16:creationId xmlns:a16="http://schemas.microsoft.com/office/drawing/2014/main" id="{9FF01DEE-2C8C-49F5-B9AB-64BBAC54036F}"/>
                </a:ext>
              </a:extLst>
            </p:cNvPr>
            <p:cNvSpPr>
              <a:spLocks noEditPoints="1"/>
            </p:cNvSpPr>
            <p:nvPr/>
          </p:nvSpPr>
          <p:spPr bwMode="auto">
            <a:xfrm>
              <a:off x="6573838" y="5465763"/>
              <a:ext cx="436563" cy="427037"/>
            </a:xfrm>
            <a:custGeom>
              <a:avLst/>
              <a:gdLst>
                <a:gd name="T0" fmla="*/ 15 w 116"/>
                <a:gd name="T1" fmla="*/ 43 h 112"/>
                <a:gd name="T2" fmla="*/ 15 w 116"/>
                <a:gd name="T3" fmla="*/ 12 h 112"/>
                <a:gd name="T4" fmla="*/ 8 w 116"/>
                <a:gd name="T5" fmla="*/ 3 h 112"/>
                <a:gd name="T6" fmla="*/ 2 w 116"/>
                <a:gd name="T7" fmla="*/ 3 h 112"/>
                <a:gd name="T8" fmla="*/ 0 w 116"/>
                <a:gd name="T9" fmla="*/ 2 h 112"/>
                <a:gd name="T10" fmla="*/ 3 w 116"/>
                <a:gd name="T11" fmla="*/ 0 h 112"/>
                <a:gd name="T12" fmla="*/ 23 w 116"/>
                <a:gd name="T13" fmla="*/ 1 h 112"/>
                <a:gd name="T14" fmla="*/ 44 w 116"/>
                <a:gd name="T15" fmla="*/ 0 h 112"/>
                <a:gd name="T16" fmla="*/ 71 w 116"/>
                <a:gd name="T17" fmla="*/ 7 h 112"/>
                <a:gd name="T18" fmla="*/ 81 w 116"/>
                <a:gd name="T19" fmla="*/ 27 h 112"/>
                <a:gd name="T20" fmla="*/ 62 w 116"/>
                <a:gd name="T21" fmla="*/ 60 h 112"/>
                <a:gd name="T22" fmla="*/ 94 w 116"/>
                <a:gd name="T23" fmla="*/ 99 h 112"/>
                <a:gd name="T24" fmla="*/ 110 w 116"/>
                <a:gd name="T25" fmla="*/ 109 h 112"/>
                <a:gd name="T26" fmla="*/ 114 w 116"/>
                <a:gd name="T27" fmla="*/ 109 h 112"/>
                <a:gd name="T28" fmla="*/ 116 w 116"/>
                <a:gd name="T29" fmla="*/ 110 h 112"/>
                <a:gd name="T30" fmla="*/ 113 w 116"/>
                <a:gd name="T31" fmla="*/ 112 h 112"/>
                <a:gd name="T32" fmla="*/ 99 w 116"/>
                <a:gd name="T33" fmla="*/ 112 h 112"/>
                <a:gd name="T34" fmla="*/ 84 w 116"/>
                <a:gd name="T35" fmla="*/ 109 h 112"/>
                <a:gd name="T36" fmla="*/ 63 w 116"/>
                <a:gd name="T37" fmla="*/ 87 h 112"/>
                <a:gd name="T38" fmla="*/ 49 w 116"/>
                <a:gd name="T39" fmla="*/ 67 h 112"/>
                <a:gd name="T40" fmla="*/ 46 w 116"/>
                <a:gd name="T41" fmla="*/ 66 h 112"/>
                <a:gd name="T42" fmla="*/ 33 w 116"/>
                <a:gd name="T43" fmla="*/ 66 h 112"/>
                <a:gd name="T44" fmla="*/ 32 w 116"/>
                <a:gd name="T45" fmla="*/ 67 h 112"/>
                <a:gd name="T46" fmla="*/ 32 w 116"/>
                <a:gd name="T47" fmla="*/ 69 h 112"/>
                <a:gd name="T48" fmla="*/ 33 w 116"/>
                <a:gd name="T49" fmla="*/ 100 h 112"/>
                <a:gd name="T50" fmla="*/ 39 w 116"/>
                <a:gd name="T51" fmla="*/ 109 h 112"/>
                <a:gd name="T52" fmla="*/ 46 w 116"/>
                <a:gd name="T53" fmla="*/ 109 h 112"/>
                <a:gd name="T54" fmla="*/ 48 w 116"/>
                <a:gd name="T55" fmla="*/ 110 h 112"/>
                <a:gd name="T56" fmla="*/ 45 w 116"/>
                <a:gd name="T57" fmla="*/ 112 h 112"/>
                <a:gd name="T58" fmla="*/ 23 w 116"/>
                <a:gd name="T59" fmla="*/ 111 h 112"/>
                <a:gd name="T60" fmla="*/ 5 w 116"/>
                <a:gd name="T61" fmla="*/ 112 h 112"/>
                <a:gd name="T62" fmla="*/ 2 w 116"/>
                <a:gd name="T63" fmla="*/ 110 h 112"/>
                <a:gd name="T64" fmla="*/ 4 w 116"/>
                <a:gd name="T65" fmla="*/ 109 h 112"/>
                <a:gd name="T66" fmla="*/ 10 w 116"/>
                <a:gd name="T67" fmla="*/ 109 h 112"/>
                <a:gd name="T68" fmla="*/ 14 w 116"/>
                <a:gd name="T69" fmla="*/ 100 h 112"/>
                <a:gd name="T70" fmla="*/ 15 w 116"/>
                <a:gd name="T71" fmla="*/ 69 h 112"/>
                <a:gd name="T72" fmla="*/ 15 w 116"/>
                <a:gd name="T73" fmla="*/ 43 h 112"/>
                <a:gd name="T74" fmla="*/ 32 w 116"/>
                <a:gd name="T75" fmla="*/ 55 h 112"/>
                <a:gd name="T76" fmla="*/ 34 w 116"/>
                <a:gd name="T77" fmla="*/ 57 h 112"/>
                <a:gd name="T78" fmla="*/ 45 w 116"/>
                <a:gd name="T79" fmla="*/ 59 h 112"/>
                <a:gd name="T80" fmla="*/ 55 w 116"/>
                <a:gd name="T81" fmla="*/ 56 h 112"/>
                <a:gd name="T82" fmla="*/ 64 w 116"/>
                <a:gd name="T83" fmla="*/ 34 h 112"/>
                <a:gd name="T84" fmla="*/ 41 w 116"/>
                <a:gd name="T85" fmla="*/ 7 h 112"/>
                <a:gd name="T86" fmla="*/ 34 w 116"/>
                <a:gd name="T87" fmla="*/ 8 h 112"/>
                <a:gd name="T88" fmla="*/ 32 w 116"/>
                <a:gd name="T89" fmla="*/ 10 h 112"/>
                <a:gd name="T90" fmla="*/ 32 w 116"/>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2">
                  <a:moveTo>
                    <a:pt x="15" y="43"/>
                  </a:moveTo>
                  <a:cubicBezTo>
                    <a:pt x="15" y="21"/>
                    <a:pt x="15" y="17"/>
                    <a:pt x="15" y="12"/>
                  </a:cubicBezTo>
                  <a:cubicBezTo>
                    <a:pt x="14" y="7"/>
                    <a:pt x="13" y="5"/>
                    <a:pt x="8" y="3"/>
                  </a:cubicBezTo>
                  <a:cubicBezTo>
                    <a:pt x="7" y="3"/>
                    <a:pt x="4" y="3"/>
                    <a:pt x="2" y="3"/>
                  </a:cubicBezTo>
                  <a:cubicBezTo>
                    <a:pt x="1" y="3"/>
                    <a:pt x="0" y="3"/>
                    <a:pt x="0" y="2"/>
                  </a:cubicBezTo>
                  <a:cubicBezTo>
                    <a:pt x="0" y="1"/>
                    <a:pt x="1" y="0"/>
                    <a:pt x="3" y="0"/>
                  </a:cubicBezTo>
                  <a:cubicBezTo>
                    <a:pt x="11" y="0"/>
                    <a:pt x="20" y="1"/>
                    <a:pt x="23" y="1"/>
                  </a:cubicBezTo>
                  <a:cubicBezTo>
                    <a:pt x="28" y="1"/>
                    <a:pt x="40" y="0"/>
                    <a:pt x="44" y="0"/>
                  </a:cubicBezTo>
                  <a:cubicBezTo>
                    <a:pt x="53" y="0"/>
                    <a:pt x="63" y="1"/>
                    <a:pt x="71" y="7"/>
                  </a:cubicBezTo>
                  <a:cubicBezTo>
                    <a:pt x="75" y="10"/>
                    <a:pt x="81" y="17"/>
                    <a:pt x="81" y="27"/>
                  </a:cubicBezTo>
                  <a:cubicBezTo>
                    <a:pt x="81" y="38"/>
                    <a:pt x="77" y="48"/>
                    <a:pt x="62" y="60"/>
                  </a:cubicBezTo>
                  <a:cubicBezTo>
                    <a:pt x="75" y="76"/>
                    <a:pt x="85" y="90"/>
                    <a:pt x="94" y="99"/>
                  </a:cubicBezTo>
                  <a:cubicBezTo>
                    <a:pt x="102" y="107"/>
                    <a:pt x="108" y="108"/>
                    <a:pt x="110" y="109"/>
                  </a:cubicBezTo>
                  <a:cubicBezTo>
                    <a:pt x="112" y="109"/>
                    <a:pt x="113" y="109"/>
                    <a:pt x="114" y="109"/>
                  </a:cubicBezTo>
                  <a:cubicBezTo>
                    <a:pt x="116" y="109"/>
                    <a:pt x="116" y="110"/>
                    <a:pt x="116" y="110"/>
                  </a:cubicBezTo>
                  <a:cubicBezTo>
                    <a:pt x="116" y="112"/>
                    <a:pt x="115" y="112"/>
                    <a:pt x="113" y="112"/>
                  </a:cubicBezTo>
                  <a:cubicBezTo>
                    <a:pt x="99" y="112"/>
                    <a:pt x="99" y="112"/>
                    <a:pt x="99" y="112"/>
                  </a:cubicBezTo>
                  <a:cubicBezTo>
                    <a:pt x="91" y="112"/>
                    <a:pt x="87" y="111"/>
                    <a:pt x="84" y="109"/>
                  </a:cubicBezTo>
                  <a:cubicBezTo>
                    <a:pt x="77" y="106"/>
                    <a:pt x="72" y="99"/>
                    <a:pt x="63" y="87"/>
                  </a:cubicBezTo>
                  <a:cubicBezTo>
                    <a:pt x="58" y="79"/>
                    <a:pt x="51" y="69"/>
                    <a:pt x="49" y="67"/>
                  </a:cubicBezTo>
                  <a:cubicBezTo>
                    <a:pt x="48" y="66"/>
                    <a:pt x="47" y="66"/>
                    <a:pt x="46" y="66"/>
                  </a:cubicBezTo>
                  <a:cubicBezTo>
                    <a:pt x="33" y="66"/>
                    <a:pt x="33" y="66"/>
                    <a:pt x="33" y="66"/>
                  </a:cubicBezTo>
                  <a:cubicBezTo>
                    <a:pt x="33" y="66"/>
                    <a:pt x="32" y="66"/>
                    <a:pt x="32" y="67"/>
                  </a:cubicBezTo>
                  <a:cubicBezTo>
                    <a:pt x="32" y="69"/>
                    <a:pt x="32" y="69"/>
                    <a:pt x="32" y="69"/>
                  </a:cubicBezTo>
                  <a:cubicBezTo>
                    <a:pt x="32" y="83"/>
                    <a:pt x="32" y="94"/>
                    <a:pt x="33" y="100"/>
                  </a:cubicBezTo>
                  <a:cubicBezTo>
                    <a:pt x="33" y="105"/>
                    <a:pt x="34" y="108"/>
                    <a:pt x="39" y="109"/>
                  </a:cubicBezTo>
                  <a:cubicBezTo>
                    <a:pt x="41" y="109"/>
                    <a:pt x="44" y="109"/>
                    <a:pt x="46" y="109"/>
                  </a:cubicBezTo>
                  <a:cubicBezTo>
                    <a:pt x="47" y="109"/>
                    <a:pt x="48" y="110"/>
                    <a:pt x="48" y="110"/>
                  </a:cubicBezTo>
                  <a:cubicBezTo>
                    <a:pt x="48" y="111"/>
                    <a:pt x="47" y="112"/>
                    <a:pt x="45" y="112"/>
                  </a:cubicBezTo>
                  <a:cubicBezTo>
                    <a:pt x="36" y="112"/>
                    <a:pt x="25" y="111"/>
                    <a:pt x="23" y="111"/>
                  </a:cubicBezTo>
                  <a:cubicBezTo>
                    <a:pt x="20" y="111"/>
                    <a:pt x="11" y="112"/>
                    <a:pt x="5" y="112"/>
                  </a:cubicBezTo>
                  <a:cubicBezTo>
                    <a:pt x="3" y="112"/>
                    <a:pt x="2" y="111"/>
                    <a:pt x="2" y="110"/>
                  </a:cubicBezTo>
                  <a:cubicBezTo>
                    <a:pt x="2" y="110"/>
                    <a:pt x="3" y="109"/>
                    <a:pt x="4" y="109"/>
                  </a:cubicBezTo>
                  <a:cubicBezTo>
                    <a:pt x="7" y="109"/>
                    <a:pt x="8" y="109"/>
                    <a:pt x="10" y="109"/>
                  </a:cubicBezTo>
                  <a:cubicBezTo>
                    <a:pt x="13" y="108"/>
                    <a:pt x="13" y="105"/>
                    <a:pt x="14" y="100"/>
                  </a:cubicBezTo>
                  <a:cubicBezTo>
                    <a:pt x="15" y="94"/>
                    <a:pt x="15" y="83"/>
                    <a:pt x="15" y="69"/>
                  </a:cubicBezTo>
                  <a:lnTo>
                    <a:pt x="15" y="43"/>
                  </a:lnTo>
                  <a:close/>
                  <a:moveTo>
                    <a:pt x="32" y="55"/>
                  </a:moveTo>
                  <a:cubicBezTo>
                    <a:pt x="32" y="56"/>
                    <a:pt x="32" y="57"/>
                    <a:pt x="34" y="57"/>
                  </a:cubicBezTo>
                  <a:cubicBezTo>
                    <a:pt x="37" y="58"/>
                    <a:pt x="41" y="59"/>
                    <a:pt x="45" y="59"/>
                  </a:cubicBezTo>
                  <a:cubicBezTo>
                    <a:pt x="51" y="59"/>
                    <a:pt x="53" y="58"/>
                    <a:pt x="55" y="56"/>
                  </a:cubicBezTo>
                  <a:cubicBezTo>
                    <a:pt x="60" y="53"/>
                    <a:pt x="64" y="46"/>
                    <a:pt x="64" y="34"/>
                  </a:cubicBezTo>
                  <a:cubicBezTo>
                    <a:pt x="64" y="13"/>
                    <a:pt x="50" y="7"/>
                    <a:pt x="41" y="7"/>
                  </a:cubicBezTo>
                  <a:cubicBezTo>
                    <a:pt x="38" y="7"/>
                    <a:pt x="35" y="7"/>
                    <a:pt x="34" y="8"/>
                  </a:cubicBezTo>
                  <a:cubicBezTo>
                    <a:pt x="32" y="8"/>
                    <a:pt x="32" y="9"/>
                    <a:pt x="32" y="10"/>
                  </a:cubicBezTo>
                  <a:lnTo>
                    <a:pt x="32" y="5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7" name="Freeform 53">
              <a:extLst>
                <a:ext uri="{FF2B5EF4-FFF2-40B4-BE49-F238E27FC236}">
                  <a16:creationId xmlns:a16="http://schemas.microsoft.com/office/drawing/2014/main" id="{3E3DEA70-386E-4BF1-878F-06C9D580C9E6}"/>
                </a:ext>
              </a:extLst>
            </p:cNvPr>
            <p:cNvSpPr>
              <a:spLocks/>
            </p:cNvSpPr>
            <p:nvPr/>
          </p:nvSpPr>
          <p:spPr bwMode="auto">
            <a:xfrm>
              <a:off x="6991351" y="5465763"/>
              <a:ext cx="447675" cy="427037"/>
            </a:xfrm>
            <a:custGeom>
              <a:avLst/>
              <a:gdLst>
                <a:gd name="T0" fmla="*/ 33 w 119"/>
                <a:gd name="T1" fmla="*/ 50 h 112"/>
                <a:gd name="T2" fmla="*/ 34 w 119"/>
                <a:gd name="T3" fmla="*/ 50 h 112"/>
                <a:gd name="T4" fmla="*/ 65 w 119"/>
                <a:gd name="T5" fmla="*/ 17 h 112"/>
                <a:gd name="T6" fmla="*/ 72 w 119"/>
                <a:gd name="T7" fmla="*/ 6 h 112"/>
                <a:gd name="T8" fmla="*/ 70 w 119"/>
                <a:gd name="T9" fmla="*/ 3 h 112"/>
                <a:gd name="T10" fmla="*/ 68 w 119"/>
                <a:gd name="T11" fmla="*/ 2 h 112"/>
                <a:gd name="T12" fmla="*/ 70 w 119"/>
                <a:gd name="T13" fmla="*/ 0 h 112"/>
                <a:gd name="T14" fmla="*/ 86 w 119"/>
                <a:gd name="T15" fmla="*/ 1 h 112"/>
                <a:gd name="T16" fmla="*/ 103 w 119"/>
                <a:gd name="T17" fmla="*/ 0 h 112"/>
                <a:gd name="T18" fmla="*/ 105 w 119"/>
                <a:gd name="T19" fmla="*/ 2 h 112"/>
                <a:gd name="T20" fmla="*/ 103 w 119"/>
                <a:gd name="T21" fmla="*/ 3 h 112"/>
                <a:gd name="T22" fmla="*/ 95 w 119"/>
                <a:gd name="T23" fmla="*/ 5 h 112"/>
                <a:gd name="T24" fmla="*/ 79 w 119"/>
                <a:gd name="T25" fmla="*/ 16 h 112"/>
                <a:gd name="T26" fmla="*/ 47 w 119"/>
                <a:gd name="T27" fmla="*/ 48 h 112"/>
                <a:gd name="T28" fmla="*/ 87 w 119"/>
                <a:gd name="T29" fmla="*/ 91 h 112"/>
                <a:gd name="T30" fmla="*/ 108 w 119"/>
                <a:gd name="T31" fmla="*/ 107 h 112"/>
                <a:gd name="T32" fmla="*/ 117 w 119"/>
                <a:gd name="T33" fmla="*/ 109 h 112"/>
                <a:gd name="T34" fmla="*/ 119 w 119"/>
                <a:gd name="T35" fmla="*/ 110 h 112"/>
                <a:gd name="T36" fmla="*/ 115 w 119"/>
                <a:gd name="T37" fmla="*/ 112 h 112"/>
                <a:gd name="T38" fmla="*/ 103 w 119"/>
                <a:gd name="T39" fmla="*/ 112 h 112"/>
                <a:gd name="T40" fmla="*/ 92 w 119"/>
                <a:gd name="T41" fmla="*/ 112 h 112"/>
                <a:gd name="T42" fmla="*/ 74 w 119"/>
                <a:gd name="T43" fmla="*/ 102 h 112"/>
                <a:gd name="T44" fmla="*/ 35 w 119"/>
                <a:gd name="T45" fmla="*/ 58 h 112"/>
                <a:gd name="T46" fmla="*/ 34 w 119"/>
                <a:gd name="T47" fmla="*/ 56 h 112"/>
                <a:gd name="T48" fmla="*/ 33 w 119"/>
                <a:gd name="T49" fmla="*/ 56 h 112"/>
                <a:gd name="T50" fmla="*/ 33 w 119"/>
                <a:gd name="T51" fmla="*/ 69 h 112"/>
                <a:gd name="T52" fmla="*/ 34 w 119"/>
                <a:gd name="T53" fmla="*/ 101 h 112"/>
                <a:gd name="T54" fmla="*/ 39 w 119"/>
                <a:gd name="T55" fmla="*/ 109 h 112"/>
                <a:gd name="T56" fmla="*/ 46 w 119"/>
                <a:gd name="T57" fmla="*/ 109 h 112"/>
                <a:gd name="T58" fmla="*/ 48 w 119"/>
                <a:gd name="T59" fmla="*/ 110 h 112"/>
                <a:gd name="T60" fmla="*/ 45 w 119"/>
                <a:gd name="T61" fmla="*/ 112 h 112"/>
                <a:gd name="T62" fmla="*/ 24 w 119"/>
                <a:gd name="T63" fmla="*/ 111 h 112"/>
                <a:gd name="T64" fmla="*/ 5 w 119"/>
                <a:gd name="T65" fmla="*/ 112 h 112"/>
                <a:gd name="T66" fmla="*/ 2 w 119"/>
                <a:gd name="T67" fmla="*/ 110 h 112"/>
                <a:gd name="T68" fmla="*/ 5 w 119"/>
                <a:gd name="T69" fmla="*/ 109 h 112"/>
                <a:gd name="T70" fmla="*/ 10 w 119"/>
                <a:gd name="T71" fmla="*/ 109 h 112"/>
                <a:gd name="T72" fmla="*/ 14 w 119"/>
                <a:gd name="T73" fmla="*/ 100 h 112"/>
                <a:gd name="T74" fmla="*/ 15 w 119"/>
                <a:gd name="T75" fmla="*/ 69 h 112"/>
                <a:gd name="T76" fmla="*/ 15 w 119"/>
                <a:gd name="T77" fmla="*/ 43 h 112"/>
                <a:gd name="T78" fmla="*/ 15 w 119"/>
                <a:gd name="T79" fmla="*/ 12 h 112"/>
                <a:gd name="T80" fmla="*/ 8 w 119"/>
                <a:gd name="T81" fmla="*/ 3 h 112"/>
                <a:gd name="T82" fmla="*/ 3 w 119"/>
                <a:gd name="T83" fmla="*/ 3 h 112"/>
                <a:gd name="T84" fmla="*/ 0 w 119"/>
                <a:gd name="T85" fmla="*/ 2 h 112"/>
                <a:gd name="T86" fmla="*/ 3 w 119"/>
                <a:gd name="T87" fmla="*/ 0 h 112"/>
                <a:gd name="T88" fmla="*/ 24 w 119"/>
                <a:gd name="T89" fmla="*/ 1 h 112"/>
                <a:gd name="T90" fmla="*/ 42 w 119"/>
                <a:gd name="T91" fmla="*/ 0 h 112"/>
                <a:gd name="T92" fmla="*/ 45 w 119"/>
                <a:gd name="T93" fmla="*/ 2 h 112"/>
                <a:gd name="T94" fmla="*/ 43 w 119"/>
                <a:gd name="T95" fmla="*/ 3 h 112"/>
                <a:gd name="T96" fmla="*/ 39 w 119"/>
                <a:gd name="T97" fmla="*/ 3 h 112"/>
                <a:gd name="T98" fmla="*/ 33 w 119"/>
                <a:gd name="T99" fmla="*/ 12 h 112"/>
                <a:gd name="T100" fmla="*/ 33 w 119"/>
                <a:gd name="T101" fmla="*/ 43 h 112"/>
                <a:gd name="T102" fmla="*/ 33 w 119"/>
                <a:gd name="T103" fmla="*/ 5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9" h="112">
                  <a:moveTo>
                    <a:pt x="33" y="50"/>
                  </a:moveTo>
                  <a:cubicBezTo>
                    <a:pt x="34" y="50"/>
                    <a:pt x="34" y="50"/>
                    <a:pt x="34" y="50"/>
                  </a:cubicBezTo>
                  <a:cubicBezTo>
                    <a:pt x="39" y="44"/>
                    <a:pt x="60" y="22"/>
                    <a:pt x="65" y="17"/>
                  </a:cubicBezTo>
                  <a:cubicBezTo>
                    <a:pt x="69" y="12"/>
                    <a:pt x="72" y="9"/>
                    <a:pt x="72" y="6"/>
                  </a:cubicBezTo>
                  <a:cubicBezTo>
                    <a:pt x="72" y="5"/>
                    <a:pt x="71" y="3"/>
                    <a:pt x="70" y="3"/>
                  </a:cubicBezTo>
                  <a:cubicBezTo>
                    <a:pt x="69" y="3"/>
                    <a:pt x="68" y="3"/>
                    <a:pt x="68" y="2"/>
                  </a:cubicBezTo>
                  <a:cubicBezTo>
                    <a:pt x="68" y="1"/>
                    <a:pt x="69" y="0"/>
                    <a:pt x="70" y="0"/>
                  </a:cubicBezTo>
                  <a:cubicBezTo>
                    <a:pt x="73" y="0"/>
                    <a:pt x="82" y="1"/>
                    <a:pt x="86" y="1"/>
                  </a:cubicBezTo>
                  <a:cubicBezTo>
                    <a:pt x="90" y="1"/>
                    <a:pt x="98" y="0"/>
                    <a:pt x="103" y="0"/>
                  </a:cubicBezTo>
                  <a:cubicBezTo>
                    <a:pt x="104" y="0"/>
                    <a:pt x="105" y="1"/>
                    <a:pt x="105" y="2"/>
                  </a:cubicBezTo>
                  <a:cubicBezTo>
                    <a:pt x="105" y="3"/>
                    <a:pt x="105" y="3"/>
                    <a:pt x="103" y="3"/>
                  </a:cubicBezTo>
                  <a:cubicBezTo>
                    <a:pt x="101" y="3"/>
                    <a:pt x="97" y="4"/>
                    <a:pt x="95" y="5"/>
                  </a:cubicBezTo>
                  <a:cubicBezTo>
                    <a:pt x="90" y="6"/>
                    <a:pt x="85" y="10"/>
                    <a:pt x="79" y="16"/>
                  </a:cubicBezTo>
                  <a:cubicBezTo>
                    <a:pt x="74" y="20"/>
                    <a:pt x="52" y="42"/>
                    <a:pt x="47" y="48"/>
                  </a:cubicBezTo>
                  <a:cubicBezTo>
                    <a:pt x="52" y="54"/>
                    <a:pt x="81" y="86"/>
                    <a:pt x="87" y="91"/>
                  </a:cubicBezTo>
                  <a:cubicBezTo>
                    <a:pt x="93" y="97"/>
                    <a:pt x="100" y="104"/>
                    <a:pt x="108" y="107"/>
                  </a:cubicBezTo>
                  <a:cubicBezTo>
                    <a:pt x="112" y="109"/>
                    <a:pt x="115" y="109"/>
                    <a:pt x="117" y="109"/>
                  </a:cubicBezTo>
                  <a:cubicBezTo>
                    <a:pt x="118" y="109"/>
                    <a:pt x="119" y="109"/>
                    <a:pt x="119" y="110"/>
                  </a:cubicBezTo>
                  <a:cubicBezTo>
                    <a:pt x="119" y="111"/>
                    <a:pt x="118" y="112"/>
                    <a:pt x="115" y="112"/>
                  </a:cubicBezTo>
                  <a:cubicBezTo>
                    <a:pt x="103" y="112"/>
                    <a:pt x="103" y="112"/>
                    <a:pt x="103" y="112"/>
                  </a:cubicBezTo>
                  <a:cubicBezTo>
                    <a:pt x="98" y="112"/>
                    <a:pt x="95" y="112"/>
                    <a:pt x="92" y="112"/>
                  </a:cubicBezTo>
                  <a:cubicBezTo>
                    <a:pt x="84" y="111"/>
                    <a:pt x="80" y="108"/>
                    <a:pt x="74" y="102"/>
                  </a:cubicBezTo>
                  <a:cubicBezTo>
                    <a:pt x="68" y="96"/>
                    <a:pt x="39" y="62"/>
                    <a:pt x="35" y="58"/>
                  </a:cubicBezTo>
                  <a:cubicBezTo>
                    <a:pt x="34" y="56"/>
                    <a:pt x="34" y="56"/>
                    <a:pt x="34" y="56"/>
                  </a:cubicBezTo>
                  <a:cubicBezTo>
                    <a:pt x="33" y="56"/>
                    <a:pt x="33" y="56"/>
                    <a:pt x="33" y="56"/>
                  </a:cubicBezTo>
                  <a:cubicBezTo>
                    <a:pt x="33" y="69"/>
                    <a:pt x="33" y="69"/>
                    <a:pt x="33" y="69"/>
                  </a:cubicBezTo>
                  <a:cubicBezTo>
                    <a:pt x="33" y="83"/>
                    <a:pt x="33" y="94"/>
                    <a:pt x="34" y="101"/>
                  </a:cubicBezTo>
                  <a:cubicBezTo>
                    <a:pt x="34" y="105"/>
                    <a:pt x="35" y="108"/>
                    <a:pt x="39" y="109"/>
                  </a:cubicBezTo>
                  <a:cubicBezTo>
                    <a:pt x="41" y="109"/>
                    <a:pt x="44" y="109"/>
                    <a:pt x="46" y="109"/>
                  </a:cubicBezTo>
                  <a:cubicBezTo>
                    <a:pt x="47" y="109"/>
                    <a:pt x="48" y="110"/>
                    <a:pt x="48" y="110"/>
                  </a:cubicBezTo>
                  <a:cubicBezTo>
                    <a:pt x="48" y="111"/>
                    <a:pt x="47" y="112"/>
                    <a:pt x="45" y="112"/>
                  </a:cubicBezTo>
                  <a:cubicBezTo>
                    <a:pt x="37" y="112"/>
                    <a:pt x="28" y="111"/>
                    <a:pt x="24" y="111"/>
                  </a:cubicBezTo>
                  <a:cubicBezTo>
                    <a:pt x="21" y="111"/>
                    <a:pt x="11" y="112"/>
                    <a:pt x="5" y="112"/>
                  </a:cubicBezTo>
                  <a:cubicBezTo>
                    <a:pt x="3" y="112"/>
                    <a:pt x="2" y="111"/>
                    <a:pt x="2" y="110"/>
                  </a:cubicBezTo>
                  <a:cubicBezTo>
                    <a:pt x="2" y="110"/>
                    <a:pt x="3" y="109"/>
                    <a:pt x="5" y="109"/>
                  </a:cubicBezTo>
                  <a:cubicBezTo>
                    <a:pt x="7" y="109"/>
                    <a:pt x="9" y="109"/>
                    <a:pt x="10" y="109"/>
                  </a:cubicBezTo>
                  <a:cubicBezTo>
                    <a:pt x="13" y="108"/>
                    <a:pt x="14" y="105"/>
                    <a:pt x="14" y="100"/>
                  </a:cubicBezTo>
                  <a:cubicBezTo>
                    <a:pt x="15" y="94"/>
                    <a:pt x="15" y="83"/>
                    <a:pt x="15" y="69"/>
                  </a:cubicBezTo>
                  <a:cubicBezTo>
                    <a:pt x="15" y="43"/>
                    <a:pt x="15" y="43"/>
                    <a:pt x="15" y="43"/>
                  </a:cubicBezTo>
                  <a:cubicBezTo>
                    <a:pt x="15" y="21"/>
                    <a:pt x="15" y="17"/>
                    <a:pt x="15" y="12"/>
                  </a:cubicBezTo>
                  <a:cubicBezTo>
                    <a:pt x="15" y="7"/>
                    <a:pt x="13" y="5"/>
                    <a:pt x="8" y="3"/>
                  </a:cubicBezTo>
                  <a:cubicBezTo>
                    <a:pt x="7" y="3"/>
                    <a:pt x="5" y="3"/>
                    <a:pt x="3" y="3"/>
                  </a:cubicBezTo>
                  <a:cubicBezTo>
                    <a:pt x="1" y="3"/>
                    <a:pt x="0" y="3"/>
                    <a:pt x="0" y="2"/>
                  </a:cubicBezTo>
                  <a:cubicBezTo>
                    <a:pt x="0" y="1"/>
                    <a:pt x="1" y="0"/>
                    <a:pt x="3" y="0"/>
                  </a:cubicBezTo>
                  <a:cubicBezTo>
                    <a:pt x="11" y="0"/>
                    <a:pt x="21" y="1"/>
                    <a:pt x="24" y="1"/>
                  </a:cubicBezTo>
                  <a:cubicBezTo>
                    <a:pt x="28" y="1"/>
                    <a:pt x="37" y="0"/>
                    <a:pt x="42" y="0"/>
                  </a:cubicBezTo>
                  <a:cubicBezTo>
                    <a:pt x="44" y="0"/>
                    <a:pt x="45" y="1"/>
                    <a:pt x="45" y="2"/>
                  </a:cubicBezTo>
                  <a:cubicBezTo>
                    <a:pt x="45" y="3"/>
                    <a:pt x="44" y="3"/>
                    <a:pt x="43" y="3"/>
                  </a:cubicBezTo>
                  <a:cubicBezTo>
                    <a:pt x="41" y="3"/>
                    <a:pt x="41" y="3"/>
                    <a:pt x="39" y="3"/>
                  </a:cubicBezTo>
                  <a:cubicBezTo>
                    <a:pt x="35" y="4"/>
                    <a:pt x="34" y="7"/>
                    <a:pt x="33" y="12"/>
                  </a:cubicBezTo>
                  <a:cubicBezTo>
                    <a:pt x="33" y="17"/>
                    <a:pt x="33" y="21"/>
                    <a:pt x="33" y="43"/>
                  </a:cubicBezTo>
                  <a:lnTo>
                    <a:pt x="33" y="5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8" name="Freeform 54">
              <a:extLst>
                <a:ext uri="{FF2B5EF4-FFF2-40B4-BE49-F238E27FC236}">
                  <a16:creationId xmlns:a16="http://schemas.microsoft.com/office/drawing/2014/main" id="{033AFC0F-6FF8-484C-9E1F-F8665E478CB5}"/>
                </a:ext>
              </a:extLst>
            </p:cNvPr>
            <p:cNvSpPr>
              <a:spLocks/>
            </p:cNvSpPr>
            <p:nvPr/>
          </p:nvSpPr>
          <p:spPr bwMode="auto">
            <a:xfrm>
              <a:off x="7435851" y="5457825"/>
              <a:ext cx="233363" cy="442912"/>
            </a:xfrm>
            <a:custGeom>
              <a:avLst/>
              <a:gdLst>
                <a:gd name="T0" fmla="*/ 3 w 62"/>
                <a:gd name="T1" fmla="*/ 112 h 116"/>
                <a:gd name="T2" fmla="*/ 0 w 62"/>
                <a:gd name="T3" fmla="*/ 107 h 116"/>
                <a:gd name="T4" fmla="*/ 1 w 62"/>
                <a:gd name="T5" fmla="*/ 88 h 116"/>
                <a:gd name="T6" fmla="*/ 3 w 62"/>
                <a:gd name="T7" fmla="*/ 84 h 116"/>
                <a:gd name="T8" fmla="*/ 4 w 62"/>
                <a:gd name="T9" fmla="*/ 86 h 116"/>
                <a:gd name="T10" fmla="*/ 5 w 62"/>
                <a:gd name="T11" fmla="*/ 94 h 116"/>
                <a:gd name="T12" fmla="*/ 27 w 62"/>
                <a:gd name="T13" fmla="*/ 109 h 116"/>
                <a:gd name="T14" fmla="*/ 46 w 62"/>
                <a:gd name="T15" fmla="*/ 92 h 116"/>
                <a:gd name="T16" fmla="*/ 32 w 62"/>
                <a:gd name="T17" fmla="*/ 68 h 116"/>
                <a:gd name="T18" fmla="*/ 25 w 62"/>
                <a:gd name="T19" fmla="*/ 63 h 116"/>
                <a:gd name="T20" fmla="*/ 3 w 62"/>
                <a:gd name="T21" fmla="*/ 28 h 116"/>
                <a:gd name="T22" fmla="*/ 37 w 62"/>
                <a:gd name="T23" fmla="*/ 0 h 116"/>
                <a:gd name="T24" fmla="*/ 57 w 62"/>
                <a:gd name="T25" fmla="*/ 3 h 116"/>
                <a:gd name="T26" fmla="*/ 59 w 62"/>
                <a:gd name="T27" fmla="*/ 5 h 116"/>
                <a:gd name="T28" fmla="*/ 58 w 62"/>
                <a:gd name="T29" fmla="*/ 22 h 116"/>
                <a:gd name="T30" fmla="*/ 57 w 62"/>
                <a:gd name="T31" fmla="*/ 27 h 116"/>
                <a:gd name="T32" fmla="*/ 55 w 62"/>
                <a:gd name="T33" fmla="*/ 24 h 116"/>
                <a:gd name="T34" fmla="*/ 51 w 62"/>
                <a:gd name="T35" fmla="*/ 14 h 116"/>
                <a:gd name="T36" fmla="*/ 35 w 62"/>
                <a:gd name="T37" fmla="*/ 7 h 116"/>
                <a:gd name="T38" fmla="*/ 18 w 62"/>
                <a:gd name="T39" fmla="*/ 22 h 116"/>
                <a:gd name="T40" fmla="*/ 33 w 62"/>
                <a:gd name="T41" fmla="*/ 44 h 116"/>
                <a:gd name="T42" fmla="*/ 38 w 62"/>
                <a:gd name="T43" fmla="*/ 47 h 116"/>
                <a:gd name="T44" fmla="*/ 62 w 62"/>
                <a:gd name="T45" fmla="*/ 84 h 116"/>
                <a:gd name="T46" fmla="*/ 48 w 62"/>
                <a:gd name="T47" fmla="*/ 110 h 116"/>
                <a:gd name="T48" fmla="*/ 24 w 62"/>
                <a:gd name="T49" fmla="*/ 116 h 116"/>
                <a:gd name="T50" fmla="*/ 3 w 62"/>
                <a:gd name="T51" fmla="*/ 1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116">
                  <a:moveTo>
                    <a:pt x="3" y="112"/>
                  </a:moveTo>
                  <a:cubicBezTo>
                    <a:pt x="1" y="111"/>
                    <a:pt x="0" y="110"/>
                    <a:pt x="0" y="107"/>
                  </a:cubicBezTo>
                  <a:cubicBezTo>
                    <a:pt x="0" y="99"/>
                    <a:pt x="1" y="90"/>
                    <a:pt x="1" y="88"/>
                  </a:cubicBezTo>
                  <a:cubicBezTo>
                    <a:pt x="1" y="86"/>
                    <a:pt x="1" y="84"/>
                    <a:pt x="3" y="84"/>
                  </a:cubicBezTo>
                  <a:cubicBezTo>
                    <a:pt x="4" y="84"/>
                    <a:pt x="4" y="85"/>
                    <a:pt x="4" y="86"/>
                  </a:cubicBezTo>
                  <a:cubicBezTo>
                    <a:pt x="4" y="88"/>
                    <a:pt x="5" y="91"/>
                    <a:pt x="5" y="94"/>
                  </a:cubicBezTo>
                  <a:cubicBezTo>
                    <a:pt x="9" y="105"/>
                    <a:pt x="17" y="109"/>
                    <a:pt x="27" y="109"/>
                  </a:cubicBezTo>
                  <a:cubicBezTo>
                    <a:pt x="40" y="109"/>
                    <a:pt x="46" y="100"/>
                    <a:pt x="46" y="92"/>
                  </a:cubicBezTo>
                  <a:cubicBezTo>
                    <a:pt x="46" y="85"/>
                    <a:pt x="44" y="78"/>
                    <a:pt x="32" y="68"/>
                  </a:cubicBezTo>
                  <a:cubicBezTo>
                    <a:pt x="25" y="63"/>
                    <a:pt x="25" y="63"/>
                    <a:pt x="25" y="63"/>
                  </a:cubicBezTo>
                  <a:cubicBezTo>
                    <a:pt x="9" y="50"/>
                    <a:pt x="3" y="40"/>
                    <a:pt x="3" y="28"/>
                  </a:cubicBezTo>
                  <a:cubicBezTo>
                    <a:pt x="3" y="12"/>
                    <a:pt x="17" y="0"/>
                    <a:pt x="37" y="0"/>
                  </a:cubicBezTo>
                  <a:cubicBezTo>
                    <a:pt x="47" y="0"/>
                    <a:pt x="53" y="2"/>
                    <a:pt x="57" y="3"/>
                  </a:cubicBezTo>
                  <a:cubicBezTo>
                    <a:pt x="58" y="3"/>
                    <a:pt x="59" y="4"/>
                    <a:pt x="59" y="5"/>
                  </a:cubicBezTo>
                  <a:cubicBezTo>
                    <a:pt x="59" y="7"/>
                    <a:pt x="58" y="11"/>
                    <a:pt x="58" y="22"/>
                  </a:cubicBezTo>
                  <a:cubicBezTo>
                    <a:pt x="58" y="26"/>
                    <a:pt x="58" y="27"/>
                    <a:pt x="57" y="27"/>
                  </a:cubicBezTo>
                  <a:cubicBezTo>
                    <a:pt x="56" y="27"/>
                    <a:pt x="55" y="26"/>
                    <a:pt x="55" y="24"/>
                  </a:cubicBezTo>
                  <a:cubicBezTo>
                    <a:pt x="55" y="23"/>
                    <a:pt x="55" y="18"/>
                    <a:pt x="51" y="14"/>
                  </a:cubicBezTo>
                  <a:cubicBezTo>
                    <a:pt x="49" y="12"/>
                    <a:pt x="45" y="7"/>
                    <a:pt x="35" y="7"/>
                  </a:cubicBezTo>
                  <a:cubicBezTo>
                    <a:pt x="24" y="7"/>
                    <a:pt x="18" y="13"/>
                    <a:pt x="18" y="22"/>
                  </a:cubicBezTo>
                  <a:cubicBezTo>
                    <a:pt x="18" y="29"/>
                    <a:pt x="21" y="34"/>
                    <a:pt x="33" y="44"/>
                  </a:cubicBezTo>
                  <a:cubicBezTo>
                    <a:pt x="38" y="47"/>
                    <a:pt x="38" y="47"/>
                    <a:pt x="38" y="47"/>
                  </a:cubicBezTo>
                  <a:cubicBezTo>
                    <a:pt x="55" y="60"/>
                    <a:pt x="62" y="70"/>
                    <a:pt x="62" y="84"/>
                  </a:cubicBezTo>
                  <a:cubicBezTo>
                    <a:pt x="62" y="93"/>
                    <a:pt x="59" y="103"/>
                    <a:pt x="48" y="110"/>
                  </a:cubicBezTo>
                  <a:cubicBezTo>
                    <a:pt x="41" y="115"/>
                    <a:pt x="32" y="116"/>
                    <a:pt x="24" y="116"/>
                  </a:cubicBezTo>
                  <a:cubicBezTo>
                    <a:pt x="16" y="116"/>
                    <a:pt x="9" y="115"/>
                    <a:pt x="3" y="112"/>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9" name="Freeform 55">
              <a:extLst>
                <a:ext uri="{FF2B5EF4-FFF2-40B4-BE49-F238E27FC236}">
                  <a16:creationId xmlns:a16="http://schemas.microsoft.com/office/drawing/2014/main" id="{D6D22EB6-78C2-4FD3-B305-14A2AA03167D}"/>
                </a:ext>
              </a:extLst>
            </p:cNvPr>
            <p:cNvSpPr>
              <a:spLocks noEditPoints="1"/>
            </p:cNvSpPr>
            <p:nvPr/>
          </p:nvSpPr>
          <p:spPr bwMode="auto">
            <a:xfrm>
              <a:off x="3965576" y="5991225"/>
              <a:ext cx="82550" cy="96837"/>
            </a:xfrm>
            <a:custGeom>
              <a:avLst/>
              <a:gdLst>
                <a:gd name="T0" fmla="*/ 0 w 22"/>
                <a:gd name="T1" fmla="*/ 0 h 25"/>
                <a:gd name="T2" fmla="*/ 13 w 22"/>
                <a:gd name="T3" fmla="*/ 0 h 25"/>
                <a:gd name="T4" fmla="*/ 22 w 22"/>
                <a:gd name="T5" fmla="*/ 7 h 25"/>
                <a:gd name="T6" fmla="*/ 14 w 22"/>
                <a:gd name="T7" fmla="*/ 15 h 25"/>
                <a:gd name="T8" fmla="*/ 4 w 22"/>
                <a:gd name="T9" fmla="*/ 15 h 25"/>
                <a:gd name="T10" fmla="*/ 4 w 22"/>
                <a:gd name="T11" fmla="*/ 25 h 25"/>
                <a:gd name="T12" fmla="*/ 0 w 22"/>
                <a:gd name="T13" fmla="*/ 25 h 25"/>
                <a:gd name="T14" fmla="*/ 0 w 22"/>
                <a:gd name="T15" fmla="*/ 0 h 25"/>
                <a:gd name="T16" fmla="*/ 13 w 22"/>
                <a:gd name="T17" fmla="*/ 12 h 25"/>
                <a:gd name="T18" fmla="*/ 18 w 22"/>
                <a:gd name="T19" fmla="*/ 7 h 25"/>
                <a:gd name="T20" fmla="*/ 14 w 22"/>
                <a:gd name="T21" fmla="*/ 3 h 25"/>
                <a:gd name="T22" fmla="*/ 4 w 22"/>
                <a:gd name="T23" fmla="*/ 3 h 25"/>
                <a:gd name="T24" fmla="*/ 4 w 22"/>
                <a:gd name="T25" fmla="*/ 12 h 25"/>
                <a:gd name="T26" fmla="*/ 13 w 22"/>
                <a:gd name="T2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5">
                  <a:moveTo>
                    <a:pt x="0" y="0"/>
                  </a:moveTo>
                  <a:cubicBezTo>
                    <a:pt x="13" y="0"/>
                    <a:pt x="13" y="0"/>
                    <a:pt x="13" y="0"/>
                  </a:cubicBezTo>
                  <a:cubicBezTo>
                    <a:pt x="19" y="0"/>
                    <a:pt x="22" y="2"/>
                    <a:pt x="22" y="7"/>
                  </a:cubicBezTo>
                  <a:cubicBezTo>
                    <a:pt x="22" y="12"/>
                    <a:pt x="19" y="15"/>
                    <a:pt x="14" y="15"/>
                  </a:cubicBezTo>
                  <a:cubicBezTo>
                    <a:pt x="4" y="15"/>
                    <a:pt x="4" y="15"/>
                    <a:pt x="4" y="15"/>
                  </a:cubicBezTo>
                  <a:cubicBezTo>
                    <a:pt x="4" y="25"/>
                    <a:pt x="4" y="25"/>
                    <a:pt x="4" y="25"/>
                  </a:cubicBezTo>
                  <a:cubicBezTo>
                    <a:pt x="0" y="25"/>
                    <a:pt x="0" y="25"/>
                    <a:pt x="0" y="25"/>
                  </a:cubicBezTo>
                  <a:lnTo>
                    <a:pt x="0" y="0"/>
                  </a:lnTo>
                  <a:close/>
                  <a:moveTo>
                    <a:pt x="13" y="12"/>
                  </a:moveTo>
                  <a:cubicBezTo>
                    <a:pt x="17" y="12"/>
                    <a:pt x="18" y="10"/>
                    <a:pt x="18" y="7"/>
                  </a:cubicBezTo>
                  <a:cubicBezTo>
                    <a:pt x="18" y="5"/>
                    <a:pt x="17" y="3"/>
                    <a:pt x="14" y="3"/>
                  </a:cubicBezTo>
                  <a:cubicBezTo>
                    <a:pt x="4" y="3"/>
                    <a:pt x="4" y="3"/>
                    <a:pt x="4" y="3"/>
                  </a:cubicBezTo>
                  <a:cubicBezTo>
                    <a:pt x="4" y="12"/>
                    <a:pt x="4" y="12"/>
                    <a:pt x="4" y="12"/>
                  </a:cubicBezTo>
                  <a:lnTo>
                    <a:pt x="13" y="1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0" name="Freeform 56">
              <a:extLst>
                <a:ext uri="{FF2B5EF4-FFF2-40B4-BE49-F238E27FC236}">
                  <a16:creationId xmlns:a16="http://schemas.microsoft.com/office/drawing/2014/main" id="{E0A0EA3E-168A-49D3-A5E6-75C9DF94EC6C}"/>
                </a:ext>
              </a:extLst>
            </p:cNvPr>
            <p:cNvSpPr>
              <a:spLocks noEditPoints="1"/>
            </p:cNvSpPr>
            <p:nvPr/>
          </p:nvSpPr>
          <p:spPr bwMode="auto">
            <a:xfrm>
              <a:off x="4194176" y="5991225"/>
              <a:ext cx="90488" cy="96837"/>
            </a:xfrm>
            <a:custGeom>
              <a:avLst/>
              <a:gdLst>
                <a:gd name="T0" fmla="*/ 0 w 24"/>
                <a:gd name="T1" fmla="*/ 0 h 25"/>
                <a:gd name="T2" fmla="*/ 16 w 24"/>
                <a:gd name="T3" fmla="*/ 0 h 25"/>
                <a:gd name="T4" fmla="*/ 23 w 24"/>
                <a:gd name="T5" fmla="*/ 7 h 25"/>
                <a:gd name="T6" fmla="*/ 19 w 24"/>
                <a:gd name="T7" fmla="*/ 13 h 25"/>
                <a:gd name="T8" fmla="*/ 19 w 24"/>
                <a:gd name="T9" fmla="*/ 13 h 25"/>
                <a:gd name="T10" fmla="*/ 22 w 24"/>
                <a:gd name="T11" fmla="*/ 18 h 25"/>
                <a:gd name="T12" fmla="*/ 24 w 24"/>
                <a:gd name="T13" fmla="*/ 25 h 25"/>
                <a:gd name="T14" fmla="*/ 20 w 24"/>
                <a:gd name="T15" fmla="*/ 25 h 25"/>
                <a:gd name="T16" fmla="*/ 19 w 24"/>
                <a:gd name="T17" fmla="*/ 20 h 25"/>
                <a:gd name="T18" fmla="*/ 14 w 24"/>
                <a:gd name="T19" fmla="*/ 15 h 25"/>
                <a:gd name="T20" fmla="*/ 4 w 24"/>
                <a:gd name="T21" fmla="*/ 15 h 25"/>
                <a:gd name="T22" fmla="*/ 4 w 24"/>
                <a:gd name="T23" fmla="*/ 25 h 25"/>
                <a:gd name="T24" fmla="*/ 0 w 24"/>
                <a:gd name="T25" fmla="*/ 25 h 25"/>
                <a:gd name="T26" fmla="*/ 0 w 24"/>
                <a:gd name="T27" fmla="*/ 0 h 25"/>
                <a:gd name="T28" fmla="*/ 15 w 24"/>
                <a:gd name="T29" fmla="*/ 11 h 25"/>
                <a:gd name="T30" fmla="*/ 19 w 24"/>
                <a:gd name="T31" fmla="*/ 7 h 25"/>
                <a:gd name="T32" fmla="*/ 15 w 24"/>
                <a:gd name="T33" fmla="*/ 3 h 25"/>
                <a:gd name="T34" fmla="*/ 4 w 24"/>
                <a:gd name="T35" fmla="*/ 3 h 25"/>
                <a:gd name="T36" fmla="*/ 4 w 24"/>
                <a:gd name="T37" fmla="*/ 11 h 25"/>
                <a:gd name="T38" fmla="*/ 15 w 24"/>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5">
                  <a:moveTo>
                    <a:pt x="0" y="0"/>
                  </a:moveTo>
                  <a:cubicBezTo>
                    <a:pt x="16" y="0"/>
                    <a:pt x="16" y="0"/>
                    <a:pt x="16" y="0"/>
                  </a:cubicBezTo>
                  <a:cubicBezTo>
                    <a:pt x="21" y="0"/>
                    <a:pt x="23" y="3"/>
                    <a:pt x="23" y="7"/>
                  </a:cubicBezTo>
                  <a:cubicBezTo>
                    <a:pt x="23" y="10"/>
                    <a:pt x="21" y="12"/>
                    <a:pt x="19" y="13"/>
                  </a:cubicBezTo>
                  <a:cubicBezTo>
                    <a:pt x="19" y="13"/>
                    <a:pt x="19" y="13"/>
                    <a:pt x="19" y="13"/>
                  </a:cubicBezTo>
                  <a:cubicBezTo>
                    <a:pt x="21" y="13"/>
                    <a:pt x="22" y="15"/>
                    <a:pt x="22" y="18"/>
                  </a:cubicBezTo>
                  <a:cubicBezTo>
                    <a:pt x="23" y="23"/>
                    <a:pt x="23" y="24"/>
                    <a:pt x="24" y="25"/>
                  </a:cubicBezTo>
                  <a:cubicBezTo>
                    <a:pt x="20" y="25"/>
                    <a:pt x="20" y="25"/>
                    <a:pt x="20" y="25"/>
                  </a:cubicBezTo>
                  <a:cubicBezTo>
                    <a:pt x="19" y="25"/>
                    <a:pt x="19" y="23"/>
                    <a:pt x="19" y="20"/>
                  </a:cubicBezTo>
                  <a:cubicBezTo>
                    <a:pt x="19" y="16"/>
                    <a:pt x="17" y="15"/>
                    <a:pt x="14" y="15"/>
                  </a:cubicBezTo>
                  <a:cubicBezTo>
                    <a:pt x="4" y="15"/>
                    <a:pt x="4" y="15"/>
                    <a:pt x="4" y="15"/>
                  </a:cubicBezTo>
                  <a:cubicBezTo>
                    <a:pt x="4" y="25"/>
                    <a:pt x="4" y="25"/>
                    <a:pt x="4" y="25"/>
                  </a:cubicBezTo>
                  <a:cubicBezTo>
                    <a:pt x="0" y="25"/>
                    <a:pt x="0" y="25"/>
                    <a:pt x="0" y="25"/>
                  </a:cubicBezTo>
                  <a:lnTo>
                    <a:pt x="0" y="0"/>
                  </a:lnTo>
                  <a:close/>
                  <a:moveTo>
                    <a:pt x="15" y="11"/>
                  </a:moveTo>
                  <a:cubicBezTo>
                    <a:pt x="18" y="11"/>
                    <a:pt x="19" y="9"/>
                    <a:pt x="19" y="7"/>
                  </a:cubicBezTo>
                  <a:cubicBezTo>
                    <a:pt x="19" y="5"/>
                    <a:pt x="18" y="3"/>
                    <a:pt x="15" y="3"/>
                  </a:cubicBezTo>
                  <a:cubicBezTo>
                    <a:pt x="4" y="3"/>
                    <a:pt x="4" y="3"/>
                    <a:pt x="4" y="3"/>
                  </a:cubicBezTo>
                  <a:cubicBezTo>
                    <a:pt x="4" y="11"/>
                    <a:pt x="4" y="11"/>
                    <a:pt x="4" y="11"/>
                  </a:cubicBezTo>
                  <a:lnTo>
                    <a:pt x="15" y="1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1" name="Freeform 57">
              <a:extLst>
                <a:ext uri="{FF2B5EF4-FFF2-40B4-BE49-F238E27FC236}">
                  <a16:creationId xmlns:a16="http://schemas.microsoft.com/office/drawing/2014/main" id="{3158C537-BF8E-4D56-B9FB-62FCA7AB4E03}"/>
                </a:ext>
              </a:extLst>
            </p:cNvPr>
            <p:cNvSpPr>
              <a:spLocks noEditPoints="1"/>
            </p:cNvSpPr>
            <p:nvPr/>
          </p:nvSpPr>
          <p:spPr bwMode="auto">
            <a:xfrm>
              <a:off x="4424363" y="5988050"/>
              <a:ext cx="104775" cy="103187"/>
            </a:xfrm>
            <a:custGeom>
              <a:avLst/>
              <a:gdLst>
                <a:gd name="T0" fmla="*/ 14 w 28"/>
                <a:gd name="T1" fmla="*/ 0 h 27"/>
                <a:gd name="T2" fmla="*/ 28 w 28"/>
                <a:gd name="T3" fmla="*/ 14 h 27"/>
                <a:gd name="T4" fmla="*/ 14 w 28"/>
                <a:gd name="T5" fmla="*/ 27 h 27"/>
                <a:gd name="T6" fmla="*/ 0 w 28"/>
                <a:gd name="T7" fmla="*/ 14 h 27"/>
                <a:gd name="T8" fmla="*/ 14 w 28"/>
                <a:gd name="T9" fmla="*/ 0 h 27"/>
                <a:gd name="T10" fmla="*/ 14 w 28"/>
                <a:gd name="T11" fmla="*/ 4 h 27"/>
                <a:gd name="T12" fmla="*/ 4 w 28"/>
                <a:gd name="T13" fmla="*/ 14 h 27"/>
                <a:gd name="T14" fmla="*/ 14 w 28"/>
                <a:gd name="T15" fmla="*/ 24 h 27"/>
                <a:gd name="T16" fmla="*/ 25 w 28"/>
                <a:gd name="T17" fmla="*/ 14 h 27"/>
                <a:gd name="T18" fmla="*/ 14 w 28"/>
                <a:gd name="T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4" y="0"/>
                  </a:moveTo>
                  <a:cubicBezTo>
                    <a:pt x="24" y="0"/>
                    <a:pt x="28" y="7"/>
                    <a:pt x="28" y="14"/>
                  </a:cubicBezTo>
                  <a:cubicBezTo>
                    <a:pt x="28" y="20"/>
                    <a:pt x="24" y="27"/>
                    <a:pt x="14" y="27"/>
                  </a:cubicBezTo>
                  <a:cubicBezTo>
                    <a:pt x="4" y="27"/>
                    <a:pt x="0" y="20"/>
                    <a:pt x="0" y="14"/>
                  </a:cubicBezTo>
                  <a:cubicBezTo>
                    <a:pt x="0" y="7"/>
                    <a:pt x="4" y="0"/>
                    <a:pt x="14" y="0"/>
                  </a:cubicBezTo>
                  <a:close/>
                  <a:moveTo>
                    <a:pt x="14" y="4"/>
                  </a:moveTo>
                  <a:cubicBezTo>
                    <a:pt x="8" y="4"/>
                    <a:pt x="4" y="7"/>
                    <a:pt x="4" y="14"/>
                  </a:cubicBezTo>
                  <a:cubicBezTo>
                    <a:pt x="4" y="20"/>
                    <a:pt x="8" y="24"/>
                    <a:pt x="14" y="24"/>
                  </a:cubicBezTo>
                  <a:cubicBezTo>
                    <a:pt x="20" y="24"/>
                    <a:pt x="25" y="20"/>
                    <a:pt x="25" y="14"/>
                  </a:cubicBezTo>
                  <a:cubicBezTo>
                    <a:pt x="25" y="7"/>
                    <a:pt x="20" y="4"/>
                    <a:pt x="14" y="4"/>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2" name="Freeform 58">
              <a:extLst>
                <a:ext uri="{FF2B5EF4-FFF2-40B4-BE49-F238E27FC236}">
                  <a16:creationId xmlns:a16="http://schemas.microsoft.com/office/drawing/2014/main" id="{24871B03-0CF2-44DA-81A0-DC97575BBA4A}"/>
                </a:ext>
              </a:extLst>
            </p:cNvPr>
            <p:cNvSpPr>
              <a:spLocks noEditPoints="1"/>
            </p:cNvSpPr>
            <p:nvPr/>
          </p:nvSpPr>
          <p:spPr bwMode="auto">
            <a:xfrm>
              <a:off x="4679951" y="5991225"/>
              <a:ext cx="77788" cy="96837"/>
            </a:xfrm>
            <a:custGeom>
              <a:avLst/>
              <a:gdLst>
                <a:gd name="T0" fmla="*/ 0 w 21"/>
                <a:gd name="T1" fmla="*/ 0 h 25"/>
                <a:gd name="T2" fmla="*/ 13 w 21"/>
                <a:gd name="T3" fmla="*/ 0 h 25"/>
                <a:gd name="T4" fmla="*/ 21 w 21"/>
                <a:gd name="T5" fmla="*/ 7 h 25"/>
                <a:gd name="T6" fmla="*/ 13 w 21"/>
                <a:gd name="T7" fmla="*/ 15 h 25"/>
                <a:gd name="T8" fmla="*/ 4 w 21"/>
                <a:gd name="T9" fmla="*/ 15 h 25"/>
                <a:gd name="T10" fmla="*/ 4 w 21"/>
                <a:gd name="T11" fmla="*/ 25 h 25"/>
                <a:gd name="T12" fmla="*/ 0 w 21"/>
                <a:gd name="T13" fmla="*/ 25 h 25"/>
                <a:gd name="T14" fmla="*/ 0 w 21"/>
                <a:gd name="T15" fmla="*/ 0 h 25"/>
                <a:gd name="T16" fmla="*/ 13 w 21"/>
                <a:gd name="T17" fmla="*/ 12 h 25"/>
                <a:gd name="T18" fmla="*/ 18 w 21"/>
                <a:gd name="T19" fmla="*/ 7 h 25"/>
                <a:gd name="T20" fmla="*/ 13 w 21"/>
                <a:gd name="T21" fmla="*/ 3 h 25"/>
                <a:gd name="T22" fmla="*/ 4 w 21"/>
                <a:gd name="T23" fmla="*/ 3 h 25"/>
                <a:gd name="T24" fmla="*/ 4 w 21"/>
                <a:gd name="T25" fmla="*/ 12 h 25"/>
                <a:gd name="T26" fmla="*/ 13 w 21"/>
                <a:gd name="T2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5">
                  <a:moveTo>
                    <a:pt x="0" y="0"/>
                  </a:moveTo>
                  <a:cubicBezTo>
                    <a:pt x="13" y="0"/>
                    <a:pt x="13" y="0"/>
                    <a:pt x="13" y="0"/>
                  </a:cubicBezTo>
                  <a:cubicBezTo>
                    <a:pt x="19" y="0"/>
                    <a:pt x="21" y="2"/>
                    <a:pt x="21" y="7"/>
                  </a:cubicBezTo>
                  <a:cubicBezTo>
                    <a:pt x="21" y="12"/>
                    <a:pt x="19" y="15"/>
                    <a:pt x="13" y="15"/>
                  </a:cubicBezTo>
                  <a:cubicBezTo>
                    <a:pt x="4" y="15"/>
                    <a:pt x="4" y="15"/>
                    <a:pt x="4" y="15"/>
                  </a:cubicBezTo>
                  <a:cubicBezTo>
                    <a:pt x="4" y="25"/>
                    <a:pt x="4" y="25"/>
                    <a:pt x="4" y="25"/>
                  </a:cubicBezTo>
                  <a:cubicBezTo>
                    <a:pt x="0" y="25"/>
                    <a:pt x="0" y="25"/>
                    <a:pt x="0" y="25"/>
                  </a:cubicBezTo>
                  <a:lnTo>
                    <a:pt x="0" y="0"/>
                  </a:lnTo>
                  <a:close/>
                  <a:moveTo>
                    <a:pt x="13" y="12"/>
                  </a:moveTo>
                  <a:cubicBezTo>
                    <a:pt x="16" y="12"/>
                    <a:pt x="18" y="10"/>
                    <a:pt x="18" y="7"/>
                  </a:cubicBezTo>
                  <a:cubicBezTo>
                    <a:pt x="18" y="5"/>
                    <a:pt x="16" y="3"/>
                    <a:pt x="13" y="3"/>
                  </a:cubicBezTo>
                  <a:cubicBezTo>
                    <a:pt x="4" y="3"/>
                    <a:pt x="4" y="3"/>
                    <a:pt x="4" y="3"/>
                  </a:cubicBezTo>
                  <a:cubicBezTo>
                    <a:pt x="4" y="12"/>
                    <a:pt x="4" y="12"/>
                    <a:pt x="4" y="12"/>
                  </a:cubicBezTo>
                  <a:lnTo>
                    <a:pt x="13" y="1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3" name="Freeform 59">
              <a:extLst>
                <a:ext uri="{FF2B5EF4-FFF2-40B4-BE49-F238E27FC236}">
                  <a16:creationId xmlns:a16="http://schemas.microsoft.com/office/drawing/2014/main" id="{B39FEE9F-2DAE-4553-AFF6-6089013DBE85}"/>
                </a:ext>
              </a:extLst>
            </p:cNvPr>
            <p:cNvSpPr>
              <a:spLocks/>
            </p:cNvSpPr>
            <p:nvPr/>
          </p:nvSpPr>
          <p:spPr bwMode="auto">
            <a:xfrm>
              <a:off x="4908551" y="5991225"/>
              <a:ext cx="79375" cy="96837"/>
            </a:xfrm>
            <a:custGeom>
              <a:avLst/>
              <a:gdLst>
                <a:gd name="T0" fmla="*/ 0 w 50"/>
                <a:gd name="T1" fmla="*/ 0 h 61"/>
                <a:gd name="T2" fmla="*/ 47 w 50"/>
                <a:gd name="T3" fmla="*/ 0 h 61"/>
                <a:gd name="T4" fmla="*/ 47 w 50"/>
                <a:gd name="T5" fmla="*/ 8 h 61"/>
                <a:gd name="T6" fmla="*/ 10 w 50"/>
                <a:gd name="T7" fmla="*/ 8 h 61"/>
                <a:gd name="T8" fmla="*/ 10 w 50"/>
                <a:gd name="T9" fmla="*/ 27 h 61"/>
                <a:gd name="T10" fmla="*/ 47 w 50"/>
                <a:gd name="T11" fmla="*/ 27 h 61"/>
                <a:gd name="T12" fmla="*/ 47 w 50"/>
                <a:gd name="T13" fmla="*/ 34 h 61"/>
                <a:gd name="T14" fmla="*/ 10 w 50"/>
                <a:gd name="T15" fmla="*/ 34 h 61"/>
                <a:gd name="T16" fmla="*/ 10 w 50"/>
                <a:gd name="T17" fmla="*/ 53 h 61"/>
                <a:gd name="T18" fmla="*/ 50 w 50"/>
                <a:gd name="T19" fmla="*/ 53 h 61"/>
                <a:gd name="T20" fmla="*/ 50 w 50"/>
                <a:gd name="T21" fmla="*/ 61 h 61"/>
                <a:gd name="T22" fmla="*/ 0 w 50"/>
                <a:gd name="T23" fmla="*/ 61 h 61"/>
                <a:gd name="T24" fmla="*/ 0 w 50"/>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1">
                  <a:moveTo>
                    <a:pt x="0" y="0"/>
                  </a:moveTo>
                  <a:lnTo>
                    <a:pt x="47" y="0"/>
                  </a:lnTo>
                  <a:lnTo>
                    <a:pt x="47" y="8"/>
                  </a:lnTo>
                  <a:lnTo>
                    <a:pt x="10" y="8"/>
                  </a:lnTo>
                  <a:lnTo>
                    <a:pt x="10" y="27"/>
                  </a:lnTo>
                  <a:lnTo>
                    <a:pt x="47" y="27"/>
                  </a:lnTo>
                  <a:lnTo>
                    <a:pt x="47" y="34"/>
                  </a:lnTo>
                  <a:lnTo>
                    <a:pt x="10" y="34"/>
                  </a:lnTo>
                  <a:lnTo>
                    <a:pt x="10" y="53"/>
                  </a:lnTo>
                  <a:lnTo>
                    <a:pt x="50" y="53"/>
                  </a:lnTo>
                  <a:lnTo>
                    <a:pt x="50" y="61"/>
                  </a:lnTo>
                  <a:lnTo>
                    <a:pt x="0" y="61"/>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4" name="Freeform 60">
              <a:extLst>
                <a:ext uri="{FF2B5EF4-FFF2-40B4-BE49-F238E27FC236}">
                  <a16:creationId xmlns:a16="http://schemas.microsoft.com/office/drawing/2014/main" id="{3C14B532-B4BD-497E-9DE7-BB3FE1A4BC12}"/>
                </a:ext>
              </a:extLst>
            </p:cNvPr>
            <p:cNvSpPr>
              <a:spLocks noEditPoints="1"/>
            </p:cNvSpPr>
            <p:nvPr/>
          </p:nvSpPr>
          <p:spPr bwMode="auto">
            <a:xfrm>
              <a:off x="5133976" y="5991225"/>
              <a:ext cx="90488" cy="96837"/>
            </a:xfrm>
            <a:custGeom>
              <a:avLst/>
              <a:gdLst>
                <a:gd name="T0" fmla="*/ 0 w 24"/>
                <a:gd name="T1" fmla="*/ 0 h 25"/>
                <a:gd name="T2" fmla="*/ 16 w 24"/>
                <a:gd name="T3" fmla="*/ 0 h 25"/>
                <a:gd name="T4" fmla="*/ 23 w 24"/>
                <a:gd name="T5" fmla="*/ 7 h 25"/>
                <a:gd name="T6" fmla="*/ 19 w 24"/>
                <a:gd name="T7" fmla="*/ 13 h 25"/>
                <a:gd name="T8" fmla="*/ 19 w 24"/>
                <a:gd name="T9" fmla="*/ 13 h 25"/>
                <a:gd name="T10" fmla="*/ 22 w 24"/>
                <a:gd name="T11" fmla="*/ 18 h 25"/>
                <a:gd name="T12" fmla="*/ 24 w 24"/>
                <a:gd name="T13" fmla="*/ 25 h 25"/>
                <a:gd name="T14" fmla="*/ 20 w 24"/>
                <a:gd name="T15" fmla="*/ 25 h 25"/>
                <a:gd name="T16" fmla="*/ 19 w 24"/>
                <a:gd name="T17" fmla="*/ 20 h 25"/>
                <a:gd name="T18" fmla="*/ 14 w 24"/>
                <a:gd name="T19" fmla="*/ 15 h 25"/>
                <a:gd name="T20" fmla="*/ 4 w 24"/>
                <a:gd name="T21" fmla="*/ 15 h 25"/>
                <a:gd name="T22" fmla="*/ 4 w 24"/>
                <a:gd name="T23" fmla="*/ 25 h 25"/>
                <a:gd name="T24" fmla="*/ 0 w 24"/>
                <a:gd name="T25" fmla="*/ 25 h 25"/>
                <a:gd name="T26" fmla="*/ 0 w 24"/>
                <a:gd name="T27" fmla="*/ 0 h 25"/>
                <a:gd name="T28" fmla="*/ 15 w 24"/>
                <a:gd name="T29" fmla="*/ 11 h 25"/>
                <a:gd name="T30" fmla="*/ 19 w 24"/>
                <a:gd name="T31" fmla="*/ 7 h 25"/>
                <a:gd name="T32" fmla="*/ 15 w 24"/>
                <a:gd name="T33" fmla="*/ 3 h 25"/>
                <a:gd name="T34" fmla="*/ 4 w 24"/>
                <a:gd name="T35" fmla="*/ 3 h 25"/>
                <a:gd name="T36" fmla="*/ 4 w 24"/>
                <a:gd name="T37" fmla="*/ 11 h 25"/>
                <a:gd name="T38" fmla="*/ 15 w 24"/>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5">
                  <a:moveTo>
                    <a:pt x="0" y="0"/>
                  </a:moveTo>
                  <a:cubicBezTo>
                    <a:pt x="16" y="0"/>
                    <a:pt x="16" y="0"/>
                    <a:pt x="16" y="0"/>
                  </a:cubicBezTo>
                  <a:cubicBezTo>
                    <a:pt x="21" y="0"/>
                    <a:pt x="23" y="3"/>
                    <a:pt x="23" y="7"/>
                  </a:cubicBezTo>
                  <a:cubicBezTo>
                    <a:pt x="23" y="10"/>
                    <a:pt x="21" y="12"/>
                    <a:pt x="19" y="13"/>
                  </a:cubicBezTo>
                  <a:cubicBezTo>
                    <a:pt x="19" y="13"/>
                    <a:pt x="19" y="13"/>
                    <a:pt x="19" y="13"/>
                  </a:cubicBezTo>
                  <a:cubicBezTo>
                    <a:pt x="21" y="13"/>
                    <a:pt x="22" y="15"/>
                    <a:pt x="22" y="18"/>
                  </a:cubicBezTo>
                  <a:cubicBezTo>
                    <a:pt x="23" y="23"/>
                    <a:pt x="23" y="24"/>
                    <a:pt x="24" y="25"/>
                  </a:cubicBezTo>
                  <a:cubicBezTo>
                    <a:pt x="20" y="25"/>
                    <a:pt x="20" y="25"/>
                    <a:pt x="20" y="25"/>
                  </a:cubicBezTo>
                  <a:cubicBezTo>
                    <a:pt x="19" y="25"/>
                    <a:pt x="19" y="23"/>
                    <a:pt x="19" y="20"/>
                  </a:cubicBezTo>
                  <a:cubicBezTo>
                    <a:pt x="19" y="16"/>
                    <a:pt x="17" y="15"/>
                    <a:pt x="14" y="15"/>
                  </a:cubicBezTo>
                  <a:cubicBezTo>
                    <a:pt x="4" y="15"/>
                    <a:pt x="4" y="15"/>
                    <a:pt x="4" y="15"/>
                  </a:cubicBezTo>
                  <a:cubicBezTo>
                    <a:pt x="4" y="25"/>
                    <a:pt x="4" y="25"/>
                    <a:pt x="4" y="25"/>
                  </a:cubicBezTo>
                  <a:cubicBezTo>
                    <a:pt x="0" y="25"/>
                    <a:pt x="0" y="25"/>
                    <a:pt x="0" y="25"/>
                  </a:cubicBezTo>
                  <a:lnTo>
                    <a:pt x="0" y="0"/>
                  </a:lnTo>
                  <a:close/>
                  <a:moveTo>
                    <a:pt x="15" y="11"/>
                  </a:moveTo>
                  <a:cubicBezTo>
                    <a:pt x="18" y="11"/>
                    <a:pt x="19" y="9"/>
                    <a:pt x="19" y="7"/>
                  </a:cubicBezTo>
                  <a:cubicBezTo>
                    <a:pt x="19" y="5"/>
                    <a:pt x="18" y="3"/>
                    <a:pt x="15" y="3"/>
                  </a:cubicBezTo>
                  <a:cubicBezTo>
                    <a:pt x="4" y="3"/>
                    <a:pt x="4" y="3"/>
                    <a:pt x="4" y="3"/>
                  </a:cubicBezTo>
                  <a:cubicBezTo>
                    <a:pt x="4" y="11"/>
                    <a:pt x="4" y="11"/>
                    <a:pt x="4" y="11"/>
                  </a:cubicBezTo>
                  <a:lnTo>
                    <a:pt x="15" y="1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5" name="Freeform 61">
              <a:extLst>
                <a:ext uri="{FF2B5EF4-FFF2-40B4-BE49-F238E27FC236}">
                  <a16:creationId xmlns:a16="http://schemas.microsoft.com/office/drawing/2014/main" id="{062F11D9-8F8E-4C99-A726-0CEEBD5B5E00}"/>
                </a:ext>
              </a:extLst>
            </p:cNvPr>
            <p:cNvSpPr>
              <a:spLocks/>
            </p:cNvSpPr>
            <p:nvPr/>
          </p:nvSpPr>
          <p:spPr bwMode="auto">
            <a:xfrm>
              <a:off x="5359401" y="5991225"/>
              <a:ext cx="87313" cy="96837"/>
            </a:xfrm>
            <a:custGeom>
              <a:avLst/>
              <a:gdLst>
                <a:gd name="T0" fmla="*/ 22 w 55"/>
                <a:gd name="T1" fmla="*/ 8 h 61"/>
                <a:gd name="T2" fmla="*/ 0 w 55"/>
                <a:gd name="T3" fmla="*/ 8 h 61"/>
                <a:gd name="T4" fmla="*/ 0 w 55"/>
                <a:gd name="T5" fmla="*/ 0 h 61"/>
                <a:gd name="T6" fmla="*/ 55 w 55"/>
                <a:gd name="T7" fmla="*/ 0 h 61"/>
                <a:gd name="T8" fmla="*/ 55 w 55"/>
                <a:gd name="T9" fmla="*/ 8 h 61"/>
                <a:gd name="T10" fmla="*/ 31 w 55"/>
                <a:gd name="T11" fmla="*/ 8 h 61"/>
                <a:gd name="T12" fmla="*/ 31 w 55"/>
                <a:gd name="T13" fmla="*/ 61 h 61"/>
                <a:gd name="T14" fmla="*/ 22 w 55"/>
                <a:gd name="T15" fmla="*/ 61 h 61"/>
                <a:gd name="T16" fmla="*/ 22 w 55"/>
                <a:gd name="T1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1">
                  <a:moveTo>
                    <a:pt x="22" y="8"/>
                  </a:moveTo>
                  <a:lnTo>
                    <a:pt x="0" y="8"/>
                  </a:lnTo>
                  <a:lnTo>
                    <a:pt x="0" y="0"/>
                  </a:lnTo>
                  <a:lnTo>
                    <a:pt x="55" y="0"/>
                  </a:lnTo>
                  <a:lnTo>
                    <a:pt x="55" y="8"/>
                  </a:lnTo>
                  <a:lnTo>
                    <a:pt x="31" y="8"/>
                  </a:lnTo>
                  <a:lnTo>
                    <a:pt x="31" y="61"/>
                  </a:lnTo>
                  <a:lnTo>
                    <a:pt x="22" y="61"/>
                  </a:lnTo>
                  <a:lnTo>
                    <a:pt x="22" y="8"/>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6" name="Freeform 62">
              <a:extLst>
                <a:ext uri="{FF2B5EF4-FFF2-40B4-BE49-F238E27FC236}">
                  <a16:creationId xmlns:a16="http://schemas.microsoft.com/office/drawing/2014/main" id="{F9373E17-94EF-4CA6-978C-A721716F7C45}"/>
                </a:ext>
              </a:extLst>
            </p:cNvPr>
            <p:cNvSpPr>
              <a:spLocks/>
            </p:cNvSpPr>
            <p:nvPr/>
          </p:nvSpPr>
          <p:spPr bwMode="auto">
            <a:xfrm>
              <a:off x="5578476" y="5991225"/>
              <a:ext cx="96838" cy="96837"/>
            </a:xfrm>
            <a:custGeom>
              <a:avLst/>
              <a:gdLst>
                <a:gd name="T0" fmla="*/ 49 w 61"/>
                <a:gd name="T1" fmla="*/ 0 h 61"/>
                <a:gd name="T2" fmla="*/ 61 w 61"/>
                <a:gd name="T3" fmla="*/ 0 h 61"/>
                <a:gd name="T4" fmla="*/ 35 w 61"/>
                <a:gd name="T5" fmla="*/ 36 h 61"/>
                <a:gd name="T6" fmla="*/ 35 w 61"/>
                <a:gd name="T7" fmla="*/ 61 h 61"/>
                <a:gd name="T8" fmla="*/ 26 w 61"/>
                <a:gd name="T9" fmla="*/ 61 h 61"/>
                <a:gd name="T10" fmla="*/ 26 w 61"/>
                <a:gd name="T11" fmla="*/ 36 h 61"/>
                <a:gd name="T12" fmla="*/ 0 w 61"/>
                <a:gd name="T13" fmla="*/ 0 h 61"/>
                <a:gd name="T14" fmla="*/ 12 w 61"/>
                <a:gd name="T15" fmla="*/ 0 h 61"/>
                <a:gd name="T16" fmla="*/ 30 w 61"/>
                <a:gd name="T17" fmla="*/ 27 h 61"/>
                <a:gd name="T18" fmla="*/ 49 w 61"/>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1">
                  <a:moveTo>
                    <a:pt x="49" y="0"/>
                  </a:moveTo>
                  <a:lnTo>
                    <a:pt x="61" y="0"/>
                  </a:lnTo>
                  <a:lnTo>
                    <a:pt x="35" y="36"/>
                  </a:lnTo>
                  <a:lnTo>
                    <a:pt x="35" y="61"/>
                  </a:lnTo>
                  <a:lnTo>
                    <a:pt x="26" y="61"/>
                  </a:lnTo>
                  <a:lnTo>
                    <a:pt x="26" y="36"/>
                  </a:lnTo>
                  <a:lnTo>
                    <a:pt x="0" y="0"/>
                  </a:lnTo>
                  <a:lnTo>
                    <a:pt x="12" y="0"/>
                  </a:lnTo>
                  <a:lnTo>
                    <a:pt x="30" y="27"/>
                  </a:lnTo>
                  <a:lnTo>
                    <a:pt x="49"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7" name="Freeform 63">
              <a:extLst>
                <a:ext uri="{FF2B5EF4-FFF2-40B4-BE49-F238E27FC236}">
                  <a16:creationId xmlns:a16="http://schemas.microsoft.com/office/drawing/2014/main" id="{5B901F50-3581-4864-BB7E-2B0BAB49EC0B}"/>
                </a:ext>
              </a:extLst>
            </p:cNvPr>
            <p:cNvSpPr>
              <a:spLocks/>
            </p:cNvSpPr>
            <p:nvPr/>
          </p:nvSpPr>
          <p:spPr bwMode="auto">
            <a:xfrm>
              <a:off x="5988051" y="5988050"/>
              <a:ext cx="85725" cy="103187"/>
            </a:xfrm>
            <a:custGeom>
              <a:avLst/>
              <a:gdLst>
                <a:gd name="T0" fmla="*/ 4 w 23"/>
                <a:gd name="T1" fmla="*/ 18 h 27"/>
                <a:gd name="T2" fmla="*/ 12 w 23"/>
                <a:gd name="T3" fmla="*/ 24 h 27"/>
                <a:gd name="T4" fmla="*/ 19 w 23"/>
                <a:gd name="T5" fmla="*/ 19 h 27"/>
                <a:gd name="T6" fmla="*/ 14 w 23"/>
                <a:gd name="T7" fmla="*/ 16 h 27"/>
                <a:gd name="T8" fmla="*/ 8 w 23"/>
                <a:gd name="T9" fmla="*/ 15 h 27"/>
                <a:gd name="T10" fmla="*/ 1 w 23"/>
                <a:gd name="T11" fmla="*/ 8 h 27"/>
                <a:gd name="T12" fmla="*/ 11 w 23"/>
                <a:gd name="T13" fmla="*/ 0 h 27"/>
                <a:gd name="T14" fmla="*/ 22 w 23"/>
                <a:gd name="T15" fmla="*/ 8 h 27"/>
                <a:gd name="T16" fmla="*/ 18 w 23"/>
                <a:gd name="T17" fmla="*/ 8 h 27"/>
                <a:gd name="T18" fmla="*/ 11 w 23"/>
                <a:gd name="T19" fmla="*/ 4 h 27"/>
                <a:gd name="T20" fmla="*/ 5 w 23"/>
                <a:gd name="T21" fmla="*/ 8 h 27"/>
                <a:gd name="T22" fmla="*/ 9 w 23"/>
                <a:gd name="T23" fmla="*/ 11 h 27"/>
                <a:gd name="T24" fmla="*/ 15 w 23"/>
                <a:gd name="T25" fmla="*/ 12 h 27"/>
                <a:gd name="T26" fmla="*/ 23 w 23"/>
                <a:gd name="T27" fmla="*/ 19 h 27"/>
                <a:gd name="T28" fmla="*/ 12 w 23"/>
                <a:gd name="T29" fmla="*/ 27 h 27"/>
                <a:gd name="T30" fmla="*/ 0 w 23"/>
                <a:gd name="T31" fmla="*/ 18 h 27"/>
                <a:gd name="T32" fmla="*/ 4 w 23"/>
                <a:gd name="T3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7">
                  <a:moveTo>
                    <a:pt x="4" y="18"/>
                  </a:moveTo>
                  <a:cubicBezTo>
                    <a:pt x="4" y="22"/>
                    <a:pt x="8" y="24"/>
                    <a:pt x="12" y="24"/>
                  </a:cubicBezTo>
                  <a:cubicBezTo>
                    <a:pt x="16" y="24"/>
                    <a:pt x="19" y="22"/>
                    <a:pt x="19" y="19"/>
                  </a:cubicBezTo>
                  <a:cubicBezTo>
                    <a:pt x="19" y="17"/>
                    <a:pt x="17" y="16"/>
                    <a:pt x="14" y="16"/>
                  </a:cubicBezTo>
                  <a:cubicBezTo>
                    <a:pt x="8" y="15"/>
                    <a:pt x="8" y="15"/>
                    <a:pt x="8" y="15"/>
                  </a:cubicBezTo>
                  <a:cubicBezTo>
                    <a:pt x="5" y="14"/>
                    <a:pt x="1" y="13"/>
                    <a:pt x="1" y="8"/>
                  </a:cubicBezTo>
                  <a:cubicBezTo>
                    <a:pt x="1" y="3"/>
                    <a:pt x="5" y="0"/>
                    <a:pt x="11" y="0"/>
                  </a:cubicBezTo>
                  <a:cubicBezTo>
                    <a:pt x="16" y="0"/>
                    <a:pt x="21" y="2"/>
                    <a:pt x="22" y="8"/>
                  </a:cubicBezTo>
                  <a:cubicBezTo>
                    <a:pt x="18" y="8"/>
                    <a:pt x="18" y="8"/>
                    <a:pt x="18" y="8"/>
                  </a:cubicBezTo>
                  <a:cubicBezTo>
                    <a:pt x="18" y="6"/>
                    <a:pt x="17" y="4"/>
                    <a:pt x="11" y="4"/>
                  </a:cubicBezTo>
                  <a:cubicBezTo>
                    <a:pt x="8" y="4"/>
                    <a:pt x="5" y="5"/>
                    <a:pt x="5" y="8"/>
                  </a:cubicBezTo>
                  <a:cubicBezTo>
                    <a:pt x="5" y="9"/>
                    <a:pt x="6" y="11"/>
                    <a:pt x="9" y="11"/>
                  </a:cubicBezTo>
                  <a:cubicBezTo>
                    <a:pt x="15" y="12"/>
                    <a:pt x="15" y="12"/>
                    <a:pt x="15" y="12"/>
                  </a:cubicBezTo>
                  <a:cubicBezTo>
                    <a:pt x="17" y="12"/>
                    <a:pt x="23" y="13"/>
                    <a:pt x="23" y="19"/>
                  </a:cubicBezTo>
                  <a:cubicBezTo>
                    <a:pt x="23" y="25"/>
                    <a:pt x="17" y="27"/>
                    <a:pt x="12" y="27"/>
                  </a:cubicBezTo>
                  <a:cubicBezTo>
                    <a:pt x="6" y="27"/>
                    <a:pt x="0" y="25"/>
                    <a:pt x="0" y="18"/>
                  </a:cubicBezTo>
                  <a:lnTo>
                    <a:pt x="4" y="18"/>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8" name="Freeform 64">
              <a:extLst>
                <a:ext uri="{FF2B5EF4-FFF2-40B4-BE49-F238E27FC236}">
                  <a16:creationId xmlns:a16="http://schemas.microsoft.com/office/drawing/2014/main" id="{F67506D8-0388-40D1-9089-B5E34BF1E142}"/>
                </a:ext>
              </a:extLst>
            </p:cNvPr>
            <p:cNvSpPr>
              <a:spLocks/>
            </p:cNvSpPr>
            <p:nvPr/>
          </p:nvSpPr>
          <p:spPr bwMode="auto">
            <a:xfrm>
              <a:off x="6216651" y="5991225"/>
              <a:ext cx="79375" cy="96837"/>
            </a:xfrm>
            <a:custGeom>
              <a:avLst/>
              <a:gdLst>
                <a:gd name="T0" fmla="*/ 0 w 50"/>
                <a:gd name="T1" fmla="*/ 0 h 61"/>
                <a:gd name="T2" fmla="*/ 50 w 50"/>
                <a:gd name="T3" fmla="*/ 0 h 61"/>
                <a:gd name="T4" fmla="*/ 50 w 50"/>
                <a:gd name="T5" fmla="*/ 8 h 61"/>
                <a:gd name="T6" fmla="*/ 10 w 50"/>
                <a:gd name="T7" fmla="*/ 8 h 61"/>
                <a:gd name="T8" fmla="*/ 10 w 50"/>
                <a:gd name="T9" fmla="*/ 27 h 61"/>
                <a:gd name="T10" fmla="*/ 48 w 50"/>
                <a:gd name="T11" fmla="*/ 27 h 61"/>
                <a:gd name="T12" fmla="*/ 48 w 50"/>
                <a:gd name="T13" fmla="*/ 34 h 61"/>
                <a:gd name="T14" fmla="*/ 10 w 50"/>
                <a:gd name="T15" fmla="*/ 34 h 61"/>
                <a:gd name="T16" fmla="*/ 10 w 50"/>
                <a:gd name="T17" fmla="*/ 53 h 61"/>
                <a:gd name="T18" fmla="*/ 50 w 50"/>
                <a:gd name="T19" fmla="*/ 53 h 61"/>
                <a:gd name="T20" fmla="*/ 50 w 50"/>
                <a:gd name="T21" fmla="*/ 61 h 61"/>
                <a:gd name="T22" fmla="*/ 0 w 50"/>
                <a:gd name="T23" fmla="*/ 61 h 61"/>
                <a:gd name="T24" fmla="*/ 0 w 50"/>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1">
                  <a:moveTo>
                    <a:pt x="0" y="0"/>
                  </a:moveTo>
                  <a:lnTo>
                    <a:pt x="50" y="0"/>
                  </a:lnTo>
                  <a:lnTo>
                    <a:pt x="50" y="8"/>
                  </a:lnTo>
                  <a:lnTo>
                    <a:pt x="10" y="8"/>
                  </a:lnTo>
                  <a:lnTo>
                    <a:pt x="10" y="27"/>
                  </a:lnTo>
                  <a:lnTo>
                    <a:pt x="48" y="27"/>
                  </a:lnTo>
                  <a:lnTo>
                    <a:pt x="48" y="34"/>
                  </a:lnTo>
                  <a:lnTo>
                    <a:pt x="10" y="34"/>
                  </a:lnTo>
                  <a:lnTo>
                    <a:pt x="10" y="53"/>
                  </a:lnTo>
                  <a:lnTo>
                    <a:pt x="50" y="53"/>
                  </a:lnTo>
                  <a:lnTo>
                    <a:pt x="50" y="61"/>
                  </a:lnTo>
                  <a:lnTo>
                    <a:pt x="0" y="61"/>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9" name="Freeform 65">
              <a:extLst>
                <a:ext uri="{FF2B5EF4-FFF2-40B4-BE49-F238E27FC236}">
                  <a16:creationId xmlns:a16="http://schemas.microsoft.com/office/drawing/2014/main" id="{2F77B045-988B-4372-8811-D7E07CDB150C}"/>
                </a:ext>
              </a:extLst>
            </p:cNvPr>
            <p:cNvSpPr>
              <a:spLocks noEditPoints="1"/>
            </p:cNvSpPr>
            <p:nvPr/>
          </p:nvSpPr>
          <p:spPr bwMode="auto">
            <a:xfrm>
              <a:off x="6446838" y="5991225"/>
              <a:ext cx="85725" cy="96837"/>
            </a:xfrm>
            <a:custGeom>
              <a:avLst/>
              <a:gdLst>
                <a:gd name="T0" fmla="*/ 0 w 23"/>
                <a:gd name="T1" fmla="*/ 0 h 25"/>
                <a:gd name="T2" fmla="*/ 16 w 23"/>
                <a:gd name="T3" fmla="*/ 0 h 25"/>
                <a:gd name="T4" fmla="*/ 23 w 23"/>
                <a:gd name="T5" fmla="*/ 7 h 25"/>
                <a:gd name="T6" fmla="*/ 18 w 23"/>
                <a:gd name="T7" fmla="*/ 13 h 25"/>
                <a:gd name="T8" fmla="*/ 18 w 23"/>
                <a:gd name="T9" fmla="*/ 13 h 25"/>
                <a:gd name="T10" fmla="*/ 22 w 23"/>
                <a:gd name="T11" fmla="*/ 18 h 25"/>
                <a:gd name="T12" fmla="*/ 23 w 23"/>
                <a:gd name="T13" fmla="*/ 25 h 25"/>
                <a:gd name="T14" fmla="*/ 19 w 23"/>
                <a:gd name="T15" fmla="*/ 25 h 25"/>
                <a:gd name="T16" fmla="*/ 18 w 23"/>
                <a:gd name="T17" fmla="*/ 20 h 25"/>
                <a:gd name="T18" fmla="*/ 13 w 23"/>
                <a:gd name="T19" fmla="*/ 15 h 25"/>
                <a:gd name="T20" fmla="*/ 4 w 23"/>
                <a:gd name="T21" fmla="*/ 15 h 25"/>
                <a:gd name="T22" fmla="*/ 4 w 23"/>
                <a:gd name="T23" fmla="*/ 25 h 25"/>
                <a:gd name="T24" fmla="*/ 0 w 23"/>
                <a:gd name="T25" fmla="*/ 25 h 25"/>
                <a:gd name="T26" fmla="*/ 0 w 23"/>
                <a:gd name="T27" fmla="*/ 0 h 25"/>
                <a:gd name="T28" fmla="*/ 14 w 23"/>
                <a:gd name="T29" fmla="*/ 11 h 25"/>
                <a:gd name="T30" fmla="*/ 19 w 23"/>
                <a:gd name="T31" fmla="*/ 7 h 25"/>
                <a:gd name="T32" fmla="*/ 14 w 23"/>
                <a:gd name="T33" fmla="*/ 3 h 25"/>
                <a:gd name="T34" fmla="*/ 4 w 23"/>
                <a:gd name="T35" fmla="*/ 3 h 25"/>
                <a:gd name="T36" fmla="*/ 4 w 23"/>
                <a:gd name="T37" fmla="*/ 11 h 25"/>
                <a:gd name="T38" fmla="*/ 14 w 23"/>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25">
                  <a:moveTo>
                    <a:pt x="0" y="0"/>
                  </a:moveTo>
                  <a:cubicBezTo>
                    <a:pt x="16" y="0"/>
                    <a:pt x="16" y="0"/>
                    <a:pt x="16" y="0"/>
                  </a:cubicBezTo>
                  <a:cubicBezTo>
                    <a:pt x="21" y="0"/>
                    <a:pt x="23" y="3"/>
                    <a:pt x="23" y="7"/>
                  </a:cubicBezTo>
                  <a:cubicBezTo>
                    <a:pt x="23" y="10"/>
                    <a:pt x="21" y="12"/>
                    <a:pt x="18" y="13"/>
                  </a:cubicBezTo>
                  <a:cubicBezTo>
                    <a:pt x="18" y="13"/>
                    <a:pt x="18" y="13"/>
                    <a:pt x="18" y="13"/>
                  </a:cubicBezTo>
                  <a:cubicBezTo>
                    <a:pt x="20" y="13"/>
                    <a:pt x="22" y="15"/>
                    <a:pt x="22" y="18"/>
                  </a:cubicBezTo>
                  <a:cubicBezTo>
                    <a:pt x="22" y="23"/>
                    <a:pt x="22" y="24"/>
                    <a:pt x="23" y="25"/>
                  </a:cubicBezTo>
                  <a:cubicBezTo>
                    <a:pt x="19" y="25"/>
                    <a:pt x="19" y="25"/>
                    <a:pt x="19" y="25"/>
                  </a:cubicBezTo>
                  <a:cubicBezTo>
                    <a:pt x="19" y="25"/>
                    <a:pt x="19" y="23"/>
                    <a:pt x="18" y="20"/>
                  </a:cubicBezTo>
                  <a:cubicBezTo>
                    <a:pt x="18" y="16"/>
                    <a:pt x="17" y="15"/>
                    <a:pt x="13" y="15"/>
                  </a:cubicBezTo>
                  <a:cubicBezTo>
                    <a:pt x="4" y="15"/>
                    <a:pt x="4" y="15"/>
                    <a:pt x="4" y="15"/>
                  </a:cubicBezTo>
                  <a:cubicBezTo>
                    <a:pt x="4" y="25"/>
                    <a:pt x="4" y="25"/>
                    <a:pt x="4" y="25"/>
                  </a:cubicBezTo>
                  <a:cubicBezTo>
                    <a:pt x="0" y="25"/>
                    <a:pt x="0" y="25"/>
                    <a:pt x="0" y="25"/>
                  </a:cubicBezTo>
                  <a:lnTo>
                    <a:pt x="0" y="0"/>
                  </a:lnTo>
                  <a:close/>
                  <a:moveTo>
                    <a:pt x="14" y="11"/>
                  </a:moveTo>
                  <a:cubicBezTo>
                    <a:pt x="18" y="11"/>
                    <a:pt x="19" y="9"/>
                    <a:pt x="19" y="7"/>
                  </a:cubicBezTo>
                  <a:cubicBezTo>
                    <a:pt x="19" y="5"/>
                    <a:pt x="17" y="3"/>
                    <a:pt x="14" y="3"/>
                  </a:cubicBezTo>
                  <a:cubicBezTo>
                    <a:pt x="4" y="3"/>
                    <a:pt x="4" y="3"/>
                    <a:pt x="4" y="3"/>
                  </a:cubicBezTo>
                  <a:cubicBezTo>
                    <a:pt x="4" y="11"/>
                    <a:pt x="4" y="11"/>
                    <a:pt x="4" y="11"/>
                  </a:cubicBezTo>
                  <a:lnTo>
                    <a:pt x="14" y="1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80" name="Freeform 66">
              <a:extLst>
                <a:ext uri="{FF2B5EF4-FFF2-40B4-BE49-F238E27FC236}">
                  <a16:creationId xmlns:a16="http://schemas.microsoft.com/office/drawing/2014/main" id="{702A08E6-DFD3-4F53-A0E7-7E5A9495E19F}"/>
                </a:ext>
              </a:extLst>
            </p:cNvPr>
            <p:cNvSpPr>
              <a:spLocks/>
            </p:cNvSpPr>
            <p:nvPr/>
          </p:nvSpPr>
          <p:spPr bwMode="auto">
            <a:xfrm>
              <a:off x="6669088" y="5991225"/>
              <a:ext cx="96838" cy="96837"/>
            </a:xfrm>
            <a:custGeom>
              <a:avLst/>
              <a:gdLst>
                <a:gd name="T0" fmla="*/ 52 w 61"/>
                <a:gd name="T1" fmla="*/ 0 h 61"/>
                <a:gd name="T2" fmla="*/ 61 w 61"/>
                <a:gd name="T3" fmla="*/ 0 h 61"/>
                <a:gd name="T4" fmla="*/ 35 w 61"/>
                <a:gd name="T5" fmla="*/ 61 h 61"/>
                <a:gd name="T6" fmla="*/ 26 w 61"/>
                <a:gd name="T7" fmla="*/ 61 h 61"/>
                <a:gd name="T8" fmla="*/ 0 w 61"/>
                <a:gd name="T9" fmla="*/ 0 h 61"/>
                <a:gd name="T10" fmla="*/ 9 w 61"/>
                <a:gd name="T11" fmla="*/ 0 h 61"/>
                <a:gd name="T12" fmla="*/ 30 w 61"/>
                <a:gd name="T13" fmla="*/ 51 h 61"/>
                <a:gd name="T14" fmla="*/ 52 w 61"/>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1">
                  <a:moveTo>
                    <a:pt x="52" y="0"/>
                  </a:moveTo>
                  <a:lnTo>
                    <a:pt x="61" y="0"/>
                  </a:lnTo>
                  <a:lnTo>
                    <a:pt x="35" y="61"/>
                  </a:lnTo>
                  <a:lnTo>
                    <a:pt x="26" y="61"/>
                  </a:lnTo>
                  <a:lnTo>
                    <a:pt x="0" y="0"/>
                  </a:lnTo>
                  <a:lnTo>
                    <a:pt x="9" y="0"/>
                  </a:lnTo>
                  <a:lnTo>
                    <a:pt x="30" y="51"/>
                  </a:lnTo>
                  <a:lnTo>
                    <a:pt x="52"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81" name="Rectangle 67">
              <a:extLst>
                <a:ext uri="{FF2B5EF4-FFF2-40B4-BE49-F238E27FC236}">
                  <a16:creationId xmlns:a16="http://schemas.microsoft.com/office/drawing/2014/main" id="{92A1DC54-DBE3-4EEA-9E30-846C56A016BA}"/>
                </a:ext>
              </a:extLst>
            </p:cNvPr>
            <p:cNvSpPr>
              <a:spLocks noChangeArrowheads="1"/>
            </p:cNvSpPr>
            <p:nvPr/>
          </p:nvSpPr>
          <p:spPr bwMode="auto">
            <a:xfrm>
              <a:off x="6908801" y="5991225"/>
              <a:ext cx="15875" cy="96837"/>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82" name="Freeform 68">
              <a:extLst>
                <a:ext uri="{FF2B5EF4-FFF2-40B4-BE49-F238E27FC236}">
                  <a16:creationId xmlns:a16="http://schemas.microsoft.com/office/drawing/2014/main" id="{D9DBB283-FC66-465D-AF7B-BBDC376224B9}"/>
                </a:ext>
              </a:extLst>
            </p:cNvPr>
            <p:cNvSpPr>
              <a:spLocks/>
            </p:cNvSpPr>
            <p:nvPr/>
          </p:nvSpPr>
          <p:spPr bwMode="auto">
            <a:xfrm>
              <a:off x="7073901" y="5988050"/>
              <a:ext cx="98425" cy="103187"/>
            </a:xfrm>
            <a:custGeom>
              <a:avLst/>
              <a:gdLst>
                <a:gd name="T0" fmla="*/ 22 w 26"/>
                <a:gd name="T1" fmla="*/ 10 h 27"/>
                <a:gd name="T2" fmla="*/ 14 w 26"/>
                <a:gd name="T3" fmla="*/ 4 h 27"/>
                <a:gd name="T4" fmla="*/ 4 w 26"/>
                <a:gd name="T5" fmla="*/ 14 h 27"/>
                <a:gd name="T6" fmla="*/ 13 w 26"/>
                <a:gd name="T7" fmla="*/ 24 h 27"/>
                <a:gd name="T8" fmla="*/ 22 w 26"/>
                <a:gd name="T9" fmla="*/ 17 h 27"/>
                <a:gd name="T10" fmla="*/ 26 w 26"/>
                <a:gd name="T11" fmla="*/ 17 h 27"/>
                <a:gd name="T12" fmla="*/ 13 w 26"/>
                <a:gd name="T13" fmla="*/ 27 h 27"/>
                <a:gd name="T14" fmla="*/ 0 w 26"/>
                <a:gd name="T15" fmla="*/ 14 h 27"/>
                <a:gd name="T16" fmla="*/ 13 w 26"/>
                <a:gd name="T17" fmla="*/ 0 h 27"/>
                <a:gd name="T18" fmla="*/ 26 w 26"/>
                <a:gd name="T19" fmla="*/ 10 h 27"/>
                <a:gd name="T20" fmla="*/ 22 w 26"/>
                <a:gd name="T2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7">
                  <a:moveTo>
                    <a:pt x="22" y="10"/>
                  </a:moveTo>
                  <a:cubicBezTo>
                    <a:pt x="22" y="7"/>
                    <a:pt x="19" y="4"/>
                    <a:pt x="14" y="4"/>
                  </a:cubicBezTo>
                  <a:cubicBezTo>
                    <a:pt x="8" y="4"/>
                    <a:pt x="4" y="7"/>
                    <a:pt x="4" y="14"/>
                  </a:cubicBezTo>
                  <a:cubicBezTo>
                    <a:pt x="4" y="19"/>
                    <a:pt x="6" y="24"/>
                    <a:pt x="13" y="24"/>
                  </a:cubicBezTo>
                  <a:cubicBezTo>
                    <a:pt x="18" y="24"/>
                    <a:pt x="21" y="22"/>
                    <a:pt x="22" y="17"/>
                  </a:cubicBezTo>
                  <a:cubicBezTo>
                    <a:pt x="26" y="17"/>
                    <a:pt x="26" y="17"/>
                    <a:pt x="26" y="17"/>
                  </a:cubicBezTo>
                  <a:cubicBezTo>
                    <a:pt x="25" y="22"/>
                    <a:pt x="21" y="27"/>
                    <a:pt x="13" y="27"/>
                  </a:cubicBezTo>
                  <a:cubicBezTo>
                    <a:pt x="7" y="27"/>
                    <a:pt x="0" y="23"/>
                    <a:pt x="0" y="14"/>
                  </a:cubicBezTo>
                  <a:cubicBezTo>
                    <a:pt x="0" y="6"/>
                    <a:pt x="5" y="0"/>
                    <a:pt x="13" y="0"/>
                  </a:cubicBezTo>
                  <a:cubicBezTo>
                    <a:pt x="18" y="0"/>
                    <a:pt x="25" y="2"/>
                    <a:pt x="26" y="10"/>
                  </a:cubicBezTo>
                  <a:lnTo>
                    <a:pt x="22" y="1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83" name="Freeform 69">
              <a:extLst>
                <a:ext uri="{FF2B5EF4-FFF2-40B4-BE49-F238E27FC236}">
                  <a16:creationId xmlns:a16="http://schemas.microsoft.com/office/drawing/2014/main" id="{FD3FFFAE-53A7-408F-B780-05D42389E284}"/>
                </a:ext>
              </a:extLst>
            </p:cNvPr>
            <p:cNvSpPr>
              <a:spLocks/>
            </p:cNvSpPr>
            <p:nvPr/>
          </p:nvSpPr>
          <p:spPr bwMode="auto">
            <a:xfrm>
              <a:off x="7323138" y="5991225"/>
              <a:ext cx="74613" cy="96837"/>
            </a:xfrm>
            <a:custGeom>
              <a:avLst/>
              <a:gdLst>
                <a:gd name="T0" fmla="*/ 0 w 47"/>
                <a:gd name="T1" fmla="*/ 0 h 61"/>
                <a:gd name="T2" fmla="*/ 47 w 47"/>
                <a:gd name="T3" fmla="*/ 0 h 61"/>
                <a:gd name="T4" fmla="*/ 47 w 47"/>
                <a:gd name="T5" fmla="*/ 8 h 61"/>
                <a:gd name="T6" fmla="*/ 9 w 47"/>
                <a:gd name="T7" fmla="*/ 8 h 61"/>
                <a:gd name="T8" fmla="*/ 9 w 47"/>
                <a:gd name="T9" fmla="*/ 27 h 61"/>
                <a:gd name="T10" fmla="*/ 47 w 47"/>
                <a:gd name="T11" fmla="*/ 27 h 61"/>
                <a:gd name="T12" fmla="*/ 47 w 47"/>
                <a:gd name="T13" fmla="*/ 34 h 61"/>
                <a:gd name="T14" fmla="*/ 9 w 47"/>
                <a:gd name="T15" fmla="*/ 34 h 61"/>
                <a:gd name="T16" fmla="*/ 9 w 47"/>
                <a:gd name="T17" fmla="*/ 53 h 61"/>
                <a:gd name="T18" fmla="*/ 47 w 47"/>
                <a:gd name="T19" fmla="*/ 53 h 61"/>
                <a:gd name="T20" fmla="*/ 47 w 47"/>
                <a:gd name="T21" fmla="*/ 61 h 61"/>
                <a:gd name="T22" fmla="*/ 0 w 47"/>
                <a:gd name="T23" fmla="*/ 61 h 61"/>
                <a:gd name="T24" fmla="*/ 0 w 47"/>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61">
                  <a:moveTo>
                    <a:pt x="0" y="0"/>
                  </a:moveTo>
                  <a:lnTo>
                    <a:pt x="47" y="0"/>
                  </a:lnTo>
                  <a:lnTo>
                    <a:pt x="47" y="8"/>
                  </a:lnTo>
                  <a:lnTo>
                    <a:pt x="9" y="8"/>
                  </a:lnTo>
                  <a:lnTo>
                    <a:pt x="9" y="27"/>
                  </a:lnTo>
                  <a:lnTo>
                    <a:pt x="47" y="27"/>
                  </a:lnTo>
                  <a:lnTo>
                    <a:pt x="47" y="34"/>
                  </a:lnTo>
                  <a:lnTo>
                    <a:pt x="9" y="34"/>
                  </a:lnTo>
                  <a:lnTo>
                    <a:pt x="9" y="53"/>
                  </a:lnTo>
                  <a:lnTo>
                    <a:pt x="47" y="53"/>
                  </a:lnTo>
                  <a:lnTo>
                    <a:pt x="47" y="61"/>
                  </a:lnTo>
                  <a:lnTo>
                    <a:pt x="0" y="61"/>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84" name="Freeform 70">
              <a:extLst>
                <a:ext uri="{FF2B5EF4-FFF2-40B4-BE49-F238E27FC236}">
                  <a16:creationId xmlns:a16="http://schemas.microsoft.com/office/drawing/2014/main" id="{2879FCDD-86AD-41E9-A0E2-D1AF6BCBCA67}"/>
                </a:ext>
              </a:extLst>
            </p:cNvPr>
            <p:cNvSpPr>
              <a:spLocks/>
            </p:cNvSpPr>
            <p:nvPr/>
          </p:nvSpPr>
          <p:spPr bwMode="auto">
            <a:xfrm>
              <a:off x="7540626" y="5988050"/>
              <a:ext cx="85725" cy="103187"/>
            </a:xfrm>
            <a:custGeom>
              <a:avLst/>
              <a:gdLst>
                <a:gd name="T0" fmla="*/ 4 w 23"/>
                <a:gd name="T1" fmla="*/ 18 h 27"/>
                <a:gd name="T2" fmla="*/ 12 w 23"/>
                <a:gd name="T3" fmla="*/ 24 h 27"/>
                <a:gd name="T4" fmla="*/ 19 w 23"/>
                <a:gd name="T5" fmla="*/ 19 h 27"/>
                <a:gd name="T6" fmla="*/ 14 w 23"/>
                <a:gd name="T7" fmla="*/ 16 h 27"/>
                <a:gd name="T8" fmla="*/ 8 w 23"/>
                <a:gd name="T9" fmla="*/ 15 h 27"/>
                <a:gd name="T10" fmla="*/ 1 w 23"/>
                <a:gd name="T11" fmla="*/ 8 h 27"/>
                <a:gd name="T12" fmla="*/ 11 w 23"/>
                <a:gd name="T13" fmla="*/ 0 h 27"/>
                <a:gd name="T14" fmla="*/ 22 w 23"/>
                <a:gd name="T15" fmla="*/ 8 h 27"/>
                <a:gd name="T16" fmla="*/ 18 w 23"/>
                <a:gd name="T17" fmla="*/ 8 h 27"/>
                <a:gd name="T18" fmla="*/ 10 w 23"/>
                <a:gd name="T19" fmla="*/ 4 h 27"/>
                <a:gd name="T20" fmla="*/ 5 w 23"/>
                <a:gd name="T21" fmla="*/ 8 h 27"/>
                <a:gd name="T22" fmla="*/ 9 w 23"/>
                <a:gd name="T23" fmla="*/ 11 h 27"/>
                <a:gd name="T24" fmla="*/ 15 w 23"/>
                <a:gd name="T25" fmla="*/ 12 h 27"/>
                <a:gd name="T26" fmla="*/ 23 w 23"/>
                <a:gd name="T27" fmla="*/ 19 h 27"/>
                <a:gd name="T28" fmla="*/ 12 w 23"/>
                <a:gd name="T29" fmla="*/ 27 h 27"/>
                <a:gd name="T30" fmla="*/ 0 w 23"/>
                <a:gd name="T31" fmla="*/ 18 h 27"/>
                <a:gd name="T32" fmla="*/ 4 w 23"/>
                <a:gd name="T3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7">
                  <a:moveTo>
                    <a:pt x="4" y="18"/>
                  </a:moveTo>
                  <a:cubicBezTo>
                    <a:pt x="4" y="22"/>
                    <a:pt x="8" y="24"/>
                    <a:pt x="12" y="24"/>
                  </a:cubicBezTo>
                  <a:cubicBezTo>
                    <a:pt x="16" y="24"/>
                    <a:pt x="19" y="22"/>
                    <a:pt x="19" y="19"/>
                  </a:cubicBezTo>
                  <a:cubicBezTo>
                    <a:pt x="19" y="17"/>
                    <a:pt x="17" y="16"/>
                    <a:pt x="14" y="16"/>
                  </a:cubicBezTo>
                  <a:cubicBezTo>
                    <a:pt x="8" y="15"/>
                    <a:pt x="8" y="15"/>
                    <a:pt x="8" y="15"/>
                  </a:cubicBezTo>
                  <a:cubicBezTo>
                    <a:pt x="5" y="14"/>
                    <a:pt x="1" y="13"/>
                    <a:pt x="1" y="8"/>
                  </a:cubicBezTo>
                  <a:cubicBezTo>
                    <a:pt x="1" y="3"/>
                    <a:pt x="4" y="0"/>
                    <a:pt x="11" y="0"/>
                  </a:cubicBezTo>
                  <a:cubicBezTo>
                    <a:pt x="16" y="0"/>
                    <a:pt x="21" y="2"/>
                    <a:pt x="22" y="8"/>
                  </a:cubicBezTo>
                  <a:cubicBezTo>
                    <a:pt x="18" y="8"/>
                    <a:pt x="18" y="8"/>
                    <a:pt x="18" y="8"/>
                  </a:cubicBezTo>
                  <a:cubicBezTo>
                    <a:pt x="18" y="6"/>
                    <a:pt x="16" y="4"/>
                    <a:pt x="10" y="4"/>
                  </a:cubicBezTo>
                  <a:cubicBezTo>
                    <a:pt x="8" y="4"/>
                    <a:pt x="5" y="5"/>
                    <a:pt x="5" y="8"/>
                  </a:cubicBezTo>
                  <a:cubicBezTo>
                    <a:pt x="5" y="9"/>
                    <a:pt x="6" y="11"/>
                    <a:pt x="9" y="11"/>
                  </a:cubicBezTo>
                  <a:cubicBezTo>
                    <a:pt x="15" y="12"/>
                    <a:pt x="15" y="12"/>
                    <a:pt x="15" y="12"/>
                  </a:cubicBezTo>
                  <a:cubicBezTo>
                    <a:pt x="17" y="12"/>
                    <a:pt x="23" y="13"/>
                    <a:pt x="23" y="19"/>
                  </a:cubicBezTo>
                  <a:cubicBezTo>
                    <a:pt x="23" y="25"/>
                    <a:pt x="17" y="27"/>
                    <a:pt x="12" y="27"/>
                  </a:cubicBezTo>
                  <a:cubicBezTo>
                    <a:pt x="6" y="27"/>
                    <a:pt x="0" y="25"/>
                    <a:pt x="0" y="18"/>
                  </a:cubicBezTo>
                  <a:lnTo>
                    <a:pt x="4" y="18"/>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sp>
        <p:nvSpPr>
          <p:cNvPr id="97" name="TextBox 96">
            <a:extLst>
              <a:ext uri="{FF2B5EF4-FFF2-40B4-BE49-F238E27FC236}">
                <a16:creationId xmlns:a16="http://schemas.microsoft.com/office/drawing/2014/main" id="{C80AB56B-6432-4A90-9BE6-2804A708650D}"/>
              </a:ext>
            </a:extLst>
          </p:cNvPr>
          <p:cNvSpPr txBox="1"/>
          <p:nvPr/>
        </p:nvSpPr>
        <p:spPr>
          <a:xfrm>
            <a:off x="1227138" y="1974850"/>
            <a:ext cx="2346325" cy="369888"/>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Our Client List :</a:t>
            </a:r>
            <a:endParaRPr lang="en-ID" b="1" dirty="0">
              <a:solidFill>
                <a:schemeClr val="accent1"/>
              </a:solidFill>
              <a:latin typeface="+mj-lt"/>
            </a:endParaRPr>
          </a:p>
        </p:txBody>
      </p:sp>
      <p:grpSp>
        <p:nvGrpSpPr>
          <p:cNvPr id="98" name="Group 97">
            <a:extLst>
              <a:ext uri="{FF2B5EF4-FFF2-40B4-BE49-F238E27FC236}">
                <a16:creationId xmlns:a16="http://schemas.microsoft.com/office/drawing/2014/main" id="{A9AC6DD8-BF08-4D78-BE99-A53174D774D0}"/>
              </a:ext>
            </a:extLst>
          </p:cNvPr>
          <p:cNvGrpSpPr/>
          <p:nvPr/>
        </p:nvGrpSpPr>
        <p:grpSpPr>
          <a:xfrm>
            <a:off x="3514967" y="4722908"/>
            <a:ext cx="1635518" cy="324897"/>
            <a:chOff x="10015538" y="5518150"/>
            <a:chExt cx="1646237" cy="327026"/>
          </a:xfrm>
          <a:solidFill>
            <a:schemeClr val="accent2"/>
          </a:solidFill>
        </p:grpSpPr>
        <p:sp>
          <p:nvSpPr>
            <p:cNvPr id="99" name="Freeform 123">
              <a:extLst>
                <a:ext uri="{FF2B5EF4-FFF2-40B4-BE49-F238E27FC236}">
                  <a16:creationId xmlns:a16="http://schemas.microsoft.com/office/drawing/2014/main" id="{389A01F2-B23C-40BF-B8D2-057FFF67191E}"/>
                </a:ext>
              </a:extLst>
            </p:cNvPr>
            <p:cNvSpPr>
              <a:spLocks/>
            </p:cNvSpPr>
            <p:nvPr/>
          </p:nvSpPr>
          <p:spPr bwMode="auto">
            <a:xfrm>
              <a:off x="10333038" y="5764213"/>
              <a:ext cx="22225" cy="26988"/>
            </a:xfrm>
            <a:custGeom>
              <a:avLst/>
              <a:gdLst>
                <a:gd name="T0" fmla="*/ 2 w 6"/>
                <a:gd name="T1" fmla="*/ 4 h 7"/>
                <a:gd name="T2" fmla="*/ 0 w 6"/>
                <a:gd name="T3" fmla="*/ 0 h 7"/>
                <a:gd name="T4" fmla="*/ 1 w 6"/>
                <a:gd name="T5" fmla="*/ 0 h 7"/>
                <a:gd name="T6" fmla="*/ 3 w 6"/>
                <a:gd name="T7" fmla="*/ 3 h 7"/>
                <a:gd name="T8" fmla="*/ 5 w 6"/>
                <a:gd name="T9" fmla="*/ 0 h 7"/>
                <a:gd name="T10" fmla="*/ 6 w 6"/>
                <a:gd name="T11" fmla="*/ 0 h 7"/>
                <a:gd name="T12" fmla="*/ 4 w 6"/>
                <a:gd name="T13" fmla="*/ 4 h 7"/>
                <a:gd name="T14" fmla="*/ 4 w 6"/>
                <a:gd name="T15" fmla="*/ 7 h 7"/>
                <a:gd name="T16" fmla="*/ 2 w 6"/>
                <a:gd name="T17" fmla="*/ 7 h 7"/>
                <a:gd name="T18" fmla="*/ 2 w 6"/>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2" y="4"/>
                  </a:moveTo>
                  <a:cubicBezTo>
                    <a:pt x="1" y="3"/>
                    <a:pt x="0" y="1"/>
                    <a:pt x="0" y="0"/>
                  </a:cubicBezTo>
                  <a:cubicBezTo>
                    <a:pt x="1" y="0"/>
                    <a:pt x="1" y="0"/>
                    <a:pt x="1" y="0"/>
                  </a:cubicBezTo>
                  <a:cubicBezTo>
                    <a:pt x="2" y="1"/>
                    <a:pt x="2" y="2"/>
                    <a:pt x="3" y="3"/>
                  </a:cubicBezTo>
                  <a:cubicBezTo>
                    <a:pt x="4" y="2"/>
                    <a:pt x="4" y="1"/>
                    <a:pt x="5" y="0"/>
                  </a:cubicBezTo>
                  <a:cubicBezTo>
                    <a:pt x="6" y="0"/>
                    <a:pt x="6" y="0"/>
                    <a:pt x="6" y="0"/>
                  </a:cubicBezTo>
                  <a:cubicBezTo>
                    <a:pt x="6" y="1"/>
                    <a:pt x="5" y="3"/>
                    <a:pt x="4" y="4"/>
                  </a:cubicBezTo>
                  <a:cubicBezTo>
                    <a:pt x="4" y="7"/>
                    <a:pt x="4" y="7"/>
                    <a:pt x="4" y="7"/>
                  </a:cubicBezTo>
                  <a:cubicBezTo>
                    <a:pt x="2" y="7"/>
                    <a:pt x="2" y="7"/>
                    <a:pt x="2" y="7"/>
                  </a:cubicBezTo>
                  <a:lnTo>
                    <a:pt x="2"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0" name="Freeform 124">
              <a:extLst>
                <a:ext uri="{FF2B5EF4-FFF2-40B4-BE49-F238E27FC236}">
                  <a16:creationId xmlns:a16="http://schemas.microsoft.com/office/drawing/2014/main" id="{E30C6225-F733-4CDA-B1E1-1DF991ED497F}"/>
                </a:ext>
              </a:extLst>
            </p:cNvPr>
            <p:cNvSpPr>
              <a:spLocks noEditPoints="1"/>
            </p:cNvSpPr>
            <p:nvPr/>
          </p:nvSpPr>
          <p:spPr bwMode="auto">
            <a:xfrm>
              <a:off x="10369550" y="5764213"/>
              <a:ext cx="26987" cy="26988"/>
            </a:xfrm>
            <a:custGeom>
              <a:avLst/>
              <a:gdLst>
                <a:gd name="T0" fmla="*/ 3 w 7"/>
                <a:gd name="T1" fmla="*/ 0 h 7"/>
                <a:gd name="T2" fmla="*/ 7 w 7"/>
                <a:gd name="T3" fmla="*/ 3 h 7"/>
                <a:gd name="T4" fmla="*/ 3 w 7"/>
                <a:gd name="T5" fmla="*/ 7 h 7"/>
                <a:gd name="T6" fmla="*/ 0 w 7"/>
                <a:gd name="T7" fmla="*/ 3 h 7"/>
                <a:gd name="T8" fmla="*/ 3 w 7"/>
                <a:gd name="T9" fmla="*/ 0 h 7"/>
                <a:gd name="T10" fmla="*/ 3 w 7"/>
                <a:gd name="T11" fmla="*/ 6 h 7"/>
                <a:gd name="T12" fmla="*/ 5 w 7"/>
                <a:gd name="T13" fmla="*/ 3 h 7"/>
                <a:gd name="T14" fmla="*/ 3 w 7"/>
                <a:gd name="T15" fmla="*/ 1 h 7"/>
                <a:gd name="T16" fmla="*/ 1 w 7"/>
                <a:gd name="T17" fmla="*/ 3 h 7"/>
                <a:gd name="T18" fmla="*/ 3 w 7"/>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5" y="0"/>
                    <a:pt x="7" y="0"/>
                    <a:pt x="7" y="3"/>
                  </a:cubicBezTo>
                  <a:cubicBezTo>
                    <a:pt x="7" y="7"/>
                    <a:pt x="5" y="7"/>
                    <a:pt x="3" y="7"/>
                  </a:cubicBezTo>
                  <a:cubicBezTo>
                    <a:pt x="1" y="7"/>
                    <a:pt x="0" y="7"/>
                    <a:pt x="0" y="3"/>
                  </a:cubicBezTo>
                  <a:cubicBezTo>
                    <a:pt x="0" y="0"/>
                    <a:pt x="1" y="0"/>
                    <a:pt x="3" y="0"/>
                  </a:cubicBezTo>
                  <a:close/>
                  <a:moveTo>
                    <a:pt x="3" y="6"/>
                  </a:moveTo>
                  <a:cubicBezTo>
                    <a:pt x="4" y="6"/>
                    <a:pt x="5" y="6"/>
                    <a:pt x="5" y="3"/>
                  </a:cubicBezTo>
                  <a:cubicBezTo>
                    <a:pt x="5" y="1"/>
                    <a:pt x="5" y="1"/>
                    <a:pt x="3" y="1"/>
                  </a:cubicBezTo>
                  <a:cubicBezTo>
                    <a:pt x="2" y="1"/>
                    <a:pt x="1" y="1"/>
                    <a:pt x="1" y="3"/>
                  </a:cubicBezTo>
                  <a:cubicBezTo>
                    <a:pt x="1" y="6"/>
                    <a:pt x="2" y="6"/>
                    <a:pt x="3" y="6"/>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1" name="Freeform 125">
              <a:extLst>
                <a:ext uri="{FF2B5EF4-FFF2-40B4-BE49-F238E27FC236}">
                  <a16:creationId xmlns:a16="http://schemas.microsoft.com/office/drawing/2014/main" id="{BF9E555F-5F19-4705-BBDC-E00673574479}"/>
                </a:ext>
              </a:extLst>
            </p:cNvPr>
            <p:cNvSpPr>
              <a:spLocks/>
            </p:cNvSpPr>
            <p:nvPr/>
          </p:nvSpPr>
          <p:spPr bwMode="auto">
            <a:xfrm>
              <a:off x="10410825" y="5764213"/>
              <a:ext cx="23812" cy="26988"/>
            </a:xfrm>
            <a:custGeom>
              <a:avLst/>
              <a:gdLst>
                <a:gd name="T0" fmla="*/ 2 w 6"/>
                <a:gd name="T1" fmla="*/ 0 h 7"/>
                <a:gd name="T2" fmla="*/ 2 w 6"/>
                <a:gd name="T3" fmla="*/ 4 h 7"/>
                <a:gd name="T4" fmla="*/ 3 w 6"/>
                <a:gd name="T5" fmla="*/ 6 h 7"/>
                <a:gd name="T6" fmla="*/ 5 w 6"/>
                <a:gd name="T7" fmla="*/ 4 h 7"/>
                <a:gd name="T8" fmla="*/ 5 w 6"/>
                <a:gd name="T9" fmla="*/ 0 h 7"/>
                <a:gd name="T10" fmla="*/ 6 w 6"/>
                <a:gd name="T11" fmla="*/ 0 h 7"/>
                <a:gd name="T12" fmla="*/ 6 w 6"/>
                <a:gd name="T13" fmla="*/ 5 h 7"/>
                <a:gd name="T14" fmla="*/ 3 w 6"/>
                <a:gd name="T15" fmla="*/ 7 h 7"/>
                <a:gd name="T16" fmla="*/ 0 w 6"/>
                <a:gd name="T17" fmla="*/ 5 h 7"/>
                <a:gd name="T18" fmla="*/ 0 w 6"/>
                <a:gd name="T19" fmla="*/ 0 h 7"/>
                <a:gd name="T20" fmla="*/ 2 w 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2" y="0"/>
                  </a:moveTo>
                  <a:cubicBezTo>
                    <a:pt x="2" y="4"/>
                    <a:pt x="2" y="4"/>
                    <a:pt x="2" y="4"/>
                  </a:cubicBezTo>
                  <a:cubicBezTo>
                    <a:pt x="2" y="6"/>
                    <a:pt x="2" y="6"/>
                    <a:pt x="3" y="6"/>
                  </a:cubicBezTo>
                  <a:cubicBezTo>
                    <a:pt x="4" y="6"/>
                    <a:pt x="5" y="6"/>
                    <a:pt x="5" y="4"/>
                  </a:cubicBezTo>
                  <a:cubicBezTo>
                    <a:pt x="5" y="0"/>
                    <a:pt x="5" y="0"/>
                    <a:pt x="5" y="0"/>
                  </a:cubicBezTo>
                  <a:cubicBezTo>
                    <a:pt x="6" y="0"/>
                    <a:pt x="6" y="0"/>
                    <a:pt x="6" y="0"/>
                  </a:cubicBezTo>
                  <a:cubicBezTo>
                    <a:pt x="6" y="5"/>
                    <a:pt x="6" y="5"/>
                    <a:pt x="6" y="5"/>
                  </a:cubicBezTo>
                  <a:cubicBezTo>
                    <a:pt x="6" y="7"/>
                    <a:pt x="5" y="7"/>
                    <a:pt x="3" y="7"/>
                  </a:cubicBezTo>
                  <a:cubicBezTo>
                    <a:pt x="1" y="7"/>
                    <a:pt x="0" y="7"/>
                    <a:pt x="0" y="5"/>
                  </a:cubicBezTo>
                  <a:cubicBezTo>
                    <a:pt x="0" y="0"/>
                    <a:pt x="0" y="0"/>
                    <a:pt x="0" y="0"/>
                  </a:cubicBezTo>
                  <a:lnTo>
                    <a:pt x="2"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2" name="Freeform 126">
              <a:extLst>
                <a:ext uri="{FF2B5EF4-FFF2-40B4-BE49-F238E27FC236}">
                  <a16:creationId xmlns:a16="http://schemas.microsoft.com/office/drawing/2014/main" id="{31978C2C-1948-4951-89CE-6A00AC13D44D}"/>
                </a:ext>
              </a:extLst>
            </p:cNvPr>
            <p:cNvSpPr>
              <a:spLocks noEditPoints="1"/>
            </p:cNvSpPr>
            <p:nvPr/>
          </p:nvSpPr>
          <p:spPr bwMode="auto">
            <a:xfrm>
              <a:off x="10453688" y="5764213"/>
              <a:ext cx="22225" cy="26988"/>
            </a:xfrm>
            <a:custGeom>
              <a:avLst/>
              <a:gdLst>
                <a:gd name="T0" fmla="*/ 0 w 6"/>
                <a:gd name="T1" fmla="*/ 0 h 7"/>
                <a:gd name="T2" fmla="*/ 3 w 6"/>
                <a:gd name="T3" fmla="*/ 0 h 7"/>
                <a:gd name="T4" fmla="*/ 6 w 6"/>
                <a:gd name="T5" fmla="*/ 2 h 7"/>
                <a:gd name="T6" fmla="*/ 4 w 6"/>
                <a:gd name="T7" fmla="*/ 4 h 7"/>
                <a:gd name="T8" fmla="*/ 6 w 6"/>
                <a:gd name="T9" fmla="*/ 7 h 7"/>
                <a:gd name="T10" fmla="*/ 4 w 6"/>
                <a:gd name="T11" fmla="*/ 7 h 7"/>
                <a:gd name="T12" fmla="*/ 3 w 6"/>
                <a:gd name="T13" fmla="*/ 4 h 7"/>
                <a:gd name="T14" fmla="*/ 1 w 6"/>
                <a:gd name="T15" fmla="*/ 4 h 7"/>
                <a:gd name="T16" fmla="*/ 1 w 6"/>
                <a:gd name="T17" fmla="*/ 7 h 7"/>
                <a:gd name="T18" fmla="*/ 0 w 6"/>
                <a:gd name="T19" fmla="*/ 7 h 7"/>
                <a:gd name="T20" fmla="*/ 0 w 6"/>
                <a:gd name="T21" fmla="*/ 0 h 7"/>
                <a:gd name="T22" fmla="*/ 1 w 6"/>
                <a:gd name="T23" fmla="*/ 1 h 7"/>
                <a:gd name="T24" fmla="*/ 1 w 6"/>
                <a:gd name="T25" fmla="*/ 3 h 7"/>
                <a:gd name="T26" fmla="*/ 3 w 6"/>
                <a:gd name="T27" fmla="*/ 3 h 7"/>
                <a:gd name="T28" fmla="*/ 4 w 6"/>
                <a:gd name="T29" fmla="*/ 2 h 7"/>
                <a:gd name="T30" fmla="*/ 3 w 6"/>
                <a:gd name="T31" fmla="*/ 1 h 7"/>
                <a:gd name="T32" fmla="*/ 1 w 6"/>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0" y="0"/>
                  </a:moveTo>
                  <a:cubicBezTo>
                    <a:pt x="3" y="0"/>
                    <a:pt x="3" y="0"/>
                    <a:pt x="3" y="0"/>
                  </a:cubicBezTo>
                  <a:cubicBezTo>
                    <a:pt x="5" y="0"/>
                    <a:pt x="6" y="0"/>
                    <a:pt x="6" y="2"/>
                  </a:cubicBezTo>
                  <a:cubicBezTo>
                    <a:pt x="6" y="3"/>
                    <a:pt x="5" y="4"/>
                    <a:pt x="4" y="4"/>
                  </a:cubicBezTo>
                  <a:cubicBezTo>
                    <a:pt x="6" y="7"/>
                    <a:pt x="6" y="7"/>
                    <a:pt x="6" y="7"/>
                  </a:cubicBezTo>
                  <a:cubicBezTo>
                    <a:pt x="4" y="7"/>
                    <a:pt x="4" y="7"/>
                    <a:pt x="4" y="7"/>
                  </a:cubicBezTo>
                  <a:cubicBezTo>
                    <a:pt x="3" y="4"/>
                    <a:pt x="3" y="4"/>
                    <a:pt x="3" y="4"/>
                  </a:cubicBezTo>
                  <a:cubicBezTo>
                    <a:pt x="1" y="4"/>
                    <a:pt x="1" y="4"/>
                    <a:pt x="1" y="4"/>
                  </a:cubicBezTo>
                  <a:cubicBezTo>
                    <a:pt x="1" y="7"/>
                    <a:pt x="1" y="7"/>
                    <a:pt x="1" y="7"/>
                  </a:cubicBezTo>
                  <a:cubicBezTo>
                    <a:pt x="0" y="7"/>
                    <a:pt x="0" y="7"/>
                    <a:pt x="0" y="7"/>
                  </a:cubicBezTo>
                  <a:lnTo>
                    <a:pt x="0" y="0"/>
                  </a:lnTo>
                  <a:close/>
                  <a:moveTo>
                    <a:pt x="1" y="1"/>
                  </a:moveTo>
                  <a:cubicBezTo>
                    <a:pt x="1" y="3"/>
                    <a:pt x="1" y="3"/>
                    <a:pt x="1" y="3"/>
                  </a:cubicBezTo>
                  <a:cubicBezTo>
                    <a:pt x="3" y="3"/>
                    <a:pt x="3" y="3"/>
                    <a:pt x="3" y="3"/>
                  </a:cubicBezTo>
                  <a:cubicBezTo>
                    <a:pt x="4" y="3"/>
                    <a:pt x="4" y="3"/>
                    <a:pt x="4" y="2"/>
                  </a:cubicBezTo>
                  <a:cubicBezTo>
                    <a:pt x="4" y="1"/>
                    <a:pt x="4" y="1"/>
                    <a:pt x="3" y="1"/>
                  </a:cubicBezTo>
                  <a:lnTo>
                    <a:pt x="1" y="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3" name="Freeform 127">
              <a:extLst>
                <a:ext uri="{FF2B5EF4-FFF2-40B4-BE49-F238E27FC236}">
                  <a16:creationId xmlns:a16="http://schemas.microsoft.com/office/drawing/2014/main" id="{39278792-A293-414E-926A-77BACB4EDF19}"/>
                </a:ext>
              </a:extLst>
            </p:cNvPr>
            <p:cNvSpPr>
              <a:spLocks/>
            </p:cNvSpPr>
            <p:nvPr/>
          </p:nvSpPr>
          <p:spPr bwMode="auto">
            <a:xfrm>
              <a:off x="10514013" y="5764213"/>
              <a:ext cx="22225" cy="26988"/>
            </a:xfrm>
            <a:custGeom>
              <a:avLst/>
              <a:gdLst>
                <a:gd name="T0" fmla="*/ 4 w 14"/>
                <a:gd name="T1" fmla="*/ 2 h 17"/>
                <a:gd name="T2" fmla="*/ 0 w 14"/>
                <a:gd name="T3" fmla="*/ 2 h 17"/>
                <a:gd name="T4" fmla="*/ 0 w 14"/>
                <a:gd name="T5" fmla="*/ 0 h 17"/>
                <a:gd name="T6" fmla="*/ 14 w 14"/>
                <a:gd name="T7" fmla="*/ 0 h 17"/>
                <a:gd name="T8" fmla="*/ 14 w 14"/>
                <a:gd name="T9" fmla="*/ 2 h 17"/>
                <a:gd name="T10" fmla="*/ 9 w 14"/>
                <a:gd name="T11" fmla="*/ 2 h 17"/>
                <a:gd name="T12" fmla="*/ 9 w 14"/>
                <a:gd name="T13" fmla="*/ 17 h 17"/>
                <a:gd name="T14" fmla="*/ 4 w 14"/>
                <a:gd name="T15" fmla="*/ 17 h 17"/>
                <a:gd name="T16" fmla="*/ 4 w 14"/>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4" y="2"/>
                  </a:moveTo>
                  <a:lnTo>
                    <a:pt x="0" y="2"/>
                  </a:lnTo>
                  <a:lnTo>
                    <a:pt x="0" y="0"/>
                  </a:lnTo>
                  <a:lnTo>
                    <a:pt x="14" y="0"/>
                  </a:lnTo>
                  <a:lnTo>
                    <a:pt x="14" y="2"/>
                  </a:lnTo>
                  <a:lnTo>
                    <a:pt x="9" y="2"/>
                  </a:lnTo>
                  <a:lnTo>
                    <a:pt x="9" y="17"/>
                  </a:lnTo>
                  <a:lnTo>
                    <a:pt x="4" y="17"/>
                  </a:lnTo>
                  <a:lnTo>
                    <a:pt x="4" y="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4" name="Freeform 128">
              <a:extLst>
                <a:ext uri="{FF2B5EF4-FFF2-40B4-BE49-F238E27FC236}">
                  <a16:creationId xmlns:a16="http://schemas.microsoft.com/office/drawing/2014/main" id="{7557103B-A997-4B08-A02B-2E31133CAC12}"/>
                </a:ext>
              </a:extLst>
            </p:cNvPr>
            <p:cNvSpPr>
              <a:spLocks noEditPoints="1"/>
            </p:cNvSpPr>
            <p:nvPr/>
          </p:nvSpPr>
          <p:spPr bwMode="auto">
            <a:xfrm>
              <a:off x="10544175" y="5764213"/>
              <a:ext cx="25400" cy="26988"/>
            </a:xfrm>
            <a:custGeom>
              <a:avLst/>
              <a:gdLst>
                <a:gd name="T0" fmla="*/ 6 w 7"/>
                <a:gd name="T1" fmla="*/ 7 h 7"/>
                <a:gd name="T2" fmla="*/ 5 w 7"/>
                <a:gd name="T3" fmla="*/ 6 h 7"/>
                <a:gd name="T4" fmla="*/ 2 w 7"/>
                <a:gd name="T5" fmla="*/ 6 h 7"/>
                <a:gd name="T6" fmla="*/ 2 w 7"/>
                <a:gd name="T7" fmla="*/ 7 h 7"/>
                <a:gd name="T8" fmla="*/ 0 w 7"/>
                <a:gd name="T9" fmla="*/ 7 h 7"/>
                <a:gd name="T10" fmla="*/ 3 w 7"/>
                <a:gd name="T11" fmla="*/ 0 h 7"/>
                <a:gd name="T12" fmla="*/ 5 w 7"/>
                <a:gd name="T13" fmla="*/ 0 h 7"/>
                <a:gd name="T14" fmla="*/ 7 w 7"/>
                <a:gd name="T15" fmla="*/ 7 h 7"/>
                <a:gd name="T16" fmla="*/ 6 w 7"/>
                <a:gd name="T17" fmla="*/ 7 h 7"/>
                <a:gd name="T18" fmla="*/ 3 w 7"/>
                <a:gd name="T19" fmla="*/ 4 h 7"/>
                <a:gd name="T20" fmla="*/ 5 w 7"/>
                <a:gd name="T21" fmla="*/ 4 h 7"/>
                <a:gd name="T22" fmla="*/ 4 w 7"/>
                <a:gd name="T23" fmla="*/ 1 h 7"/>
                <a:gd name="T24" fmla="*/ 3 w 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6" y="7"/>
                  </a:moveTo>
                  <a:cubicBezTo>
                    <a:pt x="6" y="7"/>
                    <a:pt x="5" y="6"/>
                    <a:pt x="5" y="6"/>
                  </a:cubicBezTo>
                  <a:cubicBezTo>
                    <a:pt x="2" y="6"/>
                    <a:pt x="2" y="6"/>
                    <a:pt x="2" y="6"/>
                  </a:cubicBezTo>
                  <a:cubicBezTo>
                    <a:pt x="2" y="6"/>
                    <a:pt x="2" y="7"/>
                    <a:pt x="2" y="7"/>
                  </a:cubicBezTo>
                  <a:cubicBezTo>
                    <a:pt x="0" y="7"/>
                    <a:pt x="0" y="7"/>
                    <a:pt x="0" y="7"/>
                  </a:cubicBezTo>
                  <a:cubicBezTo>
                    <a:pt x="1" y="5"/>
                    <a:pt x="2" y="2"/>
                    <a:pt x="3" y="0"/>
                  </a:cubicBezTo>
                  <a:cubicBezTo>
                    <a:pt x="5" y="0"/>
                    <a:pt x="5" y="0"/>
                    <a:pt x="5" y="0"/>
                  </a:cubicBezTo>
                  <a:cubicBezTo>
                    <a:pt x="6" y="2"/>
                    <a:pt x="7" y="5"/>
                    <a:pt x="7" y="7"/>
                  </a:cubicBezTo>
                  <a:lnTo>
                    <a:pt x="6" y="7"/>
                  </a:lnTo>
                  <a:close/>
                  <a:moveTo>
                    <a:pt x="3" y="4"/>
                  </a:moveTo>
                  <a:cubicBezTo>
                    <a:pt x="5" y="4"/>
                    <a:pt x="5" y="4"/>
                    <a:pt x="5" y="4"/>
                  </a:cubicBezTo>
                  <a:cubicBezTo>
                    <a:pt x="5" y="3"/>
                    <a:pt x="4" y="2"/>
                    <a:pt x="4" y="1"/>
                  </a:cubicBezTo>
                  <a:cubicBezTo>
                    <a:pt x="3" y="2"/>
                    <a:pt x="3" y="3"/>
                    <a:pt x="3" y="4"/>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5" name="Freeform 129">
              <a:extLst>
                <a:ext uri="{FF2B5EF4-FFF2-40B4-BE49-F238E27FC236}">
                  <a16:creationId xmlns:a16="http://schemas.microsoft.com/office/drawing/2014/main" id="{AFD67816-59BD-45BC-AB8B-9E022DEF4D79}"/>
                </a:ext>
              </a:extLst>
            </p:cNvPr>
            <p:cNvSpPr>
              <a:spLocks/>
            </p:cNvSpPr>
            <p:nvPr/>
          </p:nvSpPr>
          <p:spPr bwMode="auto">
            <a:xfrm>
              <a:off x="10585450" y="5764213"/>
              <a:ext cx="26987" cy="26988"/>
            </a:xfrm>
            <a:custGeom>
              <a:avLst/>
              <a:gdLst>
                <a:gd name="T0" fmla="*/ 7 w 7"/>
                <a:gd name="T1" fmla="*/ 4 h 7"/>
                <a:gd name="T2" fmla="*/ 4 w 7"/>
                <a:gd name="T3" fmla="*/ 7 h 7"/>
                <a:gd name="T4" fmla="*/ 0 w 7"/>
                <a:gd name="T5" fmla="*/ 3 h 7"/>
                <a:gd name="T6" fmla="*/ 4 w 7"/>
                <a:gd name="T7" fmla="*/ 0 h 7"/>
                <a:gd name="T8" fmla="*/ 7 w 7"/>
                <a:gd name="T9" fmla="*/ 2 h 7"/>
                <a:gd name="T10" fmla="*/ 5 w 7"/>
                <a:gd name="T11" fmla="*/ 2 h 7"/>
                <a:gd name="T12" fmla="*/ 4 w 7"/>
                <a:gd name="T13" fmla="*/ 1 h 7"/>
                <a:gd name="T14" fmla="*/ 1 w 7"/>
                <a:gd name="T15" fmla="*/ 3 h 7"/>
                <a:gd name="T16" fmla="*/ 4 w 7"/>
                <a:gd name="T17" fmla="*/ 6 h 7"/>
                <a:gd name="T18" fmla="*/ 6 w 7"/>
                <a:gd name="T19" fmla="*/ 4 h 7"/>
                <a:gd name="T20" fmla="*/ 4 w 7"/>
                <a:gd name="T21" fmla="*/ 4 h 7"/>
                <a:gd name="T22" fmla="*/ 4 w 7"/>
                <a:gd name="T23" fmla="*/ 3 h 7"/>
                <a:gd name="T24" fmla="*/ 7 w 7"/>
                <a:gd name="T25" fmla="*/ 3 h 7"/>
                <a:gd name="T26" fmla="*/ 7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7" y="4"/>
                  </a:moveTo>
                  <a:cubicBezTo>
                    <a:pt x="7" y="6"/>
                    <a:pt x="6" y="7"/>
                    <a:pt x="4" y="7"/>
                  </a:cubicBezTo>
                  <a:cubicBezTo>
                    <a:pt x="2" y="7"/>
                    <a:pt x="0" y="7"/>
                    <a:pt x="0" y="3"/>
                  </a:cubicBezTo>
                  <a:cubicBezTo>
                    <a:pt x="0" y="0"/>
                    <a:pt x="2" y="0"/>
                    <a:pt x="4" y="0"/>
                  </a:cubicBezTo>
                  <a:cubicBezTo>
                    <a:pt x="6" y="0"/>
                    <a:pt x="7" y="0"/>
                    <a:pt x="7" y="2"/>
                  </a:cubicBezTo>
                  <a:cubicBezTo>
                    <a:pt x="5" y="2"/>
                    <a:pt x="5" y="2"/>
                    <a:pt x="5" y="2"/>
                  </a:cubicBezTo>
                  <a:cubicBezTo>
                    <a:pt x="5" y="1"/>
                    <a:pt x="5" y="1"/>
                    <a:pt x="4" y="1"/>
                  </a:cubicBezTo>
                  <a:cubicBezTo>
                    <a:pt x="2" y="1"/>
                    <a:pt x="1" y="1"/>
                    <a:pt x="1" y="3"/>
                  </a:cubicBezTo>
                  <a:cubicBezTo>
                    <a:pt x="1" y="6"/>
                    <a:pt x="2" y="6"/>
                    <a:pt x="4" y="6"/>
                  </a:cubicBezTo>
                  <a:cubicBezTo>
                    <a:pt x="5" y="6"/>
                    <a:pt x="6" y="6"/>
                    <a:pt x="6" y="4"/>
                  </a:cubicBezTo>
                  <a:cubicBezTo>
                    <a:pt x="4" y="4"/>
                    <a:pt x="4" y="4"/>
                    <a:pt x="4" y="4"/>
                  </a:cubicBezTo>
                  <a:cubicBezTo>
                    <a:pt x="4" y="3"/>
                    <a:pt x="4" y="3"/>
                    <a:pt x="4" y="3"/>
                  </a:cubicBezTo>
                  <a:cubicBezTo>
                    <a:pt x="7" y="3"/>
                    <a:pt x="7" y="3"/>
                    <a:pt x="7" y="3"/>
                  </a:cubicBezTo>
                  <a:lnTo>
                    <a:pt x="7"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6" name="Freeform 130">
              <a:extLst>
                <a:ext uri="{FF2B5EF4-FFF2-40B4-BE49-F238E27FC236}">
                  <a16:creationId xmlns:a16="http://schemas.microsoft.com/office/drawing/2014/main" id="{0AECA2BF-115A-4369-8FA5-67592673D6C7}"/>
                </a:ext>
              </a:extLst>
            </p:cNvPr>
            <p:cNvSpPr>
              <a:spLocks/>
            </p:cNvSpPr>
            <p:nvPr/>
          </p:nvSpPr>
          <p:spPr bwMode="auto">
            <a:xfrm>
              <a:off x="10626725" y="5764213"/>
              <a:ext cx="22225" cy="26988"/>
            </a:xfrm>
            <a:custGeom>
              <a:avLst/>
              <a:gdLst>
                <a:gd name="T0" fmla="*/ 0 w 14"/>
                <a:gd name="T1" fmla="*/ 0 h 17"/>
                <a:gd name="T2" fmla="*/ 5 w 14"/>
                <a:gd name="T3" fmla="*/ 0 h 17"/>
                <a:gd name="T4" fmla="*/ 5 w 14"/>
                <a:gd name="T5" fmla="*/ 15 h 17"/>
                <a:gd name="T6" fmla="*/ 14 w 14"/>
                <a:gd name="T7" fmla="*/ 15 h 17"/>
                <a:gd name="T8" fmla="*/ 14 w 14"/>
                <a:gd name="T9" fmla="*/ 17 h 17"/>
                <a:gd name="T10" fmla="*/ 0 w 14"/>
                <a:gd name="T11" fmla="*/ 17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5" y="0"/>
                  </a:lnTo>
                  <a:lnTo>
                    <a:pt x="5" y="15"/>
                  </a:lnTo>
                  <a:lnTo>
                    <a:pt x="14" y="15"/>
                  </a:lnTo>
                  <a:lnTo>
                    <a:pt x="14"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7" name="Rectangle 131">
              <a:extLst>
                <a:ext uri="{FF2B5EF4-FFF2-40B4-BE49-F238E27FC236}">
                  <a16:creationId xmlns:a16="http://schemas.microsoft.com/office/drawing/2014/main" id="{3F1D630C-ADC6-44C0-A7A3-5C1BE20D3FDF}"/>
                </a:ext>
              </a:extLst>
            </p:cNvPr>
            <p:cNvSpPr>
              <a:spLocks noChangeArrowheads="1"/>
            </p:cNvSpPr>
            <p:nvPr/>
          </p:nvSpPr>
          <p:spPr bwMode="auto">
            <a:xfrm>
              <a:off x="10664825" y="5764213"/>
              <a:ext cx="3175" cy="26988"/>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108" name="Freeform 132">
              <a:extLst>
                <a:ext uri="{FF2B5EF4-FFF2-40B4-BE49-F238E27FC236}">
                  <a16:creationId xmlns:a16="http://schemas.microsoft.com/office/drawing/2014/main" id="{E12CDDE2-71F0-454B-8F39-2C05D7ABCF70}"/>
                </a:ext>
              </a:extLst>
            </p:cNvPr>
            <p:cNvSpPr>
              <a:spLocks/>
            </p:cNvSpPr>
            <p:nvPr/>
          </p:nvSpPr>
          <p:spPr bwMode="auto">
            <a:xfrm>
              <a:off x="10687050" y="5764213"/>
              <a:ext cx="22225" cy="26988"/>
            </a:xfrm>
            <a:custGeom>
              <a:avLst/>
              <a:gdLst>
                <a:gd name="T0" fmla="*/ 0 w 14"/>
                <a:gd name="T1" fmla="*/ 0 h 17"/>
                <a:gd name="T2" fmla="*/ 5 w 14"/>
                <a:gd name="T3" fmla="*/ 0 h 17"/>
                <a:gd name="T4" fmla="*/ 10 w 14"/>
                <a:gd name="T5" fmla="*/ 12 h 17"/>
                <a:gd name="T6" fmla="*/ 10 w 14"/>
                <a:gd name="T7" fmla="*/ 0 h 17"/>
                <a:gd name="T8" fmla="*/ 14 w 14"/>
                <a:gd name="T9" fmla="*/ 0 h 17"/>
                <a:gd name="T10" fmla="*/ 14 w 14"/>
                <a:gd name="T11" fmla="*/ 17 h 17"/>
                <a:gd name="T12" fmla="*/ 10 w 14"/>
                <a:gd name="T13" fmla="*/ 17 h 17"/>
                <a:gd name="T14" fmla="*/ 3 w 14"/>
                <a:gd name="T15" fmla="*/ 5 h 17"/>
                <a:gd name="T16" fmla="*/ 3 w 14"/>
                <a:gd name="T17" fmla="*/ 17 h 17"/>
                <a:gd name="T18" fmla="*/ 0 w 14"/>
                <a:gd name="T19" fmla="*/ 17 h 17"/>
                <a:gd name="T20" fmla="*/ 0 w 1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7">
                  <a:moveTo>
                    <a:pt x="0" y="0"/>
                  </a:moveTo>
                  <a:lnTo>
                    <a:pt x="5" y="0"/>
                  </a:lnTo>
                  <a:lnTo>
                    <a:pt x="10" y="12"/>
                  </a:lnTo>
                  <a:lnTo>
                    <a:pt x="10" y="0"/>
                  </a:lnTo>
                  <a:lnTo>
                    <a:pt x="14" y="0"/>
                  </a:lnTo>
                  <a:lnTo>
                    <a:pt x="14" y="17"/>
                  </a:lnTo>
                  <a:lnTo>
                    <a:pt x="10" y="17"/>
                  </a:lnTo>
                  <a:lnTo>
                    <a:pt x="3" y="5"/>
                  </a:lnTo>
                  <a:lnTo>
                    <a:pt x="3"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9" name="Freeform 133">
              <a:extLst>
                <a:ext uri="{FF2B5EF4-FFF2-40B4-BE49-F238E27FC236}">
                  <a16:creationId xmlns:a16="http://schemas.microsoft.com/office/drawing/2014/main" id="{DFB77989-70B4-451E-8CA6-13B162ACF612}"/>
                </a:ext>
              </a:extLst>
            </p:cNvPr>
            <p:cNvSpPr>
              <a:spLocks/>
            </p:cNvSpPr>
            <p:nvPr/>
          </p:nvSpPr>
          <p:spPr bwMode="auto">
            <a:xfrm>
              <a:off x="10728325" y="5764213"/>
              <a:ext cx="19050" cy="26988"/>
            </a:xfrm>
            <a:custGeom>
              <a:avLst/>
              <a:gdLst>
                <a:gd name="T0" fmla="*/ 0 w 12"/>
                <a:gd name="T1" fmla="*/ 0 h 17"/>
                <a:gd name="T2" fmla="*/ 12 w 12"/>
                <a:gd name="T3" fmla="*/ 0 h 17"/>
                <a:gd name="T4" fmla="*/ 12 w 12"/>
                <a:gd name="T5" fmla="*/ 2 h 17"/>
                <a:gd name="T6" fmla="*/ 3 w 12"/>
                <a:gd name="T7" fmla="*/ 2 h 17"/>
                <a:gd name="T8" fmla="*/ 3 w 12"/>
                <a:gd name="T9" fmla="*/ 7 h 17"/>
                <a:gd name="T10" fmla="*/ 12 w 12"/>
                <a:gd name="T11" fmla="*/ 7 h 17"/>
                <a:gd name="T12" fmla="*/ 12 w 12"/>
                <a:gd name="T13" fmla="*/ 10 h 17"/>
                <a:gd name="T14" fmla="*/ 3 w 12"/>
                <a:gd name="T15" fmla="*/ 10 h 17"/>
                <a:gd name="T16" fmla="*/ 3 w 12"/>
                <a:gd name="T17" fmla="*/ 15 h 17"/>
                <a:gd name="T18" fmla="*/ 12 w 12"/>
                <a:gd name="T19" fmla="*/ 15 h 17"/>
                <a:gd name="T20" fmla="*/ 12 w 12"/>
                <a:gd name="T21" fmla="*/ 17 h 17"/>
                <a:gd name="T22" fmla="*/ 0 w 12"/>
                <a:gd name="T23" fmla="*/ 17 h 17"/>
                <a:gd name="T24" fmla="*/ 0 w 1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7">
                  <a:moveTo>
                    <a:pt x="0" y="0"/>
                  </a:moveTo>
                  <a:lnTo>
                    <a:pt x="12" y="0"/>
                  </a:lnTo>
                  <a:lnTo>
                    <a:pt x="12" y="2"/>
                  </a:lnTo>
                  <a:lnTo>
                    <a:pt x="3" y="2"/>
                  </a:lnTo>
                  <a:lnTo>
                    <a:pt x="3" y="7"/>
                  </a:lnTo>
                  <a:lnTo>
                    <a:pt x="12" y="7"/>
                  </a:lnTo>
                  <a:lnTo>
                    <a:pt x="12" y="10"/>
                  </a:lnTo>
                  <a:lnTo>
                    <a:pt x="3" y="10"/>
                  </a:lnTo>
                  <a:lnTo>
                    <a:pt x="3" y="15"/>
                  </a:lnTo>
                  <a:lnTo>
                    <a:pt x="12" y="15"/>
                  </a:lnTo>
                  <a:lnTo>
                    <a:pt x="12"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0" name="Freeform 134">
              <a:extLst>
                <a:ext uri="{FF2B5EF4-FFF2-40B4-BE49-F238E27FC236}">
                  <a16:creationId xmlns:a16="http://schemas.microsoft.com/office/drawing/2014/main" id="{C36AE5EF-F291-4AE4-95A3-5B2887B74B45}"/>
                </a:ext>
              </a:extLst>
            </p:cNvPr>
            <p:cNvSpPr>
              <a:spLocks/>
            </p:cNvSpPr>
            <p:nvPr/>
          </p:nvSpPr>
          <p:spPr bwMode="auto">
            <a:xfrm>
              <a:off x="10788650" y="5764213"/>
              <a:ext cx="23812" cy="26988"/>
            </a:xfrm>
            <a:custGeom>
              <a:avLst/>
              <a:gdLst>
                <a:gd name="T0" fmla="*/ 0 w 15"/>
                <a:gd name="T1" fmla="*/ 0 h 17"/>
                <a:gd name="T2" fmla="*/ 3 w 15"/>
                <a:gd name="T3" fmla="*/ 0 h 17"/>
                <a:gd name="T4" fmla="*/ 3 w 15"/>
                <a:gd name="T5" fmla="*/ 7 h 17"/>
                <a:gd name="T6" fmla="*/ 10 w 15"/>
                <a:gd name="T7" fmla="*/ 7 h 17"/>
                <a:gd name="T8" fmla="*/ 10 w 15"/>
                <a:gd name="T9" fmla="*/ 0 h 17"/>
                <a:gd name="T10" fmla="*/ 15 w 15"/>
                <a:gd name="T11" fmla="*/ 0 h 17"/>
                <a:gd name="T12" fmla="*/ 15 w 15"/>
                <a:gd name="T13" fmla="*/ 17 h 17"/>
                <a:gd name="T14" fmla="*/ 10 w 15"/>
                <a:gd name="T15" fmla="*/ 17 h 17"/>
                <a:gd name="T16" fmla="*/ 10 w 15"/>
                <a:gd name="T17" fmla="*/ 10 h 17"/>
                <a:gd name="T18" fmla="*/ 3 w 15"/>
                <a:gd name="T19" fmla="*/ 10 h 17"/>
                <a:gd name="T20" fmla="*/ 3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3" y="0"/>
                  </a:lnTo>
                  <a:lnTo>
                    <a:pt x="3" y="7"/>
                  </a:lnTo>
                  <a:lnTo>
                    <a:pt x="10" y="7"/>
                  </a:lnTo>
                  <a:lnTo>
                    <a:pt x="10" y="0"/>
                  </a:lnTo>
                  <a:lnTo>
                    <a:pt x="15" y="0"/>
                  </a:lnTo>
                  <a:lnTo>
                    <a:pt x="15" y="17"/>
                  </a:lnTo>
                  <a:lnTo>
                    <a:pt x="10" y="17"/>
                  </a:lnTo>
                  <a:lnTo>
                    <a:pt x="10" y="10"/>
                  </a:lnTo>
                  <a:lnTo>
                    <a:pt x="3" y="10"/>
                  </a:lnTo>
                  <a:lnTo>
                    <a:pt x="3"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1" name="Freeform 135">
              <a:extLst>
                <a:ext uri="{FF2B5EF4-FFF2-40B4-BE49-F238E27FC236}">
                  <a16:creationId xmlns:a16="http://schemas.microsoft.com/office/drawing/2014/main" id="{ADF4A2EE-4AFC-4BD7-8539-8F1FE1AD45C7}"/>
                </a:ext>
              </a:extLst>
            </p:cNvPr>
            <p:cNvSpPr>
              <a:spLocks/>
            </p:cNvSpPr>
            <p:nvPr/>
          </p:nvSpPr>
          <p:spPr bwMode="auto">
            <a:xfrm>
              <a:off x="10826750" y="5764213"/>
              <a:ext cx="23812" cy="26988"/>
            </a:xfrm>
            <a:custGeom>
              <a:avLst/>
              <a:gdLst>
                <a:gd name="T0" fmla="*/ 0 w 15"/>
                <a:gd name="T1" fmla="*/ 0 h 17"/>
                <a:gd name="T2" fmla="*/ 15 w 15"/>
                <a:gd name="T3" fmla="*/ 0 h 17"/>
                <a:gd name="T4" fmla="*/ 15 w 15"/>
                <a:gd name="T5" fmla="*/ 2 h 17"/>
                <a:gd name="T6" fmla="*/ 5 w 15"/>
                <a:gd name="T7" fmla="*/ 2 h 17"/>
                <a:gd name="T8" fmla="*/ 5 w 15"/>
                <a:gd name="T9" fmla="*/ 7 h 17"/>
                <a:gd name="T10" fmla="*/ 15 w 15"/>
                <a:gd name="T11" fmla="*/ 7 h 17"/>
                <a:gd name="T12" fmla="*/ 15 w 15"/>
                <a:gd name="T13" fmla="*/ 10 h 17"/>
                <a:gd name="T14" fmla="*/ 5 w 15"/>
                <a:gd name="T15" fmla="*/ 10 h 17"/>
                <a:gd name="T16" fmla="*/ 5 w 15"/>
                <a:gd name="T17" fmla="*/ 15 h 17"/>
                <a:gd name="T18" fmla="*/ 15 w 15"/>
                <a:gd name="T19" fmla="*/ 15 h 17"/>
                <a:gd name="T20" fmla="*/ 15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15" y="0"/>
                  </a:lnTo>
                  <a:lnTo>
                    <a:pt x="15" y="2"/>
                  </a:lnTo>
                  <a:lnTo>
                    <a:pt x="5" y="2"/>
                  </a:lnTo>
                  <a:lnTo>
                    <a:pt x="5" y="7"/>
                  </a:lnTo>
                  <a:lnTo>
                    <a:pt x="15" y="7"/>
                  </a:lnTo>
                  <a:lnTo>
                    <a:pt x="15" y="10"/>
                  </a:lnTo>
                  <a:lnTo>
                    <a:pt x="5" y="10"/>
                  </a:lnTo>
                  <a:lnTo>
                    <a:pt x="5" y="15"/>
                  </a:lnTo>
                  <a:lnTo>
                    <a:pt x="15" y="15"/>
                  </a:lnTo>
                  <a:lnTo>
                    <a:pt x="15"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2" name="Freeform 136">
              <a:extLst>
                <a:ext uri="{FF2B5EF4-FFF2-40B4-BE49-F238E27FC236}">
                  <a16:creationId xmlns:a16="http://schemas.microsoft.com/office/drawing/2014/main" id="{F0EA5015-E4B3-48C2-A49D-E697F2E48268}"/>
                </a:ext>
              </a:extLst>
            </p:cNvPr>
            <p:cNvSpPr>
              <a:spLocks noEditPoints="1"/>
            </p:cNvSpPr>
            <p:nvPr/>
          </p:nvSpPr>
          <p:spPr bwMode="auto">
            <a:xfrm>
              <a:off x="10864850" y="5764213"/>
              <a:ext cx="26987" cy="26988"/>
            </a:xfrm>
            <a:custGeom>
              <a:avLst/>
              <a:gdLst>
                <a:gd name="T0" fmla="*/ 0 w 7"/>
                <a:gd name="T1" fmla="*/ 0 h 7"/>
                <a:gd name="T2" fmla="*/ 4 w 7"/>
                <a:gd name="T3" fmla="*/ 0 h 7"/>
                <a:gd name="T4" fmla="*/ 7 w 7"/>
                <a:gd name="T5" fmla="*/ 2 h 7"/>
                <a:gd name="T6" fmla="*/ 5 w 7"/>
                <a:gd name="T7" fmla="*/ 4 h 7"/>
                <a:gd name="T8" fmla="*/ 7 w 7"/>
                <a:gd name="T9" fmla="*/ 7 h 7"/>
                <a:gd name="T10" fmla="*/ 5 w 7"/>
                <a:gd name="T11" fmla="*/ 7 h 7"/>
                <a:gd name="T12" fmla="*/ 3 w 7"/>
                <a:gd name="T13" fmla="*/ 4 h 7"/>
                <a:gd name="T14" fmla="*/ 2 w 7"/>
                <a:gd name="T15" fmla="*/ 4 h 7"/>
                <a:gd name="T16" fmla="*/ 2 w 7"/>
                <a:gd name="T17" fmla="*/ 7 h 7"/>
                <a:gd name="T18" fmla="*/ 0 w 7"/>
                <a:gd name="T19" fmla="*/ 7 h 7"/>
                <a:gd name="T20" fmla="*/ 0 w 7"/>
                <a:gd name="T21" fmla="*/ 0 h 7"/>
                <a:gd name="T22" fmla="*/ 2 w 7"/>
                <a:gd name="T23" fmla="*/ 1 h 7"/>
                <a:gd name="T24" fmla="*/ 2 w 7"/>
                <a:gd name="T25" fmla="*/ 3 h 7"/>
                <a:gd name="T26" fmla="*/ 3 w 7"/>
                <a:gd name="T27" fmla="*/ 3 h 7"/>
                <a:gd name="T28" fmla="*/ 5 w 7"/>
                <a:gd name="T29" fmla="*/ 2 h 7"/>
                <a:gd name="T30" fmla="*/ 3 w 7"/>
                <a:gd name="T31" fmla="*/ 1 h 7"/>
                <a:gd name="T32" fmla="*/ 2 w 7"/>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0" y="0"/>
                  </a:moveTo>
                  <a:cubicBezTo>
                    <a:pt x="4" y="0"/>
                    <a:pt x="4" y="0"/>
                    <a:pt x="4" y="0"/>
                  </a:cubicBezTo>
                  <a:cubicBezTo>
                    <a:pt x="5" y="0"/>
                    <a:pt x="7" y="0"/>
                    <a:pt x="7" y="2"/>
                  </a:cubicBezTo>
                  <a:cubicBezTo>
                    <a:pt x="7" y="3"/>
                    <a:pt x="6" y="4"/>
                    <a:pt x="5" y="4"/>
                  </a:cubicBezTo>
                  <a:cubicBezTo>
                    <a:pt x="7" y="7"/>
                    <a:pt x="7" y="7"/>
                    <a:pt x="7" y="7"/>
                  </a:cubicBezTo>
                  <a:cubicBezTo>
                    <a:pt x="5" y="7"/>
                    <a:pt x="5" y="7"/>
                    <a:pt x="5" y="7"/>
                  </a:cubicBezTo>
                  <a:cubicBezTo>
                    <a:pt x="3" y="4"/>
                    <a:pt x="3" y="4"/>
                    <a:pt x="3" y="4"/>
                  </a:cubicBezTo>
                  <a:cubicBezTo>
                    <a:pt x="2" y="4"/>
                    <a:pt x="2" y="4"/>
                    <a:pt x="2" y="4"/>
                  </a:cubicBezTo>
                  <a:cubicBezTo>
                    <a:pt x="2" y="7"/>
                    <a:pt x="2" y="7"/>
                    <a:pt x="2" y="7"/>
                  </a:cubicBezTo>
                  <a:cubicBezTo>
                    <a:pt x="0" y="7"/>
                    <a:pt x="0" y="7"/>
                    <a:pt x="0" y="7"/>
                  </a:cubicBezTo>
                  <a:lnTo>
                    <a:pt x="0" y="0"/>
                  </a:lnTo>
                  <a:close/>
                  <a:moveTo>
                    <a:pt x="2" y="1"/>
                  </a:moveTo>
                  <a:cubicBezTo>
                    <a:pt x="2" y="3"/>
                    <a:pt x="2" y="3"/>
                    <a:pt x="2" y="3"/>
                  </a:cubicBezTo>
                  <a:cubicBezTo>
                    <a:pt x="3" y="3"/>
                    <a:pt x="3" y="3"/>
                    <a:pt x="3" y="3"/>
                  </a:cubicBezTo>
                  <a:cubicBezTo>
                    <a:pt x="5" y="3"/>
                    <a:pt x="5" y="3"/>
                    <a:pt x="5" y="2"/>
                  </a:cubicBezTo>
                  <a:cubicBezTo>
                    <a:pt x="5" y="1"/>
                    <a:pt x="5" y="1"/>
                    <a:pt x="3" y="1"/>
                  </a:cubicBezTo>
                  <a:lnTo>
                    <a:pt x="2" y="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3" name="Freeform 137">
              <a:extLst>
                <a:ext uri="{FF2B5EF4-FFF2-40B4-BE49-F238E27FC236}">
                  <a16:creationId xmlns:a16="http://schemas.microsoft.com/office/drawing/2014/main" id="{D18F40B2-9821-4921-A0E8-7410D713F2AC}"/>
                </a:ext>
              </a:extLst>
            </p:cNvPr>
            <p:cNvSpPr>
              <a:spLocks/>
            </p:cNvSpPr>
            <p:nvPr/>
          </p:nvSpPr>
          <p:spPr bwMode="auto">
            <a:xfrm>
              <a:off x="10906125" y="5764213"/>
              <a:ext cx="22225" cy="26988"/>
            </a:xfrm>
            <a:custGeom>
              <a:avLst/>
              <a:gdLst>
                <a:gd name="T0" fmla="*/ 0 w 14"/>
                <a:gd name="T1" fmla="*/ 0 h 17"/>
                <a:gd name="T2" fmla="*/ 14 w 14"/>
                <a:gd name="T3" fmla="*/ 0 h 17"/>
                <a:gd name="T4" fmla="*/ 14 w 14"/>
                <a:gd name="T5" fmla="*/ 2 h 17"/>
                <a:gd name="T6" fmla="*/ 5 w 14"/>
                <a:gd name="T7" fmla="*/ 2 h 17"/>
                <a:gd name="T8" fmla="*/ 5 w 14"/>
                <a:gd name="T9" fmla="*/ 7 h 17"/>
                <a:gd name="T10" fmla="*/ 12 w 14"/>
                <a:gd name="T11" fmla="*/ 7 h 17"/>
                <a:gd name="T12" fmla="*/ 12 w 14"/>
                <a:gd name="T13" fmla="*/ 10 h 17"/>
                <a:gd name="T14" fmla="*/ 5 w 14"/>
                <a:gd name="T15" fmla="*/ 10 h 17"/>
                <a:gd name="T16" fmla="*/ 5 w 14"/>
                <a:gd name="T17" fmla="*/ 15 h 17"/>
                <a:gd name="T18" fmla="*/ 14 w 14"/>
                <a:gd name="T19" fmla="*/ 15 h 17"/>
                <a:gd name="T20" fmla="*/ 14 w 14"/>
                <a:gd name="T21" fmla="*/ 17 h 17"/>
                <a:gd name="T22" fmla="*/ 0 w 14"/>
                <a:gd name="T23" fmla="*/ 17 h 17"/>
                <a:gd name="T24" fmla="*/ 0 w 14"/>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0" y="0"/>
                  </a:moveTo>
                  <a:lnTo>
                    <a:pt x="14" y="0"/>
                  </a:lnTo>
                  <a:lnTo>
                    <a:pt x="14" y="2"/>
                  </a:lnTo>
                  <a:lnTo>
                    <a:pt x="5" y="2"/>
                  </a:lnTo>
                  <a:lnTo>
                    <a:pt x="5" y="7"/>
                  </a:lnTo>
                  <a:lnTo>
                    <a:pt x="12" y="7"/>
                  </a:lnTo>
                  <a:lnTo>
                    <a:pt x="12" y="10"/>
                  </a:lnTo>
                  <a:lnTo>
                    <a:pt x="5" y="10"/>
                  </a:lnTo>
                  <a:lnTo>
                    <a:pt x="5" y="15"/>
                  </a:lnTo>
                  <a:lnTo>
                    <a:pt x="14" y="15"/>
                  </a:lnTo>
                  <a:lnTo>
                    <a:pt x="14"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4" name="Rectangle 138">
              <a:extLst>
                <a:ext uri="{FF2B5EF4-FFF2-40B4-BE49-F238E27FC236}">
                  <a16:creationId xmlns:a16="http://schemas.microsoft.com/office/drawing/2014/main" id="{46A9C59D-E84E-4F44-886C-9EAE33144178}"/>
                </a:ext>
              </a:extLst>
            </p:cNvPr>
            <p:cNvSpPr>
              <a:spLocks noChangeArrowheads="1"/>
            </p:cNvSpPr>
            <p:nvPr/>
          </p:nvSpPr>
          <p:spPr bwMode="auto">
            <a:xfrm>
              <a:off x="10325100" y="5581650"/>
              <a:ext cx="19050" cy="139700"/>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115" name="Freeform 139">
              <a:extLst>
                <a:ext uri="{FF2B5EF4-FFF2-40B4-BE49-F238E27FC236}">
                  <a16:creationId xmlns:a16="http://schemas.microsoft.com/office/drawing/2014/main" id="{97470A5A-BF7D-49F3-96AF-5E26AF8FF5AE}"/>
                </a:ext>
              </a:extLst>
            </p:cNvPr>
            <p:cNvSpPr>
              <a:spLocks/>
            </p:cNvSpPr>
            <p:nvPr/>
          </p:nvSpPr>
          <p:spPr bwMode="auto">
            <a:xfrm>
              <a:off x="10377488" y="5576888"/>
              <a:ext cx="98425" cy="147638"/>
            </a:xfrm>
            <a:custGeom>
              <a:avLst/>
              <a:gdLst>
                <a:gd name="T0" fmla="*/ 17 w 62"/>
                <a:gd name="T1" fmla="*/ 32 h 93"/>
                <a:gd name="T2" fmla="*/ 10 w 62"/>
                <a:gd name="T3" fmla="*/ 20 h 93"/>
                <a:gd name="T4" fmla="*/ 10 w 62"/>
                <a:gd name="T5" fmla="*/ 20 h 93"/>
                <a:gd name="T6" fmla="*/ 10 w 62"/>
                <a:gd name="T7" fmla="*/ 32 h 93"/>
                <a:gd name="T8" fmla="*/ 10 w 62"/>
                <a:gd name="T9" fmla="*/ 91 h 93"/>
                <a:gd name="T10" fmla="*/ 0 w 62"/>
                <a:gd name="T11" fmla="*/ 91 h 93"/>
                <a:gd name="T12" fmla="*/ 0 w 62"/>
                <a:gd name="T13" fmla="*/ 0 h 93"/>
                <a:gd name="T14" fmla="*/ 5 w 62"/>
                <a:gd name="T15" fmla="*/ 0 h 93"/>
                <a:gd name="T16" fmla="*/ 48 w 62"/>
                <a:gd name="T17" fmla="*/ 62 h 93"/>
                <a:gd name="T18" fmla="*/ 52 w 62"/>
                <a:gd name="T19" fmla="*/ 71 h 93"/>
                <a:gd name="T20" fmla="*/ 55 w 62"/>
                <a:gd name="T21" fmla="*/ 71 h 93"/>
                <a:gd name="T22" fmla="*/ 52 w 62"/>
                <a:gd name="T23" fmla="*/ 62 h 93"/>
                <a:gd name="T24" fmla="*/ 52 w 62"/>
                <a:gd name="T25" fmla="*/ 3 h 93"/>
                <a:gd name="T26" fmla="*/ 62 w 62"/>
                <a:gd name="T27" fmla="*/ 3 h 93"/>
                <a:gd name="T28" fmla="*/ 62 w 62"/>
                <a:gd name="T29" fmla="*/ 93 h 93"/>
                <a:gd name="T30" fmla="*/ 57 w 62"/>
                <a:gd name="T31" fmla="*/ 93 h 93"/>
                <a:gd name="T32" fmla="*/ 17 w 62"/>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93">
                  <a:moveTo>
                    <a:pt x="17" y="32"/>
                  </a:moveTo>
                  <a:lnTo>
                    <a:pt x="10" y="20"/>
                  </a:lnTo>
                  <a:lnTo>
                    <a:pt x="10" y="20"/>
                  </a:lnTo>
                  <a:lnTo>
                    <a:pt x="10" y="32"/>
                  </a:lnTo>
                  <a:lnTo>
                    <a:pt x="10" y="91"/>
                  </a:lnTo>
                  <a:lnTo>
                    <a:pt x="0" y="91"/>
                  </a:lnTo>
                  <a:lnTo>
                    <a:pt x="0" y="0"/>
                  </a:lnTo>
                  <a:lnTo>
                    <a:pt x="5" y="0"/>
                  </a:lnTo>
                  <a:lnTo>
                    <a:pt x="48" y="62"/>
                  </a:lnTo>
                  <a:lnTo>
                    <a:pt x="52" y="71"/>
                  </a:lnTo>
                  <a:lnTo>
                    <a:pt x="55" y="71"/>
                  </a:lnTo>
                  <a:lnTo>
                    <a:pt x="52" y="62"/>
                  </a:lnTo>
                  <a:lnTo>
                    <a:pt x="52" y="3"/>
                  </a:lnTo>
                  <a:lnTo>
                    <a:pt x="62" y="3"/>
                  </a:lnTo>
                  <a:lnTo>
                    <a:pt x="62" y="93"/>
                  </a:lnTo>
                  <a:lnTo>
                    <a:pt x="57" y="93"/>
                  </a:lnTo>
                  <a:lnTo>
                    <a:pt x="17" y="3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6" name="Freeform 140">
              <a:extLst>
                <a:ext uri="{FF2B5EF4-FFF2-40B4-BE49-F238E27FC236}">
                  <a16:creationId xmlns:a16="http://schemas.microsoft.com/office/drawing/2014/main" id="{DABC6139-45F2-40E1-9F97-82B552810BE3}"/>
                </a:ext>
              </a:extLst>
            </p:cNvPr>
            <p:cNvSpPr>
              <a:spLocks/>
            </p:cNvSpPr>
            <p:nvPr/>
          </p:nvSpPr>
          <p:spPr bwMode="auto">
            <a:xfrm>
              <a:off x="10502900" y="5576888"/>
              <a:ext cx="82550" cy="147638"/>
            </a:xfrm>
            <a:custGeom>
              <a:avLst/>
              <a:gdLst>
                <a:gd name="T0" fmla="*/ 18 w 22"/>
                <a:gd name="T1" fmla="*/ 28 h 38"/>
                <a:gd name="T2" fmla="*/ 17 w 22"/>
                <a:gd name="T3" fmla="*/ 24 h 38"/>
                <a:gd name="T4" fmla="*/ 13 w 22"/>
                <a:gd name="T5" fmla="*/ 22 h 38"/>
                <a:gd name="T6" fmla="*/ 9 w 22"/>
                <a:gd name="T7" fmla="*/ 20 h 38"/>
                <a:gd name="T8" fmla="*/ 5 w 22"/>
                <a:gd name="T9" fmla="*/ 18 h 38"/>
                <a:gd name="T10" fmla="*/ 2 w 22"/>
                <a:gd name="T11" fmla="*/ 14 h 38"/>
                <a:gd name="T12" fmla="*/ 1 w 22"/>
                <a:gd name="T13" fmla="*/ 10 h 38"/>
                <a:gd name="T14" fmla="*/ 4 w 22"/>
                <a:gd name="T15" fmla="*/ 3 h 38"/>
                <a:gd name="T16" fmla="*/ 12 w 22"/>
                <a:gd name="T17" fmla="*/ 0 h 38"/>
                <a:gd name="T18" fmla="*/ 18 w 22"/>
                <a:gd name="T19" fmla="*/ 1 h 38"/>
                <a:gd name="T20" fmla="*/ 22 w 22"/>
                <a:gd name="T21" fmla="*/ 2 h 38"/>
                <a:gd name="T22" fmla="*/ 20 w 22"/>
                <a:gd name="T23" fmla="*/ 6 h 38"/>
                <a:gd name="T24" fmla="*/ 17 w 22"/>
                <a:gd name="T25" fmla="*/ 5 h 38"/>
                <a:gd name="T26" fmla="*/ 12 w 22"/>
                <a:gd name="T27" fmla="*/ 4 h 38"/>
                <a:gd name="T28" fmla="*/ 7 w 22"/>
                <a:gd name="T29" fmla="*/ 6 h 38"/>
                <a:gd name="T30" fmla="*/ 5 w 22"/>
                <a:gd name="T31" fmla="*/ 9 h 38"/>
                <a:gd name="T32" fmla="*/ 6 w 22"/>
                <a:gd name="T33" fmla="*/ 13 h 38"/>
                <a:gd name="T34" fmla="*/ 9 w 22"/>
                <a:gd name="T35" fmla="*/ 15 h 38"/>
                <a:gd name="T36" fmla="*/ 14 w 22"/>
                <a:gd name="T37" fmla="*/ 17 h 38"/>
                <a:gd name="T38" fmla="*/ 18 w 22"/>
                <a:gd name="T39" fmla="*/ 20 h 38"/>
                <a:gd name="T40" fmla="*/ 21 w 22"/>
                <a:gd name="T41" fmla="*/ 23 h 38"/>
                <a:gd name="T42" fmla="*/ 22 w 22"/>
                <a:gd name="T43" fmla="*/ 28 h 38"/>
                <a:gd name="T44" fmla="*/ 21 w 22"/>
                <a:gd name="T45" fmla="*/ 32 h 38"/>
                <a:gd name="T46" fmla="*/ 19 w 22"/>
                <a:gd name="T47" fmla="*/ 35 h 38"/>
                <a:gd name="T48" fmla="*/ 15 w 22"/>
                <a:gd name="T49" fmla="*/ 37 h 38"/>
                <a:gd name="T50" fmla="*/ 10 w 22"/>
                <a:gd name="T51" fmla="*/ 38 h 38"/>
                <a:gd name="T52" fmla="*/ 4 w 22"/>
                <a:gd name="T53" fmla="*/ 37 h 38"/>
                <a:gd name="T54" fmla="*/ 0 w 22"/>
                <a:gd name="T55" fmla="*/ 36 h 38"/>
                <a:gd name="T56" fmla="*/ 1 w 22"/>
                <a:gd name="T57" fmla="*/ 32 h 38"/>
                <a:gd name="T58" fmla="*/ 5 w 22"/>
                <a:gd name="T59" fmla="*/ 33 h 38"/>
                <a:gd name="T60" fmla="*/ 10 w 22"/>
                <a:gd name="T61" fmla="*/ 34 h 38"/>
                <a:gd name="T62" fmla="*/ 13 w 22"/>
                <a:gd name="T63" fmla="*/ 34 h 38"/>
                <a:gd name="T64" fmla="*/ 16 w 22"/>
                <a:gd name="T65" fmla="*/ 33 h 38"/>
                <a:gd name="T66" fmla="*/ 17 w 22"/>
                <a:gd name="T67" fmla="*/ 31 h 38"/>
                <a:gd name="T68" fmla="*/ 18 w 22"/>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38">
                  <a:moveTo>
                    <a:pt x="18" y="28"/>
                  </a:moveTo>
                  <a:cubicBezTo>
                    <a:pt x="18" y="26"/>
                    <a:pt x="18" y="25"/>
                    <a:pt x="17" y="24"/>
                  </a:cubicBezTo>
                  <a:cubicBezTo>
                    <a:pt x="16" y="23"/>
                    <a:pt x="15" y="23"/>
                    <a:pt x="13" y="22"/>
                  </a:cubicBezTo>
                  <a:cubicBezTo>
                    <a:pt x="12" y="21"/>
                    <a:pt x="11" y="21"/>
                    <a:pt x="9" y="20"/>
                  </a:cubicBezTo>
                  <a:cubicBezTo>
                    <a:pt x="8" y="19"/>
                    <a:pt x="6" y="19"/>
                    <a:pt x="5" y="18"/>
                  </a:cubicBezTo>
                  <a:cubicBezTo>
                    <a:pt x="4" y="17"/>
                    <a:pt x="3" y="16"/>
                    <a:pt x="2" y="14"/>
                  </a:cubicBezTo>
                  <a:cubicBezTo>
                    <a:pt x="1" y="13"/>
                    <a:pt x="1" y="12"/>
                    <a:pt x="1" y="10"/>
                  </a:cubicBezTo>
                  <a:cubicBezTo>
                    <a:pt x="1" y="7"/>
                    <a:pt x="2" y="4"/>
                    <a:pt x="4" y="3"/>
                  </a:cubicBezTo>
                  <a:cubicBezTo>
                    <a:pt x="5" y="1"/>
                    <a:pt x="8" y="0"/>
                    <a:pt x="12" y="0"/>
                  </a:cubicBezTo>
                  <a:cubicBezTo>
                    <a:pt x="14" y="0"/>
                    <a:pt x="16" y="1"/>
                    <a:pt x="18" y="1"/>
                  </a:cubicBezTo>
                  <a:cubicBezTo>
                    <a:pt x="19" y="1"/>
                    <a:pt x="21" y="2"/>
                    <a:pt x="22" y="2"/>
                  </a:cubicBezTo>
                  <a:cubicBezTo>
                    <a:pt x="20" y="6"/>
                    <a:pt x="20" y="6"/>
                    <a:pt x="20" y="6"/>
                  </a:cubicBezTo>
                  <a:cubicBezTo>
                    <a:pt x="20" y="5"/>
                    <a:pt x="18" y="5"/>
                    <a:pt x="17" y="5"/>
                  </a:cubicBezTo>
                  <a:cubicBezTo>
                    <a:pt x="15" y="4"/>
                    <a:pt x="14" y="4"/>
                    <a:pt x="12" y="4"/>
                  </a:cubicBezTo>
                  <a:cubicBezTo>
                    <a:pt x="9" y="4"/>
                    <a:pt x="8" y="5"/>
                    <a:pt x="7" y="6"/>
                  </a:cubicBezTo>
                  <a:cubicBezTo>
                    <a:pt x="5" y="7"/>
                    <a:pt x="5" y="8"/>
                    <a:pt x="5" y="9"/>
                  </a:cubicBezTo>
                  <a:cubicBezTo>
                    <a:pt x="5" y="11"/>
                    <a:pt x="5" y="12"/>
                    <a:pt x="6" y="13"/>
                  </a:cubicBezTo>
                  <a:cubicBezTo>
                    <a:pt x="7" y="14"/>
                    <a:pt x="8" y="14"/>
                    <a:pt x="9" y="15"/>
                  </a:cubicBezTo>
                  <a:cubicBezTo>
                    <a:pt x="11" y="16"/>
                    <a:pt x="12" y="16"/>
                    <a:pt x="14" y="17"/>
                  </a:cubicBezTo>
                  <a:cubicBezTo>
                    <a:pt x="15" y="18"/>
                    <a:pt x="16" y="19"/>
                    <a:pt x="18" y="20"/>
                  </a:cubicBezTo>
                  <a:cubicBezTo>
                    <a:pt x="19" y="20"/>
                    <a:pt x="20" y="22"/>
                    <a:pt x="21" y="23"/>
                  </a:cubicBezTo>
                  <a:cubicBezTo>
                    <a:pt x="22" y="24"/>
                    <a:pt x="22" y="26"/>
                    <a:pt x="22" y="28"/>
                  </a:cubicBezTo>
                  <a:cubicBezTo>
                    <a:pt x="22" y="29"/>
                    <a:pt x="22" y="31"/>
                    <a:pt x="21" y="32"/>
                  </a:cubicBezTo>
                  <a:cubicBezTo>
                    <a:pt x="21" y="33"/>
                    <a:pt x="20" y="34"/>
                    <a:pt x="19" y="35"/>
                  </a:cubicBezTo>
                  <a:cubicBezTo>
                    <a:pt x="18" y="36"/>
                    <a:pt x="17" y="37"/>
                    <a:pt x="15" y="37"/>
                  </a:cubicBezTo>
                  <a:cubicBezTo>
                    <a:pt x="14" y="37"/>
                    <a:pt x="12" y="38"/>
                    <a:pt x="10" y="38"/>
                  </a:cubicBezTo>
                  <a:cubicBezTo>
                    <a:pt x="7" y="38"/>
                    <a:pt x="5" y="38"/>
                    <a:pt x="4" y="37"/>
                  </a:cubicBezTo>
                  <a:cubicBezTo>
                    <a:pt x="2" y="37"/>
                    <a:pt x="1" y="36"/>
                    <a:pt x="0" y="36"/>
                  </a:cubicBezTo>
                  <a:cubicBezTo>
                    <a:pt x="1" y="32"/>
                    <a:pt x="1" y="32"/>
                    <a:pt x="1" y="32"/>
                  </a:cubicBezTo>
                  <a:cubicBezTo>
                    <a:pt x="2" y="32"/>
                    <a:pt x="3" y="33"/>
                    <a:pt x="5" y="33"/>
                  </a:cubicBezTo>
                  <a:cubicBezTo>
                    <a:pt x="6" y="34"/>
                    <a:pt x="8" y="34"/>
                    <a:pt x="10" y="34"/>
                  </a:cubicBezTo>
                  <a:cubicBezTo>
                    <a:pt x="11" y="34"/>
                    <a:pt x="12" y="34"/>
                    <a:pt x="13" y="34"/>
                  </a:cubicBezTo>
                  <a:cubicBezTo>
                    <a:pt x="14" y="33"/>
                    <a:pt x="15" y="33"/>
                    <a:pt x="16" y="33"/>
                  </a:cubicBezTo>
                  <a:cubicBezTo>
                    <a:pt x="16" y="32"/>
                    <a:pt x="17" y="31"/>
                    <a:pt x="17" y="31"/>
                  </a:cubicBezTo>
                  <a:cubicBezTo>
                    <a:pt x="18" y="30"/>
                    <a:pt x="18" y="29"/>
                    <a:pt x="18" y="28"/>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7" name="Freeform 141">
              <a:extLst>
                <a:ext uri="{FF2B5EF4-FFF2-40B4-BE49-F238E27FC236}">
                  <a16:creationId xmlns:a16="http://schemas.microsoft.com/office/drawing/2014/main" id="{8E2FC562-5781-4175-9B2D-99ED7FED851C}"/>
                </a:ext>
              </a:extLst>
            </p:cNvPr>
            <p:cNvSpPr>
              <a:spLocks/>
            </p:cNvSpPr>
            <p:nvPr/>
          </p:nvSpPr>
          <p:spPr bwMode="auto">
            <a:xfrm>
              <a:off x="10612438" y="5581650"/>
              <a:ext cx="93662" cy="142875"/>
            </a:xfrm>
            <a:custGeom>
              <a:avLst/>
              <a:gdLst>
                <a:gd name="T0" fmla="*/ 21 w 25"/>
                <a:gd name="T1" fmla="*/ 0 h 37"/>
                <a:gd name="T2" fmla="*/ 25 w 25"/>
                <a:gd name="T3" fmla="*/ 0 h 37"/>
                <a:gd name="T4" fmla="*/ 25 w 25"/>
                <a:gd name="T5" fmla="*/ 24 h 37"/>
                <a:gd name="T6" fmla="*/ 24 w 25"/>
                <a:gd name="T7" fmla="*/ 30 h 37"/>
                <a:gd name="T8" fmla="*/ 21 w 25"/>
                <a:gd name="T9" fmla="*/ 34 h 37"/>
                <a:gd name="T10" fmla="*/ 18 w 25"/>
                <a:gd name="T11" fmla="*/ 36 h 37"/>
                <a:gd name="T12" fmla="*/ 13 w 25"/>
                <a:gd name="T13" fmla="*/ 37 h 37"/>
                <a:gd name="T14" fmla="*/ 3 w 25"/>
                <a:gd name="T15" fmla="*/ 34 h 37"/>
                <a:gd name="T16" fmla="*/ 0 w 25"/>
                <a:gd name="T17" fmla="*/ 25 h 37"/>
                <a:gd name="T18" fmla="*/ 0 w 25"/>
                <a:gd name="T19" fmla="*/ 0 h 37"/>
                <a:gd name="T20" fmla="*/ 4 w 25"/>
                <a:gd name="T21" fmla="*/ 0 h 37"/>
                <a:gd name="T22" fmla="*/ 4 w 25"/>
                <a:gd name="T23" fmla="*/ 23 h 37"/>
                <a:gd name="T24" fmla="*/ 5 w 25"/>
                <a:gd name="T25" fmla="*/ 28 h 37"/>
                <a:gd name="T26" fmla="*/ 6 w 25"/>
                <a:gd name="T27" fmla="*/ 31 h 37"/>
                <a:gd name="T28" fmla="*/ 9 w 25"/>
                <a:gd name="T29" fmla="*/ 32 h 37"/>
                <a:gd name="T30" fmla="*/ 13 w 25"/>
                <a:gd name="T31" fmla="*/ 33 h 37"/>
                <a:gd name="T32" fmla="*/ 19 w 25"/>
                <a:gd name="T33" fmla="*/ 30 h 37"/>
                <a:gd name="T34" fmla="*/ 21 w 25"/>
                <a:gd name="T35" fmla="*/ 23 h 37"/>
                <a:gd name="T36" fmla="*/ 21 w 25"/>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7">
                  <a:moveTo>
                    <a:pt x="21" y="0"/>
                  </a:moveTo>
                  <a:cubicBezTo>
                    <a:pt x="25" y="0"/>
                    <a:pt x="25" y="0"/>
                    <a:pt x="25" y="0"/>
                  </a:cubicBezTo>
                  <a:cubicBezTo>
                    <a:pt x="25" y="24"/>
                    <a:pt x="25" y="24"/>
                    <a:pt x="25" y="24"/>
                  </a:cubicBezTo>
                  <a:cubicBezTo>
                    <a:pt x="25" y="26"/>
                    <a:pt x="24" y="28"/>
                    <a:pt x="24" y="30"/>
                  </a:cubicBezTo>
                  <a:cubicBezTo>
                    <a:pt x="23" y="31"/>
                    <a:pt x="22" y="33"/>
                    <a:pt x="21" y="34"/>
                  </a:cubicBezTo>
                  <a:cubicBezTo>
                    <a:pt x="20" y="35"/>
                    <a:pt x="19" y="35"/>
                    <a:pt x="18" y="36"/>
                  </a:cubicBezTo>
                  <a:cubicBezTo>
                    <a:pt x="16" y="36"/>
                    <a:pt x="15" y="37"/>
                    <a:pt x="13" y="37"/>
                  </a:cubicBezTo>
                  <a:cubicBezTo>
                    <a:pt x="8" y="37"/>
                    <a:pt x="5" y="36"/>
                    <a:pt x="3" y="34"/>
                  </a:cubicBezTo>
                  <a:cubicBezTo>
                    <a:pt x="1" y="32"/>
                    <a:pt x="0" y="29"/>
                    <a:pt x="0" y="25"/>
                  </a:cubicBezTo>
                  <a:cubicBezTo>
                    <a:pt x="0" y="0"/>
                    <a:pt x="0" y="0"/>
                    <a:pt x="0" y="0"/>
                  </a:cubicBezTo>
                  <a:cubicBezTo>
                    <a:pt x="4" y="0"/>
                    <a:pt x="4" y="0"/>
                    <a:pt x="4" y="0"/>
                  </a:cubicBezTo>
                  <a:cubicBezTo>
                    <a:pt x="4" y="23"/>
                    <a:pt x="4" y="23"/>
                    <a:pt x="4" y="23"/>
                  </a:cubicBezTo>
                  <a:cubicBezTo>
                    <a:pt x="4" y="25"/>
                    <a:pt x="4" y="26"/>
                    <a:pt x="5" y="28"/>
                  </a:cubicBezTo>
                  <a:cubicBezTo>
                    <a:pt x="5" y="29"/>
                    <a:pt x="6" y="30"/>
                    <a:pt x="6" y="31"/>
                  </a:cubicBezTo>
                  <a:cubicBezTo>
                    <a:pt x="7" y="31"/>
                    <a:pt x="8" y="32"/>
                    <a:pt x="9" y="32"/>
                  </a:cubicBezTo>
                  <a:cubicBezTo>
                    <a:pt x="10" y="33"/>
                    <a:pt x="11" y="33"/>
                    <a:pt x="13" y="33"/>
                  </a:cubicBezTo>
                  <a:cubicBezTo>
                    <a:pt x="16" y="33"/>
                    <a:pt x="18" y="32"/>
                    <a:pt x="19" y="30"/>
                  </a:cubicBezTo>
                  <a:cubicBezTo>
                    <a:pt x="20" y="29"/>
                    <a:pt x="21" y="26"/>
                    <a:pt x="21" y="23"/>
                  </a:cubicBezTo>
                  <a:lnTo>
                    <a:pt x="21"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8" name="Freeform 142">
              <a:extLst>
                <a:ext uri="{FF2B5EF4-FFF2-40B4-BE49-F238E27FC236}">
                  <a16:creationId xmlns:a16="http://schemas.microsoft.com/office/drawing/2014/main" id="{EA7E9DF4-18E9-4E70-A06A-31291241FB95}"/>
                </a:ext>
              </a:extLst>
            </p:cNvPr>
            <p:cNvSpPr>
              <a:spLocks noEditPoints="1"/>
            </p:cNvSpPr>
            <p:nvPr/>
          </p:nvSpPr>
          <p:spPr bwMode="auto">
            <a:xfrm>
              <a:off x="10736263" y="5581650"/>
              <a:ext cx="95250" cy="139700"/>
            </a:xfrm>
            <a:custGeom>
              <a:avLst/>
              <a:gdLst>
                <a:gd name="T0" fmla="*/ 0 w 25"/>
                <a:gd name="T1" fmla="*/ 0 h 36"/>
                <a:gd name="T2" fmla="*/ 5 w 25"/>
                <a:gd name="T3" fmla="*/ 0 h 36"/>
                <a:gd name="T4" fmla="*/ 9 w 25"/>
                <a:gd name="T5" fmla="*/ 0 h 36"/>
                <a:gd name="T6" fmla="*/ 14 w 25"/>
                <a:gd name="T7" fmla="*/ 0 h 36"/>
                <a:gd name="T8" fmla="*/ 18 w 25"/>
                <a:gd name="T9" fmla="*/ 2 h 36"/>
                <a:gd name="T10" fmla="*/ 20 w 25"/>
                <a:gd name="T11" fmla="*/ 5 h 36"/>
                <a:gd name="T12" fmla="*/ 21 w 25"/>
                <a:gd name="T13" fmla="*/ 10 h 36"/>
                <a:gd name="T14" fmla="*/ 19 w 25"/>
                <a:gd name="T15" fmla="*/ 16 h 36"/>
                <a:gd name="T16" fmla="*/ 13 w 25"/>
                <a:gd name="T17" fmla="*/ 20 h 36"/>
                <a:gd name="T18" fmla="*/ 16 w 25"/>
                <a:gd name="T19" fmla="*/ 22 h 36"/>
                <a:gd name="T20" fmla="*/ 25 w 25"/>
                <a:gd name="T21" fmla="*/ 36 h 36"/>
                <a:gd name="T22" fmla="*/ 20 w 25"/>
                <a:gd name="T23" fmla="*/ 36 h 36"/>
                <a:gd name="T24" fmla="*/ 10 w 25"/>
                <a:gd name="T25" fmla="*/ 21 h 36"/>
                <a:gd name="T26" fmla="*/ 5 w 25"/>
                <a:gd name="T27" fmla="*/ 20 h 36"/>
                <a:gd name="T28" fmla="*/ 5 w 25"/>
                <a:gd name="T29" fmla="*/ 36 h 36"/>
                <a:gd name="T30" fmla="*/ 0 w 25"/>
                <a:gd name="T31" fmla="*/ 36 h 36"/>
                <a:gd name="T32" fmla="*/ 0 w 25"/>
                <a:gd name="T33" fmla="*/ 0 h 36"/>
                <a:gd name="T34" fmla="*/ 10 w 25"/>
                <a:gd name="T35" fmla="*/ 3 h 36"/>
                <a:gd name="T36" fmla="*/ 8 w 25"/>
                <a:gd name="T37" fmla="*/ 3 h 36"/>
                <a:gd name="T38" fmla="*/ 7 w 25"/>
                <a:gd name="T39" fmla="*/ 3 h 36"/>
                <a:gd name="T40" fmla="*/ 5 w 25"/>
                <a:gd name="T41" fmla="*/ 3 h 36"/>
                <a:gd name="T42" fmla="*/ 5 w 25"/>
                <a:gd name="T43" fmla="*/ 4 h 36"/>
                <a:gd name="T44" fmla="*/ 5 w 25"/>
                <a:gd name="T45" fmla="*/ 17 h 36"/>
                <a:gd name="T46" fmla="*/ 9 w 25"/>
                <a:gd name="T47" fmla="*/ 17 h 36"/>
                <a:gd name="T48" fmla="*/ 14 w 25"/>
                <a:gd name="T49" fmla="*/ 15 h 36"/>
                <a:gd name="T50" fmla="*/ 17 w 25"/>
                <a:gd name="T51" fmla="*/ 10 h 36"/>
                <a:gd name="T52" fmla="*/ 15 w 25"/>
                <a:gd name="T53" fmla="*/ 5 h 36"/>
                <a:gd name="T54" fmla="*/ 10 w 25"/>
                <a:gd name="T5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36">
                  <a:moveTo>
                    <a:pt x="0" y="0"/>
                  </a:moveTo>
                  <a:cubicBezTo>
                    <a:pt x="2" y="0"/>
                    <a:pt x="3" y="0"/>
                    <a:pt x="5" y="0"/>
                  </a:cubicBezTo>
                  <a:cubicBezTo>
                    <a:pt x="6" y="0"/>
                    <a:pt x="8" y="0"/>
                    <a:pt x="9" y="0"/>
                  </a:cubicBezTo>
                  <a:cubicBezTo>
                    <a:pt x="11" y="0"/>
                    <a:pt x="13" y="0"/>
                    <a:pt x="14" y="0"/>
                  </a:cubicBezTo>
                  <a:cubicBezTo>
                    <a:pt x="15" y="0"/>
                    <a:pt x="17" y="1"/>
                    <a:pt x="18" y="2"/>
                  </a:cubicBezTo>
                  <a:cubicBezTo>
                    <a:pt x="19" y="3"/>
                    <a:pt x="20" y="4"/>
                    <a:pt x="20" y="5"/>
                  </a:cubicBezTo>
                  <a:cubicBezTo>
                    <a:pt x="21" y="6"/>
                    <a:pt x="21" y="8"/>
                    <a:pt x="21" y="10"/>
                  </a:cubicBezTo>
                  <a:cubicBezTo>
                    <a:pt x="21" y="12"/>
                    <a:pt x="21" y="15"/>
                    <a:pt x="19" y="16"/>
                  </a:cubicBezTo>
                  <a:cubicBezTo>
                    <a:pt x="17" y="18"/>
                    <a:pt x="15" y="19"/>
                    <a:pt x="13" y="20"/>
                  </a:cubicBezTo>
                  <a:cubicBezTo>
                    <a:pt x="16" y="22"/>
                    <a:pt x="16" y="22"/>
                    <a:pt x="16" y="22"/>
                  </a:cubicBezTo>
                  <a:cubicBezTo>
                    <a:pt x="25" y="36"/>
                    <a:pt x="25" y="36"/>
                    <a:pt x="25" y="36"/>
                  </a:cubicBezTo>
                  <a:cubicBezTo>
                    <a:pt x="20" y="36"/>
                    <a:pt x="20" y="36"/>
                    <a:pt x="20" y="36"/>
                  </a:cubicBezTo>
                  <a:cubicBezTo>
                    <a:pt x="10" y="21"/>
                    <a:pt x="10" y="21"/>
                    <a:pt x="10" y="21"/>
                  </a:cubicBezTo>
                  <a:cubicBezTo>
                    <a:pt x="5" y="20"/>
                    <a:pt x="5" y="20"/>
                    <a:pt x="5" y="20"/>
                  </a:cubicBezTo>
                  <a:cubicBezTo>
                    <a:pt x="5" y="36"/>
                    <a:pt x="5" y="36"/>
                    <a:pt x="5" y="36"/>
                  </a:cubicBezTo>
                  <a:cubicBezTo>
                    <a:pt x="0" y="36"/>
                    <a:pt x="0" y="36"/>
                    <a:pt x="0" y="36"/>
                  </a:cubicBezTo>
                  <a:lnTo>
                    <a:pt x="0" y="0"/>
                  </a:lnTo>
                  <a:close/>
                  <a:moveTo>
                    <a:pt x="10" y="3"/>
                  </a:moveTo>
                  <a:cubicBezTo>
                    <a:pt x="9" y="3"/>
                    <a:pt x="9" y="3"/>
                    <a:pt x="8" y="3"/>
                  </a:cubicBezTo>
                  <a:cubicBezTo>
                    <a:pt x="8" y="3"/>
                    <a:pt x="7" y="3"/>
                    <a:pt x="7" y="3"/>
                  </a:cubicBezTo>
                  <a:cubicBezTo>
                    <a:pt x="6" y="3"/>
                    <a:pt x="6" y="3"/>
                    <a:pt x="5" y="3"/>
                  </a:cubicBezTo>
                  <a:cubicBezTo>
                    <a:pt x="5" y="3"/>
                    <a:pt x="5" y="4"/>
                    <a:pt x="5" y="4"/>
                  </a:cubicBezTo>
                  <a:cubicBezTo>
                    <a:pt x="5" y="17"/>
                    <a:pt x="5" y="17"/>
                    <a:pt x="5" y="17"/>
                  </a:cubicBezTo>
                  <a:cubicBezTo>
                    <a:pt x="9" y="17"/>
                    <a:pt x="9" y="17"/>
                    <a:pt x="9" y="17"/>
                  </a:cubicBezTo>
                  <a:cubicBezTo>
                    <a:pt x="11" y="17"/>
                    <a:pt x="13" y="16"/>
                    <a:pt x="14" y="15"/>
                  </a:cubicBezTo>
                  <a:cubicBezTo>
                    <a:pt x="16" y="14"/>
                    <a:pt x="17" y="12"/>
                    <a:pt x="17" y="10"/>
                  </a:cubicBezTo>
                  <a:cubicBezTo>
                    <a:pt x="17" y="8"/>
                    <a:pt x="16" y="6"/>
                    <a:pt x="15" y="5"/>
                  </a:cubicBezTo>
                  <a:cubicBezTo>
                    <a:pt x="14" y="4"/>
                    <a:pt x="12" y="3"/>
                    <a:pt x="10" y="3"/>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9" name="Freeform 143">
              <a:extLst>
                <a:ext uri="{FF2B5EF4-FFF2-40B4-BE49-F238E27FC236}">
                  <a16:creationId xmlns:a16="http://schemas.microsoft.com/office/drawing/2014/main" id="{A9F9ED88-F606-40F0-8D04-3ECDD9F38765}"/>
                </a:ext>
              </a:extLst>
            </p:cNvPr>
            <p:cNvSpPr>
              <a:spLocks noEditPoints="1"/>
            </p:cNvSpPr>
            <p:nvPr/>
          </p:nvSpPr>
          <p:spPr bwMode="auto">
            <a:xfrm>
              <a:off x="10831513" y="5576888"/>
              <a:ext cx="112712" cy="144463"/>
            </a:xfrm>
            <a:custGeom>
              <a:avLst/>
              <a:gdLst>
                <a:gd name="T0" fmla="*/ 50 w 71"/>
                <a:gd name="T1" fmla="*/ 66 h 91"/>
                <a:gd name="T2" fmla="*/ 19 w 71"/>
                <a:gd name="T3" fmla="*/ 66 h 91"/>
                <a:gd name="T4" fmla="*/ 12 w 71"/>
                <a:gd name="T5" fmla="*/ 91 h 91"/>
                <a:gd name="T6" fmla="*/ 0 w 71"/>
                <a:gd name="T7" fmla="*/ 91 h 91"/>
                <a:gd name="T8" fmla="*/ 33 w 71"/>
                <a:gd name="T9" fmla="*/ 0 h 91"/>
                <a:gd name="T10" fmla="*/ 38 w 71"/>
                <a:gd name="T11" fmla="*/ 0 h 91"/>
                <a:gd name="T12" fmla="*/ 71 w 71"/>
                <a:gd name="T13" fmla="*/ 91 h 91"/>
                <a:gd name="T14" fmla="*/ 59 w 71"/>
                <a:gd name="T15" fmla="*/ 91 h 91"/>
                <a:gd name="T16" fmla="*/ 50 w 71"/>
                <a:gd name="T17" fmla="*/ 66 h 91"/>
                <a:gd name="T18" fmla="*/ 23 w 71"/>
                <a:gd name="T19" fmla="*/ 57 h 91"/>
                <a:gd name="T20" fmla="*/ 47 w 71"/>
                <a:gd name="T21" fmla="*/ 57 h 91"/>
                <a:gd name="T22" fmla="*/ 38 w 71"/>
                <a:gd name="T23" fmla="*/ 30 h 91"/>
                <a:gd name="T24" fmla="*/ 35 w 71"/>
                <a:gd name="T25" fmla="*/ 17 h 91"/>
                <a:gd name="T26" fmla="*/ 35 w 71"/>
                <a:gd name="T27" fmla="*/ 17 h 91"/>
                <a:gd name="T28" fmla="*/ 33 w 71"/>
                <a:gd name="T29" fmla="*/ 30 h 91"/>
                <a:gd name="T30" fmla="*/ 23 w 71"/>
                <a:gd name="T31" fmla="*/ 5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91">
                  <a:moveTo>
                    <a:pt x="50" y="66"/>
                  </a:moveTo>
                  <a:lnTo>
                    <a:pt x="19" y="66"/>
                  </a:lnTo>
                  <a:lnTo>
                    <a:pt x="12" y="91"/>
                  </a:lnTo>
                  <a:lnTo>
                    <a:pt x="0" y="91"/>
                  </a:lnTo>
                  <a:lnTo>
                    <a:pt x="33" y="0"/>
                  </a:lnTo>
                  <a:lnTo>
                    <a:pt x="38" y="0"/>
                  </a:lnTo>
                  <a:lnTo>
                    <a:pt x="71" y="91"/>
                  </a:lnTo>
                  <a:lnTo>
                    <a:pt x="59" y="91"/>
                  </a:lnTo>
                  <a:lnTo>
                    <a:pt x="50" y="66"/>
                  </a:lnTo>
                  <a:close/>
                  <a:moveTo>
                    <a:pt x="23" y="57"/>
                  </a:moveTo>
                  <a:lnTo>
                    <a:pt x="47" y="57"/>
                  </a:lnTo>
                  <a:lnTo>
                    <a:pt x="38" y="30"/>
                  </a:lnTo>
                  <a:lnTo>
                    <a:pt x="35" y="17"/>
                  </a:lnTo>
                  <a:lnTo>
                    <a:pt x="35" y="17"/>
                  </a:lnTo>
                  <a:lnTo>
                    <a:pt x="33" y="30"/>
                  </a:lnTo>
                  <a:lnTo>
                    <a:pt x="23" y="57"/>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0" name="Freeform 144">
              <a:extLst>
                <a:ext uri="{FF2B5EF4-FFF2-40B4-BE49-F238E27FC236}">
                  <a16:creationId xmlns:a16="http://schemas.microsoft.com/office/drawing/2014/main" id="{EDCA1CD2-33E8-4E70-8350-41A8C635BA21}"/>
                </a:ext>
              </a:extLst>
            </p:cNvPr>
            <p:cNvSpPr>
              <a:spLocks/>
            </p:cNvSpPr>
            <p:nvPr/>
          </p:nvSpPr>
          <p:spPr bwMode="auto">
            <a:xfrm>
              <a:off x="10960100" y="5576888"/>
              <a:ext cx="96837" cy="147638"/>
            </a:xfrm>
            <a:custGeom>
              <a:avLst/>
              <a:gdLst>
                <a:gd name="T0" fmla="*/ 16 w 61"/>
                <a:gd name="T1" fmla="*/ 32 h 93"/>
                <a:gd name="T2" fmla="*/ 9 w 61"/>
                <a:gd name="T3" fmla="*/ 20 h 93"/>
                <a:gd name="T4" fmla="*/ 9 w 61"/>
                <a:gd name="T5" fmla="*/ 20 h 93"/>
                <a:gd name="T6" fmla="*/ 9 w 61"/>
                <a:gd name="T7" fmla="*/ 32 h 93"/>
                <a:gd name="T8" fmla="*/ 9 w 61"/>
                <a:gd name="T9" fmla="*/ 91 h 93"/>
                <a:gd name="T10" fmla="*/ 0 w 61"/>
                <a:gd name="T11" fmla="*/ 91 h 93"/>
                <a:gd name="T12" fmla="*/ 0 w 61"/>
                <a:gd name="T13" fmla="*/ 0 h 93"/>
                <a:gd name="T14" fmla="*/ 7 w 61"/>
                <a:gd name="T15" fmla="*/ 0 h 93"/>
                <a:gd name="T16" fmla="*/ 47 w 61"/>
                <a:gd name="T17" fmla="*/ 62 h 93"/>
                <a:gd name="T18" fmla="*/ 54 w 61"/>
                <a:gd name="T19" fmla="*/ 71 h 93"/>
                <a:gd name="T20" fmla="*/ 54 w 61"/>
                <a:gd name="T21" fmla="*/ 71 h 93"/>
                <a:gd name="T22" fmla="*/ 52 w 61"/>
                <a:gd name="T23" fmla="*/ 62 h 93"/>
                <a:gd name="T24" fmla="*/ 52 w 61"/>
                <a:gd name="T25" fmla="*/ 3 h 93"/>
                <a:gd name="T26" fmla="*/ 61 w 61"/>
                <a:gd name="T27" fmla="*/ 3 h 93"/>
                <a:gd name="T28" fmla="*/ 61 w 61"/>
                <a:gd name="T29" fmla="*/ 93 h 93"/>
                <a:gd name="T30" fmla="*/ 57 w 61"/>
                <a:gd name="T31" fmla="*/ 93 h 93"/>
                <a:gd name="T32" fmla="*/ 16 w 61"/>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93">
                  <a:moveTo>
                    <a:pt x="16" y="32"/>
                  </a:moveTo>
                  <a:lnTo>
                    <a:pt x="9" y="20"/>
                  </a:lnTo>
                  <a:lnTo>
                    <a:pt x="9" y="20"/>
                  </a:lnTo>
                  <a:lnTo>
                    <a:pt x="9" y="32"/>
                  </a:lnTo>
                  <a:lnTo>
                    <a:pt x="9" y="91"/>
                  </a:lnTo>
                  <a:lnTo>
                    <a:pt x="0" y="91"/>
                  </a:lnTo>
                  <a:lnTo>
                    <a:pt x="0" y="0"/>
                  </a:lnTo>
                  <a:lnTo>
                    <a:pt x="7" y="0"/>
                  </a:lnTo>
                  <a:lnTo>
                    <a:pt x="47" y="62"/>
                  </a:lnTo>
                  <a:lnTo>
                    <a:pt x="54" y="71"/>
                  </a:lnTo>
                  <a:lnTo>
                    <a:pt x="54" y="71"/>
                  </a:lnTo>
                  <a:lnTo>
                    <a:pt x="52" y="62"/>
                  </a:lnTo>
                  <a:lnTo>
                    <a:pt x="52" y="3"/>
                  </a:lnTo>
                  <a:lnTo>
                    <a:pt x="61" y="3"/>
                  </a:lnTo>
                  <a:lnTo>
                    <a:pt x="61" y="93"/>
                  </a:lnTo>
                  <a:lnTo>
                    <a:pt x="57" y="93"/>
                  </a:lnTo>
                  <a:lnTo>
                    <a:pt x="16" y="3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1" name="Freeform 145">
              <a:extLst>
                <a:ext uri="{FF2B5EF4-FFF2-40B4-BE49-F238E27FC236}">
                  <a16:creationId xmlns:a16="http://schemas.microsoft.com/office/drawing/2014/main" id="{E10A2A02-8FE7-46E3-A1D7-AE441ED03304}"/>
                </a:ext>
              </a:extLst>
            </p:cNvPr>
            <p:cNvSpPr>
              <a:spLocks/>
            </p:cNvSpPr>
            <p:nvPr/>
          </p:nvSpPr>
          <p:spPr bwMode="auto">
            <a:xfrm>
              <a:off x="11083925" y="5576888"/>
              <a:ext cx="95250" cy="147638"/>
            </a:xfrm>
            <a:custGeom>
              <a:avLst/>
              <a:gdLst>
                <a:gd name="T0" fmla="*/ 25 w 25"/>
                <a:gd name="T1" fmla="*/ 36 h 38"/>
                <a:gd name="T2" fmla="*/ 21 w 25"/>
                <a:gd name="T3" fmla="*/ 37 h 38"/>
                <a:gd name="T4" fmla="*/ 16 w 25"/>
                <a:gd name="T5" fmla="*/ 38 h 38"/>
                <a:gd name="T6" fmla="*/ 10 w 25"/>
                <a:gd name="T7" fmla="*/ 37 h 38"/>
                <a:gd name="T8" fmla="*/ 5 w 25"/>
                <a:gd name="T9" fmla="*/ 33 h 38"/>
                <a:gd name="T10" fmla="*/ 2 w 25"/>
                <a:gd name="T11" fmla="*/ 27 h 38"/>
                <a:gd name="T12" fmla="*/ 0 w 25"/>
                <a:gd name="T13" fmla="*/ 19 h 38"/>
                <a:gd name="T14" fmla="*/ 2 w 25"/>
                <a:gd name="T15" fmla="*/ 10 h 38"/>
                <a:gd name="T16" fmla="*/ 5 w 25"/>
                <a:gd name="T17" fmla="*/ 5 h 38"/>
                <a:gd name="T18" fmla="*/ 10 w 25"/>
                <a:gd name="T19" fmla="*/ 1 h 38"/>
                <a:gd name="T20" fmla="*/ 16 w 25"/>
                <a:gd name="T21" fmla="*/ 0 h 38"/>
                <a:gd name="T22" fmla="*/ 21 w 25"/>
                <a:gd name="T23" fmla="*/ 1 h 38"/>
                <a:gd name="T24" fmla="*/ 24 w 25"/>
                <a:gd name="T25" fmla="*/ 2 h 38"/>
                <a:gd name="T26" fmla="*/ 23 w 25"/>
                <a:gd name="T27" fmla="*/ 5 h 38"/>
                <a:gd name="T28" fmla="*/ 16 w 25"/>
                <a:gd name="T29" fmla="*/ 4 h 38"/>
                <a:gd name="T30" fmla="*/ 12 w 25"/>
                <a:gd name="T31" fmla="*/ 5 h 38"/>
                <a:gd name="T32" fmla="*/ 8 w 25"/>
                <a:gd name="T33" fmla="*/ 7 h 38"/>
                <a:gd name="T34" fmla="*/ 6 w 25"/>
                <a:gd name="T35" fmla="*/ 12 h 38"/>
                <a:gd name="T36" fmla="*/ 5 w 25"/>
                <a:gd name="T37" fmla="*/ 19 h 38"/>
                <a:gd name="T38" fmla="*/ 6 w 25"/>
                <a:gd name="T39" fmla="*/ 26 h 38"/>
                <a:gd name="T40" fmla="*/ 8 w 25"/>
                <a:gd name="T41" fmla="*/ 30 h 38"/>
                <a:gd name="T42" fmla="*/ 12 w 25"/>
                <a:gd name="T43" fmla="*/ 33 h 38"/>
                <a:gd name="T44" fmla="*/ 17 w 25"/>
                <a:gd name="T45" fmla="*/ 34 h 38"/>
                <a:gd name="T46" fmla="*/ 21 w 25"/>
                <a:gd name="T47" fmla="*/ 33 h 38"/>
                <a:gd name="T48" fmla="*/ 24 w 25"/>
                <a:gd name="T49" fmla="*/ 32 h 38"/>
                <a:gd name="T50" fmla="*/ 25 w 25"/>
                <a:gd name="T5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8">
                  <a:moveTo>
                    <a:pt x="25" y="36"/>
                  </a:moveTo>
                  <a:cubicBezTo>
                    <a:pt x="24" y="36"/>
                    <a:pt x="23" y="37"/>
                    <a:pt x="21" y="37"/>
                  </a:cubicBezTo>
                  <a:cubicBezTo>
                    <a:pt x="19" y="38"/>
                    <a:pt x="18" y="38"/>
                    <a:pt x="16" y="38"/>
                  </a:cubicBezTo>
                  <a:cubicBezTo>
                    <a:pt x="14" y="38"/>
                    <a:pt x="12" y="37"/>
                    <a:pt x="10" y="37"/>
                  </a:cubicBezTo>
                  <a:cubicBezTo>
                    <a:pt x="8" y="36"/>
                    <a:pt x="6" y="35"/>
                    <a:pt x="5" y="33"/>
                  </a:cubicBezTo>
                  <a:cubicBezTo>
                    <a:pt x="3" y="32"/>
                    <a:pt x="2" y="30"/>
                    <a:pt x="2" y="27"/>
                  </a:cubicBezTo>
                  <a:cubicBezTo>
                    <a:pt x="1" y="25"/>
                    <a:pt x="0" y="22"/>
                    <a:pt x="0" y="19"/>
                  </a:cubicBezTo>
                  <a:cubicBezTo>
                    <a:pt x="0" y="16"/>
                    <a:pt x="1" y="13"/>
                    <a:pt x="2" y="10"/>
                  </a:cubicBezTo>
                  <a:cubicBezTo>
                    <a:pt x="3" y="8"/>
                    <a:pt x="4" y="6"/>
                    <a:pt x="5" y="5"/>
                  </a:cubicBezTo>
                  <a:cubicBezTo>
                    <a:pt x="7" y="3"/>
                    <a:pt x="8" y="2"/>
                    <a:pt x="10" y="1"/>
                  </a:cubicBezTo>
                  <a:cubicBezTo>
                    <a:pt x="12" y="1"/>
                    <a:pt x="14" y="0"/>
                    <a:pt x="16" y="0"/>
                  </a:cubicBezTo>
                  <a:cubicBezTo>
                    <a:pt x="18" y="0"/>
                    <a:pt x="20" y="0"/>
                    <a:pt x="21" y="1"/>
                  </a:cubicBezTo>
                  <a:cubicBezTo>
                    <a:pt x="22" y="1"/>
                    <a:pt x="23" y="1"/>
                    <a:pt x="24" y="2"/>
                  </a:cubicBezTo>
                  <a:cubicBezTo>
                    <a:pt x="23" y="5"/>
                    <a:pt x="23" y="5"/>
                    <a:pt x="23" y="5"/>
                  </a:cubicBezTo>
                  <a:cubicBezTo>
                    <a:pt x="22" y="5"/>
                    <a:pt x="19" y="4"/>
                    <a:pt x="16" y="4"/>
                  </a:cubicBezTo>
                  <a:cubicBezTo>
                    <a:pt x="15" y="4"/>
                    <a:pt x="13" y="4"/>
                    <a:pt x="12" y="5"/>
                  </a:cubicBezTo>
                  <a:cubicBezTo>
                    <a:pt x="11" y="5"/>
                    <a:pt x="9" y="6"/>
                    <a:pt x="8" y="7"/>
                  </a:cubicBezTo>
                  <a:cubicBezTo>
                    <a:pt x="7" y="9"/>
                    <a:pt x="6" y="10"/>
                    <a:pt x="6" y="12"/>
                  </a:cubicBezTo>
                  <a:cubicBezTo>
                    <a:pt x="5" y="14"/>
                    <a:pt x="5" y="16"/>
                    <a:pt x="5" y="19"/>
                  </a:cubicBezTo>
                  <a:cubicBezTo>
                    <a:pt x="5" y="22"/>
                    <a:pt x="5" y="24"/>
                    <a:pt x="6" y="26"/>
                  </a:cubicBezTo>
                  <a:cubicBezTo>
                    <a:pt x="6" y="27"/>
                    <a:pt x="7" y="29"/>
                    <a:pt x="8" y="30"/>
                  </a:cubicBezTo>
                  <a:cubicBezTo>
                    <a:pt x="9" y="31"/>
                    <a:pt x="11" y="32"/>
                    <a:pt x="12" y="33"/>
                  </a:cubicBezTo>
                  <a:cubicBezTo>
                    <a:pt x="14" y="34"/>
                    <a:pt x="15" y="34"/>
                    <a:pt x="17" y="34"/>
                  </a:cubicBezTo>
                  <a:cubicBezTo>
                    <a:pt x="18" y="34"/>
                    <a:pt x="20" y="34"/>
                    <a:pt x="21" y="33"/>
                  </a:cubicBezTo>
                  <a:cubicBezTo>
                    <a:pt x="22" y="33"/>
                    <a:pt x="23" y="33"/>
                    <a:pt x="24" y="32"/>
                  </a:cubicBezTo>
                  <a:lnTo>
                    <a:pt x="25" y="3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2" name="Freeform 146">
              <a:extLst>
                <a:ext uri="{FF2B5EF4-FFF2-40B4-BE49-F238E27FC236}">
                  <a16:creationId xmlns:a16="http://schemas.microsoft.com/office/drawing/2014/main" id="{C40D3836-4988-4B65-9D00-F1D040897E5B}"/>
                </a:ext>
              </a:extLst>
            </p:cNvPr>
            <p:cNvSpPr>
              <a:spLocks/>
            </p:cNvSpPr>
            <p:nvPr/>
          </p:nvSpPr>
          <p:spPr bwMode="auto">
            <a:xfrm>
              <a:off x="11201400" y="5581650"/>
              <a:ext cx="74612" cy="139700"/>
            </a:xfrm>
            <a:custGeom>
              <a:avLst/>
              <a:gdLst>
                <a:gd name="T0" fmla="*/ 0 w 47"/>
                <a:gd name="T1" fmla="*/ 0 h 88"/>
                <a:gd name="T2" fmla="*/ 47 w 47"/>
                <a:gd name="T3" fmla="*/ 0 h 88"/>
                <a:gd name="T4" fmla="*/ 47 w 47"/>
                <a:gd name="T5" fmla="*/ 10 h 88"/>
                <a:gd name="T6" fmla="*/ 9 w 47"/>
                <a:gd name="T7" fmla="*/ 10 h 88"/>
                <a:gd name="T8" fmla="*/ 9 w 47"/>
                <a:gd name="T9" fmla="*/ 39 h 88"/>
                <a:gd name="T10" fmla="*/ 43 w 47"/>
                <a:gd name="T11" fmla="*/ 39 h 88"/>
                <a:gd name="T12" fmla="*/ 43 w 47"/>
                <a:gd name="T13" fmla="*/ 46 h 88"/>
                <a:gd name="T14" fmla="*/ 9 w 47"/>
                <a:gd name="T15" fmla="*/ 46 h 88"/>
                <a:gd name="T16" fmla="*/ 9 w 47"/>
                <a:gd name="T17" fmla="*/ 78 h 88"/>
                <a:gd name="T18" fmla="*/ 47 w 47"/>
                <a:gd name="T19" fmla="*/ 78 h 88"/>
                <a:gd name="T20" fmla="*/ 47 w 47"/>
                <a:gd name="T21" fmla="*/ 88 h 88"/>
                <a:gd name="T22" fmla="*/ 0 w 47"/>
                <a:gd name="T23" fmla="*/ 88 h 88"/>
                <a:gd name="T24" fmla="*/ 0 w 47"/>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88">
                  <a:moveTo>
                    <a:pt x="0" y="0"/>
                  </a:moveTo>
                  <a:lnTo>
                    <a:pt x="47" y="0"/>
                  </a:lnTo>
                  <a:lnTo>
                    <a:pt x="47" y="10"/>
                  </a:lnTo>
                  <a:lnTo>
                    <a:pt x="9" y="10"/>
                  </a:lnTo>
                  <a:lnTo>
                    <a:pt x="9" y="39"/>
                  </a:lnTo>
                  <a:lnTo>
                    <a:pt x="43" y="39"/>
                  </a:lnTo>
                  <a:lnTo>
                    <a:pt x="43" y="46"/>
                  </a:lnTo>
                  <a:lnTo>
                    <a:pt x="9" y="46"/>
                  </a:lnTo>
                  <a:lnTo>
                    <a:pt x="9" y="78"/>
                  </a:lnTo>
                  <a:lnTo>
                    <a:pt x="47" y="78"/>
                  </a:lnTo>
                  <a:lnTo>
                    <a:pt x="47" y="88"/>
                  </a:lnTo>
                  <a:lnTo>
                    <a:pt x="0" y="88"/>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3" name="Freeform 147">
              <a:extLst>
                <a:ext uri="{FF2B5EF4-FFF2-40B4-BE49-F238E27FC236}">
                  <a16:creationId xmlns:a16="http://schemas.microsoft.com/office/drawing/2014/main" id="{E6F28C88-A216-439B-8714-4EA73AB14F28}"/>
                </a:ext>
              </a:extLst>
            </p:cNvPr>
            <p:cNvSpPr>
              <a:spLocks/>
            </p:cNvSpPr>
            <p:nvPr/>
          </p:nvSpPr>
          <p:spPr bwMode="auto">
            <a:xfrm>
              <a:off x="11288713" y="5581650"/>
              <a:ext cx="165100" cy="139700"/>
            </a:xfrm>
            <a:custGeom>
              <a:avLst/>
              <a:gdLst>
                <a:gd name="T0" fmla="*/ 28 w 104"/>
                <a:gd name="T1" fmla="*/ 49 h 88"/>
                <a:gd name="T2" fmla="*/ 30 w 104"/>
                <a:gd name="T3" fmla="*/ 66 h 88"/>
                <a:gd name="T4" fmla="*/ 30 w 104"/>
                <a:gd name="T5" fmla="*/ 66 h 88"/>
                <a:gd name="T6" fmla="*/ 33 w 104"/>
                <a:gd name="T7" fmla="*/ 49 h 88"/>
                <a:gd name="T8" fmla="*/ 47 w 104"/>
                <a:gd name="T9" fmla="*/ 0 h 88"/>
                <a:gd name="T10" fmla="*/ 59 w 104"/>
                <a:gd name="T11" fmla="*/ 0 h 88"/>
                <a:gd name="T12" fmla="*/ 73 w 104"/>
                <a:gd name="T13" fmla="*/ 49 h 88"/>
                <a:gd name="T14" fmla="*/ 76 w 104"/>
                <a:gd name="T15" fmla="*/ 66 h 88"/>
                <a:gd name="T16" fmla="*/ 76 w 104"/>
                <a:gd name="T17" fmla="*/ 66 h 88"/>
                <a:gd name="T18" fmla="*/ 78 w 104"/>
                <a:gd name="T19" fmla="*/ 49 h 88"/>
                <a:gd name="T20" fmla="*/ 88 w 104"/>
                <a:gd name="T21" fmla="*/ 0 h 88"/>
                <a:gd name="T22" fmla="*/ 104 w 104"/>
                <a:gd name="T23" fmla="*/ 0 h 88"/>
                <a:gd name="T24" fmla="*/ 83 w 104"/>
                <a:gd name="T25" fmla="*/ 88 h 88"/>
                <a:gd name="T26" fmla="*/ 71 w 104"/>
                <a:gd name="T27" fmla="*/ 88 h 88"/>
                <a:gd name="T28" fmla="*/ 54 w 104"/>
                <a:gd name="T29" fmla="*/ 39 h 88"/>
                <a:gd name="T30" fmla="*/ 52 w 104"/>
                <a:gd name="T31" fmla="*/ 27 h 88"/>
                <a:gd name="T32" fmla="*/ 52 w 104"/>
                <a:gd name="T33" fmla="*/ 27 h 88"/>
                <a:gd name="T34" fmla="*/ 49 w 104"/>
                <a:gd name="T35" fmla="*/ 39 h 88"/>
                <a:gd name="T36" fmla="*/ 35 w 104"/>
                <a:gd name="T37" fmla="*/ 88 h 88"/>
                <a:gd name="T38" fmla="*/ 23 w 104"/>
                <a:gd name="T39" fmla="*/ 88 h 88"/>
                <a:gd name="T40" fmla="*/ 0 w 104"/>
                <a:gd name="T41" fmla="*/ 0 h 88"/>
                <a:gd name="T42" fmla="*/ 19 w 104"/>
                <a:gd name="T43" fmla="*/ 0 h 88"/>
                <a:gd name="T44" fmla="*/ 28 w 104"/>
                <a:gd name="T45" fmla="*/ 4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88">
                  <a:moveTo>
                    <a:pt x="28" y="49"/>
                  </a:moveTo>
                  <a:lnTo>
                    <a:pt x="30" y="66"/>
                  </a:lnTo>
                  <a:lnTo>
                    <a:pt x="30" y="66"/>
                  </a:lnTo>
                  <a:lnTo>
                    <a:pt x="33" y="49"/>
                  </a:lnTo>
                  <a:lnTo>
                    <a:pt x="47" y="0"/>
                  </a:lnTo>
                  <a:lnTo>
                    <a:pt x="59" y="0"/>
                  </a:lnTo>
                  <a:lnTo>
                    <a:pt x="73" y="49"/>
                  </a:lnTo>
                  <a:lnTo>
                    <a:pt x="76" y="66"/>
                  </a:lnTo>
                  <a:lnTo>
                    <a:pt x="76" y="66"/>
                  </a:lnTo>
                  <a:lnTo>
                    <a:pt x="78" y="49"/>
                  </a:lnTo>
                  <a:lnTo>
                    <a:pt x="88" y="0"/>
                  </a:lnTo>
                  <a:lnTo>
                    <a:pt x="104" y="0"/>
                  </a:lnTo>
                  <a:lnTo>
                    <a:pt x="83" y="88"/>
                  </a:lnTo>
                  <a:lnTo>
                    <a:pt x="71" y="88"/>
                  </a:lnTo>
                  <a:lnTo>
                    <a:pt x="54" y="39"/>
                  </a:lnTo>
                  <a:lnTo>
                    <a:pt x="52" y="27"/>
                  </a:lnTo>
                  <a:lnTo>
                    <a:pt x="52" y="27"/>
                  </a:lnTo>
                  <a:lnTo>
                    <a:pt x="49" y="39"/>
                  </a:lnTo>
                  <a:lnTo>
                    <a:pt x="35" y="88"/>
                  </a:lnTo>
                  <a:lnTo>
                    <a:pt x="23" y="88"/>
                  </a:lnTo>
                  <a:lnTo>
                    <a:pt x="0" y="0"/>
                  </a:lnTo>
                  <a:lnTo>
                    <a:pt x="19" y="0"/>
                  </a:lnTo>
                  <a:lnTo>
                    <a:pt x="28" y="49"/>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4" name="Freeform 148">
              <a:extLst>
                <a:ext uri="{FF2B5EF4-FFF2-40B4-BE49-F238E27FC236}">
                  <a16:creationId xmlns:a16="http://schemas.microsoft.com/office/drawing/2014/main" id="{05474085-6C0F-4A71-B40C-DD5D930A1374}"/>
                </a:ext>
              </a:extLst>
            </p:cNvPr>
            <p:cNvSpPr>
              <a:spLocks noEditPoints="1"/>
            </p:cNvSpPr>
            <p:nvPr/>
          </p:nvSpPr>
          <p:spPr bwMode="auto">
            <a:xfrm>
              <a:off x="11445875" y="5581650"/>
              <a:ext cx="117475" cy="139700"/>
            </a:xfrm>
            <a:custGeom>
              <a:avLst/>
              <a:gdLst>
                <a:gd name="T0" fmla="*/ 50 w 74"/>
                <a:gd name="T1" fmla="*/ 68 h 88"/>
                <a:gd name="T2" fmla="*/ 24 w 74"/>
                <a:gd name="T3" fmla="*/ 68 h 88"/>
                <a:gd name="T4" fmla="*/ 17 w 74"/>
                <a:gd name="T5" fmla="*/ 88 h 88"/>
                <a:gd name="T6" fmla="*/ 0 w 74"/>
                <a:gd name="T7" fmla="*/ 88 h 88"/>
                <a:gd name="T8" fmla="*/ 31 w 74"/>
                <a:gd name="T9" fmla="*/ 0 h 88"/>
                <a:gd name="T10" fmla="*/ 43 w 74"/>
                <a:gd name="T11" fmla="*/ 0 h 88"/>
                <a:gd name="T12" fmla="*/ 74 w 74"/>
                <a:gd name="T13" fmla="*/ 88 h 88"/>
                <a:gd name="T14" fmla="*/ 58 w 74"/>
                <a:gd name="T15" fmla="*/ 88 h 88"/>
                <a:gd name="T16" fmla="*/ 50 w 74"/>
                <a:gd name="T17" fmla="*/ 68 h 88"/>
                <a:gd name="T18" fmla="*/ 29 w 74"/>
                <a:gd name="T19" fmla="*/ 54 h 88"/>
                <a:gd name="T20" fmla="*/ 46 w 74"/>
                <a:gd name="T21" fmla="*/ 54 h 88"/>
                <a:gd name="T22" fmla="*/ 41 w 74"/>
                <a:gd name="T23" fmla="*/ 34 h 88"/>
                <a:gd name="T24" fmla="*/ 39 w 74"/>
                <a:gd name="T25" fmla="*/ 22 h 88"/>
                <a:gd name="T26" fmla="*/ 36 w 74"/>
                <a:gd name="T27" fmla="*/ 22 h 88"/>
                <a:gd name="T28" fmla="*/ 34 w 74"/>
                <a:gd name="T29" fmla="*/ 34 h 88"/>
                <a:gd name="T30" fmla="*/ 29 w 74"/>
                <a:gd name="T31" fmla="*/ 5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88">
                  <a:moveTo>
                    <a:pt x="50" y="68"/>
                  </a:moveTo>
                  <a:lnTo>
                    <a:pt x="24" y="68"/>
                  </a:lnTo>
                  <a:lnTo>
                    <a:pt x="17" y="88"/>
                  </a:lnTo>
                  <a:lnTo>
                    <a:pt x="0" y="88"/>
                  </a:lnTo>
                  <a:lnTo>
                    <a:pt x="31" y="0"/>
                  </a:lnTo>
                  <a:lnTo>
                    <a:pt x="43" y="0"/>
                  </a:lnTo>
                  <a:lnTo>
                    <a:pt x="74" y="88"/>
                  </a:lnTo>
                  <a:lnTo>
                    <a:pt x="58" y="88"/>
                  </a:lnTo>
                  <a:lnTo>
                    <a:pt x="50" y="68"/>
                  </a:lnTo>
                  <a:close/>
                  <a:moveTo>
                    <a:pt x="29" y="54"/>
                  </a:moveTo>
                  <a:lnTo>
                    <a:pt x="46" y="54"/>
                  </a:lnTo>
                  <a:lnTo>
                    <a:pt x="41" y="34"/>
                  </a:lnTo>
                  <a:lnTo>
                    <a:pt x="39" y="22"/>
                  </a:lnTo>
                  <a:lnTo>
                    <a:pt x="36" y="22"/>
                  </a:lnTo>
                  <a:lnTo>
                    <a:pt x="34" y="34"/>
                  </a:lnTo>
                  <a:lnTo>
                    <a:pt x="29" y="5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5" name="Freeform 149">
              <a:extLst>
                <a:ext uri="{FF2B5EF4-FFF2-40B4-BE49-F238E27FC236}">
                  <a16:creationId xmlns:a16="http://schemas.microsoft.com/office/drawing/2014/main" id="{F63A7FCA-1F28-49C1-BD24-BF3D6CE8EF86}"/>
                </a:ext>
              </a:extLst>
            </p:cNvPr>
            <p:cNvSpPr>
              <a:spLocks/>
            </p:cNvSpPr>
            <p:nvPr/>
          </p:nvSpPr>
          <p:spPr bwMode="auto">
            <a:xfrm>
              <a:off x="11544300" y="5581650"/>
              <a:ext cx="117475" cy="139700"/>
            </a:xfrm>
            <a:custGeom>
              <a:avLst/>
              <a:gdLst>
                <a:gd name="T0" fmla="*/ 29 w 74"/>
                <a:gd name="T1" fmla="*/ 56 h 88"/>
                <a:gd name="T2" fmla="*/ 0 w 74"/>
                <a:gd name="T3" fmla="*/ 0 h 88"/>
                <a:gd name="T4" fmla="*/ 22 w 74"/>
                <a:gd name="T5" fmla="*/ 0 h 88"/>
                <a:gd name="T6" fmla="*/ 36 w 74"/>
                <a:gd name="T7" fmla="*/ 34 h 88"/>
                <a:gd name="T8" fmla="*/ 38 w 74"/>
                <a:gd name="T9" fmla="*/ 41 h 88"/>
                <a:gd name="T10" fmla="*/ 38 w 74"/>
                <a:gd name="T11" fmla="*/ 41 h 88"/>
                <a:gd name="T12" fmla="*/ 41 w 74"/>
                <a:gd name="T13" fmla="*/ 32 h 88"/>
                <a:gd name="T14" fmla="*/ 55 w 74"/>
                <a:gd name="T15" fmla="*/ 0 h 88"/>
                <a:gd name="T16" fmla="*/ 74 w 74"/>
                <a:gd name="T17" fmla="*/ 0 h 88"/>
                <a:gd name="T18" fmla="*/ 46 w 74"/>
                <a:gd name="T19" fmla="*/ 56 h 88"/>
                <a:gd name="T20" fmla="*/ 46 w 74"/>
                <a:gd name="T21" fmla="*/ 88 h 88"/>
                <a:gd name="T22" fmla="*/ 29 w 74"/>
                <a:gd name="T23" fmla="*/ 88 h 88"/>
                <a:gd name="T24" fmla="*/ 29 w 74"/>
                <a:gd name="T25"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88">
                  <a:moveTo>
                    <a:pt x="29" y="56"/>
                  </a:moveTo>
                  <a:lnTo>
                    <a:pt x="0" y="0"/>
                  </a:lnTo>
                  <a:lnTo>
                    <a:pt x="22" y="0"/>
                  </a:lnTo>
                  <a:lnTo>
                    <a:pt x="36" y="34"/>
                  </a:lnTo>
                  <a:lnTo>
                    <a:pt x="38" y="41"/>
                  </a:lnTo>
                  <a:lnTo>
                    <a:pt x="38" y="41"/>
                  </a:lnTo>
                  <a:lnTo>
                    <a:pt x="41" y="32"/>
                  </a:lnTo>
                  <a:lnTo>
                    <a:pt x="55" y="0"/>
                  </a:lnTo>
                  <a:lnTo>
                    <a:pt x="74" y="0"/>
                  </a:lnTo>
                  <a:lnTo>
                    <a:pt x="46" y="56"/>
                  </a:lnTo>
                  <a:lnTo>
                    <a:pt x="46" y="88"/>
                  </a:lnTo>
                  <a:lnTo>
                    <a:pt x="29" y="88"/>
                  </a:lnTo>
                  <a:lnTo>
                    <a:pt x="29" y="5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6" name="Freeform 150">
              <a:extLst>
                <a:ext uri="{FF2B5EF4-FFF2-40B4-BE49-F238E27FC236}">
                  <a16:creationId xmlns:a16="http://schemas.microsoft.com/office/drawing/2014/main" id="{BED8A7F1-61BB-48D9-981C-CAC2EEC5FFA0}"/>
                </a:ext>
              </a:extLst>
            </p:cNvPr>
            <p:cNvSpPr>
              <a:spLocks/>
            </p:cNvSpPr>
            <p:nvPr/>
          </p:nvSpPr>
          <p:spPr bwMode="auto">
            <a:xfrm>
              <a:off x="10139363" y="5526088"/>
              <a:ext cx="147637" cy="319088"/>
            </a:xfrm>
            <a:custGeom>
              <a:avLst/>
              <a:gdLst>
                <a:gd name="T0" fmla="*/ 1 w 39"/>
                <a:gd name="T1" fmla="*/ 76 h 82"/>
                <a:gd name="T2" fmla="*/ 1 w 39"/>
                <a:gd name="T3" fmla="*/ 76 h 82"/>
                <a:gd name="T4" fmla="*/ 0 w 39"/>
                <a:gd name="T5" fmla="*/ 79 h 82"/>
                <a:gd name="T6" fmla="*/ 3 w 39"/>
                <a:gd name="T7" fmla="*/ 82 h 82"/>
                <a:gd name="T8" fmla="*/ 3 w 39"/>
                <a:gd name="T9" fmla="*/ 81 h 82"/>
                <a:gd name="T10" fmla="*/ 4 w 39"/>
                <a:gd name="T11" fmla="*/ 79 h 82"/>
                <a:gd name="T12" fmla="*/ 4 w 39"/>
                <a:gd name="T13" fmla="*/ 79 h 82"/>
                <a:gd name="T14" fmla="*/ 4 w 39"/>
                <a:gd name="T15" fmla="*/ 78 h 82"/>
                <a:gd name="T16" fmla="*/ 5 w 39"/>
                <a:gd name="T17" fmla="*/ 78 h 82"/>
                <a:gd name="T18" fmla="*/ 5 w 39"/>
                <a:gd name="T19" fmla="*/ 78 h 82"/>
                <a:gd name="T20" fmla="*/ 5 w 39"/>
                <a:gd name="T21" fmla="*/ 77 h 82"/>
                <a:gd name="T22" fmla="*/ 5 w 39"/>
                <a:gd name="T23" fmla="*/ 76 h 82"/>
                <a:gd name="T24" fmla="*/ 5 w 39"/>
                <a:gd name="T25" fmla="*/ 76 h 82"/>
                <a:gd name="T26" fmla="*/ 6 w 39"/>
                <a:gd name="T27" fmla="*/ 75 h 82"/>
                <a:gd name="T28" fmla="*/ 6 w 39"/>
                <a:gd name="T29" fmla="*/ 75 h 82"/>
                <a:gd name="T30" fmla="*/ 6 w 39"/>
                <a:gd name="T31" fmla="*/ 74 h 82"/>
                <a:gd name="T32" fmla="*/ 6 w 39"/>
                <a:gd name="T33" fmla="*/ 74 h 82"/>
                <a:gd name="T34" fmla="*/ 6 w 39"/>
                <a:gd name="T35" fmla="*/ 73 h 82"/>
                <a:gd name="T36" fmla="*/ 7 w 39"/>
                <a:gd name="T37" fmla="*/ 73 h 82"/>
                <a:gd name="T38" fmla="*/ 7 w 39"/>
                <a:gd name="T39" fmla="*/ 72 h 82"/>
                <a:gd name="T40" fmla="*/ 11 w 39"/>
                <a:gd name="T41" fmla="*/ 32 h 82"/>
                <a:gd name="T42" fmla="*/ 15 w 39"/>
                <a:gd name="T43" fmla="*/ 66 h 82"/>
                <a:gd name="T44" fmla="*/ 15 w 39"/>
                <a:gd name="T45" fmla="*/ 66 h 82"/>
                <a:gd name="T46" fmla="*/ 14 w 39"/>
                <a:gd name="T47" fmla="*/ 68 h 82"/>
                <a:gd name="T48" fmla="*/ 14 w 39"/>
                <a:gd name="T49" fmla="*/ 68 h 82"/>
                <a:gd name="T50" fmla="*/ 14 w 39"/>
                <a:gd name="T51" fmla="*/ 71 h 82"/>
                <a:gd name="T52" fmla="*/ 32 w 39"/>
                <a:gd name="T53" fmla="*/ 53 h 82"/>
                <a:gd name="T54" fmla="*/ 32 w 39"/>
                <a:gd name="T55" fmla="*/ 27 h 82"/>
                <a:gd name="T56" fmla="*/ 4 w 39"/>
                <a:gd name="T57" fmla="*/ 0 h 82"/>
                <a:gd name="T58" fmla="*/ 1 w 39"/>
                <a:gd name="T5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82">
                  <a:moveTo>
                    <a:pt x="1" y="76"/>
                  </a:moveTo>
                  <a:cubicBezTo>
                    <a:pt x="1" y="76"/>
                    <a:pt x="1" y="76"/>
                    <a:pt x="1" y="76"/>
                  </a:cubicBezTo>
                  <a:cubicBezTo>
                    <a:pt x="1" y="77"/>
                    <a:pt x="1" y="78"/>
                    <a:pt x="0" y="79"/>
                  </a:cubicBezTo>
                  <a:cubicBezTo>
                    <a:pt x="3" y="82"/>
                    <a:pt x="3" y="82"/>
                    <a:pt x="3" y="82"/>
                  </a:cubicBezTo>
                  <a:cubicBezTo>
                    <a:pt x="3" y="81"/>
                    <a:pt x="3" y="81"/>
                    <a:pt x="3" y="81"/>
                  </a:cubicBezTo>
                  <a:cubicBezTo>
                    <a:pt x="3" y="81"/>
                    <a:pt x="4" y="80"/>
                    <a:pt x="4" y="79"/>
                  </a:cubicBezTo>
                  <a:cubicBezTo>
                    <a:pt x="4" y="79"/>
                    <a:pt x="4" y="79"/>
                    <a:pt x="4" y="79"/>
                  </a:cubicBezTo>
                  <a:cubicBezTo>
                    <a:pt x="4" y="79"/>
                    <a:pt x="4" y="79"/>
                    <a:pt x="4" y="78"/>
                  </a:cubicBezTo>
                  <a:cubicBezTo>
                    <a:pt x="4" y="78"/>
                    <a:pt x="5" y="78"/>
                    <a:pt x="5" y="78"/>
                  </a:cubicBezTo>
                  <a:cubicBezTo>
                    <a:pt x="5" y="78"/>
                    <a:pt x="5" y="78"/>
                    <a:pt x="5" y="78"/>
                  </a:cubicBezTo>
                  <a:cubicBezTo>
                    <a:pt x="5" y="77"/>
                    <a:pt x="5" y="77"/>
                    <a:pt x="5" y="77"/>
                  </a:cubicBezTo>
                  <a:cubicBezTo>
                    <a:pt x="5" y="77"/>
                    <a:pt x="5" y="77"/>
                    <a:pt x="5" y="76"/>
                  </a:cubicBezTo>
                  <a:cubicBezTo>
                    <a:pt x="5" y="76"/>
                    <a:pt x="5" y="76"/>
                    <a:pt x="5" y="76"/>
                  </a:cubicBezTo>
                  <a:cubicBezTo>
                    <a:pt x="6" y="76"/>
                    <a:pt x="6" y="75"/>
                    <a:pt x="6" y="75"/>
                  </a:cubicBezTo>
                  <a:cubicBezTo>
                    <a:pt x="6" y="75"/>
                    <a:pt x="6" y="75"/>
                    <a:pt x="6" y="75"/>
                  </a:cubicBezTo>
                  <a:cubicBezTo>
                    <a:pt x="6" y="75"/>
                    <a:pt x="6" y="74"/>
                    <a:pt x="6" y="74"/>
                  </a:cubicBezTo>
                  <a:cubicBezTo>
                    <a:pt x="6" y="74"/>
                    <a:pt x="6" y="74"/>
                    <a:pt x="6" y="74"/>
                  </a:cubicBezTo>
                  <a:cubicBezTo>
                    <a:pt x="6" y="74"/>
                    <a:pt x="6" y="73"/>
                    <a:pt x="6" y="73"/>
                  </a:cubicBezTo>
                  <a:cubicBezTo>
                    <a:pt x="6" y="73"/>
                    <a:pt x="6" y="73"/>
                    <a:pt x="7" y="73"/>
                  </a:cubicBezTo>
                  <a:cubicBezTo>
                    <a:pt x="7" y="72"/>
                    <a:pt x="7" y="72"/>
                    <a:pt x="7" y="72"/>
                  </a:cubicBezTo>
                  <a:cubicBezTo>
                    <a:pt x="10" y="62"/>
                    <a:pt x="13" y="48"/>
                    <a:pt x="11" y="32"/>
                  </a:cubicBezTo>
                  <a:cubicBezTo>
                    <a:pt x="11" y="32"/>
                    <a:pt x="16" y="47"/>
                    <a:pt x="15" y="66"/>
                  </a:cubicBezTo>
                  <a:cubicBezTo>
                    <a:pt x="15" y="66"/>
                    <a:pt x="15" y="66"/>
                    <a:pt x="15" y="66"/>
                  </a:cubicBezTo>
                  <a:cubicBezTo>
                    <a:pt x="15" y="66"/>
                    <a:pt x="14" y="67"/>
                    <a:pt x="14" y="68"/>
                  </a:cubicBezTo>
                  <a:cubicBezTo>
                    <a:pt x="14" y="68"/>
                    <a:pt x="14" y="68"/>
                    <a:pt x="14" y="68"/>
                  </a:cubicBezTo>
                  <a:cubicBezTo>
                    <a:pt x="14" y="69"/>
                    <a:pt x="14" y="70"/>
                    <a:pt x="14" y="71"/>
                  </a:cubicBezTo>
                  <a:cubicBezTo>
                    <a:pt x="32" y="53"/>
                    <a:pt x="32" y="53"/>
                    <a:pt x="32" y="53"/>
                  </a:cubicBezTo>
                  <a:cubicBezTo>
                    <a:pt x="39" y="46"/>
                    <a:pt x="39" y="34"/>
                    <a:pt x="32" y="27"/>
                  </a:cubicBezTo>
                  <a:cubicBezTo>
                    <a:pt x="4" y="0"/>
                    <a:pt x="4" y="0"/>
                    <a:pt x="4" y="0"/>
                  </a:cubicBezTo>
                  <a:cubicBezTo>
                    <a:pt x="8" y="12"/>
                    <a:pt x="13" y="41"/>
                    <a:pt x="1" y="76"/>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7" name="Freeform 151">
              <a:extLst>
                <a:ext uri="{FF2B5EF4-FFF2-40B4-BE49-F238E27FC236}">
                  <a16:creationId xmlns:a16="http://schemas.microsoft.com/office/drawing/2014/main" id="{FA738AAB-482F-42A0-B681-669C285AD00A}"/>
                </a:ext>
              </a:extLst>
            </p:cNvPr>
            <p:cNvSpPr>
              <a:spLocks/>
            </p:cNvSpPr>
            <p:nvPr/>
          </p:nvSpPr>
          <p:spPr bwMode="auto">
            <a:xfrm>
              <a:off x="10090150" y="5518150"/>
              <a:ext cx="79375" cy="280988"/>
            </a:xfrm>
            <a:custGeom>
              <a:avLst/>
              <a:gdLst>
                <a:gd name="T0" fmla="*/ 0 w 21"/>
                <a:gd name="T1" fmla="*/ 68 h 72"/>
                <a:gd name="T2" fmla="*/ 4 w 21"/>
                <a:gd name="T3" fmla="*/ 72 h 72"/>
                <a:gd name="T4" fmla="*/ 16 w 21"/>
                <a:gd name="T5" fmla="*/ 0 h 72"/>
                <a:gd name="T6" fmla="*/ 16 w 21"/>
                <a:gd name="T7" fmla="*/ 0 h 72"/>
                <a:gd name="T8" fmla="*/ 14 w 21"/>
                <a:gd name="T9" fmla="*/ 3 h 72"/>
                <a:gd name="T10" fmla="*/ 0 w 21"/>
                <a:gd name="T11" fmla="*/ 68 h 72"/>
              </a:gdLst>
              <a:ahLst/>
              <a:cxnLst>
                <a:cxn ang="0">
                  <a:pos x="T0" y="T1"/>
                </a:cxn>
                <a:cxn ang="0">
                  <a:pos x="T2" y="T3"/>
                </a:cxn>
                <a:cxn ang="0">
                  <a:pos x="T4" y="T5"/>
                </a:cxn>
                <a:cxn ang="0">
                  <a:pos x="T6" y="T7"/>
                </a:cxn>
                <a:cxn ang="0">
                  <a:pos x="T8" y="T9"/>
                </a:cxn>
                <a:cxn ang="0">
                  <a:pos x="T10" y="T11"/>
                </a:cxn>
              </a:cxnLst>
              <a:rect l="0" t="0" r="r" b="b"/>
              <a:pathLst>
                <a:path w="21" h="72">
                  <a:moveTo>
                    <a:pt x="0" y="68"/>
                  </a:moveTo>
                  <a:cubicBezTo>
                    <a:pt x="4" y="72"/>
                    <a:pt x="4" y="72"/>
                    <a:pt x="4" y="72"/>
                  </a:cubicBezTo>
                  <a:cubicBezTo>
                    <a:pt x="12" y="59"/>
                    <a:pt x="21" y="33"/>
                    <a:pt x="16" y="0"/>
                  </a:cubicBezTo>
                  <a:cubicBezTo>
                    <a:pt x="16" y="0"/>
                    <a:pt x="16" y="0"/>
                    <a:pt x="16" y="0"/>
                  </a:cubicBezTo>
                  <a:cubicBezTo>
                    <a:pt x="14" y="3"/>
                    <a:pt x="14" y="3"/>
                    <a:pt x="14" y="3"/>
                  </a:cubicBezTo>
                  <a:cubicBezTo>
                    <a:pt x="14" y="9"/>
                    <a:pt x="17" y="37"/>
                    <a:pt x="0" y="68"/>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8" name="Freeform 152">
              <a:extLst>
                <a:ext uri="{FF2B5EF4-FFF2-40B4-BE49-F238E27FC236}">
                  <a16:creationId xmlns:a16="http://schemas.microsoft.com/office/drawing/2014/main" id="{0B150C8A-4B20-4227-BB63-CC2820D1581D}"/>
                </a:ext>
              </a:extLst>
            </p:cNvPr>
            <p:cNvSpPr>
              <a:spLocks/>
            </p:cNvSpPr>
            <p:nvPr/>
          </p:nvSpPr>
          <p:spPr bwMode="auto">
            <a:xfrm>
              <a:off x="10015538" y="5530850"/>
              <a:ext cx="123825" cy="225425"/>
            </a:xfrm>
            <a:custGeom>
              <a:avLst/>
              <a:gdLst>
                <a:gd name="T0" fmla="*/ 33 w 33"/>
                <a:gd name="T1" fmla="*/ 0 h 58"/>
                <a:gd name="T2" fmla="*/ 7 w 33"/>
                <a:gd name="T3" fmla="*/ 26 h 58"/>
                <a:gd name="T4" fmla="*/ 7 w 33"/>
                <a:gd name="T5" fmla="*/ 52 h 58"/>
                <a:gd name="T6" fmla="*/ 14 w 33"/>
                <a:gd name="T7" fmla="*/ 58 h 58"/>
                <a:gd name="T8" fmla="*/ 33 w 33"/>
                <a:gd name="T9" fmla="*/ 0 h 58"/>
              </a:gdLst>
              <a:ahLst/>
              <a:cxnLst>
                <a:cxn ang="0">
                  <a:pos x="T0" y="T1"/>
                </a:cxn>
                <a:cxn ang="0">
                  <a:pos x="T2" y="T3"/>
                </a:cxn>
                <a:cxn ang="0">
                  <a:pos x="T4" y="T5"/>
                </a:cxn>
                <a:cxn ang="0">
                  <a:pos x="T6" y="T7"/>
                </a:cxn>
                <a:cxn ang="0">
                  <a:pos x="T8" y="T9"/>
                </a:cxn>
              </a:cxnLst>
              <a:rect l="0" t="0" r="r" b="b"/>
              <a:pathLst>
                <a:path w="33" h="58">
                  <a:moveTo>
                    <a:pt x="33" y="0"/>
                  </a:moveTo>
                  <a:cubicBezTo>
                    <a:pt x="7" y="26"/>
                    <a:pt x="7" y="26"/>
                    <a:pt x="7" y="26"/>
                  </a:cubicBezTo>
                  <a:cubicBezTo>
                    <a:pt x="0" y="33"/>
                    <a:pt x="0" y="45"/>
                    <a:pt x="7" y="52"/>
                  </a:cubicBezTo>
                  <a:cubicBezTo>
                    <a:pt x="14" y="58"/>
                    <a:pt x="14" y="58"/>
                    <a:pt x="14" y="58"/>
                  </a:cubicBezTo>
                  <a:cubicBezTo>
                    <a:pt x="22" y="47"/>
                    <a:pt x="32" y="36"/>
                    <a:pt x="33" y="0"/>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grpSp>
        <p:nvGrpSpPr>
          <p:cNvPr id="159" name="Group 158">
            <a:extLst>
              <a:ext uri="{FF2B5EF4-FFF2-40B4-BE49-F238E27FC236}">
                <a16:creationId xmlns:a16="http://schemas.microsoft.com/office/drawing/2014/main" id="{C4287A30-703D-470E-BCD9-9868B55626EB}"/>
              </a:ext>
            </a:extLst>
          </p:cNvPr>
          <p:cNvGrpSpPr/>
          <p:nvPr/>
        </p:nvGrpSpPr>
        <p:grpSpPr>
          <a:xfrm>
            <a:off x="3514967" y="3997489"/>
            <a:ext cx="1767362" cy="294385"/>
            <a:chOff x="5156200" y="5472113"/>
            <a:chExt cx="2678113" cy="446087"/>
          </a:xfrm>
          <a:solidFill>
            <a:schemeClr val="accent2"/>
          </a:solidFill>
        </p:grpSpPr>
        <p:sp>
          <p:nvSpPr>
            <p:cNvPr id="160" name="Freeform 74">
              <a:extLst>
                <a:ext uri="{FF2B5EF4-FFF2-40B4-BE49-F238E27FC236}">
                  <a16:creationId xmlns:a16="http://schemas.microsoft.com/office/drawing/2014/main" id="{46A83A7D-D5DB-4B2F-9160-49DE25B09EDC}"/>
                </a:ext>
              </a:extLst>
            </p:cNvPr>
            <p:cNvSpPr>
              <a:spLocks/>
            </p:cNvSpPr>
            <p:nvPr/>
          </p:nvSpPr>
          <p:spPr bwMode="auto">
            <a:xfrm>
              <a:off x="5156200" y="5472113"/>
              <a:ext cx="522288" cy="330200"/>
            </a:xfrm>
            <a:custGeom>
              <a:avLst/>
              <a:gdLst>
                <a:gd name="T0" fmla="*/ 135 w 139"/>
                <a:gd name="T1" fmla="*/ 77 h 86"/>
                <a:gd name="T2" fmla="*/ 136 w 139"/>
                <a:gd name="T3" fmla="*/ 77 h 86"/>
                <a:gd name="T4" fmla="*/ 134 w 139"/>
                <a:gd name="T5" fmla="*/ 76 h 86"/>
                <a:gd name="T6" fmla="*/ 125 w 139"/>
                <a:gd name="T7" fmla="*/ 69 h 86"/>
                <a:gd name="T8" fmla="*/ 125 w 139"/>
                <a:gd name="T9" fmla="*/ 46 h 86"/>
                <a:gd name="T10" fmla="*/ 125 w 139"/>
                <a:gd name="T11" fmla="*/ 28 h 86"/>
                <a:gd name="T12" fmla="*/ 99 w 139"/>
                <a:gd name="T13" fmla="*/ 0 h 86"/>
                <a:gd name="T14" fmla="*/ 93 w 139"/>
                <a:gd name="T15" fmla="*/ 0 h 86"/>
                <a:gd name="T16" fmla="*/ 82 w 139"/>
                <a:gd name="T17" fmla="*/ 0 h 86"/>
                <a:gd name="T18" fmla="*/ 37 w 139"/>
                <a:gd name="T19" fmla="*/ 0 h 86"/>
                <a:gd name="T20" fmla="*/ 10 w 139"/>
                <a:gd name="T21" fmla="*/ 28 h 86"/>
                <a:gd name="T22" fmla="*/ 10 w 139"/>
                <a:gd name="T23" fmla="*/ 58 h 86"/>
                <a:gd name="T24" fmla="*/ 10 w 139"/>
                <a:gd name="T25" fmla="*/ 69 h 86"/>
                <a:gd name="T26" fmla="*/ 1 w 139"/>
                <a:gd name="T27" fmla="*/ 76 h 86"/>
                <a:gd name="T28" fmla="*/ 0 w 139"/>
                <a:gd name="T29" fmla="*/ 79 h 86"/>
                <a:gd name="T30" fmla="*/ 0 w 139"/>
                <a:gd name="T31" fmla="*/ 80 h 86"/>
                <a:gd name="T32" fmla="*/ 8 w 139"/>
                <a:gd name="T33" fmla="*/ 86 h 86"/>
                <a:gd name="T34" fmla="*/ 9 w 139"/>
                <a:gd name="T35" fmla="*/ 86 h 86"/>
                <a:gd name="T36" fmla="*/ 4 w 139"/>
                <a:gd name="T37" fmla="*/ 79 h 86"/>
                <a:gd name="T38" fmla="*/ 10 w 139"/>
                <a:gd name="T39" fmla="*/ 75 h 86"/>
                <a:gd name="T40" fmla="*/ 10 w 139"/>
                <a:gd name="T41" fmla="*/ 75 h 86"/>
                <a:gd name="T42" fmla="*/ 14 w 139"/>
                <a:gd name="T43" fmla="*/ 72 h 86"/>
                <a:gd name="T44" fmla="*/ 34 w 139"/>
                <a:gd name="T45" fmla="*/ 57 h 86"/>
                <a:gd name="T46" fmla="*/ 65 w 139"/>
                <a:gd name="T47" fmla="*/ 33 h 86"/>
                <a:gd name="T48" fmla="*/ 71 w 139"/>
                <a:gd name="T49" fmla="*/ 33 h 86"/>
                <a:gd name="T50" fmla="*/ 87 w 139"/>
                <a:gd name="T51" fmla="*/ 45 h 86"/>
                <a:gd name="T52" fmla="*/ 87 w 139"/>
                <a:gd name="T53" fmla="*/ 40 h 86"/>
                <a:gd name="T54" fmla="*/ 101 w 139"/>
                <a:gd name="T55" fmla="*/ 40 h 86"/>
                <a:gd name="T56" fmla="*/ 101 w 139"/>
                <a:gd name="T57" fmla="*/ 56 h 86"/>
                <a:gd name="T58" fmla="*/ 102 w 139"/>
                <a:gd name="T59" fmla="*/ 57 h 86"/>
                <a:gd name="T60" fmla="*/ 110 w 139"/>
                <a:gd name="T61" fmla="*/ 63 h 86"/>
                <a:gd name="T62" fmla="*/ 112 w 139"/>
                <a:gd name="T63" fmla="*/ 64 h 86"/>
                <a:gd name="T64" fmla="*/ 114 w 139"/>
                <a:gd name="T65" fmla="*/ 66 h 86"/>
                <a:gd name="T66" fmla="*/ 132 w 139"/>
                <a:gd name="T67" fmla="*/ 79 h 86"/>
                <a:gd name="T68" fmla="*/ 127 w 139"/>
                <a:gd name="T69" fmla="*/ 86 h 86"/>
                <a:gd name="T70" fmla="*/ 126 w 139"/>
                <a:gd name="T71" fmla="*/ 86 h 86"/>
                <a:gd name="T72" fmla="*/ 126 w 139"/>
                <a:gd name="T73" fmla="*/ 86 h 86"/>
                <a:gd name="T74" fmla="*/ 135 w 139"/>
                <a:gd name="T75" fmla="*/ 7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9" h="86">
                  <a:moveTo>
                    <a:pt x="135" y="77"/>
                  </a:moveTo>
                  <a:cubicBezTo>
                    <a:pt x="136" y="77"/>
                    <a:pt x="136" y="77"/>
                    <a:pt x="136" y="77"/>
                  </a:cubicBezTo>
                  <a:cubicBezTo>
                    <a:pt x="135" y="76"/>
                    <a:pt x="135" y="76"/>
                    <a:pt x="134" y="76"/>
                  </a:cubicBezTo>
                  <a:cubicBezTo>
                    <a:pt x="134" y="76"/>
                    <a:pt x="130" y="73"/>
                    <a:pt x="125" y="69"/>
                  </a:cubicBezTo>
                  <a:cubicBezTo>
                    <a:pt x="125" y="46"/>
                    <a:pt x="125" y="46"/>
                    <a:pt x="125" y="46"/>
                  </a:cubicBezTo>
                  <a:cubicBezTo>
                    <a:pt x="125" y="28"/>
                    <a:pt x="125" y="28"/>
                    <a:pt x="125" y="28"/>
                  </a:cubicBezTo>
                  <a:cubicBezTo>
                    <a:pt x="125" y="13"/>
                    <a:pt x="113" y="0"/>
                    <a:pt x="99" y="0"/>
                  </a:cubicBezTo>
                  <a:cubicBezTo>
                    <a:pt x="93" y="0"/>
                    <a:pt x="93" y="0"/>
                    <a:pt x="93" y="0"/>
                  </a:cubicBezTo>
                  <a:cubicBezTo>
                    <a:pt x="82" y="0"/>
                    <a:pt x="82" y="0"/>
                    <a:pt x="82" y="0"/>
                  </a:cubicBezTo>
                  <a:cubicBezTo>
                    <a:pt x="37" y="0"/>
                    <a:pt x="37" y="0"/>
                    <a:pt x="37" y="0"/>
                  </a:cubicBezTo>
                  <a:cubicBezTo>
                    <a:pt x="22" y="0"/>
                    <a:pt x="10" y="13"/>
                    <a:pt x="10" y="28"/>
                  </a:cubicBezTo>
                  <a:cubicBezTo>
                    <a:pt x="10" y="58"/>
                    <a:pt x="10" y="58"/>
                    <a:pt x="10" y="58"/>
                  </a:cubicBezTo>
                  <a:cubicBezTo>
                    <a:pt x="10" y="69"/>
                    <a:pt x="10" y="69"/>
                    <a:pt x="10" y="69"/>
                  </a:cubicBezTo>
                  <a:cubicBezTo>
                    <a:pt x="5" y="73"/>
                    <a:pt x="2" y="76"/>
                    <a:pt x="1" y="76"/>
                  </a:cubicBezTo>
                  <a:cubicBezTo>
                    <a:pt x="0" y="76"/>
                    <a:pt x="0" y="78"/>
                    <a:pt x="0" y="79"/>
                  </a:cubicBezTo>
                  <a:cubicBezTo>
                    <a:pt x="0" y="79"/>
                    <a:pt x="0" y="80"/>
                    <a:pt x="0" y="80"/>
                  </a:cubicBezTo>
                  <a:cubicBezTo>
                    <a:pt x="1" y="83"/>
                    <a:pt x="5" y="85"/>
                    <a:pt x="8" y="86"/>
                  </a:cubicBezTo>
                  <a:cubicBezTo>
                    <a:pt x="8" y="86"/>
                    <a:pt x="8" y="86"/>
                    <a:pt x="9" y="86"/>
                  </a:cubicBezTo>
                  <a:cubicBezTo>
                    <a:pt x="6" y="83"/>
                    <a:pt x="4" y="80"/>
                    <a:pt x="4" y="79"/>
                  </a:cubicBezTo>
                  <a:cubicBezTo>
                    <a:pt x="4" y="79"/>
                    <a:pt x="6" y="77"/>
                    <a:pt x="10" y="75"/>
                  </a:cubicBezTo>
                  <a:cubicBezTo>
                    <a:pt x="10" y="75"/>
                    <a:pt x="10" y="75"/>
                    <a:pt x="10" y="75"/>
                  </a:cubicBezTo>
                  <a:cubicBezTo>
                    <a:pt x="11" y="74"/>
                    <a:pt x="12" y="73"/>
                    <a:pt x="14" y="72"/>
                  </a:cubicBezTo>
                  <a:cubicBezTo>
                    <a:pt x="19" y="68"/>
                    <a:pt x="26" y="62"/>
                    <a:pt x="34" y="57"/>
                  </a:cubicBezTo>
                  <a:cubicBezTo>
                    <a:pt x="49" y="45"/>
                    <a:pt x="63" y="34"/>
                    <a:pt x="65" y="33"/>
                  </a:cubicBezTo>
                  <a:cubicBezTo>
                    <a:pt x="67" y="32"/>
                    <a:pt x="69" y="32"/>
                    <a:pt x="71" y="33"/>
                  </a:cubicBezTo>
                  <a:cubicBezTo>
                    <a:pt x="72" y="34"/>
                    <a:pt x="78" y="39"/>
                    <a:pt x="87" y="45"/>
                  </a:cubicBezTo>
                  <a:cubicBezTo>
                    <a:pt x="87" y="40"/>
                    <a:pt x="87" y="40"/>
                    <a:pt x="87" y="40"/>
                  </a:cubicBezTo>
                  <a:cubicBezTo>
                    <a:pt x="101" y="40"/>
                    <a:pt x="101" y="40"/>
                    <a:pt x="101" y="40"/>
                  </a:cubicBezTo>
                  <a:cubicBezTo>
                    <a:pt x="101" y="56"/>
                    <a:pt x="101" y="56"/>
                    <a:pt x="101" y="56"/>
                  </a:cubicBezTo>
                  <a:cubicBezTo>
                    <a:pt x="101" y="56"/>
                    <a:pt x="102" y="57"/>
                    <a:pt x="102" y="57"/>
                  </a:cubicBezTo>
                  <a:cubicBezTo>
                    <a:pt x="105" y="59"/>
                    <a:pt x="108" y="61"/>
                    <a:pt x="110" y="63"/>
                  </a:cubicBezTo>
                  <a:cubicBezTo>
                    <a:pt x="111" y="63"/>
                    <a:pt x="112" y="64"/>
                    <a:pt x="112" y="64"/>
                  </a:cubicBezTo>
                  <a:cubicBezTo>
                    <a:pt x="113" y="65"/>
                    <a:pt x="113" y="65"/>
                    <a:pt x="114" y="66"/>
                  </a:cubicBezTo>
                  <a:cubicBezTo>
                    <a:pt x="124" y="73"/>
                    <a:pt x="131" y="79"/>
                    <a:pt x="132" y="79"/>
                  </a:cubicBezTo>
                  <a:cubicBezTo>
                    <a:pt x="132" y="80"/>
                    <a:pt x="130" y="83"/>
                    <a:pt x="127" y="86"/>
                  </a:cubicBezTo>
                  <a:cubicBezTo>
                    <a:pt x="127" y="86"/>
                    <a:pt x="127" y="86"/>
                    <a:pt x="126" y="86"/>
                  </a:cubicBezTo>
                  <a:cubicBezTo>
                    <a:pt x="126" y="86"/>
                    <a:pt x="126" y="86"/>
                    <a:pt x="126" y="86"/>
                  </a:cubicBezTo>
                  <a:cubicBezTo>
                    <a:pt x="128" y="86"/>
                    <a:pt x="139" y="84"/>
                    <a:pt x="135" y="77"/>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1" name="Freeform 75">
              <a:extLst>
                <a:ext uri="{FF2B5EF4-FFF2-40B4-BE49-F238E27FC236}">
                  <a16:creationId xmlns:a16="http://schemas.microsoft.com/office/drawing/2014/main" id="{6A7D8F29-67C2-4411-B033-9ADE8D3B3561}"/>
                </a:ext>
              </a:extLst>
            </p:cNvPr>
            <p:cNvSpPr>
              <a:spLocks noEditPoints="1"/>
            </p:cNvSpPr>
            <p:nvPr/>
          </p:nvSpPr>
          <p:spPr bwMode="auto">
            <a:xfrm>
              <a:off x="5192713" y="5637213"/>
              <a:ext cx="438150" cy="280987"/>
            </a:xfrm>
            <a:custGeom>
              <a:avLst/>
              <a:gdLst>
                <a:gd name="T0" fmla="*/ 116 w 116"/>
                <a:gd name="T1" fmla="*/ 44 h 73"/>
                <a:gd name="T2" fmla="*/ 116 w 116"/>
                <a:gd name="T3" fmla="*/ 42 h 73"/>
                <a:gd name="T4" fmla="*/ 112 w 116"/>
                <a:gd name="T5" fmla="*/ 37 h 73"/>
                <a:gd name="T6" fmla="*/ 97 w 116"/>
                <a:gd name="T7" fmla="*/ 26 h 73"/>
                <a:gd name="T8" fmla="*/ 97 w 116"/>
                <a:gd name="T9" fmla="*/ 26 h 73"/>
                <a:gd name="T10" fmla="*/ 65 w 116"/>
                <a:gd name="T11" fmla="*/ 2 h 73"/>
                <a:gd name="T12" fmla="*/ 58 w 116"/>
                <a:gd name="T13" fmla="*/ 0 h 73"/>
                <a:gd name="T14" fmla="*/ 52 w 116"/>
                <a:gd name="T15" fmla="*/ 2 h 73"/>
                <a:gd name="T16" fmla="*/ 5 w 116"/>
                <a:gd name="T17" fmla="*/ 37 h 73"/>
                <a:gd name="T18" fmla="*/ 0 w 116"/>
                <a:gd name="T19" fmla="*/ 43 h 73"/>
                <a:gd name="T20" fmla="*/ 0 w 116"/>
                <a:gd name="T21" fmla="*/ 43 h 73"/>
                <a:gd name="T22" fmla="*/ 0 w 116"/>
                <a:gd name="T23" fmla="*/ 43 h 73"/>
                <a:gd name="T24" fmla="*/ 0 w 116"/>
                <a:gd name="T25" fmla="*/ 46 h 73"/>
                <a:gd name="T26" fmla="*/ 0 w 116"/>
                <a:gd name="T27" fmla="*/ 46 h 73"/>
                <a:gd name="T28" fmla="*/ 27 w 116"/>
                <a:gd name="T29" fmla="*/ 73 h 73"/>
                <a:gd name="T30" fmla="*/ 89 w 116"/>
                <a:gd name="T31" fmla="*/ 73 h 73"/>
                <a:gd name="T32" fmla="*/ 116 w 116"/>
                <a:gd name="T33" fmla="*/ 46 h 73"/>
                <a:gd name="T34" fmla="*/ 116 w 116"/>
                <a:gd name="T35" fmla="*/ 44 h 73"/>
                <a:gd name="T36" fmla="*/ 116 w 116"/>
                <a:gd name="T37" fmla="*/ 44 h 73"/>
                <a:gd name="T38" fmla="*/ 60 w 116"/>
                <a:gd name="T39" fmla="*/ 12 h 73"/>
                <a:gd name="T40" fmla="*/ 66 w 116"/>
                <a:gd name="T41" fmla="*/ 12 h 73"/>
                <a:gd name="T42" fmla="*/ 72 w 116"/>
                <a:gd name="T43" fmla="*/ 18 h 73"/>
                <a:gd name="T44" fmla="*/ 72 w 116"/>
                <a:gd name="T45" fmla="*/ 24 h 73"/>
                <a:gd name="T46" fmla="*/ 60 w 116"/>
                <a:gd name="T47" fmla="*/ 24 h 73"/>
                <a:gd name="T48" fmla="*/ 60 w 116"/>
                <a:gd name="T49" fmla="*/ 12 h 73"/>
                <a:gd name="T50" fmla="*/ 60 w 116"/>
                <a:gd name="T51" fmla="*/ 27 h 73"/>
                <a:gd name="T52" fmla="*/ 72 w 116"/>
                <a:gd name="T53" fmla="*/ 27 h 73"/>
                <a:gd name="T54" fmla="*/ 72 w 116"/>
                <a:gd name="T55" fmla="*/ 33 h 73"/>
                <a:gd name="T56" fmla="*/ 66 w 116"/>
                <a:gd name="T57" fmla="*/ 38 h 73"/>
                <a:gd name="T58" fmla="*/ 60 w 116"/>
                <a:gd name="T59" fmla="*/ 38 h 73"/>
                <a:gd name="T60" fmla="*/ 60 w 116"/>
                <a:gd name="T61" fmla="*/ 27 h 73"/>
                <a:gd name="T62" fmla="*/ 45 w 116"/>
                <a:gd name="T63" fmla="*/ 18 h 73"/>
                <a:gd name="T64" fmla="*/ 51 w 116"/>
                <a:gd name="T65" fmla="*/ 12 h 73"/>
                <a:gd name="T66" fmla="*/ 57 w 116"/>
                <a:gd name="T67" fmla="*/ 12 h 73"/>
                <a:gd name="T68" fmla="*/ 57 w 116"/>
                <a:gd name="T69" fmla="*/ 24 h 73"/>
                <a:gd name="T70" fmla="*/ 45 w 116"/>
                <a:gd name="T71" fmla="*/ 24 h 73"/>
                <a:gd name="T72" fmla="*/ 45 w 116"/>
                <a:gd name="T73" fmla="*/ 18 h 73"/>
                <a:gd name="T74" fmla="*/ 45 w 116"/>
                <a:gd name="T75" fmla="*/ 27 h 73"/>
                <a:gd name="T76" fmla="*/ 57 w 116"/>
                <a:gd name="T77" fmla="*/ 27 h 73"/>
                <a:gd name="T78" fmla="*/ 57 w 116"/>
                <a:gd name="T79" fmla="*/ 38 h 73"/>
                <a:gd name="T80" fmla="*/ 51 w 116"/>
                <a:gd name="T81" fmla="*/ 38 h 73"/>
                <a:gd name="T82" fmla="*/ 45 w 116"/>
                <a:gd name="T83" fmla="*/ 33 h 73"/>
                <a:gd name="T84" fmla="*/ 45 w 116"/>
                <a:gd name="T85" fmla="*/ 2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6" h="73">
                  <a:moveTo>
                    <a:pt x="116" y="44"/>
                  </a:moveTo>
                  <a:cubicBezTo>
                    <a:pt x="116" y="42"/>
                    <a:pt x="116" y="42"/>
                    <a:pt x="116" y="42"/>
                  </a:cubicBezTo>
                  <a:cubicBezTo>
                    <a:pt x="115" y="40"/>
                    <a:pt x="114" y="39"/>
                    <a:pt x="112" y="37"/>
                  </a:cubicBezTo>
                  <a:cubicBezTo>
                    <a:pt x="97" y="26"/>
                    <a:pt x="97" y="26"/>
                    <a:pt x="97" y="26"/>
                  </a:cubicBezTo>
                  <a:cubicBezTo>
                    <a:pt x="97" y="26"/>
                    <a:pt x="97" y="26"/>
                    <a:pt x="97" y="26"/>
                  </a:cubicBezTo>
                  <a:cubicBezTo>
                    <a:pt x="65" y="2"/>
                    <a:pt x="65" y="2"/>
                    <a:pt x="65" y="2"/>
                  </a:cubicBezTo>
                  <a:cubicBezTo>
                    <a:pt x="63" y="0"/>
                    <a:pt x="61" y="0"/>
                    <a:pt x="58" y="0"/>
                  </a:cubicBezTo>
                  <a:cubicBezTo>
                    <a:pt x="56" y="0"/>
                    <a:pt x="54" y="0"/>
                    <a:pt x="52" y="2"/>
                  </a:cubicBezTo>
                  <a:cubicBezTo>
                    <a:pt x="5" y="37"/>
                    <a:pt x="5" y="37"/>
                    <a:pt x="5" y="37"/>
                  </a:cubicBezTo>
                  <a:cubicBezTo>
                    <a:pt x="3" y="39"/>
                    <a:pt x="1" y="41"/>
                    <a:pt x="0" y="43"/>
                  </a:cubicBezTo>
                  <a:cubicBezTo>
                    <a:pt x="0" y="43"/>
                    <a:pt x="0" y="43"/>
                    <a:pt x="0" y="43"/>
                  </a:cubicBezTo>
                  <a:cubicBezTo>
                    <a:pt x="0" y="43"/>
                    <a:pt x="0" y="43"/>
                    <a:pt x="0" y="43"/>
                  </a:cubicBezTo>
                  <a:cubicBezTo>
                    <a:pt x="0" y="46"/>
                    <a:pt x="0" y="46"/>
                    <a:pt x="0" y="46"/>
                  </a:cubicBezTo>
                  <a:cubicBezTo>
                    <a:pt x="0" y="46"/>
                    <a:pt x="0" y="46"/>
                    <a:pt x="0" y="46"/>
                  </a:cubicBezTo>
                  <a:cubicBezTo>
                    <a:pt x="0" y="61"/>
                    <a:pt x="12" y="73"/>
                    <a:pt x="27" y="73"/>
                  </a:cubicBezTo>
                  <a:cubicBezTo>
                    <a:pt x="89" y="73"/>
                    <a:pt x="89" y="73"/>
                    <a:pt x="89" y="73"/>
                  </a:cubicBezTo>
                  <a:cubicBezTo>
                    <a:pt x="104" y="73"/>
                    <a:pt x="116" y="61"/>
                    <a:pt x="116" y="46"/>
                  </a:cubicBezTo>
                  <a:cubicBezTo>
                    <a:pt x="116" y="44"/>
                    <a:pt x="116" y="44"/>
                    <a:pt x="116" y="44"/>
                  </a:cubicBezTo>
                  <a:cubicBezTo>
                    <a:pt x="116" y="44"/>
                    <a:pt x="116" y="44"/>
                    <a:pt x="116" y="44"/>
                  </a:cubicBezTo>
                  <a:close/>
                  <a:moveTo>
                    <a:pt x="60" y="12"/>
                  </a:moveTo>
                  <a:cubicBezTo>
                    <a:pt x="66" y="12"/>
                    <a:pt x="66" y="12"/>
                    <a:pt x="66" y="12"/>
                  </a:cubicBezTo>
                  <a:cubicBezTo>
                    <a:pt x="69" y="12"/>
                    <a:pt x="72" y="15"/>
                    <a:pt x="72" y="18"/>
                  </a:cubicBezTo>
                  <a:cubicBezTo>
                    <a:pt x="72" y="24"/>
                    <a:pt x="72" y="24"/>
                    <a:pt x="72" y="24"/>
                  </a:cubicBezTo>
                  <a:cubicBezTo>
                    <a:pt x="60" y="24"/>
                    <a:pt x="60" y="24"/>
                    <a:pt x="60" y="24"/>
                  </a:cubicBezTo>
                  <a:lnTo>
                    <a:pt x="60" y="12"/>
                  </a:lnTo>
                  <a:close/>
                  <a:moveTo>
                    <a:pt x="60" y="27"/>
                  </a:moveTo>
                  <a:cubicBezTo>
                    <a:pt x="72" y="27"/>
                    <a:pt x="72" y="27"/>
                    <a:pt x="72" y="27"/>
                  </a:cubicBezTo>
                  <a:cubicBezTo>
                    <a:pt x="72" y="33"/>
                    <a:pt x="72" y="33"/>
                    <a:pt x="72" y="33"/>
                  </a:cubicBezTo>
                  <a:cubicBezTo>
                    <a:pt x="72" y="36"/>
                    <a:pt x="69" y="38"/>
                    <a:pt x="66" y="38"/>
                  </a:cubicBezTo>
                  <a:cubicBezTo>
                    <a:pt x="60" y="38"/>
                    <a:pt x="60" y="38"/>
                    <a:pt x="60" y="38"/>
                  </a:cubicBezTo>
                  <a:lnTo>
                    <a:pt x="60" y="27"/>
                  </a:lnTo>
                  <a:close/>
                  <a:moveTo>
                    <a:pt x="45" y="18"/>
                  </a:moveTo>
                  <a:cubicBezTo>
                    <a:pt x="45" y="15"/>
                    <a:pt x="48" y="12"/>
                    <a:pt x="51" y="12"/>
                  </a:cubicBezTo>
                  <a:cubicBezTo>
                    <a:pt x="57" y="12"/>
                    <a:pt x="57" y="12"/>
                    <a:pt x="57" y="12"/>
                  </a:cubicBezTo>
                  <a:cubicBezTo>
                    <a:pt x="57" y="24"/>
                    <a:pt x="57" y="24"/>
                    <a:pt x="57" y="24"/>
                  </a:cubicBezTo>
                  <a:cubicBezTo>
                    <a:pt x="45" y="24"/>
                    <a:pt x="45" y="24"/>
                    <a:pt x="45" y="24"/>
                  </a:cubicBezTo>
                  <a:lnTo>
                    <a:pt x="45" y="18"/>
                  </a:lnTo>
                  <a:close/>
                  <a:moveTo>
                    <a:pt x="45" y="27"/>
                  </a:moveTo>
                  <a:cubicBezTo>
                    <a:pt x="57" y="27"/>
                    <a:pt x="57" y="27"/>
                    <a:pt x="57" y="27"/>
                  </a:cubicBezTo>
                  <a:cubicBezTo>
                    <a:pt x="57" y="38"/>
                    <a:pt x="57" y="38"/>
                    <a:pt x="57" y="38"/>
                  </a:cubicBezTo>
                  <a:cubicBezTo>
                    <a:pt x="51" y="38"/>
                    <a:pt x="51" y="38"/>
                    <a:pt x="51" y="38"/>
                  </a:cubicBezTo>
                  <a:cubicBezTo>
                    <a:pt x="48" y="38"/>
                    <a:pt x="45" y="36"/>
                    <a:pt x="45" y="33"/>
                  </a:cubicBezTo>
                  <a:lnTo>
                    <a:pt x="45" y="27"/>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2" name="Freeform 76">
              <a:extLst>
                <a:ext uri="{FF2B5EF4-FFF2-40B4-BE49-F238E27FC236}">
                  <a16:creationId xmlns:a16="http://schemas.microsoft.com/office/drawing/2014/main" id="{40B3A32B-B534-4B63-ADC1-AE0522713D58}"/>
                </a:ext>
              </a:extLst>
            </p:cNvPr>
            <p:cNvSpPr>
              <a:spLocks/>
            </p:cNvSpPr>
            <p:nvPr/>
          </p:nvSpPr>
          <p:spPr bwMode="auto">
            <a:xfrm>
              <a:off x="5780088" y="5526088"/>
              <a:ext cx="312738" cy="333375"/>
            </a:xfrm>
            <a:custGeom>
              <a:avLst/>
              <a:gdLst>
                <a:gd name="T0" fmla="*/ 0 w 83"/>
                <a:gd name="T1" fmla="*/ 4 h 87"/>
                <a:gd name="T2" fmla="*/ 5 w 83"/>
                <a:gd name="T3" fmla="*/ 0 h 87"/>
                <a:gd name="T4" fmla="*/ 6 w 83"/>
                <a:gd name="T5" fmla="*/ 0 h 87"/>
                <a:gd name="T6" fmla="*/ 11 w 83"/>
                <a:gd name="T7" fmla="*/ 2 h 87"/>
                <a:gd name="T8" fmla="*/ 42 w 83"/>
                <a:gd name="T9" fmla="*/ 49 h 87"/>
                <a:gd name="T10" fmla="*/ 72 w 83"/>
                <a:gd name="T11" fmla="*/ 2 h 87"/>
                <a:gd name="T12" fmla="*/ 77 w 83"/>
                <a:gd name="T13" fmla="*/ 0 h 87"/>
                <a:gd name="T14" fmla="*/ 78 w 83"/>
                <a:gd name="T15" fmla="*/ 0 h 87"/>
                <a:gd name="T16" fmla="*/ 83 w 83"/>
                <a:gd name="T17" fmla="*/ 4 h 87"/>
                <a:gd name="T18" fmla="*/ 83 w 83"/>
                <a:gd name="T19" fmla="*/ 82 h 87"/>
                <a:gd name="T20" fmla="*/ 78 w 83"/>
                <a:gd name="T21" fmla="*/ 87 h 87"/>
                <a:gd name="T22" fmla="*/ 73 w 83"/>
                <a:gd name="T23" fmla="*/ 82 h 87"/>
                <a:gd name="T24" fmla="*/ 73 w 83"/>
                <a:gd name="T25" fmla="*/ 18 h 87"/>
                <a:gd name="T26" fmla="*/ 46 w 83"/>
                <a:gd name="T27" fmla="*/ 58 h 87"/>
                <a:gd name="T28" fmla="*/ 41 w 83"/>
                <a:gd name="T29" fmla="*/ 61 h 87"/>
                <a:gd name="T30" fmla="*/ 37 w 83"/>
                <a:gd name="T31" fmla="*/ 58 h 87"/>
                <a:gd name="T32" fmla="*/ 10 w 83"/>
                <a:gd name="T33" fmla="*/ 18 h 87"/>
                <a:gd name="T34" fmla="*/ 10 w 83"/>
                <a:gd name="T35" fmla="*/ 82 h 87"/>
                <a:gd name="T36" fmla="*/ 5 w 83"/>
                <a:gd name="T37" fmla="*/ 87 h 87"/>
                <a:gd name="T38" fmla="*/ 0 w 83"/>
                <a:gd name="T39" fmla="*/ 82 h 87"/>
                <a:gd name="T40" fmla="*/ 0 w 83"/>
                <a:gd name="T41" fmla="*/ 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87">
                  <a:moveTo>
                    <a:pt x="0" y="4"/>
                  </a:moveTo>
                  <a:cubicBezTo>
                    <a:pt x="0" y="2"/>
                    <a:pt x="2" y="0"/>
                    <a:pt x="5" y="0"/>
                  </a:cubicBezTo>
                  <a:cubicBezTo>
                    <a:pt x="6" y="0"/>
                    <a:pt x="6" y="0"/>
                    <a:pt x="6" y="0"/>
                  </a:cubicBezTo>
                  <a:cubicBezTo>
                    <a:pt x="8" y="0"/>
                    <a:pt x="10" y="1"/>
                    <a:pt x="11" y="2"/>
                  </a:cubicBezTo>
                  <a:cubicBezTo>
                    <a:pt x="42" y="49"/>
                    <a:pt x="42" y="49"/>
                    <a:pt x="42" y="49"/>
                  </a:cubicBezTo>
                  <a:cubicBezTo>
                    <a:pt x="72" y="2"/>
                    <a:pt x="72" y="2"/>
                    <a:pt x="72" y="2"/>
                  </a:cubicBezTo>
                  <a:cubicBezTo>
                    <a:pt x="73" y="0"/>
                    <a:pt x="75" y="0"/>
                    <a:pt x="77" y="0"/>
                  </a:cubicBezTo>
                  <a:cubicBezTo>
                    <a:pt x="78" y="0"/>
                    <a:pt x="78" y="0"/>
                    <a:pt x="78" y="0"/>
                  </a:cubicBezTo>
                  <a:cubicBezTo>
                    <a:pt x="81" y="0"/>
                    <a:pt x="83" y="2"/>
                    <a:pt x="83" y="4"/>
                  </a:cubicBezTo>
                  <a:cubicBezTo>
                    <a:pt x="83" y="82"/>
                    <a:pt x="83" y="82"/>
                    <a:pt x="83" y="82"/>
                  </a:cubicBezTo>
                  <a:cubicBezTo>
                    <a:pt x="83" y="85"/>
                    <a:pt x="81" y="87"/>
                    <a:pt x="78" y="87"/>
                  </a:cubicBezTo>
                  <a:cubicBezTo>
                    <a:pt x="75" y="87"/>
                    <a:pt x="73" y="85"/>
                    <a:pt x="73" y="82"/>
                  </a:cubicBezTo>
                  <a:cubicBezTo>
                    <a:pt x="73" y="18"/>
                    <a:pt x="73" y="18"/>
                    <a:pt x="73" y="18"/>
                  </a:cubicBezTo>
                  <a:cubicBezTo>
                    <a:pt x="46" y="58"/>
                    <a:pt x="46" y="58"/>
                    <a:pt x="46" y="58"/>
                  </a:cubicBezTo>
                  <a:cubicBezTo>
                    <a:pt x="44" y="60"/>
                    <a:pt x="43" y="61"/>
                    <a:pt x="41" y="61"/>
                  </a:cubicBezTo>
                  <a:cubicBezTo>
                    <a:pt x="40" y="61"/>
                    <a:pt x="38" y="60"/>
                    <a:pt x="37" y="58"/>
                  </a:cubicBezTo>
                  <a:cubicBezTo>
                    <a:pt x="10" y="18"/>
                    <a:pt x="10" y="18"/>
                    <a:pt x="10" y="18"/>
                  </a:cubicBezTo>
                  <a:cubicBezTo>
                    <a:pt x="10" y="82"/>
                    <a:pt x="10" y="82"/>
                    <a:pt x="10" y="82"/>
                  </a:cubicBezTo>
                  <a:cubicBezTo>
                    <a:pt x="10" y="85"/>
                    <a:pt x="8" y="87"/>
                    <a:pt x="5" y="87"/>
                  </a:cubicBezTo>
                  <a:cubicBezTo>
                    <a:pt x="2" y="87"/>
                    <a:pt x="0" y="85"/>
                    <a:pt x="0" y="82"/>
                  </a:cubicBezTo>
                  <a:lnTo>
                    <a:pt x="0"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3" name="Freeform 77">
              <a:extLst>
                <a:ext uri="{FF2B5EF4-FFF2-40B4-BE49-F238E27FC236}">
                  <a16:creationId xmlns:a16="http://schemas.microsoft.com/office/drawing/2014/main" id="{688B4242-5582-4A62-8067-6405CFD2D886}"/>
                </a:ext>
              </a:extLst>
            </p:cNvPr>
            <p:cNvSpPr>
              <a:spLocks noEditPoints="1"/>
            </p:cNvSpPr>
            <p:nvPr/>
          </p:nvSpPr>
          <p:spPr bwMode="auto">
            <a:xfrm>
              <a:off x="6146800" y="5514975"/>
              <a:ext cx="41275" cy="344487"/>
            </a:xfrm>
            <a:custGeom>
              <a:avLst/>
              <a:gdLst>
                <a:gd name="T0" fmla="*/ 0 w 11"/>
                <a:gd name="T1" fmla="*/ 5 h 90"/>
                <a:gd name="T2" fmla="*/ 5 w 11"/>
                <a:gd name="T3" fmla="*/ 0 h 90"/>
                <a:gd name="T4" fmla="*/ 11 w 11"/>
                <a:gd name="T5" fmla="*/ 5 h 90"/>
                <a:gd name="T6" fmla="*/ 11 w 11"/>
                <a:gd name="T7" fmla="*/ 7 h 90"/>
                <a:gd name="T8" fmla="*/ 5 w 11"/>
                <a:gd name="T9" fmla="*/ 12 h 90"/>
                <a:gd name="T10" fmla="*/ 0 w 11"/>
                <a:gd name="T11" fmla="*/ 7 h 90"/>
                <a:gd name="T12" fmla="*/ 0 w 11"/>
                <a:gd name="T13" fmla="*/ 5 h 90"/>
                <a:gd name="T14" fmla="*/ 0 w 11"/>
                <a:gd name="T15" fmla="*/ 30 h 90"/>
                <a:gd name="T16" fmla="*/ 5 w 11"/>
                <a:gd name="T17" fmla="*/ 25 h 90"/>
                <a:gd name="T18" fmla="*/ 10 w 11"/>
                <a:gd name="T19" fmla="*/ 30 h 90"/>
                <a:gd name="T20" fmla="*/ 10 w 11"/>
                <a:gd name="T21" fmla="*/ 85 h 90"/>
                <a:gd name="T22" fmla="*/ 5 w 11"/>
                <a:gd name="T23" fmla="*/ 90 h 90"/>
                <a:gd name="T24" fmla="*/ 0 w 11"/>
                <a:gd name="T25" fmla="*/ 85 h 90"/>
                <a:gd name="T26" fmla="*/ 0 w 11"/>
                <a:gd name="T27"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0">
                  <a:moveTo>
                    <a:pt x="0" y="5"/>
                  </a:moveTo>
                  <a:cubicBezTo>
                    <a:pt x="0" y="2"/>
                    <a:pt x="2" y="0"/>
                    <a:pt x="5" y="0"/>
                  </a:cubicBezTo>
                  <a:cubicBezTo>
                    <a:pt x="8" y="0"/>
                    <a:pt x="11" y="2"/>
                    <a:pt x="11" y="5"/>
                  </a:cubicBezTo>
                  <a:cubicBezTo>
                    <a:pt x="11" y="7"/>
                    <a:pt x="11" y="7"/>
                    <a:pt x="11" y="7"/>
                  </a:cubicBezTo>
                  <a:cubicBezTo>
                    <a:pt x="11" y="10"/>
                    <a:pt x="8" y="12"/>
                    <a:pt x="5" y="12"/>
                  </a:cubicBezTo>
                  <a:cubicBezTo>
                    <a:pt x="2" y="12"/>
                    <a:pt x="0" y="10"/>
                    <a:pt x="0" y="7"/>
                  </a:cubicBezTo>
                  <a:lnTo>
                    <a:pt x="0" y="5"/>
                  </a:lnTo>
                  <a:close/>
                  <a:moveTo>
                    <a:pt x="0" y="30"/>
                  </a:moveTo>
                  <a:cubicBezTo>
                    <a:pt x="0" y="27"/>
                    <a:pt x="3" y="25"/>
                    <a:pt x="5" y="25"/>
                  </a:cubicBezTo>
                  <a:cubicBezTo>
                    <a:pt x="8" y="25"/>
                    <a:pt x="10" y="27"/>
                    <a:pt x="10" y="30"/>
                  </a:cubicBezTo>
                  <a:cubicBezTo>
                    <a:pt x="10" y="85"/>
                    <a:pt x="10" y="85"/>
                    <a:pt x="10" y="85"/>
                  </a:cubicBezTo>
                  <a:cubicBezTo>
                    <a:pt x="10" y="88"/>
                    <a:pt x="8" y="90"/>
                    <a:pt x="5" y="90"/>
                  </a:cubicBezTo>
                  <a:cubicBezTo>
                    <a:pt x="3" y="90"/>
                    <a:pt x="0" y="88"/>
                    <a:pt x="0" y="85"/>
                  </a:cubicBezTo>
                  <a:lnTo>
                    <a:pt x="0" y="3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4" name="Freeform 78">
              <a:extLst>
                <a:ext uri="{FF2B5EF4-FFF2-40B4-BE49-F238E27FC236}">
                  <a16:creationId xmlns:a16="http://schemas.microsoft.com/office/drawing/2014/main" id="{AC46D73E-4F03-45BF-8A2C-D37CAA398265}"/>
                </a:ext>
              </a:extLst>
            </p:cNvPr>
            <p:cNvSpPr>
              <a:spLocks/>
            </p:cNvSpPr>
            <p:nvPr/>
          </p:nvSpPr>
          <p:spPr bwMode="auto">
            <a:xfrm>
              <a:off x="6232525" y="5607050"/>
              <a:ext cx="211138" cy="252412"/>
            </a:xfrm>
            <a:custGeom>
              <a:avLst/>
              <a:gdLst>
                <a:gd name="T0" fmla="*/ 0 w 56"/>
                <a:gd name="T1" fmla="*/ 6 h 66"/>
                <a:gd name="T2" fmla="*/ 5 w 56"/>
                <a:gd name="T3" fmla="*/ 1 h 66"/>
                <a:gd name="T4" fmla="*/ 9 w 56"/>
                <a:gd name="T5" fmla="*/ 6 h 66"/>
                <a:gd name="T6" fmla="*/ 9 w 56"/>
                <a:gd name="T7" fmla="*/ 13 h 66"/>
                <a:gd name="T8" fmla="*/ 31 w 56"/>
                <a:gd name="T9" fmla="*/ 0 h 66"/>
                <a:gd name="T10" fmla="*/ 56 w 56"/>
                <a:gd name="T11" fmla="*/ 26 h 66"/>
                <a:gd name="T12" fmla="*/ 56 w 56"/>
                <a:gd name="T13" fmla="*/ 61 h 66"/>
                <a:gd name="T14" fmla="*/ 51 w 56"/>
                <a:gd name="T15" fmla="*/ 66 h 66"/>
                <a:gd name="T16" fmla="*/ 46 w 56"/>
                <a:gd name="T17" fmla="*/ 61 h 66"/>
                <a:gd name="T18" fmla="*/ 46 w 56"/>
                <a:gd name="T19" fmla="*/ 28 h 66"/>
                <a:gd name="T20" fmla="*/ 29 w 56"/>
                <a:gd name="T21" fmla="*/ 9 h 66"/>
                <a:gd name="T22" fmla="*/ 9 w 56"/>
                <a:gd name="T23" fmla="*/ 29 h 66"/>
                <a:gd name="T24" fmla="*/ 9 w 56"/>
                <a:gd name="T25" fmla="*/ 61 h 66"/>
                <a:gd name="T26" fmla="*/ 5 w 56"/>
                <a:gd name="T27" fmla="*/ 66 h 66"/>
                <a:gd name="T28" fmla="*/ 0 w 56"/>
                <a:gd name="T29" fmla="*/ 61 h 66"/>
                <a:gd name="T30" fmla="*/ 0 w 56"/>
                <a:gd name="T31" fmla="*/ 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66">
                  <a:moveTo>
                    <a:pt x="0" y="6"/>
                  </a:moveTo>
                  <a:cubicBezTo>
                    <a:pt x="0" y="3"/>
                    <a:pt x="2" y="1"/>
                    <a:pt x="5" y="1"/>
                  </a:cubicBezTo>
                  <a:cubicBezTo>
                    <a:pt x="7" y="1"/>
                    <a:pt x="9" y="3"/>
                    <a:pt x="9" y="6"/>
                  </a:cubicBezTo>
                  <a:cubicBezTo>
                    <a:pt x="9" y="13"/>
                    <a:pt x="9" y="13"/>
                    <a:pt x="9" y="13"/>
                  </a:cubicBezTo>
                  <a:cubicBezTo>
                    <a:pt x="14" y="6"/>
                    <a:pt x="20" y="0"/>
                    <a:pt x="31" y="0"/>
                  </a:cubicBezTo>
                  <a:cubicBezTo>
                    <a:pt x="47" y="0"/>
                    <a:pt x="56" y="11"/>
                    <a:pt x="56" y="26"/>
                  </a:cubicBezTo>
                  <a:cubicBezTo>
                    <a:pt x="56" y="61"/>
                    <a:pt x="56" y="61"/>
                    <a:pt x="56" y="61"/>
                  </a:cubicBezTo>
                  <a:cubicBezTo>
                    <a:pt x="56" y="64"/>
                    <a:pt x="54" y="66"/>
                    <a:pt x="51" y="66"/>
                  </a:cubicBezTo>
                  <a:cubicBezTo>
                    <a:pt x="48" y="66"/>
                    <a:pt x="46" y="64"/>
                    <a:pt x="46" y="61"/>
                  </a:cubicBezTo>
                  <a:cubicBezTo>
                    <a:pt x="46" y="28"/>
                    <a:pt x="46" y="28"/>
                    <a:pt x="46" y="28"/>
                  </a:cubicBezTo>
                  <a:cubicBezTo>
                    <a:pt x="46" y="16"/>
                    <a:pt x="40" y="9"/>
                    <a:pt x="29" y="9"/>
                  </a:cubicBezTo>
                  <a:cubicBezTo>
                    <a:pt x="18" y="9"/>
                    <a:pt x="9" y="17"/>
                    <a:pt x="9" y="29"/>
                  </a:cubicBezTo>
                  <a:cubicBezTo>
                    <a:pt x="9" y="61"/>
                    <a:pt x="9" y="61"/>
                    <a:pt x="9" y="61"/>
                  </a:cubicBezTo>
                  <a:cubicBezTo>
                    <a:pt x="9" y="64"/>
                    <a:pt x="7" y="66"/>
                    <a:pt x="5" y="66"/>
                  </a:cubicBezTo>
                  <a:cubicBezTo>
                    <a:pt x="2" y="66"/>
                    <a:pt x="0" y="64"/>
                    <a:pt x="0" y="61"/>
                  </a:cubicBezTo>
                  <a:lnTo>
                    <a:pt x="0" y="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5" name="Freeform 79">
              <a:extLst>
                <a:ext uri="{FF2B5EF4-FFF2-40B4-BE49-F238E27FC236}">
                  <a16:creationId xmlns:a16="http://schemas.microsoft.com/office/drawing/2014/main" id="{3A6BEFA6-D39D-4906-8C5B-0BF242B5C4E9}"/>
                </a:ext>
              </a:extLst>
            </p:cNvPr>
            <p:cNvSpPr>
              <a:spLocks noEditPoints="1"/>
            </p:cNvSpPr>
            <p:nvPr/>
          </p:nvSpPr>
          <p:spPr bwMode="auto">
            <a:xfrm>
              <a:off x="6484938" y="5514975"/>
              <a:ext cx="41275" cy="344487"/>
            </a:xfrm>
            <a:custGeom>
              <a:avLst/>
              <a:gdLst>
                <a:gd name="T0" fmla="*/ 0 w 11"/>
                <a:gd name="T1" fmla="*/ 5 h 90"/>
                <a:gd name="T2" fmla="*/ 5 w 11"/>
                <a:gd name="T3" fmla="*/ 0 h 90"/>
                <a:gd name="T4" fmla="*/ 11 w 11"/>
                <a:gd name="T5" fmla="*/ 5 h 90"/>
                <a:gd name="T6" fmla="*/ 11 w 11"/>
                <a:gd name="T7" fmla="*/ 7 h 90"/>
                <a:gd name="T8" fmla="*/ 5 w 11"/>
                <a:gd name="T9" fmla="*/ 12 h 90"/>
                <a:gd name="T10" fmla="*/ 0 w 11"/>
                <a:gd name="T11" fmla="*/ 7 h 90"/>
                <a:gd name="T12" fmla="*/ 0 w 11"/>
                <a:gd name="T13" fmla="*/ 5 h 90"/>
                <a:gd name="T14" fmla="*/ 1 w 11"/>
                <a:gd name="T15" fmla="*/ 30 h 90"/>
                <a:gd name="T16" fmla="*/ 5 w 11"/>
                <a:gd name="T17" fmla="*/ 25 h 90"/>
                <a:gd name="T18" fmla="*/ 10 w 11"/>
                <a:gd name="T19" fmla="*/ 30 h 90"/>
                <a:gd name="T20" fmla="*/ 10 w 11"/>
                <a:gd name="T21" fmla="*/ 85 h 90"/>
                <a:gd name="T22" fmla="*/ 5 w 11"/>
                <a:gd name="T23" fmla="*/ 90 h 90"/>
                <a:gd name="T24" fmla="*/ 1 w 11"/>
                <a:gd name="T25" fmla="*/ 85 h 90"/>
                <a:gd name="T26" fmla="*/ 1 w 11"/>
                <a:gd name="T27"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0">
                  <a:moveTo>
                    <a:pt x="0" y="5"/>
                  </a:moveTo>
                  <a:cubicBezTo>
                    <a:pt x="0" y="2"/>
                    <a:pt x="2" y="0"/>
                    <a:pt x="5" y="0"/>
                  </a:cubicBezTo>
                  <a:cubicBezTo>
                    <a:pt x="9" y="0"/>
                    <a:pt x="11" y="2"/>
                    <a:pt x="11" y="5"/>
                  </a:cubicBezTo>
                  <a:cubicBezTo>
                    <a:pt x="11" y="7"/>
                    <a:pt x="11" y="7"/>
                    <a:pt x="11" y="7"/>
                  </a:cubicBezTo>
                  <a:cubicBezTo>
                    <a:pt x="11" y="10"/>
                    <a:pt x="9" y="12"/>
                    <a:pt x="5" y="12"/>
                  </a:cubicBezTo>
                  <a:cubicBezTo>
                    <a:pt x="2" y="12"/>
                    <a:pt x="0" y="10"/>
                    <a:pt x="0" y="7"/>
                  </a:cubicBezTo>
                  <a:lnTo>
                    <a:pt x="0" y="5"/>
                  </a:lnTo>
                  <a:close/>
                  <a:moveTo>
                    <a:pt x="1" y="30"/>
                  </a:moveTo>
                  <a:cubicBezTo>
                    <a:pt x="1" y="27"/>
                    <a:pt x="3" y="25"/>
                    <a:pt x="5" y="25"/>
                  </a:cubicBezTo>
                  <a:cubicBezTo>
                    <a:pt x="8" y="25"/>
                    <a:pt x="10" y="27"/>
                    <a:pt x="10" y="30"/>
                  </a:cubicBezTo>
                  <a:cubicBezTo>
                    <a:pt x="10" y="85"/>
                    <a:pt x="10" y="85"/>
                    <a:pt x="10" y="85"/>
                  </a:cubicBezTo>
                  <a:cubicBezTo>
                    <a:pt x="10" y="88"/>
                    <a:pt x="8" y="90"/>
                    <a:pt x="5" y="90"/>
                  </a:cubicBezTo>
                  <a:cubicBezTo>
                    <a:pt x="3" y="90"/>
                    <a:pt x="1" y="88"/>
                    <a:pt x="1" y="85"/>
                  </a:cubicBezTo>
                  <a:lnTo>
                    <a:pt x="1" y="3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6" name="Freeform 80">
              <a:extLst>
                <a:ext uri="{FF2B5EF4-FFF2-40B4-BE49-F238E27FC236}">
                  <a16:creationId xmlns:a16="http://schemas.microsoft.com/office/drawing/2014/main" id="{CC6AB099-0908-40A6-868D-18F5C0232317}"/>
                </a:ext>
              </a:extLst>
            </p:cNvPr>
            <p:cNvSpPr>
              <a:spLocks/>
            </p:cNvSpPr>
            <p:nvPr/>
          </p:nvSpPr>
          <p:spPr bwMode="auto">
            <a:xfrm>
              <a:off x="6572250" y="5521325"/>
              <a:ext cx="271463" cy="338137"/>
            </a:xfrm>
            <a:custGeom>
              <a:avLst/>
              <a:gdLst>
                <a:gd name="T0" fmla="*/ 0 w 72"/>
                <a:gd name="T1" fmla="*/ 8 h 88"/>
                <a:gd name="T2" fmla="*/ 8 w 72"/>
                <a:gd name="T3" fmla="*/ 0 h 88"/>
                <a:gd name="T4" fmla="*/ 16 w 72"/>
                <a:gd name="T5" fmla="*/ 8 h 88"/>
                <a:gd name="T6" fmla="*/ 16 w 72"/>
                <a:gd name="T7" fmla="*/ 37 h 88"/>
                <a:gd name="T8" fmla="*/ 57 w 72"/>
                <a:gd name="T9" fmla="*/ 37 h 88"/>
                <a:gd name="T10" fmla="*/ 57 w 72"/>
                <a:gd name="T11" fmla="*/ 8 h 88"/>
                <a:gd name="T12" fmla="*/ 65 w 72"/>
                <a:gd name="T13" fmla="*/ 0 h 88"/>
                <a:gd name="T14" fmla="*/ 72 w 72"/>
                <a:gd name="T15" fmla="*/ 8 h 88"/>
                <a:gd name="T16" fmla="*/ 72 w 72"/>
                <a:gd name="T17" fmla="*/ 81 h 88"/>
                <a:gd name="T18" fmla="*/ 65 w 72"/>
                <a:gd name="T19" fmla="*/ 88 h 88"/>
                <a:gd name="T20" fmla="*/ 57 w 72"/>
                <a:gd name="T21" fmla="*/ 81 h 88"/>
                <a:gd name="T22" fmla="*/ 57 w 72"/>
                <a:gd name="T23" fmla="*/ 51 h 88"/>
                <a:gd name="T24" fmla="*/ 16 w 72"/>
                <a:gd name="T25" fmla="*/ 51 h 88"/>
                <a:gd name="T26" fmla="*/ 16 w 72"/>
                <a:gd name="T27" fmla="*/ 81 h 88"/>
                <a:gd name="T28" fmla="*/ 8 w 72"/>
                <a:gd name="T29" fmla="*/ 88 h 88"/>
                <a:gd name="T30" fmla="*/ 0 w 72"/>
                <a:gd name="T31" fmla="*/ 81 h 88"/>
                <a:gd name="T32" fmla="*/ 0 w 72"/>
                <a:gd name="T33"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88">
                  <a:moveTo>
                    <a:pt x="0" y="8"/>
                  </a:moveTo>
                  <a:cubicBezTo>
                    <a:pt x="0" y="4"/>
                    <a:pt x="4" y="0"/>
                    <a:pt x="8" y="0"/>
                  </a:cubicBezTo>
                  <a:cubicBezTo>
                    <a:pt x="12" y="0"/>
                    <a:pt x="16" y="4"/>
                    <a:pt x="16" y="8"/>
                  </a:cubicBezTo>
                  <a:cubicBezTo>
                    <a:pt x="16" y="37"/>
                    <a:pt x="16" y="37"/>
                    <a:pt x="16" y="37"/>
                  </a:cubicBezTo>
                  <a:cubicBezTo>
                    <a:pt x="57" y="37"/>
                    <a:pt x="57" y="37"/>
                    <a:pt x="57" y="37"/>
                  </a:cubicBezTo>
                  <a:cubicBezTo>
                    <a:pt x="57" y="8"/>
                    <a:pt x="57" y="8"/>
                    <a:pt x="57" y="8"/>
                  </a:cubicBezTo>
                  <a:cubicBezTo>
                    <a:pt x="57" y="4"/>
                    <a:pt x="60" y="0"/>
                    <a:pt x="65" y="0"/>
                  </a:cubicBezTo>
                  <a:cubicBezTo>
                    <a:pt x="69" y="0"/>
                    <a:pt x="72" y="4"/>
                    <a:pt x="72" y="8"/>
                  </a:cubicBezTo>
                  <a:cubicBezTo>
                    <a:pt x="72" y="81"/>
                    <a:pt x="72" y="81"/>
                    <a:pt x="72" y="81"/>
                  </a:cubicBezTo>
                  <a:cubicBezTo>
                    <a:pt x="72" y="85"/>
                    <a:pt x="69" y="88"/>
                    <a:pt x="65" y="88"/>
                  </a:cubicBezTo>
                  <a:cubicBezTo>
                    <a:pt x="60" y="88"/>
                    <a:pt x="57" y="85"/>
                    <a:pt x="57" y="81"/>
                  </a:cubicBezTo>
                  <a:cubicBezTo>
                    <a:pt x="57" y="51"/>
                    <a:pt x="57" y="51"/>
                    <a:pt x="57" y="51"/>
                  </a:cubicBezTo>
                  <a:cubicBezTo>
                    <a:pt x="16" y="51"/>
                    <a:pt x="16" y="51"/>
                    <a:pt x="16" y="51"/>
                  </a:cubicBezTo>
                  <a:cubicBezTo>
                    <a:pt x="16" y="81"/>
                    <a:pt x="16" y="81"/>
                    <a:pt x="16" y="81"/>
                  </a:cubicBezTo>
                  <a:cubicBezTo>
                    <a:pt x="16" y="85"/>
                    <a:pt x="12" y="88"/>
                    <a:pt x="8" y="88"/>
                  </a:cubicBezTo>
                  <a:cubicBezTo>
                    <a:pt x="4" y="88"/>
                    <a:pt x="0" y="85"/>
                    <a:pt x="0" y="81"/>
                  </a:cubicBezTo>
                  <a:lnTo>
                    <a:pt x="0" y="8"/>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7" name="Freeform 81">
              <a:extLst>
                <a:ext uri="{FF2B5EF4-FFF2-40B4-BE49-F238E27FC236}">
                  <a16:creationId xmlns:a16="http://schemas.microsoft.com/office/drawing/2014/main" id="{0BCE3B45-335A-49E5-A6E0-9DD746D92FC0}"/>
                </a:ext>
              </a:extLst>
            </p:cNvPr>
            <p:cNvSpPr>
              <a:spLocks noEditPoints="1"/>
            </p:cNvSpPr>
            <p:nvPr/>
          </p:nvSpPr>
          <p:spPr bwMode="auto">
            <a:xfrm>
              <a:off x="6873875" y="5602288"/>
              <a:ext cx="263525" cy="261937"/>
            </a:xfrm>
            <a:custGeom>
              <a:avLst/>
              <a:gdLst>
                <a:gd name="T0" fmla="*/ 0 w 70"/>
                <a:gd name="T1" fmla="*/ 34 h 68"/>
                <a:gd name="T2" fmla="*/ 0 w 70"/>
                <a:gd name="T3" fmla="*/ 34 h 68"/>
                <a:gd name="T4" fmla="*/ 35 w 70"/>
                <a:gd name="T5" fmla="*/ 0 h 68"/>
                <a:gd name="T6" fmla="*/ 70 w 70"/>
                <a:gd name="T7" fmla="*/ 34 h 68"/>
                <a:gd name="T8" fmla="*/ 70 w 70"/>
                <a:gd name="T9" fmla="*/ 34 h 68"/>
                <a:gd name="T10" fmla="*/ 35 w 70"/>
                <a:gd name="T11" fmla="*/ 68 h 68"/>
                <a:gd name="T12" fmla="*/ 0 w 70"/>
                <a:gd name="T13" fmla="*/ 34 h 68"/>
                <a:gd name="T14" fmla="*/ 55 w 70"/>
                <a:gd name="T15" fmla="*/ 34 h 68"/>
                <a:gd name="T16" fmla="*/ 55 w 70"/>
                <a:gd name="T17" fmla="*/ 34 h 68"/>
                <a:gd name="T18" fmla="*/ 35 w 70"/>
                <a:gd name="T19" fmla="*/ 13 h 68"/>
                <a:gd name="T20" fmla="*/ 15 w 70"/>
                <a:gd name="T21" fmla="*/ 34 h 68"/>
                <a:gd name="T22" fmla="*/ 15 w 70"/>
                <a:gd name="T23" fmla="*/ 34 h 68"/>
                <a:gd name="T24" fmla="*/ 35 w 70"/>
                <a:gd name="T25" fmla="*/ 55 h 68"/>
                <a:gd name="T26" fmla="*/ 55 w 70"/>
                <a:gd name="T27"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68">
                  <a:moveTo>
                    <a:pt x="0" y="34"/>
                  </a:moveTo>
                  <a:cubicBezTo>
                    <a:pt x="0" y="34"/>
                    <a:pt x="0" y="34"/>
                    <a:pt x="0" y="34"/>
                  </a:cubicBezTo>
                  <a:cubicBezTo>
                    <a:pt x="0" y="15"/>
                    <a:pt x="15" y="0"/>
                    <a:pt x="35" y="0"/>
                  </a:cubicBezTo>
                  <a:cubicBezTo>
                    <a:pt x="55" y="0"/>
                    <a:pt x="70" y="15"/>
                    <a:pt x="70" y="34"/>
                  </a:cubicBezTo>
                  <a:cubicBezTo>
                    <a:pt x="70" y="34"/>
                    <a:pt x="70" y="34"/>
                    <a:pt x="70" y="34"/>
                  </a:cubicBezTo>
                  <a:cubicBezTo>
                    <a:pt x="70" y="52"/>
                    <a:pt x="55" y="68"/>
                    <a:pt x="35" y="68"/>
                  </a:cubicBezTo>
                  <a:cubicBezTo>
                    <a:pt x="15" y="68"/>
                    <a:pt x="0" y="53"/>
                    <a:pt x="0" y="34"/>
                  </a:cubicBezTo>
                  <a:close/>
                  <a:moveTo>
                    <a:pt x="55" y="34"/>
                  </a:moveTo>
                  <a:cubicBezTo>
                    <a:pt x="55" y="34"/>
                    <a:pt x="55" y="34"/>
                    <a:pt x="55" y="34"/>
                  </a:cubicBezTo>
                  <a:cubicBezTo>
                    <a:pt x="55" y="22"/>
                    <a:pt x="46" y="13"/>
                    <a:pt x="35" y="13"/>
                  </a:cubicBezTo>
                  <a:cubicBezTo>
                    <a:pt x="23" y="13"/>
                    <a:pt x="15" y="22"/>
                    <a:pt x="15" y="34"/>
                  </a:cubicBezTo>
                  <a:cubicBezTo>
                    <a:pt x="15" y="34"/>
                    <a:pt x="15" y="34"/>
                    <a:pt x="15" y="34"/>
                  </a:cubicBezTo>
                  <a:cubicBezTo>
                    <a:pt x="15" y="45"/>
                    <a:pt x="23" y="55"/>
                    <a:pt x="35" y="55"/>
                  </a:cubicBezTo>
                  <a:cubicBezTo>
                    <a:pt x="47" y="55"/>
                    <a:pt x="55" y="45"/>
                    <a:pt x="55" y="34"/>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8" name="Freeform 82">
              <a:extLst>
                <a:ext uri="{FF2B5EF4-FFF2-40B4-BE49-F238E27FC236}">
                  <a16:creationId xmlns:a16="http://schemas.microsoft.com/office/drawing/2014/main" id="{E0B72ABD-D0A9-4F75-896A-F2072CB23948}"/>
                </a:ext>
              </a:extLst>
            </p:cNvPr>
            <p:cNvSpPr>
              <a:spLocks/>
            </p:cNvSpPr>
            <p:nvPr/>
          </p:nvSpPr>
          <p:spPr bwMode="auto">
            <a:xfrm>
              <a:off x="7156450" y="5602288"/>
              <a:ext cx="217488" cy="261937"/>
            </a:xfrm>
            <a:custGeom>
              <a:avLst/>
              <a:gdLst>
                <a:gd name="T0" fmla="*/ 58 w 58"/>
                <a:gd name="T1" fmla="*/ 60 h 68"/>
                <a:gd name="T2" fmla="*/ 51 w 58"/>
                <a:gd name="T3" fmla="*/ 67 h 68"/>
                <a:gd name="T4" fmla="*/ 43 w 58"/>
                <a:gd name="T5" fmla="*/ 60 h 68"/>
                <a:gd name="T6" fmla="*/ 43 w 58"/>
                <a:gd name="T7" fmla="*/ 56 h 68"/>
                <a:gd name="T8" fmla="*/ 23 w 58"/>
                <a:gd name="T9" fmla="*/ 68 h 68"/>
                <a:gd name="T10" fmla="*/ 0 w 58"/>
                <a:gd name="T11" fmla="*/ 43 h 68"/>
                <a:gd name="T12" fmla="*/ 0 w 58"/>
                <a:gd name="T13" fmla="*/ 8 h 68"/>
                <a:gd name="T14" fmla="*/ 7 w 58"/>
                <a:gd name="T15" fmla="*/ 0 h 68"/>
                <a:gd name="T16" fmla="*/ 15 w 58"/>
                <a:gd name="T17" fmla="*/ 8 h 68"/>
                <a:gd name="T18" fmla="*/ 15 w 58"/>
                <a:gd name="T19" fmla="*/ 38 h 68"/>
                <a:gd name="T20" fmla="*/ 29 w 58"/>
                <a:gd name="T21" fmla="*/ 54 h 68"/>
                <a:gd name="T22" fmla="*/ 43 w 58"/>
                <a:gd name="T23" fmla="*/ 38 h 68"/>
                <a:gd name="T24" fmla="*/ 43 w 58"/>
                <a:gd name="T25" fmla="*/ 8 h 68"/>
                <a:gd name="T26" fmla="*/ 51 w 58"/>
                <a:gd name="T27" fmla="*/ 0 h 68"/>
                <a:gd name="T28" fmla="*/ 58 w 58"/>
                <a:gd name="T29" fmla="*/ 8 h 68"/>
                <a:gd name="T30" fmla="*/ 58 w 58"/>
                <a:gd name="T31"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8">
                  <a:moveTo>
                    <a:pt x="58" y="60"/>
                  </a:moveTo>
                  <a:cubicBezTo>
                    <a:pt x="58" y="64"/>
                    <a:pt x="55" y="67"/>
                    <a:pt x="51" y="67"/>
                  </a:cubicBezTo>
                  <a:cubicBezTo>
                    <a:pt x="47" y="67"/>
                    <a:pt x="43" y="64"/>
                    <a:pt x="43" y="60"/>
                  </a:cubicBezTo>
                  <a:cubicBezTo>
                    <a:pt x="43" y="56"/>
                    <a:pt x="43" y="56"/>
                    <a:pt x="43" y="56"/>
                  </a:cubicBezTo>
                  <a:cubicBezTo>
                    <a:pt x="39" y="62"/>
                    <a:pt x="33" y="68"/>
                    <a:pt x="23" y="68"/>
                  </a:cubicBezTo>
                  <a:cubicBezTo>
                    <a:pt x="8" y="68"/>
                    <a:pt x="0" y="58"/>
                    <a:pt x="0" y="43"/>
                  </a:cubicBezTo>
                  <a:cubicBezTo>
                    <a:pt x="0" y="8"/>
                    <a:pt x="0" y="8"/>
                    <a:pt x="0" y="8"/>
                  </a:cubicBezTo>
                  <a:cubicBezTo>
                    <a:pt x="0" y="4"/>
                    <a:pt x="3" y="0"/>
                    <a:pt x="7" y="0"/>
                  </a:cubicBezTo>
                  <a:cubicBezTo>
                    <a:pt x="11" y="0"/>
                    <a:pt x="15" y="4"/>
                    <a:pt x="15" y="8"/>
                  </a:cubicBezTo>
                  <a:cubicBezTo>
                    <a:pt x="15" y="38"/>
                    <a:pt x="15" y="38"/>
                    <a:pt x="15" y="38"/>
                  </a:cubicBezTo>
                  <a:cubicBezTo>
                    <a:pt x="15" y="48"/>
                    <a:pt x="20" y="54"/>
                    <a:pt x="29" y="54"/>
                  </a:cubicBezTo>
                  <a:cubicBezTo>
                    <a:pt x="37" y="54"/>
                    <a:pt x="43" y="48"/>
                    <a:pt x="43" y="38"/>
                  </a:cubicBezTo>
                  <a:cubicBezTo>
                    <a:pt x="43" y="8"/>
                    <a:pt x="43" y="8"/>
                    <a:pt x="43" y="8"/>
                  </a:cubicBezTo>
                  <a:cubicBezTo>
                    <a:pt x="43" y="4"/>
                    <a:pt x="47" y="0"/>
                    <a:pt x="51" y="0"/>
                  </a:cubicBezTo>
                  <a:cubicBezTo>
                    <a:pt x="55" y="0"/>
                    <a:pt x="58" y="4"/>
                    <a:pt x="58" y="8"/>
                  </a:cubicBezTo>
                  <a:lnTo>
                    <a:pt x="58" y="6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9" name="Freeform 83">
              <a:extLst>
                <a:ext uri="{FF2B5EF4-FFF2-40B4-BE49-F238E27FC236}">
                  <a16:creationId xmlns:a16="http://schemas.microsoft.com/office/drawing/2014/main" id="{5BE78C34-6DFD-4855-8330-241108E8C758}"/>
                </a:ext>
              </a:extLst>
            </p:cNvPr>
            <p:cNvSpPr>
              <a:spLocks/>
            </p:cNvSpPr>
            <p:nvPr/>
          </p:nvSpPr>
          <p:spPr bwMode="auto">
            <a:xfrm>
              <a:off x="7392988" y="5602288"/>
              <a:ext cx="192088" cy="261937"/>
            </a:xfrm>
            <a:custGeom>
              <a:avLst/>
              <a:gdLst>
                <a:gd name="T0" fmla="*/ 2 w 51"/>
                <a:gd name="T1" fmla="*/ 60 h 68"/>
                <a:gd name="T2" fmla="*/ 0 w 51"/>
                <a:gd name="T3" fmla="*/ 55 h 68"/>
                <a:gd name="T4" fmla="*/ 6 w 51"/>
                <a:gd name="T5" fmla="*/ 49 h 68"/>
                <a:gd name="T6" fmla="*/ 9 w 51"/>
                <a:gd name="T7" fmla="*/ 49 h 68"/>
                <a:gd name="T8" fmla="*/ 28 w 51"/>
                <a:gd name="T9" fmla="*/ 56 h 68"/>
                <a:gd name="T10" fmla="*/ 38 w 51"/>
                <a:gd name="T11" fmla="*/ 49 h 68"/>
                <a:gd name="T12" fmla="*/ 38 w 51"/>
                <a:gd name="T13" fmla="*/ 49 h 68"/>
                <a:gd name="T14" fmla="*/ 23 w 51"/>
                <a:gd name="T15" fmla="*/ 39 h 68"/>
                <a:gd name="T16" fmla="*/ 3 w 51"/>
                <a:gd name="T17" fmla="*/ 20 h 68"/>
                <a:gd name="T18" fmla="*/ 3 w 51"/>
                <a:gd name="T19" fmla="*/ 20 h 68"/>
                <a:gd name="T20" fmla="*/ 26 w 51"/>
                <a:gd name="T21" fmla="*/ 0 h 68"/>
                <a:gd name="T22" fmla="*/ 47 w 51"/>
                <a:gd name="T23" fmla="*/ 5 h 68"/>
                <a:gd name="T24" fmla="*/ 50 w 51"/>
                <a:gd name="T25" fmla="*/ 11 h 68"/>
                <a:gd name="T26" fmla="*/ 44 w 51"/>
                <a:gd name="T27" fmla="*/ 17 h 68"/>
                <a:gd name="T28" fmla="*/ 41 w 51"/>
                <a:gd name="T29" fmla="*/ 16 h 68"/>
                <a:gd name="T30" fmla="*/ 26 w 51"/>
                <a:gd name="T31" fmla="*/ 12 h 68"/>
                <a:gd name="T32" fmla="*/ 16 w 51"/>
                <a:gd name="T33" fmla="*/ 18 h 68"/>
                <a:gd name="T34" fmla="*/ 16 w 51"/>
                <a:gd name="T35" fmla="*/ 19 h 68"/>
                <a:gd name="T36" fmla="*/ 31 w 51"/>
                <a:gd name="T37" fmla="*/ 28 h 68"/>
                <a:gd name="T38" fmla="*/ 51 w 51"/>
                <a:gd name="T39" fmla="*/ 47 h 68"/>
                <a:gd name="T40" fmla="*/ 51 w 51"/>
                <a:gd name="T41" fmla="*/ 47 h 68"/>
                <a:gd name="T42" fmla="*/ 27 w 51"/>
                <a:gd name="T43" fmla="*/ 68 h 68"/>
                <a:gd name="T44" fmla="*/ 2 w 51"/>
                <a:gd name="T45"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68">
                  <a:moveTo>
                    <a:pt x="2" y="60"/>
                  </a:moveTo>
                  <a:cubicBezTo>
                    <a:pt x="1" y="59"/>
                    <a:pt x="0" y="57"/>
                    <a:pt x="0" y="55"/>
                  </a:cubicBezTo>
                  <a:cubicBezTo>
                    <a:pt x="0" y="51"/>
                    <a:pt x="2" y="49"/>
                    <a:pt x="6" y="49"/>
                  </a:cubicBezTo>
                  <a:cubicBezTo>
                    <a:pt x="7" y="49"/>
                    <a:pt x="8" y="49"/>
                    <a:pt x="9" y="49"/>
                  </a:cubicBezTo>
                  <a:cubicBezTo>
                    <a:pt x="15" y="54"/>
                    <a:pt x="22" y="56"/>
                    <a:pt x="28" y="56"/>
                  </a:cubicBezTo>
                  <a:cubicBezTo>
                    <a:pt x="34" y="56"/>
                    <a:pt x="38" y="53"/>
                    <a:pt x="38" y="49"/>
                  </a:cubicBezTo>
                  <a:cubicBezTo>
                    <a:pt x="38" y="49"/>
                    <a:pt x="38" y="49"/>
                    <a:pt x="38" y="49"/>
                  </a:cubicBezTo>
                  <a:cubicBezTo>
                    <a:pt x="38" y="43"/>
                    <a:pt x="31" y="42"/>
                    <a:pt x="23" y="39"/>
                  </a:cubicBezTo>
                  <a:cubicBezTo>
                    <a:pt x="13" y="37"/>
                    <a:pt x="3" y="33"/>
                    <a:pt x="3" y="20"/>
                  </a:cubicBezTo>
                  <a:cubicBezTo>
                    <a:pt x="3" y="20"/>
                    <a:pt x="3" y="20"/>
                    <a:pt x="3" y="20"/>
                  </a:cubicBezTo>
                  <a:cubicBezTo>
                    <a:pt x="3" y="8"/>
                    <a:pt x="13" y="0"/>
                    <a:pt x="26" y="0"/>
                  </a:cubicBezTo>
                  <a:cubicBezTo>
                    <a:pt x="33" y="0"/>
                    <a:pt x="40" y="2"/>
                    <a:pt x="47" y="5"/>
                  </a:cubicBezTo>
                  <a:cubicBezTo>
                    <a:pt x="49" y="6"/>
                    <a:pt x="50" y="8"/>
                    <a:pt x="50" y="11"/>
                  </a:cubicBezTo>
                  <a:cubicBezTo>
                    <a:pt x="50" y="15"/>
                    <a:pt x="47" y="17"/>
                    <a:pt x="44" y="17"/>
                  </a:cubicBezTo>
                  <a:cubicBezTo>
                    <a:pt x="43" y="17"/>
                    <a:pt x="42" y="17"/>
                    <a:pt x="41" y="16"/>
                  </a:cubicBezTo>
                  <a:cubicBezTo>
                    <a:pt x="36" y="14"/>
                    <a:pt x="30" y="12"/>
                    <a:pt x="26" y="12"/>
                  </a:cubicBezTo>
                  <a:cubicBezTo>
                    <a:pt x="20" y="12"/>
                    <a:pt x="16" y="15"/>
                    <a:pt x="16" y="18"/>
                  </a:cubicBezTo>
                  <a:cubicBezTo>
                    <a:pt x="16" y="19"/>
                    <a:pt x="16" y="19"/>
                    <a:pt x="16" y="19"/>
                  </a:cubicBezTo>
                  <a:cubicBezTo>
                    <a:pt x="16" y="23"/>
                    <a:pt x="24" y="25"/>
                    <a:pt x="31" y="28"/>
                  </a:cubicBezTo>
                  <a:cubicBezTo>
                    <a:pt x="41" y="31"/>
                    <a:pt x="51" y="35"/>
                    <a:pt x="51" y="47"/>
                  </a:cubicBezTo>
                  <a:cubicBezTo>
                    <a:pt x="51" y="47"/>
                    <a:pt x="51" y="47"/>
                    <a:pt x="51" y="47"/>
                  </a:cubicBezTo>
                  <a:cubicBezTo>
                    <a:pt x="51" y="61"/>
                    <a:pt x="41" y="68"/>
                    <a:pt x="27" y="68"/>
                  </a:cubicBezTo>
                  <a:cubicBezTo>
                    <a:pt x="19" y="68"/>
                    <a:pt x="10" y="65"/>
                    <a:pt x="2" y="60"/>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70" name="Freeform 84">
              <a:extLst>
                <a:ext uri="{FF2B5EF4-FFF2-40B4-BE49-F238E27FC236}">
                  <a16:creationId xmlns:a16="http://schemas.microsoft.com/office/drawing/2014/main" id="{D82A2F77-CAA6-4031-91F3-E7A08BB6A9FB}"/>
                </a:ext>
              </a:extLst>
            </p:cNvPr>
            <p:cNvSpPr>
              <a:spLocks noEditPoints="1"/>
            </p:cNvSpPr>
            <p:nvPr/>
          </p:nvSpPr>
          <p:spPr bwMode="auto">
            <a:xfrm>
              <a:off x="7596188" y="5602288"/>
              <a:ext cx="238125" cy="261937"/>
            </a:xfrm>
            <a:custGeom>
              <a:avLst/>
              <a:gdLst>
                <a:gd name="T0" fmla="*/ 33 w 63"/>
                <a:gd name="T1" fmla="*/ 68 h 68"/>
                <a:gd name="T2" fmla="*/ 0 w 63"/>
                <a:gd name="T3" fmla="*/ 34 h 68"/>
                <a:gd name="T4" fmla="*/ 0 w 63"/>
                <a:gd name="T5" fmla="*/ 34 h 68"/>
                <a:gd name="T6" fmla="*/ 32 w 63"/>
                <a:gd name="T7" fmla="*/ 0 h 68"/>
                <a:gd name="T8" fmla="*/ 63 w 63"/>
                <a:gd name="T9" fmla="*/ 32 h 68"/>
                <a:gd name="T10" fmla="*/ 56 w 63"/>
                <a:gd name="T11" fmla="*/ 39 h 68"/>
                <a:gd name="T12" fmla="*/ 15 w 63"/>
                <a:gd name="T13" fmla="*/ 39 h 68"/>
                <a:gd name="T14" fmla="*/ 34 w 63"/>
                <a:gd name="T15" fmla="*/ 56 h 68"/>
                <a:gd name="T16" fmla="*/ 49 w 63"/>
                <a:gd name="T17" fmla="*/ 50 h 68"/>
                <a:gd name="T18" fmla="*/ 53 w 63"/>
                <a:gd name="T19" fmla="*/ 49 h 68"/>
                <a:gd name="T20" fmla="*/ 59 w 63"/>
                <a:gd name="T21" fmla="*/ 55 h 68"/>
                <a:gd name="T22" fmla="*/ 57 w 63"/>
                <a:gd name="T23" fmla="*/ 59 h 68"/>
                <a:gd name="T24" fmla="*/ 33 w 63"/>
                <a:gd name="T25" fmla="*/ 68 h 68"/>
                <a:gd name="T26" fmla="*/ 48 w 63"/>
                <a:gd name="T27" fmla="*/ 29 h 68"/>
                <a:gd name="T28" fmla="*/ 32 w 63"/>
                <a:gd name="T29" fmla="*/ 12 h 68"/>
                <a:gd name="T30" fmla="*/ 15 w 63"/>
                <a:gd name="T31" fmla="*/ 29 h 68"/>
                <a:gd name="T32" fmla="*/ 48 w 63"/>
                <a:gd name="T33" fmla="*/ 2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68">
                  <a:moveTo>
                    <a:pt x="33" y="68"/>
                  </a:moveTo>
                  <a:cubicBezTo>
                    <a:pt x="15" y="68"/>
                    <a:pt x="0" y="54"/>
                    <a:pt x="0" y="34"/>
                  </a:cubicBezTo>
                  <a:cubicBezTo>
                    <a:pt x="0" y="34"/>
                    <a:pt x="0" y="34"/>
                    <a:pt x="0" y="34"/>
                  </a:cubicBezTo>
                  <a:cubicBezTo>
                    <a:pt x="0" y="15"/>
                    <a:pt x="13" y="0"/>
                    <a:pt x="32" y="0"/>
                  </a:cubicBezTo>
                  <a:cubicBezTo>
                    <a:pt x="53" y="0"/>
                    <a:pt x="63" y="17"/>
                    <a:pt x="63" y="32"/>
                  </a:cubicBezTo>
                  <a:cubicBezTo>
                    <a:pt x="63" y="36"/>
                    <a:pt x="60" y="39"/>
                    <a:pt x="56" y="39"/>
                  </a:cubicBezTo>
                  <a:cubicBezTo>
                    <a:pt x="15" y="39"/>
                    <a:pt x="15" y="39"/>
                    <a:pt x="15" y="39"/>
                  </a:cubicBezTo>
                  <a:cubicBezTo>
                    <a:pt x="17" y="50"/>
                    <a:pt x="24" y="56"/>
                    <a:pt x="34" y="56"/>
                  </a:cubicBezTo>
                  <a:cubicBezTo>
                    <a:pt x="40" y="56"/>
                    <a:pt x="45" y="53"/>
                    <a:pt x="49" y="50"/>
                  </a:cubicBezTo>
                  <a:cubicBezTo>
                    <a:pt x="50" y="49"/>
                    <a:pt x="51" y="49"/>
                    <a:pt x="53" y="49"/>
                  </a:cubicBezTo>
                  <a:cubicBezTo>
                    <a:pt x="56" y="49"/>
                    <a:pt x="59" y="51"/>
                    <a:pt x="59" y="55"/>
                  </a:cubicBezTo>
                  <a:cubicBezTo>
                    <a:pt x="59" y="57"/>
                    <a:pt x="58" y="58"/>
                    <a:pt x="57" y="59"/>
                  </a:cubicBezTo>
                  <a:cubicBezTo>
                    <a:pt x="51" y="65"/>
                    <a:pt x="44" y="68"/>
                    <a:pt x="33" y="68"/>
                  </a:cubicBezTo>
                  <a:close/>
                  <a:moveTo>
                    <a:pt x="48" y="29"/>
                  </a:moveTo>
                  <a:cubicBezTo>
                    <a:pt x="47" y="20"/>
                    <a:pt x="42" y="12"/>
                    <a:pt x="32" y="12"/>
                  </a:cubicBezTo>
                  <a:cubicBezTo>
                    <a:pt x="23" y="12"/>
                    <a:pt x="16" y="19"/>
                    <a:pt x="15" y="29"/>
                  </a:cubicBezTo>
                  <a:lnTo>
                    <a:pt x="48" y="29"/>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sp>
        <p:nvSpPr>
          <p:cNvPr id="172" name="TextBox 171">
            <a:extLst>
              <a:ext uri="{FF2B5EF4-FFF2-40B4-BE49-F238E27FC236}">
                <a16:creationId xmlns:a16="http://schemas.microsoft.com/office/drawing/2014/main" id="{5F6BCF67-AB18-40E6-8628-4893B6554D20}"/>
              </a:ext>
            </a:extLst>
          </p:cNvPr>
          <p:cNvSpPr txBox="1">
            <a:spLocks noChangeArrowheads="1"/>
          </p:cNvSpPr>
          <p:nvPr/>
        </p:nvSpPr>
        <p:spPr bwMode="auto">
          <a:xfrm>
            <a:off x="1227138" y="2287588"/>
            <a:ext cx="405447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p:txBody>
      </p:sp>
      <p:sp>
        <p:nvSpPr>
          <p:cNvPr id="16" name="TextBox 15">
            <a:extLst>
              <a:ext uri="{FF2B5EF4-FFF2-40B4-BE49-F238E27FC236}">
                <a16:creationId xmlns:a16="http://schemas.microsoft.com/office/drawing/2014/main" id="{F5D64AEF-44E7-4AAF-A1E1-C7B35C9F0111}"/>
              </a:ext>
            </a:extLst>
          </p:cNvPr>
          <p:cNvSpPr txBox="1"/>
          <p:nvPr/>
        </p:nvSpPr>
        <p:spPr>
          <a:xfrm>
            <a:off x="6981825" y="4251325"/>
            <a:ext cx="3411538" cy="1446213"/>
          </a:xfrm>
          <a:prstGeom prst="rect">
            <a:avLst/>
          </a:prstGeom>
          <a:noFill/>
        </p:spPr>
        <p:txBody>
          <a:bodyPr anchor="ctr">
            <a:spAutoFit/>
          </a:bodyPr>
          <a:lstStyle/>
          <a:p>
            <a:pPr algn="ctr" eaLnBrk="1" fontAlgn="auto" hangingPunct="1">
              <a:lnSpc>
                <a:spcPct val="150000"/>
              </a:lnSpc>
              <a:spcBef>
                <a:spcPts val="0"/>
              </a:spcBef>
              <a:spcAft>
                <a:spcPts val="0"/>
              </a:spcAft>
              <a:defRPr/>
            </a:pPr>
            <a:r>
              <a:rPr lang="en-US" sz="1200" dirty="0">
                <a:solidFill>
                  <a:schemeClr val="bg2"/>
                </a:solidFill>
                <a:latin typeface="+mn-lt"/>
              </a:rPr>
              <a:t>A wonderful serenity has taken possession of my entire existence in this spot, which was created the bliss souls like mine am so talents should incapable drawing single lovely sun strikes the upper surface</a:t>
            </a:r>
            <a:endParaRPr lang="en-ID" sz="1050" dirty="0">
              <a:solidFill>
                <a:schemeClr val="bg2"/>
              </a:solidFill>
              <a:latin typeface="+mn-lt"/>
            </a:endParaRPr>
          </a:p>
        </p:txBody>
      </p:sp>
      <p:sp>
        <p:nvSpPr>
          <p:cNvPr id="173" name="TextBox 18">
            <a:extLst>
              <a:ext uri="{FF2B5EF4-FFF2-40B4-BE49-F238E27FC236}">
                <a16:creationId xmlns:a16="http://schemas.microsoft.com/office/drawing/2014/main" id="{611FCD40-AF3D-4D59-91B7-E204D021619F}"/>
              </a:ext>
            </a:extLst>
          </p:cNvPr>
          <p:cNvSpPr txBox="1">
            <a:spLocks noChangeArrowheads="1"/>
          </p:cNvSpPr>
          <p:nvPr/>
        </p:nvSpPr>
        <p:spPr bwMode="auto">
          <a:xfrm>
            <a:off x="7664450" y="4021138"/>
            <a:ext cx="20462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Developer Team</a:t>
            </a:r>
          </a:p>
        </p:txBody>
      </p:sp>
      <p:sp>
        <p:nvSpPr>
          <p:cNvPr id="174" name="TextBox 19">
            <a:extLst>
              <a:ext uri="{FF2B5EF4-FFF2-40B4-BE49-F238E27FC236}">
                <a16:creationId xmlns:a16="http://schemas.microsoft.com/office/drawing/2014/main" id="{8682F606-E20D-4257-98C2-EC314B89C2CA}"/>
              </a:ext>
            </a:extLst>
          </p:cNvPr>
          <p:cNvSpPr txBox="1"/>
          <p:nvPr/>
        </p:nvSpPr>
        <p:spPr>
          <a:xfrm>
            <a:off x="7664450" y="3711575"/>
            <a:ext cx="2046288" cy="369888"/>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bg2"/>
                </a:solidFill>
                <a:latin typeface="+mj-lt"/>
              </a:rPr>
              <a:t>Scarlett Garcia</a:t>
            </a:r>
            <a:endParaRPr lang="en-ID" b="1" dirty="0">
              <a:solidFill>
                <a:schemeClr val="bg2"/>
              </a:solidFill>
              <a:latin typeface="+mj-lt"/>
            </a:endParaRPr>
          </a:p>
        </p:txBody>
      </p:sp>
      <p:grpSp>
        <p:nvGrpSpPr>
          <p:cNvPr id="17" name="Group 16">
            <a:extLst>
              <a:ext uri="{FF2B5EF4-FFF2-40B4-BE49-F238E27FC236}">
                <a16:creationId xmlns:a16="http://schemas.microsoft.com/office/drawing/2014/main" id="{1A019497-83E7-428D-93DD-9ABCCFD99174}"/>
              </a:ext>
            </a:extLst>
          </p:cNvPr>
          <p:cNvGrpSpPr>
            <a:grpSpLocks/>
          </p:cNvGrpSpPr>
          <p:nvPr/>
        </p:nvGrpSpPr>
        <p:grpSpPr bwMode="auto">
          <a:xfrm>
            <a:off x="8801100" y="5848350"/>
            <a:ext cx="901700" cy="149225"/>
            <a:chOff x="7984268" y="3332873"/>
            <a:chExt cx="1658638" cy="274320"/>
          </a:xfrm>
        </p:grpSpPr>
        <p:sp>
          <p:nvSpPr>
            <p:cNvPr id="18452" name="Freeform 9">
              <a:extLst>
                <a:ext uri="{FF2B5EF4-FFF2-40B4-BE49-F238E27FC236}">
                  <a16:creationId xmlns:a16="http://schemas.microsoft.com/office/drawing/2014/main" id="{C1F2EC9B-B5E7-4567-8289-50A46180F25B}"/>
                </a:ext>
              </a:extLst>
            </p:cNvPr>
            <p:cNvSpPr>
              <a:spLocks/>
            </p:cNvSpPr>
            <p:nvPr/>
          </p:nvSpPr>
          <p:spPr bwMode="auto">
            <a:xfrm>
              <a:off x="7984268"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453" name="Freeform 9">
              <a:extLst>
                <a:ext uri="{FF2B5EF4-FFF2-40B4-BE49-F238E27FC236}">
                  <a16:creationId xmlns:a16="http://schemas.microsoft.com/office/drawing/2014/main" id="{86E914D3-B0B7-4197-8B88-E5DC0E000C9F}"/>
                </a:ext>
              </a:extLst>
            </p:cNvPr>
            <p:cNvSpPr>
              <a:spLocks/>
            </p:cNvSpPr>
            <p:nvPr/>
          </p:nvSpPr>
          <p:spPr bwMode="auto">
            <a:xfrm>
              <a:off x="8332325"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454" name="Freeform 9">
              <a:extLst>
                <a:ext uri="{FF2B5EF4-FFF2-40B4-BE49-F238E27FC236}">
                  <a16:creationId xmlns:a16="http://schemas.microsoft.com/office/drawing/2014/main" id="{D7A2E7E9-0C70-4708-9F9B-772539B677DC}"/>
                </a:ext>
              </a:extLst>
            </p:cNvPr>
            <p:cNvSpPr>
              <a:spLocks/>
            </p:cNvSpPr>
            <p:nvPr/>
          </p:nvSpPr>
          <p:spPr bwMode="auto">
            <a:xfrm>
              <a:off x="8676427"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455" name="Freeform 9">
              <a:extLst>
                <a:ext uri="{FF2B5EF4-FFF2-40B4-BE49-F238E27FC236}">
                  <a16:creationId xmlns:a16="http://schemas.microsoft.com/office/drawing/2014/main" id="{9A6B64F4-71DE-499B-A33B-B8B84D75A7E2}"/>
                </a:ext>
              </a:extLst>
            </p:cNvPr>
            <p:cNvSpPr>
              <a:spLocks/>
            </p:cNvSpPr>
            <p:nvPr/>
          </p:nvSpPr>
          <p:spPr bwMode="auto">
            <a:xfrm>
              <a:off x="9020529"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456" name="Freeform 9">
              <a:extLst>
                <a:ext uri="{FF2B5EF4-FFF2-40B4-BE49-F238E27FC236}">
                  <a16:creationId xmlns:a16="http://schemas.microsoft.com/office/drawing/2014/main" id="{F73B93B6-2AE2-4110-9B81-21AF5DD7F39D}"/>
                </a:ext>
              </a:extLst>
            </p:cNvPr>
            <p:cNvSpPr>
              <a:spLocks/>
            </p:cNvSpPr>
            <p:nvPr/>
          </p:nvSpPr>
          <p:spPr bwMode="auto">
            <a:xfrm>
              <a:off x="9368586"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181" name="TextBox 18">
            <a:extLst>
              <a:ext uri="{FF2B5EF4-FFF2-40B4-BE49-F238E27FC236}">
                <a16:creationId xmlns:a16="http://schemas.microsoft.com/office/drawing/2014/main" id="{84FF5DDC-4B74-44FF-86F8-9D42F90497E7}"/>
              </a:ext>
            </a:extLst>
          </p:cNvPr>
          <p:cNvSpPr txBox="1">
            <a:spLocks noChangeArrowheads="1"/>
          </p:cNvSpPr>
          <p:nvPr/>
        </p:nvSpPr>
        <p:spPr bwMode="auto">
          <a:xfrm>
            <a:off x="7670800" y="5799138"/>
            <a:ext cx="1371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000">
                <a:solidFill>
                  <a:schemeClr val="bg2"/>
                </a:solidFill>
              </a:rPr>
              <a:t>Client Rating : </a:t>
            </a:r>
          </a:p>
        </p:txBody>
      </p:sp>
      <p:sp>
        <p:nvSpPr>
          <p:cNvPr id="12" name="PpHolder15">
            <a:extLst>
              <a:ext uri="{FF2B5EF4-FFF2-40B4-BE49-F238E27FC236}">
                <a16:creationId xmlns:a16="http://schemas.microsoft.com/office/drawing/2014/main" id="{6559B1DD-35B3-484A-AFF7-EEA06E0A6E4A}"/>
              </a:ext>
            </a:extLst>
          </p:cNvPr>
          <p:cNvSpPr>
            <a:spLocks noGrp="1"/>
          </p:cNvSpPr>
          <p:nvPr>
            <p:ph type="pic" sz="quarter" idx="10"/>
          </p:nvPr>
        </p:nvSpPr>
        <p:spPr>
          <a:xfrm>
            <a:off x="7921625" y="1905000"/>
            <a:ext cx="1531938" cy="1524000"/>
          </a:xfrm>
        </p:spPr>
      </p:sp>
      <p:grpSp>
        <p:nvGrpSpPr>
          <p:cNvPr id="132" name="Graphic 8">
            <a:extLst>
              <a:ext uri="{FF2B5EF4-FFF2-40B4-BE49-F238E27FC236}">
                <a16:creationId xmlns:a16="http://schemas.microsoft.com/office/drawing/2014/main" id="{5A378032-E5EE-4A83-8212-5CBFAEFB461E}"/>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133" name="Freeform: Shape 132">
              <a:extLst>
                <a:ext uri="{FF2B5EF4-FFF2-40B4-BE49-F238E27FC236}">
                  <a16:creationId xmlns:a16="http://schemas.microsoft.com/office/drawing/2014/main" id="{EADCF5E1-6FAE-4792-B4E9-1844BD965AEE}"/>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4" name="Freeform: Shape 133">
              <a:extLst>
                <a:ext uri="{FF2B5EF4-FFF2-40B4-BE49-F238E27FC236}">
                  <a16:creationId xmlns:a16="http://schemas.microsoft.com/office/drawing/2014/main" id="{D52E78A3-7006-4A44-9E47-9D0E2191FC45}"/>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5" name="Freeform: Shape 134">
              <a:extLst>
                <a:ext uri="{FF2B5EF4-FFF2-40B4-BE49-F238E27FC236}">
                  <a16:creationId xmlns:a16="http://schemas.microsoft.com/office/drawing/2014/main" id="{E3079AA3-A91E-48BA-8168-20A1F4BC4E58}"/>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6" name="Freeform: Shape 135">
              <a:extLst>
                <a:ext uri="{FF2B5EF4-FFF2-40B4-BE49-F238E27FC236}">
                  <a16:creationId xmlns:a16="http://schemas.microsoft.com/office/drawing/2014/main" id="{C8959EF6-40E5-4D5E-A1AF-B8BF9E54637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7" name="Freeform: Shape 136">
              <a:extLst>
                <a:ext uri="{FF2B5EF4-FFF2-40B4-BE49-F238E27FC236}">
                  <a16:creationId xmlns:a16="http://schemas.microsoft.com/office/drawing/2014/main" id="{FB9477C0-1492-46A0-8837-BE920A98D33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8" name="Freeform: Shape 137">
              <a:extLst>
                <a:ext uri="{FF2B5EF4-FFF2-40B4-BE49-F238E27FC236}">
                  <a16:creationId xmlns:a16="http://schemas.microsoft.com/office/drawing/2014/main" id="{C46D33FD-D117-4F84-8CC3-4E65E306D77F}"/>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39" name="TextBox 138">
            <a:extLst>
              <a:ext uri="{FF2B5EF4-FFF2-40B4-BE49-F238E27FC236}">
                <a16:creationId xmlns:a16="http://schemas.microsoft.com/office/drawing/2014/main" id="{579FAB64-EE7E-4AB9-AC95-888F176DF721}"/>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40" name="Freeform: Shape 139">
            <a:extLst>
              <a:ext uri="{FF2B5EF4-FFF2-40B4-BE49-F238E27FC236}">
                <a16:creationId xmlns:a16="http://schemas.microsoft.com/office/drawing/2014/main" id="{9E560048-923D-47A4-8CE8-B6EDC7A81512}"/>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9"/>
                                        </p:tgtEl>
                                        <p:attrNameLst>
                                          <p:attrName>style.visibility</p:attrName>
                                        </p:attrNameLst>
                                      </p:cBhvr>
                                      <p:to>
                                        <p:strVal val="visible"/>
                                      </p:to>
                                    </p:set>
                                    <p:animEffect transition="in" filter="wipe(left)">
                                      <p:cBhvr>
                                        <p:cTn id="11" dur="500"/>
                                        <p:tgtEl>
                                          <p:spTgt spid="13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0"/>
                                        </p:tgtEl>
                                        <p:attrNameLst>
                                          <p:attrName>style.visibility</p:attrName>
                                        </p:attrNameLst>
                                      </p:cBhvr>
                                      <p:to>
                                        <p:strVal val="visible"/>
                                      </p:to>
                                    </p:set>
                                    <p:animEffect transition="in" filter="wipe(left)">
                                      <p:cBhvr>
                                        <p:cTn id="15" dur="500"/>
                                        <p:tgtEl>
                                          <p:spTgt spid="140"/>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2"/>
                                        </p:tgtEl>
                                        <p:attrNameLst>
                                          <p:attrName>style.visibility</p:attrName>
                                        </p:attrNameLst>
                                      </p:cBhvr>
                                      <p:to>
                                        <p:strVal val="visible"/>
                                      </p:to>
                                    </p:set>
                                    <p:animEffect transition="in" filter="wipe(left)">
                                      <p:cBhvr>
                                        <p:cTn id="19" dur="500"/>
                                        <p:tgtEl>
                                          <p:spTgt spid="192"/>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wipe(left)">
                                      <p:cBhvr>
                                        <p:cTn id="23" dur="500"/>
                                        <p:tgtEl>
                                          <p:spTgt spid="97"/>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wipe(up)">
                                      <p:cBhvr>
                                        <p:cTn id="27" dur="500"/>
                                        <p:tgtEl>
                                          <p:spTgt spid="172"/>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wipe(left)">
                                      <p:cBhvr>
                                        <p:cTn id="31" dur="500"/>
                                        <p:tgtEl>
                                          <p:spTgt spid="55"/>
                                        </p:tgtEl>
                                      </p:cBhvr>
                                    </p:animEffect>
                                  </p:childTnLst>
                                </p:cTn>
                              </p:par>
                              <p:par>
                                <p:cTn id="32" presetID="22" presetClass="entr" presetSubtype="8" fill="hold" nodeType="withEffect">
                                  <p:stCondLst>
                                    <p:cond delay="0"/>
                                  </p:stCondLst>
                                  <p:childTnLst>
                                    <p:set>
                                      <p:cBhvr>
                                        <p:cTn id="33" dur="1" fill="hold">
                                          <p:stCondLst>
                                            <p:cond delay="0"/>
                                          </p:stCondLst>
                                        </p:cTn>
                                        <p:tgtEl>
                                          <p:spTgt spid="159"/>
                                        </p:tgtEl>
                                        <p:attrNameLst>
                                          <p:attrName>style.visibility</p:attrName>
                                        </p:attrNameLst>
                                      </p:cBhvr>
                                      <p:to>
                                        <p:strVal val="visible"/>
                                      </p:to>
                                    </p:set>
                                    <p:animEffect transition="in" filter="wipe(left)">
                                      <p:cBhvr>
                                        <p:cTn id="34" dur="500"/>
                                        <p:tgtEl>
                                          <p:spTgt spid="159"/>
                                        </p:tgtEl>
                                      </p:cBhvr>
                                    </p:animEffect>
                                  </p:childTnLst>
                                </p:cTn>
                              </p:par>
                            </p:childTnLst>
                          </p:cTn>
                        </p:par>
                        <p:par>
                          <p:cTn id="35" fill="hold" nodeType="afterGroup">
                            <p:stCondLst>
                              <p:cond delay="3500"/>
                            </p:stCondLst>
                            <p:childTnLst>
                              <p:par>
                                <p:cTn id="36" presetID="22" presetClass="entr" presetSubtype="8"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par>
                                <p:cTn id="39" presetID="22" presetClass="entr" presetSubtype="8" fill="hold" nodeType="withEffect">
                                  <p:stCondLst>
                                    <p:cond delay="0"/>
                                  </p:stCondLst>
                                  <p:childTnLst>
                                    <p:set>
                                      <p:cBhvr>
                                        <p:cTn id="40" dur="1" fill="hold">
                                          <p:stCondLst>
                                            <p:cond delay="0"/>
                                          </p:stCondLst>
                                        </p:cTn>
                                        <p:tgtEl>
                                          <p:spTgt spid="98"/>
                                        </p:tgtEl>
                                        <p:attrNameLst>
                                          <p:attrName>style.visibility</p:attrName>
                                        </p:attrNameLst>
                                      </p:cBhvr>
                                      <p:to>
                                        <p:strVal val="visible"/>
                                      </p:to>
                                    </p:set>
                                    <p:animEffect transition="in" filter="wipe(left)">
                                      <p:cBhvr>
                                        <p:cTn id="41" dur="500"/>
                                        <p:tgtEl>
                                          <p:spTgt spid="98"/>
                                        </p:tgtEl>
                                      </p:cBhvr>
                                    </p:animEffect>
                                  </p:childTnLst>
                                </p:cTn>
                              </p:par>
                            </p:childTnLst>
                          </p:cTn>
                        </p:par>
                        <p:par>
                          <p:cTn id="42" fill="hold" nodeType="afterGroup">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nodeType="afterGroup">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74"/>
                                        </p:tgtEl>
                                        <p:attrNameLst>
                                          <p:attrName>style.visibility</p:attrName>
                                        </p:attrNameLst>
                                      </p:cBhvr>
                                      <p:to>
                                        <p:strVal val="visible"/>
                                      </p:to>
                                    </p:set>
                                    <p:animEffect transition="in" filter="wipe(left)">
                                      <p:cBhvr>
                                        <p:cTn id="49" dur="500"/>
                                        <p:tgtEl>
                                          <p:spTgt spid="174"/>
                                        </p:tgtEl>
                                      </p:cBhvr>
                                    </p:animEffect>
                                  </p:childTnLst>
                                </p:cTn>
                              </p:par>
                            </p:childTnLst>
                          </p:cTn>
                        </p:par>
                        <p:par>
                          <p:cTn id="50" fill="hold" nodeType="afterGroup">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173"/>
                                        </p:tgtEl>
                                        <p:attrNameLst>
                                          <p:attrName>style.visibility</p:attrName>
                                        </p:attrNameLst>
                                      </p:cBhvr>
                                      <p:to>
                                        <p:strVal val="visible"/>
                                      </p:to>
                                    </p:set>
                                    <p:animEffect transition="in" filter="wipe(left)">
                                      <p:cBhvr>
                                        <p:cTn id="53" dur="500"/>
                                        <p:tgtEl>
                                          <p:spTgt spid="173"/>
                                        </p:tgtEl>
                                      </p:cBhvr>
                                    </p:animEffect>
                                  </p:childTnLst>
                                </p:cTn>
                              </p:par>
                            </p:childTnLst>
                          </p:cTn>
                        </p:par>
                        <p:par>
                          <p:cTn id="54" fill="hold" nodeType="afterGroup">
                            <p:stCondLst>
                              <p:cond delay="5500"/>
                            </p:stCondLst>
                            <p:childTnLst>
                              <p:par>
                                <p:cTn id="55" presetID="22" presetClass="entr" presetSubtype="1"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up)">
                                      <p:cBhvr>
                                        <p:cTn id="57" dur="500"/>
                                        <p:tgtEl>
                                          <p:spTgt spid="16"/>
                                        </p:tgtEl>
                                      </p:cBhvr>
                                    </p:animEffect>
                                  </p:childTnLst>
                                </p:cTn>
                              </p:par>
                            </p:childTnLst>
                          </p:cTn>
                        </p:par>
                        <p:par>
                          <p:cTn id="58" fill="hold" nodeType="afterGroup">
                            <p:stCondLst>
                              <p:cond delay="6000"/>
                            </p:stCondLst>
                            <p:childTnLst>
                              <p:par>
                                <p:cTn id="59" presetID="22" presetClass="entr" presetSubtype="8" fill="hold" grpId="0" nodeType="afterEffect">
                                  <p:stCondLst>
                                    <p:cond delay="0"/>
                                  </p:stCondLst>
                                  <p:childTnLst>
                                    <p:set>
                                      <p:cBhvr>
                                        <p:cTn id="60" dur="1" fill="hold">
                                          <p:stCondLst>
                                            <p:cond delay="0"/>
                                          </p:stCondLst>
                                        </p:cTn>
                                        <p:tgtEl>
                                          <p:spTgt spid="181"/>
                                        </p:tgtEl>
                                        <p:attrNameLst>
                                          <p:attrName>style.visibility</p:attrName>
                                        </p:attrNameLst>
                                      </p:cBhvr>
                                      <p:to>
                                        <p:strVal val="visible"/>
                                      </p:to>
                                    </p:set>
                                    <p:animEffect transition="in" filter="wipe(left)">
                                      <p:cBhvr>
                                        <p:cTn id="61" dur="500"/>
                                        <p:tgtEl>
                                          <p:spTgt spid="181"/>
                                        </p:tgtEl>
                                      </p:cBhvr>
                                    </p:animEffect>
                                  </p:childTnLst>
                                </p:cTn>
                              </p:par>
                            </p:childTnLst>
                          </p:cTn>
                        </p:par>
                        <p:par>
                          <p:cTn id="62" fill="hold" nodeType="afterGroup">
                            <p:stCondLst>
                              <p:cond delay="6500"/>
                            </p:stCondLst>
                            <p:childTnLst>
                              <p:par>
                                <p:cTn id="63" presetID="22" presetClass="entr" presetSubtype="8"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left)">
                                      <p:cBhvr>
                                        <p:cTn id="6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2" grpId="0"/>
      <p:bldP spid="97" grpId="0"/>
      <p:bldP spid="172" grpId="0"/>
      <p:bldP spid="16" grpId="0"/>
      <p:bldP spid="173" grpId="0"/>
      <p:bldP spid="174" grpId="0"/>
      <p:bldP spid="181" grpId="0"/>
      <p:bldP spid="1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rrow: Up 29">
            <a:extLst>
              <a:ext uri="{FF2B5EF4-FFF2-40B4-BE49-F238E27FC236}">
                <a16:creationId xmlns:a16="http://schemas.microsoft.com/office/drawing/2014/main" id="{3068F2D5-8582-4989-AE67-C4616C3794E4}"/>
              </a:ext>
            </a:extLst>
          </p:cNvPr>
          <p:cNvSpPr/>
          <p:nvPr/>
        </p:nvSpPr>
        <p:spPr>
          <a:xfrm>
            <a:off x="4049713" y="1649413"/>
            <a:ext cx="2000250" cy="3041650"/>
          </a:xfrm>
          <a:prstGeom prst="upArrow">
            <a:avLst>
              <a:gd name="adj1" fmla="val 50000"/>
              <a:gd name="adj2" fmla="val 67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31" name="Arrow: Up 30">
            <a:extLst>
              <a:ext uri="{FF2B5EF4-FFF2-40B4-BE49-F238E27FC236}">
                <a16:creationId xmlns:a16="http://schemas.microsoft.com/office/drawing/2014/main" id="{83121807-E69D-4ED2-A74E-13C296648F6E}"/>
              </a:ext>
            </a:extLst>
          </p:cNvPr>
          <p:cNvSpPr/>
          <p:nvPr/>
        </p:nvSpPr>
        <p:spPr>
          <a:xfrm rot="10800000">
            <a:off x="6205538" y="1649413"/>
            <a:ext cx="2000250" cy="3041650"/>
          </a:xfrm>
          <a:prstGeom prst="upArrow">
            <a:avLst>
              <a:gd name="adj1" fmla="val 50000"/>
              <a:gd name="adj2" fmla="val 67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32" name="TextBox 31">
            <a:extLst>
              <a:ext uri="{FF2B5EF4-FFF2-40B4-BE49-F238E27FC236}">
                <a16:creationId xmlns:a16="http://schemas.microsoft.com/office/drawing/2014/main" id="{78D5F9E9-9AFC-4781-97B2-74788CC2A640}"/>
              </a:ext>
            </a:extLst>
          </p:cNvPr>
          <p:cNvSpPr txBox="1">
            <a:spLocks noChangeArrowheads="1"/>
          </p:cNvSpPr>
          <p:nvPr/>
        </p:nvSpPr>
        <p:spPr bwMode="auto">
          <a:xfrm>
            <a:off x="1298575" y="2168525"/>
            <a:ext cx="23145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these sweet mornings</a:t>
            </a:r>
          </a:p>
        </p:txBody>
      </p:sp>
      <p:sp>
        <p:nvSpPr>
          <p:cNvPr id="33" name="TextBox 32">
            <a:extLst>
              <a:ext uri="{FF2B5EF4-FFF2-40B4-BE49-F238E27FC236}">
                <a16:creationId xmlns:a16="http://schemas.microsoft.com/office/drawing/2014/main" id="{7CD8C031-435C-46A0-8F64-79778BCFC0C7}"/>
              </a:ext>
            </a:extLst>
          </p:cNvPr>
          <p:cNvSpPr txBox="1"/>
          <p:nvPr/>
        </p:nvSpPr>
        <p:spPr>
          <a:xfrm>
            <a:off x="1298575" y="1887538"/>
            <a:ext cx="2159000" cy="369887"/>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34" name="Freeform 5">
            <a:extLst>
              <a:ext uri="{FF2B5EF4-FFF2-40B4-BE49-F238E27FC236}">
                <a16:creationId xmlns:a16="http://schemas.microsoft.com/office/drawing/2014/main" id="{68A7478D-A223-4A33-96A4-4C395DFE3A49}"/>
              </a:ext>
            </a:extLst>
          </p:cNvPr>
          <p:cNvSpPr>
            <a:spLocks/>
          </p:cNvSpPr>
          <p:nvPr/>
        </p:nvSpPr>
        <p:spPr bwMode="auto">
          <a:xfrm>
            <a:off x="1397000" y="3300413"/>
            <a:ext cx="300038" cy="231775"/>
          </a:xfrm>
          <a:custGeom>
            <a:avLst/>
            <a:gdLst>
              <a:gd name="T0" fmla="*/ 240484 w 1174"/>
              <a:gd name="T1" fmla="*/ 0 h 907"/>
              <a:gd name="T2" fmla="*/ 126369 w 1174"/>
              <a:gd name="T3" fmla="*/ 113605 h 907"/>
              <a:gd name="T4" fmla="*/ 58972 w 1174"/>
              <a:gd name="T5" fmla="*/ 46463 h 907"/>
              <a:gd name="T6" fmla="*/ 0 w 1174"/>
              <a:gd name="T7" fmla="*/ 105435 h 907"/>
              <a:gd name="T8" fmla="*/ 126369 w 1174"/>
              <a:gd name="T9" fmla="*/ 231549 h 907"/>
              <a:gd name="T10" fmla="*/ 299712 w 1174"/>
              <a:gd name="T11" fmla="*/ 58972 h 907"/>
              <a:gd name="T12" fmla="*/ 240484 w 1174"/>
              <a:gd name="T13" fmla="*/ 0 h 9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 name="TextBox 34">
            <a:extLst>
              <a:ext uri="{FF2B5EF4-FFF2-40B4-BE49-F238E27FC236}">
                <a16:creationId xmlns:a16="http://schemas.microsoft.com/office/drawing/2014/main" id="{715ABC0F-4541-4872-9338-DC2BB3B3086D}"/>
              </a:ext>
            </a:extLst>
          </p:cNvPr>
          <p:cNvSpPr txBox="1">
            <a:spLocks noChangeArrowheads="1"/>
          </p:cNvSpPr>
          <p:nvPr/>
        </p:nvSpPr>
        <p:spPr bwMode="auto">
          <a:xfrm>
            <a:off x="1854200" y="3141663"/>
            <a:ext cx="1509713"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Possession of my entire soul</a:t>
            </a:r>
          </a:p>
        </p:txBody>
      </p:sp>
      <p:sp>
        <p:nvSpPr>
          <p:cNvPr id="36" name="Freeform 5">
            <a:extLst>
              <a:ext uri="{FF2B5EF4-FFF2-40B4-BE49-F238E27FC236}">
                <a16:creationId xmlns:a16="http://schemas.microsoft.com/office/drawing/2014/main" id="{1A155142-BA16-4CA0-AFB6-B282DF1E16EF}"/>
              </a:ext>
            </a:extLst>
          </p:cNvPr>
          <p:cNvSpPr>
            <a:spLocks/>
          </p:cNvSpPr>
          <p:nvPr/>
        </p:nvSpPr>
        <p:spPr bwMode="auto">
          <a:xfrm>
            <a:off x="1397000" y="3997325"/>
            <a:ext cx="300038" cy="231775"/>
          </a:xfrm>
          <a:custGeom>
            <a:avLst/>
            <a:gdLst>
              <a:gd name="T0" fmla="*/ 240484 w 1174"/>
              <a:gd name="T1" fmla="*/ 0 h 907"/>
              <a:gd name="T2" fmla="*/ 126369 w 1174"/>
              <a:gd name="T3" fmla="*/ 113605 h 907"/>
              <a:gd name="T4" fmla="*/ 58972 w 1174"/>
              <a:gd name="T5" fmla="*/ 46463 h 907"/>
              <a:gd name="T6" fmla="*/ 0 w 1174"/>
              <a:gd name="T7" fmla="*/ 105435 h 907"/>
              <a:gd name="T8" fmla="*/ 126369 w 1174"/>
              <a:gd name="T9" fmla="*/ 231549 h 907"/>
              <a:gd name="T10" fmla="*/ 299712 w 1174"/>
              <a:gd name="T11" fmla="*/ 58972 h 907"/>
              <a:gd name="T12" fmla="*/ 240484 w 1174"/>
              <a:gd name="T13" fmla="*/ 0 h 9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7" name="TextBox 36">
            <a:extLst>
              <a:ext uri="{FF2B5EF4-FFF2-40B4-BE49-F238E27FC236}">
                <a16:creationId xmlns:a16="http://schemas.microsoft.com/office/drawing/2014/main" id="{4EC2CB5D-ED27-4AC8-9E38-612A2CCAD4AC}"/>
              </a:ext>
            </a:extLst>
          </p:cNvPr>
          <p:cNvSpPr txBox="1">
            <a:spLocks noChangeArrowheads="1"/>
          </p:cNvSpPr>
          <p:nvPr/>
        </p:nvSpPr>
        <p:spPr bwMode="auto">
          <a:xfrm>
            <a:off x="1854200" y="3838575"/>
            <a:ext cx="15097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Possession of my entire soul</a:t>
            </a:r>
          </a:p>
        </p:txBody>
      </p:sp>
      <p:sp>
        <p:nvSpPr>
          <p:cNvPr id="38" name="TextBox 37">
            <a:extLst>
              <a:ext uri="{FF2B5EF4-FFF2-40B4-BE49-F238E27FC236}">
                <a16:creationId xmlns:a16="http://schemas.microsoft.com/office/drawing/2014/main" id="{AB564566-C593-4B4A-BDF2-B70D1A9F8902}"/>
              </a:ext>
            </a:extLst>
          </p:cNvPr>
          <p:cNvSpPr txBox="1">
            <a:spLocks noChangeArrowheads="1"/>
          </p:cNvSpPr>
          <p:nvPr/>
        </p:nvSpPr>
        <p:spPr bwMode="auto">
          <a:xfrm>
            <a:off x="2084388" y="4954588"/>
            <a:ext cx="808513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I am alone, and feel the charm of existence in this spot, which was created for the bliss of souls like mine. </a:t>
            </a:r>
          </a:p>
        </p:txBody>
      </p:sp>
      <p:sp>
        <p:nvSpPr>
          <p:cNvPr id="39" name="TextBox 38">
            <a:extLst>
              <a:ext uri="{FF2B5EF4-FFF2-40B4-BE49-F238E27FC236}">
                <a16:creationId xmlns:a16="http://schemas.microsoft.com/office/drawing/2014/main" id="{56DFB43E-31B3-4A97-A356-F9D38CAC9949}"/>
              </a:ext>
            </a:extLst>
          </p:cNvPr>
          <p:cNvSpPr txBox="1"/>
          <p:nvPr/>
        </p:nvSpPr>
        <p:spPr>
          <a:xfrm rot="5400000">
            <a:off x="4143376" y="2903537"/>
            <a:ext cx="1847850" cy="339725"/>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40" name="TextBox 39">
            <a:extLst>
              <a:ext uri="{FF2B5EF4-FFF2-40B4-BE49-F238E27FC236}">
                <a16:creationId xmlns:a16="http://schemas.microsoft.com/office/drawing/2014/main" id="{4A263AE3-2B4E-4686-AAA6-DD141F364531}"/>
              </a:ext>
            </a:extLst>
          </p:cNvPr>
          <p:cNvSpPr txBox="1"/>
          <p:nvPr/>
        </p:nvSpPr>
        <p:spPr>
          <a:xfrm rot="16200000">
            <a:off x="6318250" y="3051175"/>
            <a:ext cx="1755775" cy="339725"/>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41" name="TextBox 40">
            <a:extLst>
              <a:ext uri="{FF2B5EF4-FFF2-40B4-BE49-F238E27FC236}">
                <a16:creationId xmlns:a16="http://schemas.microsoft.com/office/drawing/2014/main" id="{7707272E-A9E6-4CBB-90DF-1DCBCE54FAE4}"/>
              </a:ext>
            </a:extLst>
          </p:cNvPr>
          <p:cNvSpPr txBox="1">
            <a:spLocks noChangeArrowheads="1"/>
          </p:cNvSpPr>
          <p:nvPr/>
        </p:nvSpPr>
        <p:spPr bwMode="auto">
          <a:xfrm>
            <a:off x="8578850" y="2168525"/>
            <a:ext cx="23145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these sweet mornings</a:t>
            </a:r>
          </a:p>
        </p:txBody>
      </p:sp>
      <p:sp>
        <p:nvSpPr>
          <p:cNvPr id="42" name="TextBox 41">
            <a:extLst>
              <a:ext uri="{FF2B5EF4-FFF2-40B4-BE49-F238E27FC236}">
                <a16:creationId xmlns:a16="http://schemas.microsoft.com/office/drawing/2014/main" id="{5D04C7F5-F165-45D3-8B86-1797FE1D0A88}"/>
              </a:ext>
            </a:extLst>
          </p:cNvPr>
          <p:cNvSpPr txBox="1"/>
          <p:nvPr/>
        </p:nvSpPr>
        <p:spPr>
          <a:xfrm>
            <a:off x="8578850" y="1887538"/>
            <a:ext cx="2159000" cy="369887"/>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43" name="Freeform 5">
            <a:extLst>
              <a:ext uri="{FF2B5EF4-FFF2-40B4-BE49-F238E27FC236}">
                <a16:creationId xmlns:a16="http://schemas.microsoft.com/office/drawing/2014/main" id="{7F2282EB-6E5A-45BE-8CAF-FB97E4C399F7}"/>
              </a:ext>
            </a:extLst>
          </p:cNvPr>
          <p:cNvSpPr>
            <a:spLocks/>
          </p:cNvSpPr>
          <p:nvPr/>
        </p:nvSpPr>
        <p:spPr bwMode="auto">
          <a:xfrm>
            <a:off x="8677275" y="3300413"/>
            <a:ext cx="300038" cy="231775"/>
          </a:xfrm>
          <a:custGeom>
            <a:avLst/>
            <a:gdLst>
              <a:gd name="T0" fmla="*/ 240484 w 1174"/>
              <a:gd name="T1" fmla="*/ 0 h 907"/>
              <a:gd name="T2" fmla="*/ 126369 w 1174"/>
              <a:gd name="T3" fmla="*/ 113605 h 907"/>
              <a:gd name="T4" fmla="*/ 58972 w 1174"/>
              <a:gd name="T5" fmla="*/ 46463 h 907"/>
              <a:gd name="T6" fmla="*/ 0 w 1174"/>
              <a:gd name="T7" fmla="*/ 105435 h 907"/>
              <a:gd name="T8" fmla="*/ 126369 w 1174"/>
              <a:gd name="T9" fmla="*/ 231549 h 907"/>
              <a:gd name="T10" fmla="*/ 299712 w 1174"/>
              <a:gd name="T11" fmla="*/ 58972 h 907"/>
              <a:gd name="T12" fmla="*/ 240484 w 1174"/>
              <a:gd name="T13" fmla="*/ 0 h 9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4" name="TextBox 43">
            <a:extLst>
              <a:ext uri="{FF2B5EF4-FFF2-40B4-BE49-F238E27FC236}">
                <a16:creationId xmlns:a16="http://schemas.microsoft.com/office/drawing/2014/main" id="{B8F5C659-823D-437C-8482-E41E9802099A}"/>
              </a:ext>
            </a:extLst>
          </p:cNvPr>
          <p:cNvSpPr txBox="1">
            <a:spLocks noChangeArrowheads="1"/>
          </p:cNvSpPr>
          <p:nvPr/>
        </p:nvSpPr>
        <p:spPr bwMode="auto">
          <a:xfrm>
            <a:off x="9134475" y="3141663"/>
            <a:ext cx="1506538"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Possession of my entire soul like</a:t>
            </a:r>
          </a:p>
        </p:txBody>
      </p:sp>
      <p:sp>
        <p:nvSpPr>
          <p:cNvPr id="45" name="Freeform 5">
            <a:extLst>
              <a:ext uri="{FF2B5EF4-FFF2-40B4-BE49-F238E27FC236}">
                <a16:creationId xmlns:a16="http://schemas.microsoft.com/office/drawing/2014/main" id="{4191D2F8-A673-491F-9E8F-8E47D3D63E91}"/>
              </a:ext>
            </a:extLst>
          </p:cNvPr>
          <p:cNvSpPr>
            <a:spLocks/>
          </p:cNvSpPr>
          <p:nvPr/>
        </p:nvSpPr>
        <p:spPr bwMode="auto">
          <a:xfrm>
            <a:off x="8677275" y="3997325"/>
            <a:ext cx="300038" cy="231775"/>
          </a:xfrm>
          <a:custGeom>
            <a:avLst/>
            <a:gdLst>
              <a:gd name="T0" fmla="*/ 240484 w 1174"/>
              <a:gd name="T1" fmla="*/ 0 h 907"/>
              <a:gd name="T2" fmla="*/ 126369 w 1174"/>
              <a:gd name="T3" fmla="*/ 113605 h 907"/>
              <a:gd name="T4" fmla="*/ 58972 w 1174"/>
              <a:gd name="T5" fmla="*/ 46463 h 907"/>
              <a:gd name="T6" fmla="*/ 0 w 1174"/>
              <a:gd name="T7" fmla="*/ 105435 h 907"/>
              <a:gd name="T8" fmla="*/ 126369 w 1174"/>
              <a:gd name="T9" fmla="*/ 231549 h 907"/>
              <a:gd name="T10" fmla="*/ 299712 w 1174"/>
              <a:gd name="T11" fmla="*/ 58972 h 907"/>
              <a:gd name="T12" fmla="*/ 240484 w 1174"/>
              <a:gd name="T13" fmla="*/ 0 h 9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6" name="TextBox 45">
            <a:extLst>
              <a:ext uri="{FF2B5EF4-FFF2-40B4-BE49-F238E27FC236}">
                <a16:creationId xmlns:a16="http://schemas.microsoft.com/office/drawing/2014/main" id="{2058A0A5-1EE6-4571-B837-A51E3B4A5819}"/>
              </a:ext>
            </a:extLst>
          </p:cNvPr>
          <p:cNvSpPr txBox="1">
            <a:spLocks noChangeArrowheads="1"/>
          </p:cNvSpPr>
          <p:nvPr/>
        </p:nvSpPr>
        <p:spPr bwMode="auto">
          <a:xfrm>
            <a:off x="9134475" y="3838575"/>
            <a:ext cx="15065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Possession of my entire soul like</a:t>
            </a:r>
          </a:p>
        </p:txBody>
      </p:sp>
      <p:sp>
        <p:nvSpPr>
          <p:cNvPr id="50" name="Title 49">
            <a:extLst>
              <a:ext uri="{FF2B5EF4-FFF2-40B4-BE49-F238E27FC236}">
                <a16:creationId xmlns:a16="http://schemas.microsoft.com/office/drawing/2014/main" id="{A4306DB2-77F1-4610-8E08-FA6A4011E0B5}"/>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Business Key Factor</a:t>
            </a:r>
            <a:endParaRPr lang="en-ID" altLang="en-US"/>
          </a:p>
        </p:txBody>
      </p:sp>
      <p:grpSp>
        <p:nvGrpSpPr>
          <p:cNvPr id="29" name="Graphic 8">
            <a:extLst>
              <a:ext uri="{FF2B5EF4-FFF2-40B4-BE49-F238E27FC236}">
                <a16:creationId xmlns:a16="http://schemas.microsoft.com/office/drawing/2014/main" id="{B49408DD-ED09-4118-B246-49A44F5AA1AB}"/>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7" name="Freeform: Shape 46">
              <a:extLst>
                <a:ext uri="{FF2B5EF4-FFF2-40B4-BE49-F238E27FC236}">
                  <a16:creationId xmlns:a16="http://schemas.microsoft.com/office/drawing/2014/main" id="{D369BB08-977E-44B2-A03B-90119C32510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8" name="Freeform: Shape 47">
              <a:extLst>
                <a:ext uri="{FF2B5EF4-FFF2-40B4-BE49-F238E27FC236}">
                  <a16:creationId xmlns:a16="http://schemas.microsoft.com/office/drawing/2014/main" id="{0A2632F1-FEDF-4D80-9A8B-0E6C535C86F6}"/>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9" name="Freeform: Shape 48">
              <a:extLst>
                <a:ext uri="{FF2B5EF4-FFF2-40B4-BE49-F238E27FC236}">
                  <a16:creationId xmlns:a16="http://schemas.microsoft.com/office/drawing/2014/main" id="{1BB5C588-AB0D-4F27-9374-C1DD4295FCE6}"/>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1" name="Freeform: Shape 50">
              <a:extLst>
                <a:ext uri="{FF2B5EF4-FFF2-40B4-BE49-F238E27FC236}">
                  <a16:creationId xmlns:a16="http://schemas.microsoft.com/office/drawing/2014/main" id="{13FDC317-8C04-4E39-9409-9E29BE03E2A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2" name="Freeform: Shape 51">
              <a:extLst>
                <a:ext uri="{FF2B5EF4-FFF2-40B4-BE49-F238E27FC236}">
                  <a16:creationId xmlns:a16="http://schemas.microsoft.com/office/drawing/2014/main" id="{B0256297-6966-4C20-8E38-94C7237D2932}"/>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0EA3F128-81FD-429E-9BBA-01CD466DA482}"/>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54" name="TextBox 53">
            <a:extLst>
              <a:ext uri="{FF2B5EF4-FFF2-40B4-BE49-F238E27FC236}">
                <a16:creationId xmlns:a16="http://schemas.microsoft.com/office/drawing/2014/main" id="{84E9C385-62F1-4037-9929-21FC1AEA92A3}"/>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55" name="Freeform: Shape 54">
            <a:extLst>
              <a:ext uri="{FF2B5EF4-FFF2-40B4-BE49-F238E27FC236}">
                <a16:creationId xmlns:a16="http://schemas.microsoft.com/office/drawing/2014/main" id="{0B9F38B9-C3F6-4E45-9FA3-6F86BE8F7649}"/>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500"/>
                                        <p:tgtEl>
                                          <p:spTgt spid="3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up)">
                                      <p:cBhvr>
                                        <p:cTn id="26" dur="500"/>
                                        <p:tgtEl>
                                          <p:spTgt spid="31"/>
                                        </p:tgtEl>
                                      </p:cBhvr>
                                    </p:animEffect>
                                  </p:childTnLst>
                                </p:cTn>
                              </p:par>
                            </p:childTnLst>
                          </p:cTn>
                        </p:par>
                        <p:par>
                          <p:cTn id="27" fill="hold" nodeType="afterGroup">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up)">
                                      <p:cBhvr>
                                        <p:cTn id="30" dur="500"/>
                                        <p:tgtEl>
                                          <p:spTgt spid="3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down)">
                                      <p:cBhvr>
                                        <p:cTn id="33" dur="500"/>
                                        <p:tgtEl>
                                          <p:spTgt spid="40"/>
                                        </p:tgtEl>
                                      </p:cBhvr>
                                    </p:animEffect>
                                  </p:childTnLst>
                                </p:cTn>
                              </p:par>
                            </p:childTnLst>
                          </p:cTn>
                        </p:par>
                        <p:par>
                          <p:cTn id="34" fill="hold" nodeType="afterGroup">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left)">
                                      <p:cBhvr>
                                        <p:cTn id="40" dur="500"/>
                                        <p:tgtEl>
                                          <p:spTgt spid="42"/>
                                        </p:tgtEl>
                                      </p:cBhvr>
                                    </p:animEffect>
                                  </p:childTnLst>
                                </p:cTn>
                              </p:par>
                            </p:childTnLst>
                          </p:cTn>
                        </p:par>
                        <p:par>
                          <p:cTn id="41" fill="hold" nodeType="afterGroup">
                            <p:stCondLst>
                              <p:cond delay="3500"/>
                            </p:stCondLst>
                            <p:childTnLst>
                              <p:par>
                                <p:cTn id="42" presetID="22" presetClass="entr" presetSubtype="1"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up)">
                                      <p:cBhvr>
                                        <p:cTn id="44" dur="500"/>
                                        <p:tgtEl>
                                          <p:spTgt spid="32"/>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up)">
                                      <p:cBhvr>
                                        <p:cTn id="47" dur="500"/>
                                        <p:tgtEl>
                                          <p:spTgt spid="41"/>
                                        </p:tgtEl>
                                      </p:cBhvr>
                                    </p:animEffect>
                                  </p:childTnLst>
                                </p:cTn>
                              </p:par>
                            </p:childTnLst>
                          </p:cTn>
                        </p:par>
                        <p:par>
                          <p:cTn id="48" fill="hold" nodeType="afterGroup">
                            <p:stCondLst>
                              <p:cond delay="4000"/>
                            </p:stCondLst>
                            <p:childTnLst>
                              <p:par>
                                <p:cTn id="49" presetID="53" presetClass="entr" presetSubtype="16"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p:cTn id="51" dur="500" fill="hold"/>
                                        <p:tgtEl>
                                          <p:spTgt spid="34"/>
                                        </p:tgtEl>
                                        <p:attrNameLst>
                                          <p:attrName>ppt_w</p:attrName>
                                        </p:attrNameLst>
                                      </p:cBhvr>
                                      <p:tavLst>
                                        <p:tav tm="0">
                                          <p:val>
                                            <p:fltVal val="0"/>
                                          </p:val>
                                        </p:tav>
                                        <p:tav tm="100000">
                                          <p:val>
                                            <p:strVal val="#ppt_w"/>
                                          </p:val>
                                        </p:tav>
                                      </p:tavLst>
                                    </p:anim>
                                    <p:anim calcmode="lin" valueType="num">
                                      <p:cBhvr>
                                        <p:cTn id="52" dur="500" fill="hold"/>
                                        <p:tgtEl>
                                          <p:spTgt spid="34"/>
                                        </p:tgtEl>
                                        <p:attrNameLst>
                                          <p:attrName>ppt_h</p:attrName>
                                        </p:attrNameLst>
                                      </p:cBhvr>
                                      <p:tavLst>
                                        <p:tav tm="0">
                                          <p:val>
                                            <p:fltVal val="0"/>
                                          </p:val>
                                        </p:tav>
                                        <p:tav tm="100000">
                                          <p:val>
                                            <p:strVal val="#ppt_h"/>
                                          </p:val>
                                        </p:tav>
                                      </p:tavLst>
                                    </p:anim>
                                    <p:animEffect transition="in" filter="fade">
                                      <p:cBhvr>
                                        <p:cTn id="53" dur="500"/>
                                        <p:tgtEl>
                                          <p:spTgt spid="34"/>
                                        </p:tgtEl>
                                      </p:cBhvr>
                                    </p:animEffect>
                                  </p:childTnLst>
                                </p:cTn>
                              </p:par>
                              <p:par>
                                <p:cTn id="54" presetID="53" presetClass="entr" presetSubtype="16"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 calcmode="lin" valueType="num">
                                      <p:cBhvr>
                                        <p:cTn id="56" dur="500" fill="hold"/>
                                        <p:tgtEl>
                                          <p:spTgt spid="36"/>
                                        </p:tgtEl>
                                        <p:attrNameLst>
                                          <p:attrName>ppt_w</p:attrName>
                                        </p:attrNameLst>
                                      </p:cBhvr>
                                      <p:tavLst>
                                        <p:tav tm="0">
                                          <p:val>
                                            <p:fltVal val="0"/>
                                          </p:val>
                                        </p:tav>
                                        <p:tav tm="100000">
                                          <p:val>
                                            <p:strVal val="#ppt_w"/>
                                          </p:val>
                                        </p:tav>
                                      </p:tavLst>
                                    </p:anim>
                                    <p:anim calcmode="lin" valueType="num">
                                      <p:cBhvr>
                                        <p:cTn id="57" dur="500" fill="hold"/>
                                        <p:tgtEl>
                                          <p:spTgt spid="36"/>
                                        </p:tgtEl>
                                        <p:attrNameLst>
                                          <p:attrName>ppt_h</p:attrName>
                                        </p:attrNameLst>
                                      </p:cBhvr>
                                      <p:tavLst>
                                        <p:tav tm="0">
                                          <p:val>
                                            <p:fltVal val="0"/>
                                          </p:val>
                                        </p:tav>
                                        <p:tav tm="100000">
                                          <p:val>
                                            <p:strVal val="#ppt_h"/>
                                          </p:val>
                                        </p:tav>
                                      </p:tavLst>
                                    </p:anim>
                                    <p:animEffect transition="in" filter="fade">
                                      <p:cBhvr>
                                        <p:cTn id="58" dur="500"/>
                                        <p:tgtEl>
                                          <p:spTgt spid="36"/>
                                        </p:tgtEl>
                                      </p:cBhvr>
                                    </p:animEffect>
                                  </p:childTnLst>
                                </p:cTn>
                              </p:par>
                              <p:par>
                                <p:cTn id="59" presetID="53" presetClass="entr" presetSubtype="16"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p:cTn id="61" dur="500" fill="hold"/>
                                        <p:tgtEl>
                                          <p:spTgt spid="43"/>
                                        </p:tgtEl>
                                        <p:attrNameLst>
                                          <p:attrName>ppt_w</p:attrName>
                                        </p:attrNameLst>
                                      </p:cBhvr>
                                      <p:tavLst>
                                        <p:tav tm="0">
                                          <p:val>
                                            <p:fltVal val="0"/>
                                          </p:val>
                                        </p:tav>
                                        <p:tav tm="100000">
                                          <p:val>
                                            <p:strVal val="#ppt_w"/>
                                          </p:val>
                                        </p:tav>
                                      </p:tavLst>
                                    </p:anim>
                                    <p:anim calcmode="lin" valueType="num">
                                      <p:cBhvr>
                                        <p:cTn id="62" dur="500" fill="hold"/>
                                        <p:tgtEl>
                                          <p:spTgt spid="43"/>
                                        </p:tgtEl>
                                        <p:attrNameLst>
                                          <p:attrName>ppt_h</p:attrName>
                                        </p:attrNameLst>
                                      </p:cBhvr>
                                      <p:tavLst>
                                        <p:tav tm="0">
                                          <p:val>
                                            <p:fltVal val="0"/>
                                          </p:val>
                                        </p:tav>
                                        <p:tav tm="100000">
                                          <p:val>
                                            <p:strVal val="#ppt_h"/>
                                          </p:val>
                                        </p:tav>
                                      </p:tavLst>
                                    </p:anim>
                                    <p:animEffect transition="in" filter="fade">
                                      <p:cBhvr>
                                        <p:cTn id="63" dur="500"/>
                                        <p:tgtEl>
                                          <p:spTgt spid="43"/>
                                        </p:tgtEl>
                                      </p:cBhvr>
                                    </p:animEffect>
                                  </p:childTnLst>
                                </p:cTn>
                              </p:par>
                              <p:par>
                                <p:cTn id="64" presetID="53" presetClass="entr" presetSubtype="16" fill="hold" nodeType="withEffect">
                                  <p:stCondLst>
                                    <p:cond delay="0"/>
                                  </p:stCondLst>
                                  <p:childTnLst>
                                    <p:set>
                                      <p:cBhvr>
                                        <p:cTn id="65" dur="1" fill="hold">
                                          <p:stCondLst>
                                            <p:cond delay="0"/>
                                          </p:stCondLst>
                                        </p:cTn>
                                        <p:tgtEl>
                                          <p:spTgt spid="45"/>
                                        </p:tgtEl>
                                        <p:attrNameLst>
                                          <p:attrName>style.visibility</p:attrName>
                                        </p:attrNameLst>
                                      </p:cBhvr>
                                      <p:to>
                                        <p:strVal val="visible"/>
                                      </p:to>
                                    </p:set>
                                    <p:anim calcmode="lin" valueType="num">
                                      <p:cBhvr>
                                        <p:cTn id="66" dur="500" fill="hold"/>
                                        <p:tgtEl>
                                          <p:spTgt spid="45"/>
                                        </p:tgtEl>
                                        <p:attrNameLst>
                                          <p:attrName>ppt_w</p:attrName>
                                        </p:attrNameLst>
                                      </p:cBhvr>
                                      <p:tavLst>
                                        <p:tav tm="0">
                                          <p:val>
                                            <p:fltVal val="0"/>
                                          </p:val>
                                        </p:tav>
                                        <p:tav tm="100000">
                                          <p:val>
                                            <p:strVal val="#ppt_w"/>
                                          </p:val>
                                        </p:tav>
                                      </p:tavLst>
                                    </p:anim>
                                    <p:anim calcmode="lin" valueType="num">
                                      <p:cBhvr>
                                        <p:cTn id="67" dur="500" fill="hold"/>
                                        <p:tgtEl>
                                          <p:spTgt spid="45"/>
                                        </p:tgtEl>
                                        <p:attrNameLst>
                                          <p:attrName>ppt_h</p:attrName>
                                        </p:attrNameLst>
                                      </p:cBhvr>
                                      <p:tavLst>
                                        <p:tav tm="0">
                                          <p:val>
                                            <p:fltVal val="0"/>
                                          </p:val>
                                        </p:tav>
                                        <p:tav tm="100000">
                                          <p:val>
                                            <p:strVal val="#ppt_h"/>
                                          </p:val>
                                        </p:tav>
                                      </p:tavLst>
                                    </p:anim>
                                    <p:animEffect transition="in" filter="fade">
                                      <p:cBhvr>
                                        <p:cTn id="68" dur="500"/>
                                        <p:tgtEl>
                                          <p:spTgt spid="45"/>
                                        </p:tgtEl>
                                      </p:cBhvr>
                                    </p:animEffect>
                                  </p:childTnLst>
                                </p:cTn>
                              </p:par>
                            </p:childTnLst>
                          </p:cTn>
                        </p:par>
                        <p:par>
                          <p:cTn id="69" fill="hold" nodeType="afterGroup">
                            <p:stCondLst>
                              <p:cond delay="4500"/>
                            </p:stCondLst>
                            <p:childTnLst>
                              <p:par>
                                <p:cTn id="70" presetID="22" presetClass="entr" presetSubtype="8"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500"/>
                                        <p:tgtEl>
                                          <p:spTgt spid="35"/>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wipe(left)">
                                      <p:cBhvr>
                                        <p:cTn id="78" dur="500"/>
                                        <p:tgtEl>
                                          <p:spTgt spid="44"/>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wipe(left)">
                                      <p:cBhvr>
                                        <p:cTn id="81" dur="500"/>
                                        <p:tgtEl>
                                          <p:spTgt spid="46"/>
                                        </p:tgtEl>
                                      </p:cBhvr>
                                    </p:animEffect>
                                  </p:childTnLst>
                                </p:cTn>
                              </p:par>
                            </p:childTnLst>
                          </p:cTn>
                        </p:par>
                        <p:par>
                          <p:cTn id="82" fill="hold" nodeType="afterGroup">
                            <p:stCondLst>
                              <p:cond delay="5000"/>
                            </p:stCondLst>
                            <p:childTnLst>
                              <p:par>
                                <p:cTn id="83" presetID="22" presetClass="entr" presetSubtype="1"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up)">
                                      <p:cBhvr>
                                        <p:cTn id="8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33" grpId="0"/>
      <p:bldP spid="35" grpId="0"/>
      <p:bldP spid="37" grpId="0"/>
      <p:bldP spid="38" grpId="0"/>
      <p:bldP spid="39" grpId="0"/>
      <p:bldP spid="40" grpId="0"/>
      <p:bldP spid="41" grpId="0"/>
      <p:bldP spid="42" grpId="0"/>
      <p:bldP spid="44" grpId="0"/>
      <p:bldP spid="46" grpId="0"/>
      <p:bldP spid="50" grpId="0"/>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B68D26CB-F5D5-4E8D-A6DC-51EA69E835E8}"/>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170788EA-B5D4-496F-9CC4-04AF7B502D6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5A6B55BD-E783-4B28-9B57-483F2C547E77}"/>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6461ECC9-9CE2-46DA-BC5A-275FA10EBCC9}"/>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F4973E10-C769-4DC5-9438-6C63BF149328}"/>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46132AA0-08EF-4283-A8DA-212DBE350317}"/>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F8C51737-31FE-4ED7-865B-E7210280EB0F}"/>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DA1610F0-6400-4AB4-A5CE-E6E9A175E27D}"/>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6F4F357F-C046-4F09-80EC-4EEDB908F62F}"/>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3" name="Rectangle 12">
            <a:extLst>
              <a:ext uri="{FF2B5EF4-FFF2-40B4-BE49-F238E27FC236}">
                <a16:creationId xmlns:a16="http://schemas.microsoft.com/office/drawing/2014/main" id="{7C7FD927-BE9E-47D2-B0B8-9E6B2B5A3E92}"/>
              </a:ext>
            </a:extLst>
          </p:cNvPr>
          <p:cNvSpPr/>
          <p:nvPr/>
        </p:nvSpPr>
        <p:spPr>
          <a:xfrm>
            <a:off x="1223963" y="3408363"/>
            <a:ext cx="2130425"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7ACD7252-F6AE-44B1-873A-310744C92E89}"/>
              </a:ext>
            </a:extLst>
          </p:cNvPr>
          <p:cNvSpPr/>
          <p:nvPr/>
        </p:nvSpPr>
        <p:spPr>
          <a:xfrm>
            <a:off x="919163" y="3109913"/>
            <a:ext cx="603250" cy="6032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1" name="Connector: Elbow 30">
            <a:extLst>
              <a:ext uri="{FF2B5EF4-FFF2-40B4-BE49-F238E27FC236}">
                <a16:creationId xmlns:a16="http://schemas.microsoft.com/office/drawing/2014/main" id="{09EF9CD7-AC33-4E28-AB57-9C93F3912F5D}"/>
              </a:ext>
            </a:extLst>
          </p:cNvPr>
          <p:cNvCxnSpPr>
            <a:cxnSpLocks/>
          </p:cNvCxnSpPr>
          <p:nvPr/>
        </p:nvCxnSpPr>
        <p:spPr>
          <a:xfrm flipV="1">
            <a:off x="3201988" y="2357438"/>
            <a:ext cx="1531937" cy="15113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5237A06-9579-43B9-8721-2DB44971E59E}"/>
              </a:ext>
            </a:extLst>
          </p:cNvPr>
          <p:cNvCxnSpPr>
            <a:cxnSpLocks/>
          </p:cNvCxnSpPr>
          <p:nvPr/>
        </p:nvCxnSpPr>
        <p:spPr>
          <a:xfrm>
            <a:off x="3214688" y="3870325"/>
            <a:ext cx="1663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E019E213-F15A-4F36-8C73-AD8C83865861}"/>
              </a:ext>
            </a:extLst>
          </p:cNvPr>
          <p:cNvCxnSpPr>
            <a:cxnSpLocks/>
          </p:cNvCxnSpPr>
          <p:nvPr/>
        </p:nvCxnSpPr>
        <p:spPr>
          <a:xfrm>
            <a:off x="3205163" y="3870325"/>
            <a:ext cx="6632575" cy="1573213"/>
          </a:xfrm>
          <a:prstGeom prst="bentConnector3">
            <a:avLst>
              <a:gd name="adj1" fmla="val 11476"/>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1A4B09B-5FCE-4836-9A16-872DE92C71B0}"/>
              </a:ext>
            </a:extLst>
          </p:cNvPr>
          <p:cNvCxnSpPr>
            <a:cxnSpLocks/>
          </p:cNvCxnSpPr>
          <p:nvPr/>
        </p:nvCxnSpPr>
        <p:spPr>
          <a:xfrm>
            <a:off x="6340475" y="2352675"/>
            <a:ext cx="1630363"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D7354A40-78CA-4B7F-B92D-C30ABF3E0E6B}"/>
              </a:ext>
            </a:extLst>
          </p:cNvPr>
          <p:cNvSpPr/>
          <p:nvPr/>
        </p:nvSpPr>
        <p:spPr>
          <a:xfrm>
            <a:off x="4581525" y="1895475"/>
            <a:ext cx="2128838"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Rectangle 43">
            <a:extLst>
              <a:ext uri="{FF2B5EF4-FFF2-40B4-BE49-F238E27FC236}">
                <a16:creationId xmlns:a16="http://schemas.microsoft.com/office/drawing/2014/main" id="{A089E380-9253-46EC-B5D8-2A22110A2D8E}"/>
              </a:ext>
            </a:extLst>
          </p:cNvPr>
          <p:cNvSpPr/>
          <p:nvPr/>
        </p:nvSpPr>
        <p:spPr>
          <a:xfrm>
            <a:off x="4275138" y="1597025"/>
            <a:ext cx="603250" cy="60483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48" name="Straight Connector 47">
            <a:extLst>
              <a:ext uri="{FF2B5EF4-FFF2-40B4-BE49-F238E27FC236}">
                <a16:creationId xmlns:a16="http://schemas.microsoft.com/office/drawing/2014/main" id="{DD51630C-3BA3-440C-9C57-335FA018BB56}"/>
              </a:ext>
            </a:extLst>
          </p:cNvPr>
          <p:cNvCxnSpPr>
            <a:cxnSpLocks/>
          </p:cNvCxnSpPr>
          <p:nvPr/>
        </p:nvCxnSpPr>
        <p:spPr>
          <a:xfrm>
            <a:off x="6342063" y="3863975"/>
            <a:ext cx="1627187"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4C1996CC-BD01-4EDD-8475-CB20D1E69D71}"/>
              </a:ext>
            </a:extLst>
          </p:cNvPr>
          <p:cNvSpPr/>
          <p:nvPr/>
        </p:nvSpPr>
        <p:spPr>
          <a:xfrm>
            <a:off x="4584700" y="3406775"/>
            <a:ext cx="2130425"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0" name="Rectangle 49">
            <a:extLst>
              <a:ext uri="{FF2B5EF4-FFF2-40B4-BE49-F238E27FC236}">
                <a16:creationId xmlns:a16="http://schemas.microsoft.com/office/drawing/2014/main" id="{21E9BFE7-9DEB-4B4B-80D8-0BD6D35F8011}"/>
              </a:ext>
            </a:extLst>
          </p:cNvPr>
          <p:cNvSpPr/>
          <p:nvPr/>
        </p:nvSpPr>
        <p:spPr>
          <a:xfrm>
            <a:off x="4278313" y="3108325"/>
            <a:ext cx="604837" cy="60483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4" name="Rectangle 53">
            <a:extLst>
              <a:ext uri="{FF2B5EF4-FFF2-40B4-BE49-F238E27FC236}">
                <a16:creationId xmlns:a16="http://schemas.microsoft.com/office/drawing/2014/main" id="{C0C3CA69-6A82-495B-914B-327532BA35C7}"/>
              </a:ext>
            </a:extLst>
          </p:cNvPr>
          <p:cNvSpPr/>
          <p:nvPr/>
        </p:nvSpPr>
        <p:spPr>
          <a:xfrm>
            <a:off x="7623175" y="1900238"/>
            <a:ext cx="2128838"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5" name="Rectangle 54">
            <a:extLst>
              <a:ext uri="{FF2B5EF4-FFF2-40B4-BE49-F238E27FC236}">
                <a16:creationId xmlns:a16="http://schemas.microsoft.com/office/drawing/2014/main" id="{F2FE56E8-FD4D-4C6C-B54F-6FEC8304450F}"/>
              </a:ext>
            </a:extLst>
          </p:cNvPr>
          <p:cNvSpPr/>
          <p:nvPr/>
        </p:nvSpPr>
        <p:spPr>
          <a:xfrm>
            <a:off x="7316788" y="1601788"/>
            <a:ext cx="603250" cy="6032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7" name="Rectangle 56">
            <a:extLst>
              <a:ext uri="{FF2B5EF4-FFF2-40B4-BE49-F238E27FC236}">
                <a16:creationId xmlns:a16="http://schemas.microsoft.com/office/drawing/2014/main" id="{FD461689-4221-4B43-82F2-70A17D20267A}"/>
              </a:ext>
            </a:extLst>
          </p:cNvPr>
          <p:cNvSpPr/>
          <p:nvPr/>
        </p:nvSpPr>
        <p:spPr>
          <a:xfrm>
            <a:off x="7626350" y="3411538"/>
            <a:ext cx="2130425"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8" name="Rectangle 57">
            <a:extLst>
              <a:ext uri="{FF2B5EF4-FFF2-40B4-BE49-F238E27FC236}">
                <a16:creationId xmlns:a16="http://schemas.microsoft.com/office/drawing/2014/main" id="{468CCF5D-EBDB-4B3F-B6A3-BDD180025350}"/>
              </a:ext>
            </a:extLst>
          </p:cNvPr>
          <p:cNvSpPr/>
          <p:nvPr/>
        </p:nvSpPr>
        <p:spPr>
          <a:xfrm>
            <a:off x="7321550" y="3113088"/>
            <a:ext cx="603250" cy="6032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Rectangle 62">
            <a:extLst>
              <a:ext uri="{FF2B5EF4-FFF2-40B4-BE49-F238E27FC236}">
                <a16:creationId xmlns:a16="http://schemas.microsoft.com/office/drawing/2014/main" id="{466B1075-91DD-4B35-A1BD-3F783486CE75}"/>
              </a:ext>
            </a:extLst>
          </p:cNvPr>
          <p:cNvSpPr/>
          <p:nvPr/>
        </p:nvSpPr>
        <p:spPr>
          <a:xfrm>
            <a:off x="9144000" y="4954588"/>
            <a:ext cx="2128838"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4" name="Rectangle 63">
            <a:extLst>
              <a:ext uri="{FF2B5EF4-FFF2-40B4-BE49-F238E27FC236}">
                <a16:creationId xmlns:a16="http://schemas.microsoft.com/office/drawing/2014/main" id="{F835E866-9C0A-4401-8E25-1AAD991E8ACE}"/>
              </a:ext>
            </a:extLst>
          </p:cNvPr>
          <p:cNvSpPr/>
          <p:nvPr/>
        </p:nvSpPr>
        <p:spPr>
          <a:xfrm>
            <a:off x="8847138" y="4656138"/>
            <a:ext cx="603250" cy="604837"/>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9" name="TextBox 68">
            <a:extLst>
              <a:ext uri="{FF2B5EF4-FFF2-40B4-BE49-F238E27FC236}">
                <a16:creationId xmlns:a16="http://schemas.microsoft.com/office/drawing/2014/main" id="{7840BA98-3C70-4760-B06D-0CD6A82273E4}"/>
              </a:ext>
            </a:extLst>
          </p:cNvPr>
          <p:cNvSpPr txBox="1"/>
          <p:nvPr/>
        </p:nvSpPr>
        <p:spPr>
          <a:xfrm>
            <a:off x="1444625" y="3697288"/>
            <a:ext cx="1689100" cy="338137"/>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0" name="TextBox 69">
            <a:extLst>
              <a:ext uri="{FF2B5EF4-FFF2-40B4-BE49-F238E27FC236}">
                <a16:creationId xmlns:a16="http://schemas.microsoft.com/office/drawing/2014/main" id="{12C362E4-22D3-402C-A233-69CDF8F9BCC0}"/>
              </a:ext>
            </a:extLst>
          </p:cNvPr>
          <p:cNvSpPr txBox="1"/>
          <p:nvPr/>
        </p:nvSpPr>
        <p:spPr>
          <a:xfrm>
            <a:off x="4802188" y="2184400"/>
            <a:ext cx="1687512" cy="338138"/>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1" name="TextBox 70">
            <a:extLst>
              <a:ext uri="{FF2B5EF4-FFF2-40B4-BE49-F238E27FC236}">
                <a16:creationId xmlns:a16="http://schemas.microsoft.com/office/drawing/2014/main" id="{7F81AA83-95AF-4006-B630-74420D389FB3}"/>
              </a:ext>
            </a:extLst>
          </p:cNvPr>
          <p:cNvSpPr txBox="1"/>
          <p:nvPr/>
        </p:nvSpPr>
        <p:spPr>
          <a:xfrm>
            <a:off x="4805363" y="3695700"/>
            <a:ext cx="1689100" cy="338138"/>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2" name="TextBox 71">
            <a:extLst>
              <a:ext uri="{FF2B5EF4-FFF2-40B4-BE49-F238E27FC236}">
                <a16:creationId xmlns:a16="http://schemas.microsoft.com/office/drawing/2014/main" id="{25613427-DA9C-4C53-8211-701C557A79BF}"/>
              </a:ext>
            </a:extLst>
          </p:cNvPr>
          <p:cNvSpPr txBox="1"/>
          <p:nvPr/>
        </p:nvSpPr>
        <p:spPr>
          <a:xfrm>
            <a:off x="7847013" y="3698875"/>
            <a:ext cx="1689100" cy="339725"/>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3" name="TextBox 72">
            <a:extLst>
              <a:ext uri="{FF2B5EF4-FFF2-40B4-BE49-F238E27FC236}">
                <a16:creationId xmlns:a16="http://schemas.microsoft.com/office/drawing/2014/main" id="{7F4EF6D7-EA7E-43F4-81B7-E803D1C7D0ED}"/>
              </a:ext>
            </a:extLst>
          </p:cNvPr>
          <p:cNvSpPr txBox="1"/>
          <p:nvPr/>
        </p:nvSpPr>
        <p:spPr>
          <a:xfrm>
            <a:off x="7843838" y="2187575"/>
            <a:ext cx="1687512" cy="339725"/>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4" name="TextBox 73">
            <a:extLst>
              <a:ext uri="{FF2B5EF4-FFF2-40B4-BE49-F238E27FC236}">
                <a16:creationId xmlns:a16="http://schemas.microsoft.com/office/drawing/2014/main" id="{1387370B-1B47-45B2-B900-17751BAC16B8}"/>
              </a:ext>
            </a:extLst>
          </p:cNvPr>
          <p:cNvSpPr txBox="1"/>
          <p:nvPr/>
        </p:nvSpPr>
        <p:spPr>
          <a:xfrm>
            <a:off x="9364663" y="5243513"/>
            <a:ext cx="1687512" cy="338137"/>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81" name="Title 80">
            <a:extLst>
              <a:ext uri="{FF2B5EF4-FFF2-40B4-BE49-F238E27FC236}">
                <a16:creationId xmlns:a16="http://schemas.microsoft.com/office/drawing/2014/main" id="{48ADB453-0027-4A7C-A976-F8F02F7D9B15}"/>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Business Process</a:t>
            </a:r>
            <a:endParaRPr lang="en-ID" altLang="en-US">
              <a:solidFill>
                <a:schemeClr val="accent1"/>
              </a:solidFill>
            </a:endParaRPr>
          </a:p>
        </p:txBody>
      </p:sp>
      <p:grpSp>
        <p:nvGrpSpPr>
          <p:cNvPr id="41" name="Group 40">
            <a:extLst>
              <a:ext uri="{FF2B5EF4-FFF2-40B4-BE49-F238E27FC236}">
                <a16:creationId xmlns:a16="http://schemas.microsoft.com/office/drawing/2014/main" id="{841DF537-7E72-45ED-8887-425F2C3E8561}"/>
              </a:ext>
            </a:extLst>
          </p:cNvPr>
          <p:cNvGrpSpPr>
            <a:grpSpLocks noChangeAspect="1"/>
          </p:cNvGrpSpPr>
          <p:nvPr/>
        </p:nvGrpSpPr>
        <p:grpSpPr>
          <a:xfrm>
            <a:off x="4452846" y="1792172"/>
            <a:ext cx="247121" cy="214686"/>
            <a:chOff x="-474040" y="6113577"/>
            <a:chExt cx="762000" cy="661987"/>
          </a:xfrm>
          <a:solidFill>
            <a:schemeClr val="bg2"/>
          </a:solidFill>
        </p:grpSpPr>
        <p:sp>
          <p:nvSpPr>
            <p:cNvPr id="42" name="Freeform: Shape 41">
              <a:extLst>
                <a:ext uri="{FF2B5EF4-FFF2-40B4-BE49-F238E27FC236}">
                  <a16:creationId xmlns:a16="http://schemas.microsoft.com/office/drawing/2014/main" id="{7C38A142-D9BF-4B7F-B084-A1B0BF509466}"/>
                </a:ext>
              </a:extLst>
            </p:cNvPr>
            <p:cNvSpPr/>
            <p:nvPr/>
          </p:nvSpPr>
          <p:spPr>
            <a:xfrm>
              <a:off x="-474040" y="6470764"/>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5" name="Freeform: Shape 44">
              <a:extLst>
                <a:ext uri="{FF2B5EF4-FFF2-40B4-BE49-F238E27FC236}">
                  <a16:creationId xmlns:a16="http://schemas.microsoft.com/office/drawing/2014/main" id="{D88F87B0-8598-4C23-A4B2-82E16C9D6945}"/>
                </a:ext>
              </a:extLst>
            </p:cNvPr>
            <p:cNvSpPr/>
            <p:nvPr/>
          </p:nvSpPr>
          <p:spPr>
            <a:xfrm>
              <a:off x="-474040" y="6113577"/>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6" name="Group 45">
            <a:extLst>
              <a:ext uri="{FF2B5EF4-FFF2-40B4-BE49-F238E27FC236}">
                <a16:creationId xmlns:a16="http://schemas.microsoft.com/office/drawing/2014/main" id="{BBE72AD7-C46B-4A9D-ACF5-43B20863EDEB}"/>
              </a:ext>
            </a:extLst>
          </p:cNvPr>
          <p:cNvGrpSpPr>
            <a:grpSpLocks noChangeAspect="1"/>
          </p:cNvGrpSpPr>
          <p:nvPr/>
        </p:nvGrpSpPr>
        <p:grpSpPr>
          <a:xfrm>
            <a:off x="1096565" y="3325289"/>
            <a:ext cx="247121" cy="173603"/>
            <a:chOff x="1418602" y="6135827"/>
            <a:chExt cx="761999" cy="535304"/>
          </a:xfrm>
          <a:solidFill>
            <a:schemeClr val="bg2"/>
          </a:solidFill>
        </p:grpSpPr>
        <p:sp>
          <p:nvSpPr>
            <p:cNvPr id="47" name="Freeform: Shape 46">
              <a:extLst>
                <a:ext uri="{FF2B5EF4-FFF2-40B4-BE49-F238E27FC236}">
                  <a16:creationId xmlns:a16="http://schemas.microsoft.com/office/drawing/2014/main" id="{ADD54C9E-F984-4AEB-BBD7-8DED34848A05}"/>
                </a:ext>
              </a:extLst>
            </p:cNvPr>
            <p:cNvSpPr/>
            <p:nvPr/>
          </p:nvSpPr>
          <p:spPr>
            <a:xfrm>
              <a:off x="1732927" y="61358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1" name="Freeform: Shape 50">
              <a:extLst>
                <a:ext uri="{FF2B5EF4-FFF2-40B4-BE49-F238E27FC236}">
                  <a16:creationId xmlns:a16="http://schemas.microsoft.com/office/drawing/2014/main" id="{7B9E81DA-E5E1-41E9-9D59-7F53CF5F6F68}"/>
                </a:ext>
              </a:extLst>
            </p:cNvPr>
            <p:cNvSpPr/>
            <p:nvPr/>
          </p:nvSpPr>
          <p:spPr>
            <a:xfrm>
              <a:off x="19996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2" name="Freeform: Shape 51">
              <a:extLst>
                <a:ext uri="{FF2B5EF4-FFF2-40B4-BE49-F238E27FC236}">
                  <a16:creationId xmlns:a16="http://schemas.microsoft.com/office/drawing/2014/main" id="{8013D62D-79A2-4650-BB19-60997B1E2BA8}"/>
                </a:ext>
              </a:extLst>
            </p:cNvPr>
            <p:cNvSpPr/>
            <p:nvPr/>
          </p:nvSpPr>
          <p:spPr>
            <a:xfrm>
              <a:off x="14662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A699EE61-F487-4D9C-9E3D-EA7F083FBD3A}"/>
                </a:ext>
              </a:extLst>
            </p:cNvPr>
            <p:cNvSpPr/>
            <p:nvPr/>
          </p:nvSpPr>
          <p:spPr>
            <a:xfrm>
              <a:off x="1424317" y="6419672"/>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6" name="Freeform: Shape 55">
              <a:extLst>
                <a:ext uri="{FF2B5EF4-FFF2-40B4-BE49-F238E27FC236}">
                  <a16:creationId xmlns:a16="http://schemas.microsoft.com/office/drawing/2014/main" id="{79666597-31AC-48E9-9435-1A3F716A7AB4}"/>
                </a:ext>
              </a:extLst>
            </p:cNvPr>
            <p:cNvSpPr/>
            <p:nvPr/>
          </p:nvSpPr>
          <p:spPr>
            <a:xfrm>
              <a:off x="1418602" y="6326682"/>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9" name="Freeform: Shape 58">
              <a:extLst>
                <a:ext uri="{FF2B5EF4-FFF2-40B4-BE49-F238E27FC236}">
                  <a16:creationId xmlns:a16="http://schemas.microsoft.com/office/drawing/2014/main" id="{3D2AF72F-6EF8-45C7-B312-14EDD4630A9F}"/>
                </a:ext>
              </a:extLst>
            </p:cNvPr>
            <p:cNvSpPr/>
            <p:nvPr/>
          </p:nvSpPr>
          <p:spPr>
            <a:xfrm>
              <a:off x="1684349" y="6288582"/>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0" name="Freeform: Shape 59">
              <a:extLst>
                <a:ext uri="{FF2B5EF4-FFF2-40B4-BE49-F238E27FC236}">
                  <a16:creationId xmlns:a16="http://schemas.microsoft.com/office/drawing/2014/main" id="{12F83254-1F6E-45D9-BDA5-38D3DD111F9D}"/>
                </a:ext>
              </a:extLst>
            </p:cNvPr>
            <p:cNvSpPr/>
            <p:nvPr/>
          </p:nvSpPr>
          <p:spPr>
            <a:xfrm>
              <a:off x="1951049" y="6326682"/>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61" name="Group 60">
            <a:extLst>
              <a:ext uri="{FF2B5EF4-FFF2-40B4-BE49-F238E27FC236}">
                <a16:creationId xmlns:a16="http://schemas.microsoft.com/office/drawing/2014/main" id="{CC9BCD8A-FDC3-44C9-8908-BD75847EDDC0}"/>
              </a:ext>
            </a:extLst>
          </p:cNvPr>
          <p:cNvGrpSpPr>
            <a:grpSpLocks noChangeAspect="1"/>
          </p:cNvGrpSpPr>
          <p:nvPr/>
        </p:nvGrpSpPr>
        <p:grpSpPr>
          <a:xfrm>
            <a:off x="4457187" y="3289004"/>
            <a:ext cx="246888" cy="243640"/>
            <a:chOff x="299436" y="5382476"/>
            <a:chExt cx="723900" cy="714375"/>
          </a:xfrm>
          <a:solidFill>
            <a:schemeClr val="bg2"/>
          </a:solidFill>
        </p:grpSpPr>
        <p:sp>
          <p:nvSpPr>
            <p:cNvPr id="62" name="Freeform: Shape 61">
              <a:extLst>
                <a:ext uri="{FF2B5EF4-FFF2-40B4-BE49-F238E27FC236}">
                  <a16:creationId xmlns:a16="http://schemas.microsoft.com/office/drawing/2014/main" id="{8F8B394E-21A3-4E60-82CC-C7488C74D393}"/>
                </a:ext>
              </a:extLst>
            </p:cNvPr>
            <p:cNvSpPr/>
            <p:nvPr/>
          </p:nvSpPr>
          <p:spPr>
            <a:xfrm>
              <a:off x="299436" y="5382476"/>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704850 w 723900"/>
                <a:gd name="connsiteY4" fmla="*/ 466725 h 714375"/>
                <a:gd name="connsiteX5" fmla="*/ 685800 w 723900"/>
                <a:gd name="connsiteY5" fmla="*/ 466725 h 714375"/>
                <a:gd name="connsiteX6" fmla="*/ 685800 w 723900"/>
                <a:gd name="connsiteY6" fmla="*/ 76200 h 714375"/>
                <a:gd name="connsiteX7" fmla="*/ 704850 w 723900"/>
                <a:gd name="connsiteY7" fmla="*/ 76200 h 714375"/>
                <a:gd name="connsiteX8" fmla="*/ 723900 w 723900"/>
                <a:gd name="connsiteY8" fmla="*/ 57150 h 714375"/>
                <a:gd name="connsiteX9" fmla="*/ 704850 w 723900"/>
                <a:gd name="connsiteY9" fmla="*/ 38100 h 714375"/>
                <a:gd name="connsiteX10" fmla="*/ 381000 w 723900"/>
                <a:gd name="connsiteY10" fmla="*/ 38100 h 714375"/>
                <a:gd name="connsiteX11" fmla="*/ 381000 w 723900"/>
                <a:gd name="connsiteY11" fmla="*/ 19050 h 714375"/>
                <a:gd name="connsiteX12" fmla="*/ 361950 w 723900"/>
                <a:gd name="connsiteY12" fmla="*/ 0 h 714375"/>
                <a:gd name="connsiteX13" fmla="*/ 342900 w 723900"/>
                <a:gd name="connsiteY13" fmla="*/ 19050 h 714375"/>
                <a:gd name="connsiteX14" fmla="*/ 342900 w 723900"/>
                <a:gd name="connsiteY14" fmla="*/ 38100 h 714375"/>
                <a:gd name="connsiteX15" fmla="*/ 19050 w 723900"/>
                <a:gd name="connsiteY15" fmla="*/ 38100 h 714375"/>
                <a:gd name="connsiteX16" fmla="*/ 0 w 723900"/>
                <a:gd name="connsiteY16" fmla="*/ 57150 h 714375"/>
                <a:gd name="connsiteX17" fmla="*/ 19050 w 723900"/>
                <a:gd name="connsiteY17" fmla="*/ 76200 h 714375"/>
                <a:gd name="connsiteX18" fmla="*/ 38100 w 723900"/>
                <a:gd name="connsiteY18" fmla="*/ 76200 h 714375"/>
                <a:gd name="connsiteX19" fmla="*/ 38100 w 723900"/>
                <a:gd name="connsiteY19" fmla="*/ 466725 h 714375"/>
                <a:gd name="connsiteX20" fmla="*/ 19050 w 723900"/>
                <a:gd name="connsiteY20" fmla="*/ 466725 h 714375"/>
                <a:gd name="connsiteX21" fmla="*/ 0 w 723900"/>
                <a:gd name="connsiteY21" fmla="*/ 485775 h 714375"/>
                <a:gd name="connsiteX22" fmla="*/ 19050 w 723900"/>
                <a:gd name="connsiteY22" fmla="*/ 504825 h 714375"/>
                <a:gd name="connsiteX23" fmla="*/ 309944 w 723900"/>
                <a:gd name="connsiteY23" fmla="*/ 504825 h 714375"/>
                <a:gd name="connsiteX24" fmla="*/ 163259 w 723900"/>
                <a:gd name="connsiteY24" fmla="*/ 651510 h 714375"/>
                <a:gd name="connsiteX25" fmla="*/ 163401 w 723900"/>
                <a:gd name="connsiteY25" fmla="*/ 678609 h 714375"/>
                <a:gd name="connsiteX26" fmla="*/ 190500 w 723900"/>
                <a:gd name="connsiteY26" fmla="*/ 678466 h 714375"/>
                <a:gd name="connsiteX27" fmla="*/ 342900 w 723900"/>
                <a:gd name="connsiteY27" fmla="*/ 526066 h 714375"/>
                <a:gd name="connsiteX28" fmla="*/ 342900 w 723900"/>
                <a:gd name="connsiteY28" fmla="*/ 695325 h 714375"/>
                <a:gd name="connsiteX29" fmla="*/ 361950 w 723900"/>
                <a:gd name="connsiteY29" fmla="*/ 714375 h 714375"/>
                <a:gd name="connsiteX30" fmla="*/ 381000 w 723900"/>
                <a:gd name="connsiteY30" fmla="*/ 695325 h 714375"/>
                <a:gd name="connsiteX31" fmla="*/ 381000 w 723900"/>
                <a:gd name="connsiteY31" fmla="*/ 525780 h 714375"/>
                <a:gd name="connsiteX32" fmla="*/ 533400 w 723900"/>
                <a:gd name="connsiteY32" fmla="*/ 678180 h 714375"/>
                <a:gd name="connsiteX33" fmla="*/ 560356 w 723900"/>
                <a:gd name="connsiteY33" fmla="*/ 678180 h 714375"/>
                <a:gd name="connsiteX34" fmla="*/ 560356 w 723900"/>
                <a:gd name="connsiteY34" fmla="*/ 651224 h 714375"/>
                <a:gd name="connsiteX35" fmla="*/ 413957 w 723900"/>
                <a:gd name="connsiteY35" fmla="*/ 504825 h 714375"/>
                <a:gd name="connsiteX36" fmla="*/ 704850 w 723900"/>
                <a:gd name="connsiteY36" fmla="*/ 504825 h 714375"/>
                <a:gd name="connsiteX37" fmla="*/ 723900 w 723900"/>
                <a:gd name="connsiteY37" fmla="*/ 485775 h 714375"/>
                <a:gd name="connsiteX38" fmla="*/ 704850 w 723900"/>
                <a:gd name="connsiteY38" fmla="*/ 46672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704850" y="466725"/>
                  </a:move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ubicBezTo>
                    <a:pt x="0" y="496296"/>
                    <a:pt x="8529" y="504825"/>
                    <a:pt x="19050" y="504825"/>
                  </a:cubicBezTo>
                  <a:lnTo>
                    <a:pt x="309944" y="504825"/>
                  </a:lnTo>
                  <a:lnTo>
                    <a:pt x="163259" y="651510"/>
                  </a:lnTo>
                  <a:cubicBezTo>
                    <a:pt x="155815" y="659033"/>
                    <a:pt x="155879" y="671165"/>
                    <a:pt x="163401" y="678609"/>
                  </a:cubicBezTo>
                  <a:cubicBezTo>
                    <a:pt x="170924" y="686052"/>
                    <a:pt x="183056" y="685989"/>
                    <a:pt x="190500" y="678466"/>
                  </a:cubicBezTo>
                  <a:lnTo>
                    <a:pt x="342900" y="526066"/>
                  </a:lnTo>
                  <a:lnTo>
                    <a:pt x="342900" y="695325"/>
                  </a:lnTo>
                  <a:cubicBezTo>
                    <a:pt x="342900" y="705846"/>
                    <a:pt x="351429" y="714375"/>
                    <a:pt x="361950" y="714375"/>
                  </a:cubicBezTo>
                  <a:cubicBezTo>
                    <a:pt x="372471" y="714375"/>
                    <a:pt x="381000" y="705846"/>
                    <a:pt x="381000" y="695325"/>
                  </a:cubicBezTo>
                  <a:lnTo>
                    <a:pt x="381000" y="525780"/>
                  </a:lnTo>
                  <a:lnTo>
                    <a:pt x="533400" y="678180"/>
                  </a:lnTo>
                  <a:cubicBezTo>
                    <a:pt x="540844" y="685624"/>
                    <a:pt x="552912" y="685624"/>
                    <a:pt x="560356" y="678180"/>
                  </a:cubicBezTo>
                  <a:cubicBezTo>
                    <a:pt x="567800" y="670736"/>
                    <a:pt x="567800" y="658668"/>
                    <a:pt x="560356" y="651224"/>
                  </a:cubicBezTo>
                  <a:lnTo>
                    <a:pt x="413957" y="504825"/>
                  </a:lnTo>
                  <a:lnTo>
                    <a:pt x="704850" y="504825"/>
                  </a:lnTo>
                  <a:cubicBezTo>
                    <a:pt x="715371" y="504825"/>
                    <a:pt x="723900" y="496296"/>
                    <a:pt x="723900" y="485775"/>
                  </a:cubicBezTo>
                  <a:cubicBezTo>
                    <a:pt x="723900" y="475254"/>
                    <a:pt x="715371" y="466725"/>
                    <a:pt x="704850" y="4667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6883E6ED-FF37-47A8-8A41-0DD7BC326018}"/>
                </a:ext>
              </a:extLst>
            </p:cNvPr>
            <p:cNvSpPr/>
            <p:nvPr/>
          </p:nvSpPr>
          <p:spPr>
            <a:xfrm>
              <a:off x="670911" y="5572976"/>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Freeform: Shape 65">
              <a:extLst>
                <a:ext uri="{FF2B5EF4-FFF2-40B4-BE49-F238E27FC236}">
                  <a16:creationId xmlns:a16="http://schemas.microsoft.com/office/drawing/2014/main" id="{E32616FF-4781-4804-A03D-3000AFC271EA}"/>
                </a:ext>
              </a:extLst>
            </p:cNvPr>
            <p:cNvSpPr/>
            <p:nvPr/>
          </p:nvSpPr>
          <p:spPr>
            <a:xfrm>
              <a:off x="470886" y="5532970"/>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7" name="Freeform: Shape 66">
              <a:extLst>
                <a:ext uri="{FF2B5EF4-FFF2-40B4-BE49-F238E27FC236}">
                  <a16:creationId xmlns:a16="http://schemas.microsoft.com/office/drawing/2014/main" id="{D4FD0B6C-C126-4606-8E2B-36080EA1B83C}"/>
                </a:ext>
              </a:extLst>
            </p:cNvPr>
            <p:cNvSpPr/>
            <p:nvPr/>
          </p:nvSpPr>
          <p:spPr>
            <a:xfrm>
              <a:off x="670911" y="5696801"/>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8" name="Freeform: Shape 67">
              <a:extLst>
                <a:ext uri="{FF2B5EF4-FFF2-40B4-BE49-F238E27FC236}">
                  <a16:creationId xmlns:a16="http://schemas.microsoft.com/office/drawing/2014/main" id="{8CF27DF7-0E62-47C3-87DA-DA90C0018C8B}"/>
                </a:ext>
              </a:extLst>
            </p:cNvPr>
            <p:cNvSpPr/>
            <p:nvPr/>
          </p:nvSpPr>
          <p:spPr>
            <a:xfrm>
              <a:off x="470886" y="5656795"/>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82" name="Group 81">
            <a:extLst>
              <a:ext uri="{FF2B5EF4-FFF2-40B4-BE49-F238E27FC236}">
                <a16:creationId xmlns:a16="http://schemas.microsoft.com/office/drawing/2014/main" id="{DDE8753F-89D3-4F60-9349-0EB311E22DA7}"/>
              </a:ext>
            </a:extLst>
          </p:cNvPr>
          <p:cNvGrpSpPr>
            <a:grpSpLocks noChangeAspect="1"/>
          </p:cNvGrpSpPr>
          <p:nvPr/>
        </p:nvGrpSpPr>
        <p:grpSpPr>
          <a:xfrm>
            <a:off x="7494843" y="1800742"/>
            <a:ext cx="246888" cy="205335"/>
            <a:chOff x="-776215" y="3626524"/>
            <a:chExt cx="799958" cy="665320"/>
          </a:xfrm>
          <a:solidFill>
            <a:schemeClr val="bg2"/>
          </a:solidFill>
        </p:grpSpPr>
        <p:sp>
          <p:nvSpPr>
            <p:cNvPr id="83" name="Freeform: Shape 82">
              <a:extLst>
                <a:ext uri="{FF2B5EF4-FFF2-40B4-BE49-F238E27FC236}">
                  <a16:creationId xmlns:a16="http://schemas.microsoft.com/office/drawing/2014/main" id="{6A6B801C-8802-4EA0-9EBA-FFEBDBE44205}"/>
                </a:ext>
              </a:extLst>
            </p:cNvPr>
            <p:cNvSpPr/>
            <p:nvPr/>
          </p:nvSpPr>
          <p:spPr>
            <a:xfrm>
              <a:off x="-767784" y="3786067"/>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4" name="Freeform: Shape 83">
              <a:extLst>
                <a:ext uri="{FF2B5EF4-FFF2-40B4-BE49-F238E27FC236}">
                  <a16:creationId xmlns:a16="http://schemas.microsoft.com/office/drawing/2014/main" id="{1C76EF07-FC67-4945-A254-1E8E6BC582DC}"/>
                </a:ext>
              </a:extLst>
            </p:cNvPr>
            <p:cNvSpPr/>
            <p:nvPr/>
          </p:nvSpPr>
          <p:spPr>
            <a:xfrm>
              <a:off x="-709682"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5" name="Freeform: Shape 84">
              <a:extLst>
                <a:ext uri="{FF2B5EF4-FFF2-40B4-BE49-F238E27FC236}">
                  <a16:creationId xmlns:a16="http://schemas.microsoft.com/office/drawing/2014/main" id="{B2356622-E010-49D5-8421-0E5C32C74DEE}"/>
                </a:ext>
              </a:extLst>
            </p:cNvPr>
            <p:cNvSpPr/>
            <p:nvPr/>
          </p:nvSpPr>
          <p:spPr>
            <a:xfrm>
              <a:off x="-776215" y="3731301"/>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6" name="Freeform: Shape 85">
              <a:extLst>
                <a:ext uri="{FF2B5EF4-FFF2-40B4-BE49-F238E27FC236}">
                  <a16:creationId xmlns:a16="http://schemas.microsoft.com/office/drawing/2014/main" id="{52AD35C9-C96A-49BB-B4B6-0552F5D0B98E}"/>
                </a:ext>
              </a:extLst>
            </p:cNvPr>
            <p:cNvSpPr/>
            <p:nvPr/>
          </p:nvSpPr>
          <p:spPr>
            <a:xfrm>
              <a:off x="-328778"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7" name="Freeform: Shape 86">
              <a:extLst>
                <a:ext uri="{FF2B5EF4-FFF2-40B4-BE49-F238E27FC236}">
                  <a16:creationId xmlns:a16="http://schemas.microsoft.com/office/drawing/2014/main" id="{BD7B5CE7-6CD6-4B65-8E27-6DA678F6EC77}"/>
                </a:ext>
              </a:extLst>
            </p:cNvPr>
            <p:cNvSpPr/>
            <p:nvPr/>
          </p:nvSpPr>
          <p:spPr>
            <a:xfrm>
              <a:off x="-519563"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88" name="Group 87">
            <a:extLst>
              <a:ext uri="{FF2B5EF4-FFF2-40B4-BE49-F238E27FC236}">
                <a16:creationId xmlns:a16="http://schemas.microsoft.com/office/drawing/2014/main" id="{82F3F8B3-E365-4E53-85F8-FBFF681E81C0}"/>
              </a:ext>
            </a:extLst>
          </p:cNvPr>
          <p:cNvGrpSpPr>
            <a:grpSpLocks noChangeAspect="1"/>
          </p:cNvGrpSpPr>
          <p:nvPr/>
        </p:nvGrpSpPr>
        <p:grpSpPr>
          <a:xfrm>
            <a:off x="7499068" y="3303619"/>
            <a:ext cx="246888" cy="222199"/>
            <a:chOff x="7049278" y="5952338"/>
            <a:chExt cx="762000" cy="685800"/>
          </a:xfrm>
          <a:solidFill>
            <a:schemeClr val="bg2"/>
          </a:solidFill>
        </p:grpSpPr>
        <p:sp>
          <p:nvSpPr>
            <p:cNvPr id="89" name="Freeform: Shape 88">
              <a:extLst>
                <a:ext uri="{FF2B5EF4-FFF2-40B4-BE49-F238E27FC236}">
                  <a16:creationId xmlns:a16="http://schemas.microsoft.com/office/drawing/2014/main" id="{99233A98-E115-4161-8D4A-5E7600BAE53F}"/>
                </a:ext>
              </a:extLst>
            </p:cNvPr>
            <p:cNvSpPr/>
            <p:nvPr/>
          </p:nvSpPr>
          <p:spPr>
            <a:xfrm>
              <a:off x="7049278" y="6504788"/>
              <a:ext cx="762000" cy="133350"/>
            </a:xfrm>
            <a:custGeom>
              <a:avLst/>
              <a:gdLst>
                <a:gd name="connsiteX0" fmla="*/ 381000 w 762000"/>
                <a:gd name="connsiteY0" fmla="*/ 38100 h 133350"/>
                <a:gd name="connsiteX1" fmla="*/ 409575 w 762000"/>
                <a:gd name="connsiteY1" fmla="*/ 66675 h 133350"/>
                <a:gd name="connsiteX2" fmla="*/ 381000 w 762000"/>
                <a:gd name="connsiteY2" fmla="*/ 95250 h 133350"/>
                <a:gd name="connsiteX3" fmla="*/ 352425 w 762000"/>
                <a:gd name="connsiteY3" fmla="*/ 66675 h 133350"/>
                <a:gd name="connsiteX4" fmla="*/ 381000 w 762000"/>
                <a:gd name="connsiteY4" fmla="*/ 38100 h 133350"/>
                <a:gd name="connsiteX5" fmla="*/ 0 w 762000"/>
                <a:gd name="connsiteY5" fmla="*/ 133350 h 133350"/>
                <a:gd name="connsiteX6" fmla="*/ 762000 w 762000"/>
                <a:gd name="connsiteY6" fmla="*/ 133350 h 133350"/>
                <a:gd name="connsiteX7" fmla="*/ 762000 w 762000"/>
                <a:gd name="connsiteY7" fmla="*/ 0 h 133350"/>
                <a:gd name="connsiteX8" fmla="*/ 0 w 762000"/>
                <a:gd name="connsiteY8" fmla="*/ 0 h 133350"/>
                <a:gd name="connsiteX9" fmla="*/ 0 w 762000"/>
                <a:gd name="connsiteY9"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133350">
                  <a:moveTo>
                    <a:pt x="381000" y="38100"/>
                  </a:moveTo>
                  <a:cubicBezTo>
                    <a:pt x="397193" y="38100"/>
                    <a:pt x="409575" y="50483"/>
                    <a:pt x="409575" y="66675"/>
                  </a:cubicBezTo>
                  <a:cubicBezTo>
                    <a:pt x="409575" y="82867"/>
                    <a:pt x="397193" y="95250"/>
                    <a:pt x="381000" y="95250"/>
                  </a:cubicBezTo>
                  <a:cubicBezTo>
                    <a:pt x="364808" y="95250"/>
                    <a:pt x="352425" y="82867"/>
                    <a:pt x="352425" y="66675"/>
                  </a:cubicBezTo>
                  <a:cubicBezTo>
                    <a:pt x="352425" y="50483"/>
                    <a:pt x="364808" y="38100"/>
                    <a:pt x="381000" y="38100"/>
                  </a:cubicBezTo>
                  <a:close/>
                  <a:moveTo>
                    <a:pt x="0" y="133350"/>
                  </a:moveTo>
                  <a:lnTo>
                    <a:pt x="762000" y="133350"/>
                  </a:lnTo>
                  <a:lnTo>
                    <a:pt x="762000" y="0"/>
                  </a:lnTo>
                  <a:lnTo>
                    <a:pt x="0" y="0"/>
                  </a:lnTo>
                  <a:lnTo>
                    <a:pt x="0"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0" name="Freeform: Shape 89">
              <a:extLst>
                <a:ext uri="{FF2B5EF4-FFF2-40B4-BE49-F238E27FC236}">
                  <a16:creationId xmlns:a16="http://schemas.microsoft.com/office/drawing/2014/main" id="{47735E5A-DADD-4EFD-8863-12DAED410435}"/>
                </a:ext>
              </a:extLst>
            </p:cNvPr>
            <p:cNvSpPr/>
            <p:nvPr/>
          </p:nvSpPr>
          <p:spPr>
            <a:xfrm>
              <a:off x="7239778" y="61809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1" name="Freeform: Shape 90">
              <a:extLst>
                <a:ext uri="{FF2B5EF4-FFF2-40B4-BE49-F238E27FC236}">
                  <a16:creationId xmlns:a16="http://schemas.microsoft.com/office/drawing/2014/main" id="{3A1D9BB7-F573-49F4-86C6-8FEB6EDABB7E}"/>
                </a:ext>
              </a:extLst>
            </p:cNvPr>
            <p:cNvSpPr/>
            <p:nvPr/>
          </p:nvSpPr>
          <p:spPr>
            <a:xfrm>
              <a:off x="7239778" y="61047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2" name="Freeform: Shape 91">
              <a:extLst>
                <a:ext uri="{FF2B5EF4-FFF2-40B4-BE49-F238E27FC236}">
                  <a16:creationId xmlns:a16="http://schemas.microsoft.com/office/drawing/2014/main" id="{BD0D7022-ED1B-48DF-94C5-78CC58271E99}"/>
                </a:ext>
              </a:extLst>
            </p:cNvPr>
            <p:cNvSpPr/>
            <p:nvPr/>
          </p:nvSpPr>
          <p:spPr>
            <a:xfrm>
              <a:off x="7239778" y="60285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3" name="Freeform: Shape 92">
              <a:extLst>
                <a:ext uri="{FF2B5EF4-FFF2-40B4-BE49-F238E27FC236}">
                  <a16:creationId xmlns:a16="http://schemas.microsoft.com/office/drawing/2014/main" id="{28467FF8-A3E8-4B13-A245-40F3BCA3E1BC}"/>
                </a:ext>
              </a:extLst>
            </p:cNvPr>
            <p:cNvSpPr/>
            <p:nvPr/>
          </p:nvSpPr>
          <p:spPr>
            <a:xfrm>
              <a:off x="7049278" y="5952338"/>
              <a:ext cx="762000" cy="514350"/>
            </a:xfrm>
            <a:custGeom>
              <a:avLst/>
              <a:gdLst>
                <a:gd name="connsiteX0" fmla="*/ 647700 w 762000"/>
                <a:gd name="connsiteY0" fmla="*/ 304800 h 514350"/>
                <a:gd name="connsiteX1" fmla="*/ 419100 w 762000"/>
                <a:gd name="connsiteY1" fmla="*/ 304800 h 514350"/>
                <a:gd name="connsiteX2" fmla="*/ 419100 w 762000"/>
                <a:gd name="connsiteY2" fmla="*/ 209550 h 514350"/>
                <a:gd name="connsiteX3" fmla="*/ 647700 w 762000"/>
                <a:gd name="connsiteY3" fmla="*/ 209550 h 514350"/>
                <a:gd name="connsiteX4" fmla="*/ 647700 w 762000"/>
                <a:gd name="connsiteY4" fmla="*/ 304800 h 514350"/>
                <a:gd name="connsiteX5" fmla="*/ 323850 w 762000"/>
                <a:gd name="connsiteY5" fmla="*/ 304800 h 514350"/>
                <a:gd name="connsiteX6" fmla="*/ 152400 w 762000"/>
                <a:gd name="connsiteY6" fmla="*/ 304800 h 514350"/>
                <a:gd name="connsiteX7" fmla="*/ 152400 w 762000"/>
                <a:gd name="connsiteY7" fmla="*/ 38100 h 514350"/>
                <a:gd name="connsiteX8" fmla="*/ 323850 w 762000"/>
                <a:gd name="connsiteY8" fmla="*/ 38100 h 514350"/>
                <a:gd name="connsiteX9" fmla="*/ 323850 w 762000"/>
                <a:gd name="connsiteY9" fmla="*/ 304800 h 514350"/>
                <a:gd name="connsiteX10" fmla="*/ 704850 w 762000"/>
                <a:gd name="connsiteY10" fmla="*/ 304800 h 514350"/>
                <a:gd name="connsiteX11" fmla="*/ 704850 w 762000"/>
                <a:gd name="connsiteY11" fmla="*/ 190500 h 514350"/>
                <a:gd name="connsiteX12" fmla="*/ 666750 w 762000"/>
                <a:gd name="connsiteY12" fmla="*/ 152400 h 514350"/>
                <a:gd name="connsiteX13" fmla="*/ 361950 w 762000"/>
                <a:gd name="connsiteY13" fmla="*/ 152400 h 514350"/>
                <a:gd name="connsiteX14" fmla="*/ 361950 w 762000"/>
                <a:gd name="connsiteY14" fmla="*/ 19050 h 514350"/>
                <a:gd name="connsiteX15" fmla="*/ 342900 w 762000"/>
                <a:gd name="connsiteY15" fmla="*/ 0 h 514350"/>
                <a:gd name="connsiteX16" fmla="*/ 133350 w 762000"/>
                <a:gd name="connsiteY16" fmla="*/ 0 h 514350"/>
                <a:gd name="connsiteX17" fmla="*/ 114300 w 762000"/>
                <a:gd name="connsiteY17" fmla="*/ 19050 h 514350"/>
                <a:gd name="connsiteX18" fmla="*/ 114300 w 762000"/>
                <a:gd name="connsiteY18" fmla="*/ 152400 h 514350"/>
                <a:gd name="connsiteX19" fmla="*/ 95250 w 762000"/>
                <a:gd name="connsiteY19" fmla="*/ 152400 h 514350"/>
                <a:gd name="connsiteX20" fmla="*/ 57150 w 762000"/>
                <a:gd name="connsiteY20" fmla="*/ 190500 h 514350"/>
                <a:gd name="connsiteX21" fmla="*/ 57150 w 762000"/>
                <a:gd name="connsiteY21" fmla="*/ 304800 h 514350"/>
                <a:gd name="connsiteX22" fmla="*/ 0 w 762000"/>
                <a:gd name="connsiteY22" fmla="*/ 438150 h 514350"/>
                <a:gd name="connsiteX23" fmla="*/ 0 w 762000"/>
                <a:gd name="connsiteY23" fmla="*/ 514350 h 514350"/>
                <a:gd name="connsiteX24" fmla="*/ 762000 w 762000"/>
                <a:gd name="connsiteY24" fmla="*/ 514350 h 514350"/>
                <a:gd name="connsiteX25" fmla="*/ 762000 w 762000"/>
                <a:gd name="connsiteY25" fmla="*/ 438150 h 514350"/>
                <a:gd name="connsiteX26" fmla="*/ 704850 w 762000"/>
                <a:gd name="connsiteY26" fmla="*/ 30480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2000" h="514350">
                  <a:moveTo>
                    <a:pt x="647700" y="304800"/>
                  </a:moveTo>
                  <a:lnTo>
                    <a:pt x="419100" y="304800"/>
                  </a:lnTo>
                  <a:lnTo>
                    <a:pt x="419100" y="209550"/>
                  </a:lnTo>
                  <a:lnTo>
                    <a:pt x="647700" y="209550"/>
                  </a:lnTo>
                  <a:lnTo>
                    <a:pt x="647700" y="304800"/>
                  </a:lnTo>
                  <a:close/>
                  <a:moveTo>
                    <a:pt x="323850" y="304800"/>
                  </a:moveTo>
                  <a:lnTo>
                    <a:pt x="152400" y="304800"/>
                  </a:lnTo>
                  <a:lnTo>
                    <a:pt x="152400" y="38100"/>
                  </a:lnTo>
                  <a:lnTo>
                    <a:pt x="323850" y="38100"/>
                  </a:lnTo>
                  <a:lnTo>
                    <a:pt x="323850" y="304800"/>
                  </a:lnTo>
                  <a:close/>
                  <a:moveTo>
                    <a:pt x="704850" y="304800"/>
                  </a:moveTo>
                  <a:lnTo>
                    <a:pt x="704850" y="190500"/>
                  </a:lnTo>
                  <a:cubicBezTo>
                    <a:pt x="704850" y="169545"/>
                    <a:pt x="687705" y="152400"/>
                    <a:pt x="666750" y="152400"/>
                  </a:cubicBezTo>
                  <a:lnTo>
                    <a:pt x="361950" y="152400"/>
                  </a:lnTo>
                  <a:lnTo>
                    <a:pt x="361950" y="19050"/>
                  </a:lnTo>
                  <a:cubicBezTo>
                    <a:pt x="361950" y="8572"/>
                    <a:pt x="353378" y="0"/>
                    <a:pt x="342900" y="0"/>
                  </a:cubicBezTo>
                  <a:lnTo>
                    <a:pt x="133350" y="0"/>
                  </a:lnTo>
                  <a:cubicBezTo>
                    <a:pt x="122873" y="0"/>
                    <a:pt x="114300" y="8572"/>
                    <a:pt x="114300" y="19050"/>
                  </a:cubicBezTo>
                  <a:lnTo>
                    <a:pt x="114300" y="152400"/>
                  </a:lnTo>
                  <a:lnTo>
                    <a:pt x="95250" y="152400"/>
                  </a:lnTo>
                  <a:cubicBezTo>
                    <a:pt x="74295" y="152400"/>
                    <a:pt x="57150" y="169545"/>
                    <a:pt x="57150" y="190500"/>
                  </a:cubicBezTo>
                  <a:lnTo>
                    <a:pt x="57150" y="304800"/>
                  </a:lnTo>
                  <a:lnTo>
                    <a:pt x="0" y="438150"/>
                  </a:lnTo>
                  <a:lnTo>
                    <a:pt x="0" y="514350"/>
                  </a:lnTo>
                  <a:lnTo>
                    <a:pt x="762000" y="514350"/>
                  </a:lnTo>
                  <a:lnTo>
                    <a:pt x="762000" y="438150"/>
                  </a:lnTo>
                  <a:lnTo>
                    <a:pt x="704850" y="3048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94" name="Group 93">
            <a:extLst>
              <a:ext uri="{FF2B5EF4-FFF2-40B4-BE49-F238E27FC236}">
                <a16:creationId xmlns:a16="http://schemas.microsoft.com/office/drawing/2014/main" id="{4EA78270-7A00-47AC-A183-EE073C756E26}"/>
              </a:ext>
            </a:extLst>
          </p:cNvPr>
          <p:cNvGrpSpPr>
            <a:grpSpLocks noChangeAspect="1"/>
          </p:cNvGrpSpPr>
          <p:nvPr/>
        </p:nvGrpSpPr>
        <p:grpSpPr>
          <a:xfrm>
            <a:off x="9024833" y="4851260"/>
            <a:ext cx="246888" cy="214484"/>
            <a:chOff x="8324850" y="5374843"/>
            <a:chExt cx="762000" cy="661987"/>
          </a:xfrm>
          <a:solidFill>
            <a:schemeClr val="bg2"/>
          </a:solidFill>
        </p:grpSpPr>
        <p:sp>
          <p:nvSpPr>
            <p:cNvPr id="95" name="Freeform: Shape 94">
              <a:extLst>
                <a:ext uri="{FF2B5EF4-FFF2-40B4-BE49-F238E27FC236}">
                  <a16:creationId xmlns:a16="http://schemas.microsoft.com/office/drawing/2014/main" id="{7483403E-801D-4C6A-8A84-1DA7D3F5AD07}"/>
                </a:ext>
              </a:extLst>
            </p:cNvPr>
            <p:cNvSpPr/>
            <p:nvPr/>
          </p:nvSpPr>
          <p:spPr>
            <a:xfrm>
              <a:off x="8324850" y="5732030"/>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6" name="Freeform: Shape 95">
              <a:extLst>
                <a:ext uri="{FF2B5EF4-FFF2-40B4-BE49-F238E27FC236}">
                  <a16:creationId xmlns:a16="http://schemas.microsoft.com/office/drawing/2014/main" id="{F28481F1-5EEF-42C1-B59C-1799AA39B26E}"/>
                </a:ext>
              </a:extLst>
            </p:cNvPr>
            <p:cNvSpPr/>
            <p:nvPr/>
          </p:nvSpPr>
          <p:spPr>
            <a:xfrm>
              <a:off x="8324850" y="5374843"/>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wipe(left)">
                                      <p:cBhvr>
                                        <p:cTn id="19" dur="500"/>
                                        <p:tgtEl>
                                          <p:spTgt spid="81"/>
                                        </p:tgtEl>
                                      </p:cBhvr>
                                    </p:animEffect>
                                  </p:childTnLst>
                                </p:cTn>
                              </p:par>
                            </p:childTnLst>
                          </p:cTn>
                        </p:par>
                        <p:par>
                          <p:cTn id="20" fill="hold" nodeType="afterGroup">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nodeType="afterGroup">
                            <p:stCondLst>
                              <p:cond delay="2500"/>
                            </p:stCondLst>
                            <p:childTnLst>
                              <p:par>
                                <p:cTn id="27" presetID="53" presetClass="entr" presetSubtype="16" fill="hold" nodeType="afterEffect">
                                  <p:stCondLst>
                                    <p:cond delay="0"/>
                                  </p:stCondLst>
                                  <p:childTnLst>
                                    <p:set>
                                      <p:cBhvr>
                                        <p:cTn id="28" dur="1" fill="hold">
                                          <p:stCondLst>
                                            <p:cond delay="0"/>
                                          </p:stCondLst>
                                        </p:cTn>
                                        <p:tgtEl>
                                          <p:spTgt spid="46"/>
                                        </p:tgtEl>
                                        <p:attrNameLst>
                                          <p:attrName>style.visibility</p:attrName>
                                        </p:attrNameLst>
                                      </p:cBhvr>
                                      <p:to>
                                        <p:strVal val="visible"/>
                                      </p:to>
                                    </p:set>
                                    <p:anim calcmode="lin" valueType="num">
                                      <p:cBhvr>
                                        <p:cTn id="29" dur="500" fill="hold"/>
                                        <p:tgtEl>
                                          <p:spTgt spid="46"/>
                                        </p:tgtEl>
                                        <p:attrNameLst>
                                          <p:attrName>ppt_w</p:attrName>
                                        </p:attrNameLst>
                                      </p:cBhvr>
                                      <p:tavLst>
                                        <p:tav tm="0">
                                          <p:val>
                                            <p:fltVal val="0"/>
                                          </p:val>
                                        </p:tav>
                                        <p:tav tm="100000">
                                          <p:val>
                                            <p:strVal val="#ppt_w"/>
                                          </p:val>
                                        </p:tav>
                                      </p:tavLst>
                                    </p:anim>
                                    <p:anim calcmode="lin" valueType="num">
                                      <p:cBhvr>
                                        <p:cTn id="30" dur="500" fill="hold"/>
                                        <p:tgtEl>
                                          <p:spTgt spid="46"/>
                                        </p:tgtEl>
                                        <p:attrNameLst>
                                          <p:attrName>ppt_h</p:attrName>
                                        </p:attrNameLst>
                                      </p:cBhvr>
                                      <p:tavLst>
                                        <p:tav tm="0">
                                          <p:val>
                                            <p:fltVal val="0"/>
                                          </p:val>
                                        </p:tav>
                                        <p:tav tm="100000">
                                          <p:val>
                                            <p:strVal val="#ppt_h"/>
                                          </p:val>
                                        </p:tav>
                                      </p:tavLst>
                                    </p:anim>
                                    <p:animEffect transition="in" filter="fade">
                                      <p:cBhvr>
                                        <p:cTn id="31" dur="500"/>
                                        <p:tgtEl>
                                          <p:spTgt spid="46"/>
                                        </p:tgtEl>
                                      </p:cBhvr>
                                    </p:animEffect>
                                  </p:childTnLst>
                                </p:cTn>
                              </p:par>
                            </p:childTnLst>
                          </p:cTn>
                        </p:par>
                        <p:par>
                          <p:cTn id="32" fill="hold" nodeType="afterGroup">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nodeType="afterGroup">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nodeType="afterGroup">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 calcmode="lin" valueType="num">
                                      <p:cBhvr>
                                        <p:cTn id="48" dur="500" fill="hold"/>
                                        <p:tgtEl>
                                          <p:spTgt spid="44"/>
                                        </p:tgtEl>
                                        <p:attrNameLst>
                                          <p:attrName>ppt_w</p:attrName>
                                        </p:attrNameLst>
                                      </p:cBhvr>
                                      <p:tavLst>
                                        <p:tav tm="0">
                                          <p:val>
                                            <p:fltVal val="0"/>
                                          </p:val>
                                        </p:tav>
                                        <p:tav tm="100000">
                                          <p:val>
                                            <p:strVal val="#ppt_w"/>
                                          </p:val>
                                        </p:tav>
                                      </p:tavLst>
                                    </p:anim>
                                    <p:anim calcmode="lin" valueType="num">
                                      <p:cBhvr>
                                        <p:cTn id="49" dur="500" fill="hold"/>
                                        <p:tgtEl>
                                          <p:spTgt spid="44"/>
                                        </p:tgtEl>
                                        <p:attrNameLst>
                                          <p:attrName>ppt_h</p:attrName>
                                        </p:attrNameLst>
                                      </p:cBhvr>
                                      <p:tavLst>
                                        <p:tav tm="0">
                                          <p:val>
                                            <p:fltVal val="0"/>
                                          </p:val>
                                        </p:tav>
                                        <p:tav tm="100000">
                                          <p:val>
                                            <p:strVal val="#ppt_h"/>
                                          </p:val>
                                        </p:tav>
                                      </p:tavLst>
                                    </p:anim>
                                    <p:animEffect transition="in" filter="fade">
                                      <p:cBhvr>
                                        <p:cTn id="50" dur="500"/>
                                        <p:tgtEl>
                                          <p:spTgt spid="44"/>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p:cTn id="58" dur="500" fill="hold"/>
                                        <p:tgtEl>
                                          <p:spTgt spid="58"/>
                                        </p:tgtEl>
                                        <p:attrNameLst>
                                          <p:attrName>ppt_w</p:attrName>
                                        </p:attrNameLst>
                                      </p:cBhvr>
                                      <p:tavLst>
                                        <p:tav tm="0">
                                          <p:val>
                                            <p:fltVal val="0"/>
                                          </p:val>
                                        </p:tav>
                                        <p:tav tm="100000">
                                          <p:val>
                                            <p:strVal val="#ppt_w"/>
                                          </p:val>
                                        </p:tav>
                                      </p:tavLst>
                                    </p:anim>
                                    <p:anim calcmode="lin" valueType="num">
                                      <p:cBhvr>
                                        <p:cTn id="59" dur="500" fill="hold"/>
                                        <p:tgtEl>
                                          <p:spTgt spid="58"/>
                                        </p:tgtEl>
                                        <p:attrNameLst>
                                          <p:attrName>ppt_h</p:attrName>
                                        </p:attrNameLst>
                                      </p:cBhvr>
                                      <p:tavLst>
                                        <p:tav tm="0">
                                          <p:val>
                                            <p:fltVal val="0"/>
                                          </p:val>
                                        </p:tav>
                                        <p:tav tm="100000">
                                          <p:val>
                                            <p:strVal val="#ppt_h"/>
                                          </p:val>
                                        </p:tav>
                                      </p:tavLst>
                                    </p:anim>
                                    <p:animEffect transition="in" filter="fade">
                                      <p:cBhvr>
                                        <p:cTn id="60" dur="500"/>
                                        <p:tgtEl>
                                          <p:spTgt spid="5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anim calcmode="lin" valueType="num">
                                      <p:cBhvr>
                                        <p:cTn id="63" dur="500" fill="hold"/>
                                        <p:tgtEl>
                                          <p:spTgt spid="64"/>
                                        </p:tgtEl>
                                        <p:attrNameLst>
                                          <p:attrName>ppt_w</p:attrName>
                                        </p:attrNameLst>
                                      </p:cBhvr>
                                      <p:tavLst>
                                        <p:tav tm="0">
                                          <p:val>
                                            <p:fltVal val="0"/>
                                          </p:val>
                                        </p:tav>
                                        <p:tav tm="100000">
                                          <p:val>
                                            <p:strVal val="#ppt_w"/>
                                          </p:val>
                                        </p:tav>
                                      </p:tavLst>
                                    </p:anim>
                                    <p:anim calcmode="lin" valueType="num">
                                      <p:cBhvr>
                                        <p:cTn id="64" dur="500" fill="hold"/>
                                        <p:tgtEl>
                                          <p:spTgt spid="64"/>
                                        </p:tgtEl>
                                        <p:attrNameLst>
                                          <p:attrName>ppt_h</p:attrName>
                                        </p:attrNameLst>
                                      </p:cBhvr>
                                      <p:tavLst>
                                        <p:tav tm="0">
                                          <p:val>
                                            <p:fltVal val="0"/>
                                          </p:val>
                                        </p:tav>
                                        <p:tav tm="100000">
                                          <p:val>
                                            <p:strVal val="#ppt_h"/>
                                          </p:val>
                                        </p:tav>
                                      </p:tavLst>
                                    </p:anim>
                                    <p:animEffect transition="in" filter="fade">
                                      <p:cBhvr>
                                        <p:cTn id="65" dur="500"/>
                                        <p:tgtEl>
                                          <p:spTgt spid="64"/>
                                        </p:tgtEl>
                                      </p:cBhvr>
                                    </p:animEffect>
                                  </p:childTnLst>
                                </p:cTn>
                              </p:par>
                            </p:childTnLst>
                          </p:cTn>
                        </p:par>
                        <p:par>
                          <p:cTn id="66" fill="hold" nodeType="afterGroup">
                            <p:stCondLst>
                              <p:cond delay="4500"/>
                            </p:stCondLst>
                            <p:childTnLst>
                              <p:par>
                                <p:cTn id="67" presetID="53" presetClass="entr" presetSubtype="16"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fill="hold"/>
                                        <p:tgtEl>
                                          <p:spTgt spid="41"/>
                                        </p:tgtEl>
                                        <p:attrNameLst>
                                          <p:attrName>ppt_w</p:attrName>
                                        </p:attrNameLst>
                                      </p:cBhvr>
                                      <p:tavLst>
                                        <p:tav tm="0">
                                          <p:val>
                                            <p:fltVal val="0"/>
                                          </p:val>
                                        </p:tav>
                                        <p:tav tm="100000">
                                          <p:val>
                                            <p:strVal val="#ppt_w"/>
                                          </p:val>
                                        </p:tav>
                                      </p:tavLst>
                                    </p:anim>
                                    <p:anim calcmode="lin" valueType="num">
                                      <p:cBhvr>
                                        <p:cTn id="70" dur="500" fill="hold"/>
                                        <p:tgtEl>
                                          <p:spTgt spid="41"/>
                                        </p:tgtEl>
                                        <p:attrNameLst>
                                          <p:attrName>ppt_h</p:attrName>
                                        </p:attrNameLst>
                                      </p:cBhvr>
                                      <p:tavLst>
                                        <p:tav tm="0">
                                          <p:val>
                                            <p:fltVal val="0"/>
                                          </p:val>
                                        </p:tav>
                                        <p:tav tm="100000">
                                          <p:val>
                                            <p:strVal val="#ppt_h"/>
                                          </p:val>
                                        </p:tav>
                                      </p:tavLst>
                                    </p:anim>
                                    <p:animEffect transition="in" filter="fade">
                                      <p:cBhvr>
                                        <p:cTn id="71" dur="500"/>
                                        <p:tgtEl>
                                          <p:spTgt spid="41"/>
                                        </p:tgtEl>
                                      </p:cBhvr>
                                    </p:animEffect>
                                  </p:childTnLst>
                                </p:cTn>
                              </p:par>
                              <p:par>
                                <p:cTn id="72" presetID="53" presetClass="entr" presetSubtype="16" fill="hold" nodeType="withEffect">
                                  <p:stCondLst>
                                    <p:cond delay="0"/>
                                  </p:stCondLst>
                                  <p:childTnLst>
                                    <p:set>
                                      <p:cBhvr>
                                        <p:cTn id="73" dur="1" fill="hold">
                                          <p:stCondLst>
                                            <p:cond delay="0"/>
                                          </p:stCondLst>
                                        </p:cTn>
                                        <p:tgtEl>
                                          <p:spTgt spid="61"/>
                                        </p:tgtEl>
                                        <p:attrNameLst>
                                          <p:attrName>style.visibility</p:attrName>
                                        </p:attrNameLst>
                                      </p:cBhvr>
                                      <p:to>
                                        <p:strVal val="visible"/>
                                      </p:to>
                                    </p:set>
                                    <p:anim calcmode="lin" valueType="num">
                                      <p:cBhvr>
                                        <p:cTn id="74" dur="500" fill="hold"/>
                                        <p:tgtEl>
                                          <p:spTgt spid="61"/>
                                        </p:tgtEl>
                                        <p:attrNameLst>
                                          <p:attrName>ppt_w</p:attrName>
                                        </p:attrNameLst>
                                      </p:cBhvr>
                                      <p:tavLst>
                                        <p:tav tm="0">
                                          <p:val>
                                            <p:fltVal val="0"/>
                                          </p:val>
                                        </p:tav>
                                        <p:tav tm="100000">
                                          <p:val>
                                            <p:strVal val="#ppt_w"/>
                                          </p:val>
                                        </p:tav>
                                      </p:tavLst>
                                    </p:anim>
                                    <p:anim calcmode="lin" valueType="num">
                                      <p:cBhvr>
                                        <p:cTn id="75" dur="500" fill="hold"/>
                                        <p:tgtEl>
                                          <p:spTgt spid="61"/>
                                        </p:tgtEl>
                                        <p:attrNameLst>
                                          <p:attrName>ppt_h</p:attrName>
                                        </p:attrNameLst>
                                      </p:cBhvr>
                                      <p:tavLst>
                                        <p:tav tm="0">
                                          <p:val>
                                            <p:fltVal val="0"/>
                                          </p:val>
                                        </p:tav>
                                        <p:tav tm="100000">
                                          <p:val>
                                            <p:strVal val="#ppt_h"/>
                                          </p:val>
                                        </p:tav>
                                      </p:tavLst>
                                    </p:anim>
                                    <p:animEffect transition="in" filter="fade">
                                      <p:cBhvr>
                                        <p:cTn id="76" dur="500"/>
                                        <p:tgtEl>
                                          <p:spTgt spid="61"/>
                                        </p:tgtEl>
                                      </p:cBhvr>
                                    </p:animEffect>
                                  </p:childTnLst>
                                </p:cTn>
                              </p:par>
                              <p:par>
                                <p:cTn id="77" presetID="53" presetClass="entr" presetSubtype="16" fill="hold" nodeType="withEffect">
                                  <p:stCondLst>
                                    <p:cond delay="0"/>
                                  </p:stCondLst>
                                  <p:childTnLst>
                                    <p:set>
                                      <p:cBhvr>
                                        <p:cTn id="78" dur="1" fill="hold">
                                          <p:stCondLst>
                                            <p:cond delay="0"/>
                                          </p:stCondLst>
                                        </p:cTn>
                                        <p:tgtEl>
                                          <p:spTgt spid="82"/>
                                        </p:tgtEl>
                                        <p:attrNameLst>
                                          <p:attrName>style.visibility</p:attrName>
                                        </p:attrNameLst>
                                      </p:cBhvr>
                                      <p:to>
                                        <p:strVal val="visible"/>
                                      </p:to>
                                    </p:set>
                                    <p:anim calcmode="lin" valueType="num">
                                      <p:cBhvr>
                                        <p:cTn id="79" dur="500" fill="hold"/>
                                        <p:tgtEl>
                                          <p:spTgt spid="82"/>
                                        </p:tgtEl>
                                        <p:attrNameLst>
                                          <p:attrName>ppt_w</p:attrName>
                                        </p:attrNameLst>
                                      </p:cBhvr>
                                      <p:tavLst>
                                        <p:tav tm="0">
                                          <p:val>
                                            <p:fltVal val="0"/>
                                          </p:val>
                                        </p:tav>
                                        <p:tav tm="100000">
                                          <p:val>
                                            <p:strVal val="#ppt_w"/>
                                          </p:val>
                                        </p:tav>
                                      </p:tavLst>
                                    </p:anim>
                                    <p:anim calcmode="lin" valueType="num">
                                      <p:cBhvr>
                                        <p:cTn id="80" dur="500" fill="hold"/>
                                        <p:tgtEl>
                                          <p:spTgt spid="82"/>
                                        </p:tgtEl>
                                        <p:attrNameLst>
                                          <p:attrName>ppt_h</p:attrName>
                                        </p:attrNameLst>
                                      </p:cBhvr>
                                      <p:tavLst>
                                        <p:tav tm="0">
                                          <p:val>
                                            <p:fltVal val="0"/>
                                          </p:val>
                                        </p:tav>
                                        <p:tav tm="100000">
                                          <p:val>
                                            <p:strVal val="#ppt_h"/>
                                          </p:val>
                                        </p:tav>
                                      </p:tavLst>
                                    </p:anim>
                                    <p:animEffect transition="in" filter="fade">
                                      <p:cBhvr>
                                        <p:cTn id="81" dur="500"/>
                                        <p:tgtEl>
                                          <p:spTgt spid="82"/>
                                        </p:tgtEl>
                                      </p:cBhvr>
                                    </p:animEffect>
                                  </p:childTnLst>
                                </p:cTn>
                              </p:par>
                              <p:par>
                                <p:cTn id="82" presetID="53" presetClass="entr" presetSubtype="16" fill="hold" nodeType="withEffect">
                                  <p:stCondLst>
                                    <p:cond delay="0"/>
                                  </p:stCondLst>
                                  <p:childTnLst>
                                    <p:set>
                                      <p:cBhvr>
                                        <p:cTn id="83" dur="1" fill="hold">
                                          <p:stCondLst>
                                            <p:cond delay="0"/>
                                          </p:stCondLst>
                                        </p:cTn>
                                        <p:tgtEl>
                                          <p:spTgt spid="88"/>
                                        </p:tgtEl>
                                        <p:attrNameLst>
                                          <p:attrName>style.visibility</p:attrName>
                                        </p:attrNameLst>
                                      </p:cBhvr>
                                      <p:to>
                                        <p:strVal val="visible"/>
                                      </p:to>
                                    </p:set>
                                    <p:anim calcmode="lin" valueType="num">
                                      <p:cBhvr>
                                        <p:cTn id="84" dur="500" fill="hold"/>
                                        <p:tgtEl>
                                          <p:spTgt spid="88"/>
                                        </p:tgtEl>
                                        <p:attrNameLst>
                                          <p:attrName>ppt_w</p:attrName>
                                        </p:attrNameLst>
                                      </p:cBhvr>
                                      <p:tavLst>
                                        <p:tav tm="0">
                                          <p:val>
                                            <p:fltVal val="0"/>
                                          </p:val>
                                        </p:tav>
                                        <p:tav tm="100000">
                                          <p:val>
                                            <p:strVal val="#ppt_w"/>
                                          </p:val>
                                        </p:tav>
                                      </p:tavLst>
                                    </p:anim>
                                    <p:anim calcmode="lin" valueType="num">
                                      <p:cBhvr>
                                        <p:cTn id="85" dur="500" fill="hold"/>
                                        <p:tgtEl>
                                          <p:spTgt spid="88"/>
                                        </p:tgtEl>
                                        <p:attrNameLst>
                                          <p:attrName>ppt_h</p:attrName>
                                        </p:attrNameLst>
                                      </p:cBhvr>
                                      <p:tavLst>
                                        <p:tav tm="0">
                                          <p:val>
                                            <p:fltVal val="0"/>
                                          </p:val>
                                        </p:tav>
                                        <p:tav tm="100000">
                                          <p:val>
                                            <p:strVal val="#ppt_h"/>
                                          </p:val>
                                        </p:tav>
                                      </p:tavLst>
                                    </p:anim>
                                    <p:animEffect transition="in" filter="fade">
                                      <p:cBhvr>
                                        <p:cTn id="86" dur="500"/>
                                        <p:tgtEl>
                                          <p:spTgt spid="88"/>
                                        </p:tgtEl>
                                      </p:cBhvr>
                                    </p:animEffect>
                                  </p:childTnLst>
                                </p:cTn>
                              </p:par>
                              <p:par>
                                <p:cTn id="87" presetID="53" presetClass="entr" presetSubtype="16" fill="hold" nodeType="withEffect">
                                  <p:stCondLst>
                                    <p:cond delay="0"/>
                                  </p:stCondLst>
                                  <p:childTnLst>
                                    <p:set>
                                      <p:cBhvr>
                                        <p:cTn id="88" dur="1" fill="hold">
                                          <p:stCondLst>
                                            <p:cond delay="0"/>
                                          </p:stCondLst>
                                        </p:cTn>
                                        <p:tgtEl>
                                          <p:spTgt spid="94"/>
                                        </p:tgtEl>
                                        <p:attrNameLst>
                                          <p:attrName>style.visibility</p:attrName>
                                        </p:attrNameLst>
                                      </p:cBhvr>
                                      <p:to>
                                        <p:strVal val="visible"/>
                                      </p:to>
                                    </p:set>
                                    <p:anim calcmode="lin" valueType="num">
                                      <p:cBhvr>
                                        <p:cTn id="89" dur="500" fill="hold"/>
                                        <p:tgtEl>
                                          <p:spTgt spid="94"/>
                                        </p:tgtEl>
                                        <p:attrNameLst>
                                          <p:attrName>ppt_w</p:attrName>
                                        </p:attrNameLst>
                                      </p:cBhvr>
                                      <p:tavLst>
                                        <p:tav tm="0">
                                          <p:val>
                                            <p:fltVal val="0"/>
                                          </p:val>
                                        </p:tav>
                                        <p:tav tm="100000">
                                          <p:val>
                                            <p:strVal val="#ppt_w"/>
                                          </p:val>
                                        </p:tav>
                                      </p:tavLst>
                                    </p:anim>
                                    <p:anim calcmode="lin" valueType="num">
                                      <p:cBhvr>
                                        <p:cTn id="90" dur="500" fill="hold"/>
                                        <p:tgtEl>
                                          <p:spTgt spid="94"/>
                                        </p:tgtEl>
                                        <p:attrNameLst>
                                          <p:attrName>ppt_h</p:attrName>
                                        </p:attrNameLst>
                                      </p:cBhvr>
                                      <p:tavLst>
                                        <p:tav tm="0">
                                          <p:val>
                                            <p:fltVal val="0"/>
                                          </p:val>
                                        </p:tav>
                                        <p:tav tm="100000">
                                          <p:val>
                                            <p:strVal val="#ppt_h"/>
                                          </p:val>
                                        </p:tav>
                                      </p:tavLst>
                                    </p:anim>
                                    <p:animEffect transition="in" filter="fade">
                                      <p:cBhvr>
                                        <p:cTn id="91" dur="500"/>
                                        <p:tgtEl>
                                          <p:spTgt spid="94"/>
                                        </p:tgtEl>
                                      </p:cBhvr>
                                    </p:animEffect>
                                  </p:childTnLst>
                                </p:cTn>
                              </p:par>
                            </p:childTnLst>
                          </p:cTn>
                        </p:par>
                        <p:par>
                          <p:cTn id="92" fill="hold" nodeType="afterGroup">
                            <p:stCondLst>
                              <p:cond delay="5000"/>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54"/>
                                        </p:tgtEl>
                                        <p:attrNameLst>
                                          <p:attrName>style.visibility</p:attrName>
                                        </p:attrNameLst>
                                      </p:cBhvr>
                                      <p:to>
                                        <p:strVal val="visible"/>
                                      </p:to>
                                    </p:set>
                                    <p:animEffect transition="in" filter="wipe(left)">
                                      <p:cBhvr>
                                        <p:cTn id="98" dur="500"/>
                                        <p:tgtEl>
                                          <p:spTgt spid="5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wipe(left)">
                                      <p:cBhvr>
                                        <p:cTn id="101" dur="500"/>
                                        <p:tgtEl>
                                          <p:spTgt spid="49"/>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wipe(left)">
                                      <p:cBhvr>
                                        <p:cTn id="104" dur="500"/>
                                        <p:tgtEl>
                                          <p:spTgt spid="57"/>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wipe(left)">
                                      <p:cBhvr>
                                        <p:cTn id="107" dur="500"/>
                                        <p:tgtEl>
                                          <p:spTgt spid="63"/>
                                        </p:tgtEl>
                                      </p:cBhvr>
                                    </p:animEffect>
                                  </p:childTnLst>
                                </p:cTn>
                              </p:par>
                            </p:childTnLst>
                          </p:cTn>
                        </p:par>
                        <p:par>
                          <p:cTn id="108" fill="hold" nodeType="afterGroup">
                            <p:stCondLst>
                              <p:cond delay="5500"/>
                            </p:stCondLst>
                            <p:childTnLst>
                              <p:par>
                                <p:cTn id="109" presetID="22" presetClass="entr" presetSubtype="8" fill="hold" grpId="0" nodeType="afterEffect">
                                  <p:stCondLst>
                                    <p:cond delay="0"/>
                                  </p:stCondLst>
                                  <p:childTnLst>
                                    <p:set>
                                      <p:cBhvr>
                                        <p:cTn id="110" dur="1" fill="hold">
                                          <p:stCondLst>
                                            <p:cond delay="0"/>
                                          </p:stCondLst>
                                        </p:cTn>
                                        <p:tgtEl>
                                          <p:spTgt spid="70"/>
                                        </p:tgtEl>
                                        <p:attrNameLst>
                                          <p:attrName>style.visibility</p:attrName>
                                        </p:attrNameLst>
                                      </p:cBhvr>
                                      <p:to>
                                        <p:strVal val="visible"/>
                                      </p:to>
                                    </p:set>
                                    <p:animEffect transition="in" filter="wipe(left)">
                                      <p:cBhvr>
                                        <p:cTn id="111" dur="500"/>
                                        <p:tgtEl>
                                          <p:spTgt spid="70"/>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wipe(left)">
                                      <p:cBhvr>
                                        <p:cTn id="114" dur="500"/>
                                        <p:tgtEl>
                                          <p:spTgt spid="73"/>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71"/>
                                        </p:tgtEl>
                                        <p:attrNameLst>
                                          <p:attrName>style.visibility</p:attrName>
                                        </p:attrNameLst>
                                      </p:cBhvr>
                                      <p:to>
                                        <p:strVal val="visible"/>
                                      </p:to>
                                    </p:set>
                                    <p:animEffect transition="in" filter="wipe(left)">
                                      <p:cBhvr>
                                        <p:cTn id="117" dur="500"/>
                                        <p:tgtEl>
                                          <p:spTgt spid="71"/>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72"/>
                                        </p:tgtEl>
                                        <p:attrNameLst>
                                          <p:attrName>style.visibility</p:attrName>
                                        </p:attrNameLst>
                                      </p:cBhvr>
                                      <p:to>
                                        <p:strVal val="visible"/>
                                      </p:to>
                                    </p:set>
                                    <p:animEffect transition="in" filter="wipe(left)">
                                      <p:cBhvr>
                                        <p:cTn id="120" dur="500"/>
                                        <p:tgtEl>
                                          <p:spTgt spid="72"/>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74"/>
                                        </p:tgtEl>
                                        <p:attrNameLst>
                                          <p:attrName>style.visibility</p:attrName>
                                        </p:attrNameLst>
                                      </p:cBhvr>
                                      <p:to>
                                        <p:strVal val="visible"/>
                                      </p:to>
                                    </p:set>
                                    <p:animEffect transition="in" filter="wipe(left)">
                                      <p:cBhvr>
                                        <p:cTn id="123" dur="500"/>
                                        <p:tgtEl>
                                          <p:spTgt spid="74"/>
                                        </p:tgtEl>
                                      </p:cBhvr>
                                    </p:animEffect>
                                  </p:childTnLst>
                                </p:cTn>
                              </p:par>
                            </p:childTnLst>
                          </p:cTn>
                        </p:par>
                        <p:par>
                          <p:cTn id="124" fill="hold" nodeType="afterGroup">
                            <p:stCondLst>
                              <p:cond delay="6000"/>
                            </p:stCondLst>
                            <p:childTnLst>
                              <p:par>
                                <p:cTn id="125" presetID="10" presetClass="entr" presetSubtype="0" fill="hold" nodeType="after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fade">
                                      <p:cBhvr>
                                        <p:cTn id="127" dur="500"/>
                                        <p:tgtEl>
                                          <p:spTgt spid="33"/>
                                        </p:tgtEl>
                                      </p:cBhvr>
                                    </p:animEffect>
                                  </p:childTnLst>
                                </p:cTn>
                              </p:par>
                              <p:par>
                                <p:cTn id="128" presetID="10" presetClass="entr" presetSubtype="0" fill="hold" nodeType="withEffect">
                                  <p:stCondLst>
                                    <p:cond delay="0"/>
                                  </p:stCondLst>
                                  <p:childTnLst>
                                    <p:set>
                                      <p:cBhvr>
                                        <p:cTn id="129" dur="1" fill="hold">
                                          <p:stCondLst>
                                            <p:cond delay="0"/>
                                          </p:stCondLst>
                                        </p:cTn>
                                        <p:tgtEl>
                                          <p:spTgt spid="31"/>
                                        </p:tgtEl>
                                        <p:attrNameLst>
                                          <p:attrName>style.visibility</p:attrName>
                                        </p:attrNameLst>
                                      </p:cBhvr>
                                      <p:to>
                                        <p:strVal val="visible"/>
                                      </p:to>
                                    </p:set>
                                    <p:animEffect transition="in" filter="fade">
                                      <p:cBhvr>
                                        <p:cTn id="130" dur="500"/>
                                        <p:tgtEl>
                                          <p:spTgt spid="31"/>
                                        </p:tgtEl>
                                      </p:cBhvr>
                                    </p:animEffect>
                                  </p:childTnLst>
                                </p:cTn>
                              </p:par>
                              <p:par>
                                <p:cTn id="131" presetID="10" presetClass="entr" presetSubtype="0" fill="hold"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fade">
                                      <p:cBhvr>
                                        <p:cTn id="133" dur="500"/>
                                        <p:tgtEl>
                                          <p:spTgt spid="48"/>
                                        </p:tgtEl>
                                      </p:cBhvr>
                                    </p:animEffect>
                                  </p:childTnLst>
                                </p:cTn>
                              </p:par>
                              <p:par>
                                <p:cTn id="134" presetID="10" presetClass="entr" presetSubtype="0" fill="hold" nodeType="with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nodeType="withEffect">
                                  <p:stCondLst>
                                    <p:cond delay="0"/>
                                  </p:stCondLst>
                                  <p:childTnLst>
                                    <p:set>
                                      <p:cBhvr>
                                        <p:cTn id="138" dur="1" fill="hold">
                                          <p:stCondLst>
                                            <p:cond delay="0"/>
                                          </p:stCondLst>
                                        </p:cTn>
                                        <p:tgtEl>
                                          <p:spTgt spid="34"/>
                                        </p:tgtEl>
                                        <p:attrNameLst>
                                          <p:attrName>style.visibility</p:attrName>
                                        </p:attrNameLst>
                                      </p:cBhvr>
                                      <p:to>
                                        <p:strVal val="visible"/>
                                      </p:to>
                                    </p:set>
                                    <p:animEffect transition="in" filter="fade">
                                      <p:cBhvr>
                                        <p:cTn id="13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43" grpId="0" animBg="1"/>
      <p:bldP spid="44" grpId="0" animBg="1"/>
      <p:bldP spid="49" grpId="0" animBg="1"/>
      <p:bldP spid="50" grpId="0" animBg="1"/>
      <p:bldP spid="54" grpId="0" animBg="1"/>
      <p:bldP spid="55" grpId="0" animBg="1"/>
      <p:bldP spid="57" grpId="0" animBg="1"/>
      <p:bldP spid="58" grpId="0" animBg="1"/>
      <p:bldP spid="63" grpId="0" animBg="1"/>
      <p:bldP spid="64" grpId="0" animBg="1"/>
      <p:bldP spid="69" grpId="0"/>
      <p:bldP spid="70" grpId="0"/>
      <p:bldP spid="71" grpId="0"/>
      <p:bldP spid="72" grpId="0"/>
      <p:bldP spid="73" grpId="0"/>
      <p:bldP spid="74" grpId="0"/>
      <p:bldP spid="8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aphic 8">
            <a:extLst>
              <a:ext uri="{FF2B5EF4-FFF2-40B4-BE49-F238E27FC236}">
                <a16:creationId xmlns:a16="http://schemas.microsoft.com/office/drawing/2014/main" id="{79382240-3C7D-4B3E-8CD5-FD99C8F6A007}"/>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10" name="Freeform: Shape 9">
              <a:extLst>
                <a:ext uri="{FF2B5EF4-FFF2-40B4-BE49-F238E27FC236}">
                  <a16:creationId xmlns:a16="http://schemas.microsoft.com/office/drawing/2014/main" id="{49F8DDCC-06BB-4DE4-B767-8EA4E6A1C26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1" name="Freeform: Shape 10">
              <a:extLst>
                <a:ext uri="{FF2B5EF4-FFF2-40B4-BE49-F238E27FC236}">
                  <a16:creationId xmlns:a16="http://schemas.microsoft.com/office/drawing/2014/main" id="{42F56E2E-B693-44BD-910D-3325376CF84B}"/>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2" name="Freeform: Shape 11">
              <a:extLst>
                <a:ext uri="{FF2B5EF4-FFF2-40B4-BE49-F238E27FC236}">
                  <a16:creationId xmlns:a16="http://schemas.microsoft.com/office/drawing/2014/main" id="{A0B81135-38E2-4598-94EF-000AD4B84CEB}"/>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 name="Freeform: Shape 12">
              <a:extLst>
                <a:ext uri="{FF2B5EF4-FFF2-40B4-BE49-F238E27FC236}">
                  <a16:creationId xmlns:a16="http://schemas.microsoft.com/office/drawing/2014/main" id="{41D16F33-CD76-48BD-B816-BC916CC89429}"/>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4" name="Freeform: Shape 13">
              <a:extLst>
                <a:ext uri="{FF2B5EF4-FFF2-40B4-BE49-F238E27FC236}">
                  <a16:creationId xmlns:a16="http://schemas.microsoft.com/office/drawing/2014/main" id="{A3E54967-8091-4D63-B83D-C695967EEB6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5" name="Freeform: Shape 14">
              <a:extLst>
                <a:ext uri="{FF2B5EF4-FFF2-40B4-BE49-F238E27FC236}">
                  <a16:creationId xmlns:a16="http://schemas.microsoft.com/office/drawing/2014/main" id="{D26EA557-2FC1-41A0-8BFC-C7572D8309FC}"/>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9" name="TextBox 18">
            <a:extLst>
              <a:ext uri="{FF2B5EF4-FFF2-40B4-BE49-F238E27FC236}">
                <a16:creationId xmlns:a16="http://schemas.microsoft.com/office/drawing/2014/main" id="{AC3DDB82-8921-483F-B346-6C6A46CDFBC1}"/>
              </a:ext>
            </a:extLst>
          </p:cNvPr>
          <p:cNvSpPr txBox="1">
            <a:spLocks noChangeArrowheads="1"/>
          </p:cNvSpPr>
          <p:nvPr/>
        </p:nvSpPr>
        <p:spPr bwMode="auto">
          <a:xfrm>
            <a:off x="8086725" y="151923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Welcome Message</a:t>
            </a:r>
          </a:p>
        </p:txBody>
      </p:sp>
      <p:sp>
        <p:nvSpPr>
          <p:cNvPr id="20" name="TextBox 19">
            <a:extLst>
              <a:ext uri="{FF2B5EF4-FFF2-40B4-BE49-F238E27FC236}">
                <a16:creationId xmlns:a16="http://schemas.microsoft.com/office/drawing/2014/main" id="{E875D2E4-ECD0-4789-ADEC-931C73BFD788}"/>
              </a:ext>
            </a:extLst>
          </p:cNvPr>
          <p:cNvSpPr txBox="1">
            <a:spLocks noChangeArrowheads="1"/>
          </p:cNvSpPr>
          <p:nvPr/>
        </p:nvSpPr>
        <p:spPr bwMode="auto">
          <a:xfrm>
            <a:off x="10858500" y="151923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01</a:t>
            </a:r>
          </a:p>
        </p:txBody>
      </p:sp>
      <p:sp>
        <p:nvSpPr>
          <p:cNvPr id="21" name="TextBox 20">
            <a:extLst>
              <a:ext uri="{FF2B5EF4-FFF2-40B4-BE49-F238E27FC236}">
                <a16:creationId xmlns:a16="http://schemas.microsoft.com/office/drawing/2014/main" id="{066DA7EA-A180-449B-8EC0-1AF380BC8EF2}"/>
              </a:ext>
            </a:extLst>
          </p:cNvPr>
          <p:cNvSpPr txBox="1">
            <a:spLocks noChangeArrowheads="1"/>
          </p:cNvSpPr>
          <p:nvPr/>
        </p:nvSpPr>
        <p:spPr bwMode="auto">
          <a:xfrm>
            <a:off x="8086725" y="1954213"/>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Today Agenda</a:t>
            </a:r>
          </a:p>
        </p:txBody>
      </p:sp>
      <p:sp>
        <p:nvSpPr>
          <p:cNvPr id="22" name="TextBox 21">
            <a:extLst>
              <a:ext uri="{FF2B5EF4-FFF2-40B4-BE49-F238E27FC236}">
                <a16:creationId xmlns:a16="http://schemas.microsoft.com/office/drawing/2014/main" id="{8E3000EF-F642-4AB5-AF0D-3E29A1B28FA2}"/>
              </a:ext>
            </a:extLst>
          </p:cNvPr>
          <p:cNvSpPr txBox="1">
            <a:spLocks noChangeArrowheads="1"/>
          </p:cNvSpPr>
          <p:nvPr/>
        </p:nvSpPr>
        <p:spPr bwMode="auto">
          <a:xfrm>
            <a:off x="10858500" y="1954213"/>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02</a:t>
            </a:r>
          </a:p>
        </p:txBody>
      </p:sp>
      <p:sp>
        <p:nvSpPr>
          <p:cNvPr id="23" name="TextBox 22">
            <a:extLst>
              <a:ext uri="{FF2B5EF4-FFF2-40B4-BE49-F238E27FC236}">
                <a16:creationId xmlns:a16="http://schemas.microsoft.com/office/drawing/2014/main" id="{5F0D443B-0F19-4B6D-BFD0-B169660B7E90}"/>
              </a:ext>
            </a:extLst>
          </p:cNvPr>
          <p:cNvSpPr txBox="1">
            <a:spLocks noChangeArrowheads="1"/>
          </p:cNvSpPr>
          <p:nvPr/>
        </p:nvSpPr>
        <p:spPr bwMode="auto">
          <a:xfrm>
            <a:off x="8086725" y="238918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About iMappe</a:t>
            </a:r>
          </a:p>
        </p:txBody>
      </p:sp>
      <p:sp>
        <p:nvSpPr>
          <p:cNvPr id="24" name="TextBox 23">
            <a:extLst>
              <a:ext uri="{FF2B5EF4-FFF2-40B4-BE49-F238E27FC236}">
                <a16:creationId xmlns:a16="http://schemas.microsoft.com/office/drawing/2014/main" id="{25B92A2A-8A05-4A3F-B2AF-7408B2CED882}"/>
              </a:ext>
            </a:extLst>
          </p:cNvPr>
          <p:cNvSpPr txBox="1">
            <a:spLocks noChangeArrowheads="1"/>
          </p:cNvSpPr>
          <p:nvPr/>
        </p:nvSpPr>
        <p:spPr bwMode="auto">
          <a:xfrm>
            <a:off x="10858500" y="238918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03</a:t>
            </a:r>
          </a:p>
        </p:txBody>
      </p:sp>
      <p:sp>
        <p:nvSpPr>
          <p:cNvPr id="25" name="TextBox 24">
            <a:extLst>
              <a:ext uri="{FF2B5EF4-FFF2-40B4-BE49-F238E27FC236}">
                <a16:creationId xmlns:a16="http://schemas.microsoft.com/office/drawing/2014/main" id="{1DDC4A11-B124-422B-B1CD-383DA1A355DE}"/>
              </a:ext>
            </a:extLst>
          </p:cNvPr>
          <p:cNvSpPr txBox="1">
            <a:spLocks noChangeArrowheads="1"/>
          </p:cNvSpPr>
          <p:nvPr/>
        </p:nvSpPr>
        <p:spPr bwMode="auto">
          <a:xfrm>
            <a:off x="8086725" y="2824163"/>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Product &amp; Features</a:t>
            </a:r>
          </a:p>
        </p:txBody>
      </p:sp>
      <p:sp>
        <p:nvSpPr>
          <p:cNvPr id="26" name="TextBox 25">
            <a:extLst>
              <a:ext uri="{FF2B5EF4-FFF2-40B4-BE49-F238E27FC236}">
                <a16:creationId xmlns:a16="http://schemas.microsoft.com/office/drawing/2014/main" id="{3078C294-8109-4950-98A8-D7E9F242E387}"/>
              </a:ext>
            </a:extLst>
          </p:cNvPr>
          <p:cNvSpPr txBox="1">
            <a:spLocks noChangeArrowheads="1"/>
          </p:cNvSpPr>
          <p:nvPr/>
        </p:nvSpPr>
        <p:spPr bwMode="auto">
          <a:xfrm>
            <a:off x="10858500" y="2824163"/>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04</a:t>
            </a:r>
          </a:p>
        </p:txBody>
      </p:sp>
      <p:sp>
        <p:nvSpPr>
          <p:cNvPr id="27" name="TextBox 26">
            <a:extLst>
              <a:ext uri="{FF2B5EF4-FFF2-40B4-BE49-F238E27FC236}">
                <a16:creationId xmlns:a16="http://schemas.microsoft.com/office/drawing/2014/main" id="{A962CAA5-8D11-484E-AA7A-2FCFBA7B0464}"/>
              </a:ext>
            </a:extLst>
          </p:cNvPr>
          <p:cNvSpPr txBox="1">
            <a:spLocks noChangeArrowheads="1"/>
          </p:cNvSpPr>
          <p:nvPr/>
        </p:nvSpPr>
        <p:spPr bwMode="auto">
          <a:xfrm>
            <a:off x="8086725" y="325913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Customer Experience</a:t>
            </a:r>
          </a:p>
        </p:txBody>
      </p:sp>
      <p:sp>
        <p:nvSpPr>
          <p:cNvPr id="28" name="TextBox 27">
            <a:extLst>
              <a:ext uri="{FF2B5EF4-FFF2-40B4-BE49-F238E27FC236}">
                <a16:creationId xmlns:a16="http://schemas.microsoft.com/office/drawing/2014/main" id="{8943FECE-B013-42EF-9AE2-FB0606F575C4}"/>
              </a:ext>
            </a:extLst>
          </p:cNvPr>
          <p:cNvSpPr txBox="1">
            <a:spLocks noChangeArrowheads="1"/>
          </p:cNvSpPr>
          <p:nvPr/>
        </p:nvSpPr>
        <p:spPr bwMode="auto">
          <a:xfrm>
            <a:off x="10858500" y="325913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05</a:t>
            </a:r>
          </a:p>
        </p:txBody>
      </p:sp>
      <p:sp>
        <p:nvSpPr>
          <p:cNvPr id="29" name="TextBox 28">
            <a:extLst>
              <a:ext uri="{FF2B5EF4-FFF2-40B4-BE49-F238E27FC236}">
                <a16:creationId xmlns:a16="http://schemas.microsoft.com/office/drawing/2014/main" id="{8E461A94-194C-4E84-9BF3-4CA009465EC9}"/>
              </a:ext>
            </a:extLst>
          </p:cNvPr>
          <p:cNvSpPr txBox="1">
            <a:spLocks noChangeArrowheads="1"/>
          </p:cNvSpPr>
          <p:nvPr/>
        </p:nvSpPr>
        <p:spPr bwMode="auto">
          <a:xfrm>
            <a:off x="8086725" y="3694113"/>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Business Model</a:t>
            </a:r>
          </a:p>
        </p:txBody>
      </p:sp>
      <p:sp>
        <p:nvSpPr>
          <p:cNvPr id="30" name="TextBox 29">
            <a:extLst>
              <a:ext uri="{FF2B5EF4-FFF2-40B4-BE49-F238E27FC236}">
                <a16:creationId xmlns:a16="http://schemas.microsoft.com/office/drawing/2014/main" id="{0E7535B2-A08C-4BBD-86D3-DFADA36D8338}"/>
              </a:ext>
            </a:extLst>
          </p:cNvPr>
          <p:cNvSpPr txBox="1">
            <a:spLocks noChangeArrowheads="1"/>
          </p:cNvSpPr>
          <p:nvPr/>
        </p:nvSpPr>
        <p:spPr bwMode="auto">
          <a:xfrm>
            <a:off x="10858500" y="3694113"/>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06</a:t>
            </a:r>
          </a:p>
        </p:txBody>
      </p:sp>
      <p:sp>
        <p:nvSpPr>
          <p:cNvPr id="31" name="TextBox 30">
            <a:extLst>
              <a:ext uri="{FF2B5EF4-FFF2-40B4-BE49-F238E27FC236}">
                <a16:creationId xmlns:a16="http://schemas.microsoft.com/office/drawing/2014/main" id="{D5D2A30D-E618-4429-B9F2-B618E8B60DD9}"/>
              </a:ext>
            </a:extLst>
          </p:cNvPr>
          <p:cNvSpPr txBox="1">
            <a:spLocks noChangeArrowheads="1"/>
          </p:cNvSpPr>
          <p:nvPr/>
        </p:nvSpPr>
        <p:spPr bwMode="auto">
          <a:xfrm>
            <a:off x="8086725" y="412908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Market Plan</a:t>
            </a:r>
          </a:p>
        </p:txBody>
      </p:sp>
      <p:sp>
        <p:nvSpPr>
          <p:cNvPr id="32" name="TextBox 31">
            <a:extLst>
              <a:ext uri="{FF2B5EF4-FFF2-40B4-BE49-F238E27FC236}">
                <a16:creationId xmlns:a16="http://schemas.microsoft.com/office/drawing/2014/main" id="{499D47C2-55E6-44BB-99BC-6E604FF514CE}"/>
              </a:ext>
            </a:extLst>
          </p:cNvPr>
          <p:cNvSpPr txBox="1">
            <a:spLocks noChangeArrowheads="1"/>
          </p:cNvSpPr>
          <p:nvPr/>
        </p:nvSpPr>
        <p:spPr bwMode="auto">
          <a:xfrm>
            <a:off x="10858500" y="412908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07</a:t>
            </a:r>
          </a:p>
        </p:txBody>
      </p:sp>
      <p:sp>
        <p:nvSpPr>
          <p:cNvPr id="33" name="TextBox 32">
            <a:extLst>
              <a:ext uri="{FF2B5EF4-FFF2-40B4-BE49-F238E27FC236}">
                <a16:creationId xmlns:a16="http://schemas.microsoft.com/office/drawing/2014/main" id="{EFCE1305-5301-447F-87AD-C33347ECAA3C}"/>
              </a:ext>
            </a:extLst>
          </p:cNvPr>
          <p:cNvSpPr txBox="1">
            <a:spLocks noChangeArrowheads="1"/>
          </p:cNvSpPr>
          <p:nvPr/>
        </p:nvSpPr>
        <p:spPr bwMode="auto">
          <a:xfrm>
            <a:off x="8086725" y="4564063"/>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iMappe Teams</a:t>
            </a:r>
          </a:p>
        </p:txBody>
      </p:sp>
      <p:sp>
        <p:nvSpPr>
          <p:cNvPr id="34" name="TextBox 33">
            <a:extLst>
              <a:ext uri="{FF2B5EF4-FFF2-40B4-BE49-F238E27FC236}">
                <a16:creationId xmlns:a16="http://schemas.microsoft.com/office/drawing/2014/main" id="{D5ECCA84-DEDC-4AAC-8655-9C7881330B87}"/>
              </a:ext>
            </a:extLst>
          </p:cNvPr>
          <p:cNvSpPr txBox="1">
            <a:spLocks noChangeArrowheads="1"/>
          </p:cNvSpPr>
          <p:nvPr/>
        </p:nvSpPr>
        <p:spPr bwMode="auto">
          <a:xfrm>
            <a:off x="10858500" y="4564063"/>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08</a:t>
            </a:r>
          </a:p>
        </p:txBody>
      </p:sp>
      <p:sp>
        <p:nvSpPr>
          <p:cNvPr id="35" name="TextBox 34">
            <a:extLst>
              <a:ext uri="{FF2B5EF4-FFF2-40B4-BE49-F238E27FC236}">
                <a16:creationId xmlns:a16="http://schemas.microsoft.com/office/drawing/2014/main" id="{016667B1-4CF0-4F27-932B-7B73C351C46C}"/>
              </a:ext>
            </a:extLst>
          </p:cNvPr>
          <p:cNvSpPr txBox="1">
            <a:spLocks noChangeArrowheads="1"/>
          </p:cNvSpPr>
          <p:nvPr/>
        </p:nvSpPr>
        <p:spPr bwMode="auto">
          <a:xfrm>
            <a:off x="8086725" y="499903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Contact Us</a:t>
            </a:r>
          </a:p>
        </p:txBody>
      </p:sp>
      <p:sp>
        <p:nvSpPr>
          <p:cNvPr id="36" name="TextBox 35">
            <a:extLst>
              <a:ext uri="{FF2B5EF4-FFF2-40B4-BE49-F238E27FC236}">
                <a16:creationId xmlns:a16="http://schemas.microsoft.com/office/drawing/2014/main" id="{C4B2923B-C28E-4EDB-8178-191BBC4B7D9D}"/>
              </a:ext>
            </a:extLst>
          </p:cNvPr>
          <p:cNvSpPr txBox="1">
            <a:spLocks noChangeArrowheads="1"/>
          </p:cNvSpPr>
          <p:nvPr/>
        </p:nvSpPr>
        <p:spPr bwMode="auto">
          <a:xfrm>
            <a:off x="10858500" y="499903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09</a:t>
            </a:r>
          </a:p>
        </p:txBody>
      </p:sp>
      <p:sp>
        <p:nvSpPr>
          <p:cNvPr id="37" name="TextBox 36">
            <a:extLst>
              <a:ext uri="{FF2B5EF4-FFF2-40B4-BE49-F238E27FC236}">
                <a16:creationId xmlns:a16="http://schemas.microsoft.com/office/drawing/2014/main" id="{E34CB5D1-73FA-4DFC-AB42-8C52F9C4DDAC}"/>
              </a:ext>
            </a:extLst>
          </p:cNvPr>
          <p:cNvSpPr txBox="1">
            <a:spLocks noChangeArrowheads="1"/>
          </p:cNvSpPr>
          <p:nvPr/>
        </p:nvSpPr>
        <p:spPr bwMode="auto">
          <a:xfrm>
            <a:off x="3554413" y="3303588"/>
            <a:ext cx="3506787"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a:t>
            </a:r>
          </a:p>
        </p:txBody>
      </p:sp>
      <p:sp>
        <p:nvSpPr>
          <p:cNvPr id="38" name="TextBox 37">
            <a:extLst>
              <a:ext uri="{FF2B5EF4-FFF2-40B4-BE49-F238E27FC236}">
                <a16:creationId xmlns:a16="http://schemas.microsoft.com/office/drawing/2014/main" id="{0AA20A15-6C25-4F14-9C37-24F5732C6BCD}"/>
              </a:ext>
            </a:extLst>
          </p:cNvPr>
          <p:cNvSpPr txBox="1">
            <a:spLocks noChangeArrowheads="1"/>
          </p:cNvSpPr>
          <p:nvPr/>
        </p:nvSpPr>
        <p:spPr bwMode="auto">
          <a:xfrm>
            <a:off x="3554413" y="4521200"/>
            <a:ext cx="3184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39" name="TextBox 38">
            <a:extLst>
              <a:ext uri="{FF2B5EF4-FFF2-40B4-BE49-F238E27FC236}">
                <a16:creationId xmlns:a16="http://schemas.microsoft.com/office/drawing/2014/main" id="{61E41BE5-7F6B-4FF9-8521-9782EA2B3D9B}"/>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40" name="Freeform: Shape 39">
            <a:extLst>
              <a:ext uri="{FF2B5EF4-FFF2-40B4-BE49-F238E27FC236}">
                <a16:creationId xmlns:a16="http://schemas.microsoft.com/office/drawing/2014/main" id="{C9597A51-7C18-46FE-A0CD-A24F94584038}"/>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3097" name="PpHolder24">
            <a:extLst>
              <a:ext uri="{FF2B5EF4-FFF2-40B4-BE49-F238E27FC236}">
                <a16:creationId xmlns:a16="http://schemas.microsoft.com/office/drawing/2014/main" id="{EA17DC9C-7063-415B-ADC8-323EA47B906A}"/>
              </a:ext>
            </a:extLst>
          </p:cNvPr>
          <p:cNvSpPr>
            <a:spLocks noGrp="1"/>
          </p:cNvSpPr>
          <p:nvPr>
            <p:ph type="pic" sz="quarter" idx="11"/>
          </p:nvPr>
        </p:nvSpPr>
        <p:spPr bwMode="auto">
          <a:xfrm>
            <a:off x="0" y="1295400"/>
            <a:ext cx="2741613" cy="4267200"/>
          </a:xfrm>
          <a:custGeom>
            <a:avLst/>
            <a:gdLst>
              <a:gd name="T0" fmla="*/ 0 w 2741614"/>
              <a:gd name="T1" fmla="*/ 0 h 4267202"/>
              <a:gd name="T2" fmla="*/ 2741614 w 2741614"/>
              <a:gd name="T3" fmla="*/ 0 h 4267202"/>
              <a:gd name="T4" fmla="*/ 2741614 w 2741614"/>
              <a:gd name="T5" fmla="*/ 4267202 h 4267202"/>
              <a:gd name="T6" fmla="*/ 0 w 2741614"/>
              <a:gd name="T7" fmla="*/ 4267202 h 42672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41614" h="4267202">
                <a:moveTo>
                  <a:pt x="0" y="0"/>
                </a:moveTo>
                <a:lnTo>
                  <a:pt x="2741614" y="0"/>
                </a:lnTo>
                <a:lnTo>
                  <a:pt x="2741614" y="4267202"/>
                </a:lnTo>
                <a:lnTo>
                  <a:pt x="0" y="4267202"/>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3098" name="PpHolder25">
            <a:extLst>
              <a:ext uri="{FF2B5EF4-FFF2-40B4-BE49-F238E27FC236}">
                <a16:creationId xmlns:a16="http://schemas.microsoft.com/office/drawing/2014/main" id="{D543865C-C2E4-4CFE-9F9D-F7257D50839B}"/>
              </a:ext>
            </a:extLst>
          </p:cNvPr>
          <p:cNvSpPr>
            <a:spLocks noGrp="1"/>
          </p:cNvSpPr>
          <p:nvPr>
            <p:ph type="pic" sz="quarter" idx="10"/>
          </p:nvPr>
        </p:nvSpPr>
        <p:spPr bwMode="auto">
          <a:xfrm>
            <a:off x="2741613" y="0"/>
            <a:ext cx="3963987" cy="1295400"/>
          </a:xfrm>
          <a:custGeom>
            <a:avLst/>
            <a:gdLst>
              <a:gd name="T0" fmla="*/ 0 w 3963988"/>
              <a:gd name="T1" fmla="*/ 0 h 1295401"/>
              <a:gd name="T2" fmla="*/ 3963988 w 3963988"/>
              <a:gd name="T3" fmla="*/ 0 h 1295401"/>
              <a:gd name="T4" fmla="*/ 3963988 w 3963988"/>
              <a:gd name="T5" fmla="*/ 1295401 h 1295401"/>
              <a:gd name="T6" fmla="*/ 0 w 3963988"/>
              <a:gd name="T7" fmla="*/ 1295401 h 12954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3988" h="1295401">
                <a:moveTo>
                  <a:pt x="0" y="0"/>
                </a:moveTo>
                <a:lnTo>
                  <a:pt x="3963988" y="0"/>
                </a:lnTo>
                <a:lnTo>
                  <a:pt x="3963988" y="1295401"/>
                </a:lnTo>
                <a:lnTo>
                  <a:pt x="0" y="1295401"/>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46" name="Title 45">
            <a:extLst>
              <a:ext uri="{FF2B5EF4-FFF2-40B4-BE49-F238E27FC236}">
                <a16:creationId xmlns:a16="http://schemas.microsoft.com/office/drawing/2014/main" id="{87292FEE-A4D6-4565-8C8B-3446DE0291E4}"/>
              </a:ext>
            </a:extLst>
          </p:cNvPr>
          <p:cNvSpPr>
            <a:spLocks noGrp="1" noChangeArrowheads="1"/>
          </p:cNvSpPr>
          <p:nvPr>
            <p:ph type="title"/>
          </p:nvPr>
        </p:nvSpPr>
        <p:spPr bwMode="auto">
          <a:xfrm>
            <a:off x="3554413" y="2138363"/>
            <a:ext cx="3730625" cy="1198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Today </a:t>
            </a:r>
            <a:r>
              <a:rPr lang="en-US" altLang="en-US">
                <a:solidFill>
                  <a:schemeClr val="accent1"/>
                </a:solidFill>
              </a:rPr>
              <a:t>Agenda</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left)">
                                      <p:cBhvr>
                                        <p:cTn id="11" dur="500"/>
                                        <p:tgtEl>
                                          <p:spTgt spid="3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up)">
                                      <p:cBhvr>
                                        <p:cTn id="23" dur="500"/>
                                        <p:tgtEl>
                                          <p:spTgt spid="37"/>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500"/>
                                        <p:tgtEl>
                                          <p:spTgt spid="2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childTnLst>
                          </p:cTn>
                        </p:par>
                        <p:par>
                          <p:cTn id="56" fill="hold" nodeType="afterGroup">
                            <p:stCondLst>
                              <p:cond delay="3500"/>
                            </p:stCondLst>
                            <p:childTnLst>
                              <p:par>
                                <p:cTn id="57" presetID="22" presetClass="entr" presetSubtype="8"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500"/>
                                        <p:tgtEl>
                                          <p:spTgt spid="22"/>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left)">
                                      <p:cBhvr>
                                        <p:cTn id="65" dur="500"/>
                                        <p:tgtEl>
                                          <p:spTgt spid="24"/>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left)">
                                      <p:cBhvr>
                                        <p:cTn id="68" dur="500"/>
                                        <p:tgtEl>
                                          <p:spTgt spid="2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500"/>
                                        <p:tgtEl>
                                          <p:spTgt spid="30"/>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left)">
                                      <p:cBhvr>
                                        <p:cTn id="80" dur="500"/>
                                        <p:tgtEl>
                                          <p:spTgt spid="34"/>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left)">
                                      <p:cBhvr>
                                        <p:cTn id="8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565B93B1-247D-46EF-941C-ACF2149225FC}"/>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92BCBBC8-0012-4803-834E-34E42A52E31F}"/>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79416E68-DED8-4BDD-BA79-9DA2DFD96E9D}"/>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9123B1D7-FA5A-45E4-99E2-CEE7953AD5D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0D4501EA-902D-4800-A831-6C45C67A859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0F6A4ADA-ABB3-40CB-B8C8-6755C68194B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57C80E21-588B-46E6-9D25-30D8F8FCF5C4}"/>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4B00C73A-0C48-40F4-B280-00CA14A07AA3}"/>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353A4616-4091-4C95-BC8F-3DDCC175DAED}"/>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3" name="Rectangle: Rounded Corners 7">
            <a:extLst>
              <a:ext uri="{FF2B5EF4-FFF2-40B4-BE49-F238E27FC236}">
                <a16:creationId xmlns:a16="http://schemas.microsoft.com/office/drawing/2014/main" id="{E1B62F64-2291-4883-89BF-D3545390BFCE}"/>
              </a:ext>
            </a:extLst>
          </p:cNvPr>
          <p:cNvSpPr/>
          <p:nvPr/>
        </p:nvSpPr>
        <p:spPr>
          <a:xfrm>
            <a:off x="4267200" y="1601788"/>
            <a:ext cx="36576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4" name="Rectangle: Rounded Corners 8">
            <a:extLst>
              <a:ext uri="{FF2B5EF4-FFF2-40B4-BE49-F238E27FC236}">
                <a16:creationId xmlns:a16="http://schemas.microsoft.com/office/drawing/2014/main" id="{08038099-9377-4F1D-86CC-2F50EDD235BE}"/>
              </a:ext>
            </a:extLst>
          </p:cNvPr>
          <p:cNvSpPr/>
          <p:nvPr/>
        </p:nvSpPr>
        <p:spPr>
          <a:xfrm>
            <a:off x="4572000" y="2824163"/>
            <a:ext cx="30480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5" name="Rectangle: Rounded Corners 9">
            <a:extLst>
              <a:ext uri="{FF2B5EF4-FFF2-40B4-BE49-F238E27FC236}">
                <a16:creationId xmlns:a16="http://schemas.microsoft.com/office/drawing/2014/main" id="{F02381B7-0E9B-4821-B0FF-B0BDD6583F6C}"/>
              </a:ext>
            </a:extLst>
          </p:cNvPr>
          <p:cNvSpPr/>
          <p:nvPr/>
        </p:nvSpPr>
        <p:spPr>
          <a:xfrm>
            <a:off x="4876800" y="4046538"/>
            <a:ext cx="2438400"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6" name="Rectangle: Rounded Corners 11">
            <a:extLst>
              <a:ext uri="{FF2B5EF4-FFF2-40B4-BE49-F238E27FC236}">
                <a16:creationId xmlns:a16="http://schemas.microsoft.com/office/drawing/2014/main" id="{9867ABFA-8341-46AA-B1AD-570A6007297E}"/>
              </a:ext>
            </a:extLst>
          </p:cNvPr>
          <p:cNvSpPr>
            <a:spLocks noChangeAspect="1"/>
          </p:cNvSpPr>
          <p:nvPr/>
        </p:nvSpPr>
        <p:spPr>
          <a:xfrm>
            <a:off x="7604125" y="1738313"/>
            <a:ext cx="641350" cy="641350"/>
          </a:xfrm>
          <a:prstGeom prst="rect">
            <a:avLst/>
          </a:prstGeom>
          <a:solidFill>
            <a:schemeClr val="accent1"/>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7" name="Rectangle: Rounded Corners 12">
            <a:extLst>
              <a:ext uri="{FF2B5EF4-FFF2-40B4-BE49-F238E27FC236}">
                <a16:creationId xmlns:a16="http://schemas.microsoft.com/office/drawing/2014/main" id="{11C820E5-A015-4D2E-8709-2E1E55C0F601}"/>
              </a:ext>
            </a:extLst>
          </p:cNvPr>
          <p:cNvSpPr>
            <a:spLocks noChangeAspect="1"/>
          </p:cNvSpPr>
          <p:nvPr/>
        </p:nvSpPr>
        <p:spPr>
          <a:xfrm>
            <a:off x="3946525" y="1717675"/>
            <a:ext cx="641350" cy="639763"/>
          </a:xfrm>
          <a:prstGeom prst="rect">
            <a:avLst/>
          </a:prstGeom>
          <a:solidFill>
            <a:schemeClr val="accent1"/>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8" name="Rectangle: Rounded Corners 13">
            <a:extLst>
              <a:ext uri="{FF2B5EF4-FFF2-40B4-BE49-F238E27FC236}">
                <a16:creationId xmlns:a16="http://schemas.microsoft.com/office/drawing/2014/main" id="{6486F76B-E9D7-4A53-943D-8F2473E26BAC}"/>
              </a:ext>
            </a:extLst>
          </p:cNvPr>
          <p:cNvSpPr>
            <a:spLocks noChangeAspect="1"/>
          </p:cNvSpPr>
          <p:nvPr/>
        </p:nvSpPr>
        <p:spPr>
          <a:xfrm>
            <a:off x="7302500" y="2960688"/>
            <a:ext cx="641350" cy="639762"/>
          </a:xfrm>
          <a:prstGeom prst="rect">
            <a:avLst/>
          </a:prstGeom>
          <a:solidFill>
            <a:schemeClr val="accent2"/>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9" name="Rectangle: Rounded Corners 14">
            <a:extLst>
              <a:ext uri="{FF2B5EF4-FFF2-40B4-BE49-F238E27FC236}">
                <a16:creationId xmlns:a16="http://schemas.microsoft.com/office/drawing/2014/main" id="{BAA0F682-F1BD-451A-90EA-6E0CD4045EB6}"/>
              </a:ext>
            </a:extLst>
          </p:cNvPr>
          <p:cNvSpPr>
            <a:spLocks noChangeAspect="1"/>
          </p:cNvSpPr>
          <p:nvPr/>
        </p:nvSpPr>
        <p:spPr>
          <a:xfrm>
            <a:off x="4244975" y="2960688"/>
            <a:ext cx="639763" cy="639762"/>
          </a:xfrm>
          <a:prstGeom prst="rect">
            <a:avLst/>
          </a:prstGeom>
          <a:solidFill>
            <a:schemeClr val="accent2"/>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20" name="Rectangle: Rounded Corners 15">
            <a:extLst>
              <a:ext uri="{FF2B5EF4-FFF2-40B4-BE49-F238E27FC236}">
                <a16:creationId xmlns:a16="http://schemas.microsoft.com/office/drawing/2014/main" id="{14CD33C8-26F5-4C3E-91BD-2EBE595C7ACD}"/>
              </a:ext>
            </a:extLst>
          </p:cNvPr>
          <p:cNvSpPr/>
          <p:nvPr/>
        </p:nvSpPr>
        <p:spPr>
          <a:xfrm>
            <a:off x="6996113" y="4175125"/>
            <a:ext cx="655637" cy="657225"/>
          </a:xfrm>
          <a:prstGeom prst="rect">
            <a:avLst/>
          </a:prstGeom>
          <a:solidFill>
            <a:schemeClr val="accent3"/>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21" name="Rectangle: Rounded Corners 16">
            <a:extLst>
              <a:ext uri="{FF2B5EF4-FFF2-40B4-BE49-F238E27FC236}">
                <a16:creationId xmlns:a16="http://schemas.microsoft.com/office/drawing/2014/main" id="{80EC20E7-8A04-4B98-B8E1-141F70194BC5}"/>
              </a:ext>
            </a:extLst>
          </p:cNvPr>
          <p:cNvSpPr/>
          <p:nvPr/>
        </p:nvSpPr>
        <p:spPr>
          <a:xfrm>
            <a:off x="4548188" y="4175125"/>
            <a:ext cx="655637" cy="657225"/>
          </a:xfrm>
          <a:prstGeom prst="rect">
            <a:avLst/>
          </a:prstGeom>
          <a:solidFill>
            <a:schemeClr val="accent3"/>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22" name="TextBox 21">
            <a:extLst>
              <a:ext uri="{FF2B5EF4-FFF2-40B4-BE49-F238E27FC236}">
                <a16:creationId xmlns:a16="http://schemas.microsoft.com/office/drawing/2014/main" id="{D136E8FE-F2EE-449F-999F-114D4D9107AA}"/>
              </a:ext>
            </a:extLst>
          </p:cNvPr>
          <p:cNvSpPr txBox="1">
            <a:spLocks noChangeArrowheads="1"/>
          </p:cNvSpPr>
          <p:nvPr/>
        </p:nvSpPr>
        <p:spPr bwMode="auto">
          <a:xfrm>
            <a:off x="8836025" y="1928813"/>
            <a:ext cx="226695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a:t>
            </a:r>
          </a:p>
        </p:txBody>
      </p:sp>
      <p:sp>
        <p:nvSpPr>
          <p:cNvPr id="23" name="TextBox 22">
            <a:extLst>
              <a:ext uri="{FF2B5EF4-FFF2-40B4-BE49-F238E27FC236}">
                <a16:creationId xmlns:a16="http://schemas.microsoft.com/office/drawing/2014/main" id="{7AABA232-0450-4964-AB79-4818910B956D}"/>
              </a:ext>
            </a:extLst>
          </p:cNvPr>
          <p:cNvSpPr txBox="1"/>
          <p:nvPr/>
        </p:nvSpPr>
        <p:spPr>
          <a:xfrm>
            <a:off x="8836025" y="1646238"/>
            <a:ext cx="2106613" cy="369887"/>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24" name="TextBox 23">
            <a:extLst>
              <a:ext uri="{FF2B5EF4-FFF2-40B4-BE49-F238E27FC236}">
                <a16:creationId xmlns:a16="http://schemas.microsoft.com/office/drawing/2014/main" id="{9EB8C9FE-8D5A-4761-8408-9238782EA99D}"/>
              </a:ext>
            </a:extLst>
          </p:cNvPr>
          <p:cNvSpPr txBox="1">
            <a:spLocks noChangeArrowheads="1"/>
          </p:cNvSpPr>
          <p:nvPr/>
        </p:nvSpPr>
        <p:spPr bwMode="auto">
          <a:xfrm>
            <a:off x="1092200" y="1925638"/>
            <a:ext cx="22637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lnSpc>
                <a:spcPct val="150000"/>
              </a:lnSpc>
            </a:pPr>
            <a:r>
              <a:rPr lang="en-US" altLang="en-US" sz="1200"/>
              <a:t>A wonderful serenity taken possession entire</a:t>
            </a:r>
          </a:p>
        </p:txBody>
      </p:sp>
      <p:sp>
        <p:nvSpPr>
          <p:cNvPr id="25" name="TextBox 24">
            <a:extLst>
              <a:ext uri="{FF2B5EF4-FFF2-40B4-BE49-F238E27FC236}">
                <a16:creationId xmlns:a16="http://schemas.microsoft.com/office/drawing/2014/main" id="{3006884B-97A8-453D-BB41-1653D5088641}"/>
              </a:ext>
            </a:extLst>
          </p:cNvPr>
          <p:cNvSpPr txBox="1"/>
          <p:nvPr/>
        </p:nvSpPr>
        <p:spPr>
          <a:xfrm>
            <a:off x="1249363" y="1643063"/>
            <a:ext cx="2106612" cy="369887"/>
          </a:xfrm>
          <a:prstGeom prst="rect">
            <a:avLst/>
          </a:prstGeom>
          <a:noFill/>
        </p:spPr>
        <p:txBody>
          <a:bodyPr anchor="ctr">
            <a:spAutoFit/>
          </a:bodyPr>
          <a:lstStyle/>
          <a:p>
            <a:pPr algn="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26" name="TextBox 25">
            <a:extLst>
              <a:ext uri="{FF2B5EF4-FFF2-40B4-BE49-F238E27FC236}">
                <a16:creationId xmlns:a16="http://schemas.microsoft.com/office/drawing/2014/main" id="{D1C3FE12-BCEB-4985-8A5A-10E119D442A4}"/>
              </a:ext>
            </a:extLst>
          </p:cNvPr>
          <p:cNvSpPr txBox="1">
            <a:spLocks noChangeArrowheads="1"/>
          </p:cNvSpPr>
          <p:nvPr/>
        </p:nvSpPr>
        <p:spPr bwMode="auto">
          <a:xfrm>
            <a:off x="1547813" y="3148013"/>
            <a:ext cx="2262187"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lnSpc>
                <a:spcPct val="150000"/>
              </a:lnSpc>
            </a:pPr>
            <a:r>
              <a:rPr lang="en-US" altLang="en-US" sz="1200"/>
              <a:t>A wonderful serenity taken possession entire</a:t>
            </a:r>
          </a:p>
        </p:txBody>
      </p:sp>
      <p:sp>
        <p:nvSpPr>
          <p:cNvPr id="27" name="TextBox 26">
            <a:extLst>
              <a:ext uri="{FF2B5EF4-FFF2-40B4-BE49-F238E27FC236}">
                <a16:creationId xmlns:a16="http://schemas.microsoft.com/office/drawing/2014/main" id="{50EC91E6-FCEF-4ECA-8C47-778CD4C0532B}"/>
              </a:ext>
            </a:extLst>
          </p:cNvPr>
          <p:cNvSpPr txBox="1"/>
          <p:nvPr/>
        </p:nvSpPr>
        <p:spPr>
          <a:xfrm>
            <a:off x="1703388" y="2865438"/>
            <a:ext cx="2106612" cy="369887"/>
          </a:xfrm>
          <a:prstGeom prst="rect">
            <a:avLst/>
          </a:prstGeom>
          <a:noFill/>
        </p:spPr>
        <p:txBody>
          <a:bodyPr anchor="ctr">
            <a:spAutoFit/>
          </a:bodyPr>
          <a:lstStyle/>
          <a:p>
            <a:pPr algn="r" eaLnBrk="1" fontAlgn="auto" hangingPunct="1">
              <a:spcBef>
                <a:spcPts val="0"/>
              </a:spcBef>
              <a:spcAft>
                <a:spcPts val="0"/>
              </a:spcAft>
              <a:defRPr/>
            </a:pPr>
            <a:r>
              <a:rPr lang="en-US" b="1" dirty="0">
                <a:solidFill>
                  <a:schemeClr val="accent2"/>
                </a:solidFill>
                <a:latin typeface="+mj-lt"/>
              </a:rPr>
              <a:t>Description</a:t>
            </a:r>
            <a:endParaRPr lang="en-ID" b="1" dirty="0">
              <a:solidFill>
                <a:schemeClr val="accent2"/>
              </a:solidFill>
              <a:latin typeface="+mj-lt"/>
            </a:endParaRPr>
          </a:p>
        </p:txBody>
      </p:sp>
      <p:sp>
        <p:nvSpPr>
          <p:cNvPr id="28" name="TextBox 27">
            <a:extLst>
              <a:ext uri="{FF2B5EF4-FFF2-40B4-BE49-F238E27FC236}">
                <a16:creationId xmlns:a16="http://schemas.microsoft.com/office/drawing/2014/main" id="{DE3FA888-EBD1-42D7-BB8D-B2355E566E73}"/>
              </a:ext>
            </a:extLst>
          </p:cNvPr>
          <p:cNvSpPr txBox="1">
            <a:spLocks noChangeArrowheads="1"/>
          </p:cNvSpPr>
          <p:nvPr/>
        </p:nvSpPr>
        <p:spPr bwMode="auto">
          <a:xfrm>
            <a:off x="8380413" y="3148013"/>
            <a:ext cx="2268537"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a:t>
            </a:r>
          </a:p>
        </p:txBody>
      </p:sp>
      <p:sp>
        <p:nvSpPr>
          <p:cNvPr id="29" name="TextBox 28">
            <a:extLst>
              <a:ext uri="{FF2B5EF4-FFF2-40B4-BE49-F238E27FC236}">
                <a16:creationId xmlns:a16="http://schemas.microsoft.com/office/drawing/2014/main" id="{538D6AF9-D445-4A9A-9813-44F2637FCBA8}"/>
              </a:ext>
            </a:extLst>
          </p:cNvPr>
          <p:cNvSpPr txBox="1"/>
          <p:nvPr/>
        </p:nvSpPr>
        <p:spPr>
          <a:xfrm>
            <a:off x="8380413" y="2865438"/>
            <a:ext cx="2108200" cy="369887"/>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2"/>
                </a:solidFill>
                <a:latin typeface="+mj-lt"/>
              </a:rPr>
              <a:t>Description</a:t>
            </a:r>
            <a:endParaRPr lang="en-ID" b="1" dirty="0">
              <a:solidFill>
                <a:schemeClr val="accent2"/>
              </a:solidFill>
              <a:latin typeface="+mj-lt"/>
            </a:endParaRPr>
          </a:p>
        </p:txBody>
      </p:sp>
      <p:sp>
        <p:nvSpPr>
          <p:cNvPr id="30" name="TextBox 29">
            <a:extLst>
              <a:ext uri="{FF2B5EF4-FFF2-40B4-BE49-F238E27FC236}">
                <a16:creationId xmlns:a16="http://schemas.microsoft.com/office/drawing/2014/main" id="{C34C1310-C6E9-48C8-8738-E8DF9B170FA0}"/>
              </a:ext>
            </a:extLst>
          </p:cNvPr>
          <p:cNvSpPr txBox="1">
            <a:spLocks noChangeArrowheads="1"/>
          </p:cNvSpPr>
          <p:nvPr/>
        </p:nvSpPr>
        <p:spPr bwMode="auto">
          <a:xfrm>
            <a:off x="8043863" y="4367213"/>
            <a:ext cx="2266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a:t>
            </a:r>
          </a:p>
        </p:txBody>
      </p:sp>
      <p:sp>
        <p:nvSpPr>
          <p:cNvPr id="31" name="TextBox 30">
            <a:extLst>
              <a:ext uri="{FF2B5EF4-FFF2-40B4-BE49-F238E27FC236}">
                <a16:creationId xmlns:a16="http://schemas.microsoft.com/office/drawing/2014/main" id="{F4469327-D12F-41B8-9D7A-0694985A570F}"/>
              </a:ext>
            </a:extLst>
          </p:cNvPr>
          <p:cNvSpPr txBox="1"/>
          <p:nvPr/>
        </p:nvSpPr>
        <p:spPr>
          <a:xfrm>
            <a:off x="8043863" y="4084638"/>
            <a:ext cx="2106612"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3"/>
                </a:solidFill>
                <a:latin typeface="+mj-lt"/>
              </a:rPr>
              <a:t>Description</a:t>
            </a:r>
            <a:endParaRPr lang="en-ID" b="1" dirty="0">
              <a:solidFill>
                <a:schemeClr val="accent3"/>
              </a:solidFill>
              <a:latin typeface="+mj-lt"/>
            </a:endParaRPr>
          </a:p>
        </p:txBody>
      </p:sp>
      <p:sp>
        <p:nvSpPr>
          <p:cNvPr id="32" name="TextBox 31">
            <a:extLst>
              <a:ext uri="{FF2B5EF4-FFF2-40B4-BE49-F238E27FC236}">
                <a16:creationId xmlns:a16="http://schemas.microsoft.com/office/drawing/2014/main" id="{227B359C-8626-48BE-A354-75D2DDBBDB53}"/>
              </a:ext>
            </a:extLst>
          </p:cNvPr>
          <p:cNvSpPr txBox="1">
            <a:spLocks noChangeArrowheads="1"/>
          </p:cNvSpPr>
          <p:nvPr/>
        </p:nvSpPr>
        <p:spPr bwMode="auto">
          <a:xfrm>
            <a:off x="1884363" y="4367213"/>
            <a:ext cx="22637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lnSpc>
                <a:spcPct val="150000"/>
              </a:lnSpc>
            </a:pPr>
            <a:r>
              <a:rPr lang="en-US" altLang="en-US" sz="1200"/>
              <a:t>A wonderful serenity taken possession entire</a:t>
            </a:r>
          </a:p>
        </p:txBody>
      </p:sp>
      <p:sp>
        <p:nvSpPr>
          <p:cNvPr id="33" name="TextBox 32">
            <a:extLst>
              <a:ext uri="{FF2B5EF4-FFF2-40B4-BE49-F238E27FC236}">
                <a16:creationId xmlns:a16="http://schemas.microsoft.com/office/drawing/2014/main" id="{316142F4-5A05-4519-8B53-EF2F66A203A2}"/>
              </a:ext>
            </a:extLst>
          </p:cNvPr>
          <p:cNvSpPr txBox="1"/>
          <p:nvPr/>
        </p:nvSpPr>
        <p:spPr>
          <a:xfrm>
            <a:off x="2041525" y="4084638"/>
            <a:ext cx="2106613" cy="368300"/>
          </a:xfrm>
          <a:prstGeom prst="rect">
            <a:avLst/>
          </a:prstGeom>
          <a:noFill/>
        </p:spPr>
        <p:txBody>
          <a:bodyPr anchor="ctr">
            <a:spAutoFit/>
          </a:bodyPr>
          <a:lstStyle/>
          <a:p>
            <a:pPr algn="r" eaLnBrk="1" fontAlgn="auto" hangingPunct="1">
              <a:spcBef>
                <a:spcPts val="0"/>
              </a:spcBef>
              <a:spcAft>
                <a:spcPts val="0"/>
              </a:spcAft>
              <a:defRPr/>
            </a:pPr>
            <a:r>
              <a:rPr lang="en-US" b="1" dirty="0">
                <a:solidFill>
                  <a:schemeClr val="accent3"/>
                </a:solidFill>
                <a:latin typeface="+mj-lt"/>
              </a:rPr>
              <a:t>Description</a:t>
            </a:r>
            <a:endParaRPr lang="en-ID" b="1" dirty="0">
              <a:solidFill>
                <a:schemeClr val="accent3"/>
              </a:solidFill>
              <a:latin typeface="+mj-lt"/>
            </a:endParaRPr>
          </a:p>
        </p:txBody>
      </p:sp>
      <p:sp>
        <p:nvSpPr>
          <p:cNvPr id="42" name="TextBox 41">
            <a:extLst>
              <a:ext uri="{FF2B5EF4-FFF2-40B4-BE49-F238E27FC236}">
                <a16:creationId xmlns:a16="http://schemas.microsoft.com/office/drawing/2014/main" id="{5C01C3CD-B77E-4E19-AA20-1F621422CBFD}"/>
              </a:ext>
            </a:extLst>
          </p:cNvPr>
          <p:cNvSpPr txBox="1">
            <a:spLocks noChangeArrowheads="1"/>
          </p:cNvSpPr>
          <p:nvPr/>
        </p:nvSpPr>
        <p:spPr bwMode="auto">
          <a:xfrm>
            <a:off x="2084388" y="5178425"/>
            <a:ext cx="80851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I am alone, and feel the charm of existence in this spot, which was created for the bliss of souls like mine. </a:t>
            </a:r>
          </a:p>
        </p:txBody>
      </p:sp>
      <p:sp>
        <p:nvSpPr>
          <p:cNvPr id="43" name="Title 42">
            <a:extLst>
              <a:ext uri="{FF2B5EF4-FFF2-40B4-BE49-F238E27FC236}">
                <a16:creationId xmlns:a16="http://schemas.microsoft.com/office/drawing/2014/main" id="{E30B26E0-9670-4EDB-8FF7-6540C3170C9B}"/>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Business Diagram</a:t>
            </a:r>
            <a:endParaRPr lang="en-ID" altLang="en-US"/>
          </a:p>
        </p:txBody>
      </p:sp>
      <p:grpSp>
        <p:nvGrpSpPr>
          <p:cNvPr id="40" name="Group 39">
            <a:extLst>
              <a:ext uri="{FF2B5EF4-FFF2-40B4-BE49-F238E27FC236}">
                <a16:creationId xmlns:a16="http://schemas.microsoft.com/office/drawing/2014/main" id="{C71BEA3D-8192-4216-A34E-19B513885F30}"/>
              </a:ext>
            </a:extLst>
          </p:cNvPr>
          <p:cNvGrpSpPr>
            <a:grpSpLocks noChangeAspect="1"/>
          </p:cNvGrpSpPr>
          <p:nvPr/>
        </p:nvGrpSpPr>
        <p:grpSpPr>
          <a:xfrm>
            <a:off x="4150547" y="1914085"/>
            <a:ext cx="233172" cy="246888"/>
            <a:chOff x="10106744" y="5762452"/>
            <a:chExt cx="647700" cy="685800"/>
          </a:xfrm>
          <a:solidFill>
            <a:schemeClr val="bg2"/>
          </a:solidFill>
        </p:grpSpPr>
        <p:sp>
          <p:nvSpPr>
            <p:cNvPr id="41" name="Freeform: Shape 40">
              <a:extLst>
                <a:ext uri="{FF2B5EF4-FFF2-40B4-BE49-F238E27FC236}">
                  <a16:creationId xmlns:a16="http://schemas.microsoft.com/office/drawing/2014/main" id="{DF5AD7DD-8BD2-4B6D-BA32-B476654B83C4}"/>
                </a:ext>
              </a:extLst>
            </p:cNvPr>
            <p:cNvSpPr/>
            <p:nvPr/>
          </p:nvSpPr>
          <p:spPr>
            <a:xfrm>
              <a:off x="10106744" y="5991052"/>
              <a:ext cx="647700" cy="457200"/>
            </a:xfrm>
            <a:custGeom>
              <a:avLst/>
              <a:gdLst>
                <a:gd name="connsiteX0" fmla="*/ 548735 w 647700"/>
                <a:gd name="connsiteY0" fmla="*/ 155467 h 457200"/>
                <a:gd name="connsiteX1" fmla="*/ 587264 w 647700"/>
                <a:gd name="connsiteY1" fmla="*/ 248422 h 457200"/>
                <a:gd name="connsiteX2" fmla="*/ 409146 w 647700"/>
                <a:gd name="connsiteY2" fmla="*/ 248422 h 457200"/>
                <a:gd name="connsiteX3" fmla="*/ 322585 w 647700"/>
                <a:gd name="connsiteY3" fmla="*/ 332434 h 457200"/>
                <a:gd name="connsiteX4" fmla="*/ 238573 w 647700"/>
                <a:gd name="connsiteY4" fmla="*/ 248422 h 457200"/>
                <a:gd name="connsiteX5" fmla="*/ 60293 w 647700"/>
                <a:gd name="connsiteY5" fmla="*/ 248422 h 457200"/>
                <a:gd name="connsiteX6" fmla="*/ 139494 w 647700"/>
                <a:gd name="connsiteY6" fmla="*/ 57150 h 457200"/>
                <a:gd name="connsiteX7" fmla="*/ 274406 w 647700"/>
                <a:gd name="connsiteY7" fmla="*/ 57150 h 457200"/>
                <a:gd name="connsiteX8" fmla="*/ 252946 w 647700"/>
                <a:gd name="connsiteY8" fmla="*/ 0 h 457200"/>
                <a:gd name="connsiteX9" fmla="*/ 101298 w 647700"/>
                <a:gd name="connsiteY9" fmla="*/ 0 h 457200"/>
                <a:gd name="connsiteX10" fmla="*/ 0 w 647700"/>
                <a:gd name="connsiteY10" fmla="*/ 244592 h 457200"/>
                <a:gd name="connsiteX11" fmla="*/ 0 w 647700"/>
                <a:gd name="connsiteY11" fmla="*/ 457200 h 457200"/>
                <a:gd name="connsiteX12" fmla="*/ 647700 w 647700"/>
                <a:gd name="connsiteY12" fmla="*/ 457200 h 457200"/>
                <a:gd name="connsiteX13" fmla="*/ 647700 w 647700"/>
                <a:gd name="connsiteY13" fmla="*/ 245012 h 457200"/>
                <a:gd name="connsiteX14" fmla="*/ 598808 w 647700"/>
                <a:gd name="connsiteY14" fmla="*/ 127025 h 457200"/>
                <a:gd name="connsiteX15" fmla="*/ 548735 w 647700"/>
                <a:gd name="connsiteY15" fmla="*/ 1554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7700" h="457200">
                  <a:moveTo>
                    <a:pt x="548735" y="155467"/>
                  </a:moveTo>
                  <a:lnTo>
                    <a:pt x="587264" y="248422"/>
                  </a:lnTo>
                  <a:lnTo>
                    <a:pt x="409146" y="248422"/>
                  </a:lnTo>
                  <a:cubicBezTo>
                    <a:pt x="408442" y="295525"/>
                    <a:pt x="369687" y="333138"/>
                    <a:pt x="322585" y="332434"/>
                  </a:cubicBezTo>
                  <a:cubicBezTo>
                    <a:pt x="276475" y="331744"/>
                    <a:pt x="239262" y="294532"/>
                    <a:pt x="238573" y="248422"/>
                  </a:cubicBezTo>
                  <a:lnTo>
                    <a:pt x="60293" y="248422"/>
                  </a:lnTo>
                  <a:lnTo>
                    <a:pt x="139494" y="57150"/>
                  </a:lnTo>
                  <a:lnTo>
                    <a:pt x="274406" y="57150"/>
                  </a:lnTo>
                  <a:cubicBezTo>
                    <a:pt x="264604" y="39203"/>
                    <a:pt x="257379" y="19963"/>
                    <a:pt x="252946" y="0"/>
                  </a:cubicBezTo>
                  <a:lnTo>
                    <a:pt x="101298" y="0"/>
                  </a:lnTo>
                  <a:lnTo>
                    <a:pt x="0" y="244592"/>
                  </a:lnTo>
                  <a:lnTo>
                    <a:pt x="0" y="457200"/>
                  </a:lnTo>
                  <a:lnTo>
                    <a:pt x="647700" y="457200"/>
                  </a:lnTo>
                  <a:lnTo>
                    <a:pt x="647700" y="245012"/>
                  </a:lnTo>
                  <a:lnTo>
                    <a:pt x="598808" y="127025"/>
                  </a:lnTo>
                  <a:cubicBezTo>
                    <a:pt x="583443" y="138671"/>
                    <a:pt x="566606" y="148234"/>
                    <a:pt x="548735" y="155467"/>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4" name="Freeform: Shape 43">
              <a:extLst>
                <a:ext uri="{FF2B5EF4-FFF2-40B4-BE49-F238E27FC236}">
                  <a16:creationId xmlns:a16="http://schemas.microsoft.com/office/drawing/2014/main" id="{DD90C9B1-1438-4D42-B87B-B15697A658D8}"/>
                </a:ext>
              </a:extLst>
            </p:cNvPr>
            <p:cNvSpPr/>
            <p:nvPr/>
          </p:nvSpPr>
          <p:spPr>
            <a:xfrm>
              <a:off x="10392494" y="5762452"/>
              <a:ext cx="361950" cy="361950"/>
            </a:xfrm>
            <a:custGeom>
              <a:avLst/>
              <a:gdLst>
                <a:gd name="connsiteX0" fmla="*/ 180975 w 361950"/>
                <a:gd name="connsiteY0" fmla="*/ 0 h 361950"/>
                <a:gd name="connsiteX1" fmla="*/ 0 w 361950"/>
                <a:gd name="connsiteY1" fmla="*/ 180975 h 361950"/>
                <a:gd name="connsiteX2" fmla="*/ 180975 w 361950"/>
                <a:gd name="connsiteY2" fmla="*/ 361950 h 361950"/>
                <a:gd name="connsiteX3" fmla="*/ 361950 w 361950"/>
                <a:gd name="connsiteY3" fmla="*/ 180975 h 361950"/>
                <a:gd name="connsiteX4" fmla="*/ 181127 w 361950"/>
                <a:gd name="connsiteY4" fmla="*/ 0 h 361950"/>
                <a:gd name="connsiteX5" fmla="*/ 180975 w 361950"/>
                <a:gd name="connsiteY5" fmla="*/ 0 h 361950"/>
                <a:gd name="connsiteX6" fmla="*/ 224790 w 361950"/>
                <a:gd name="connsiteY6" fmla="*/ 189614 h 361950"/>
                <a:gd name="connsiteX7" fmla="*/ 145209 w 361950"/>
                <a:gd name="connsiteY7" fmla="*/ 269281 h 361950"/>
                <a:gd name="connsiteX8" fmla="*/ 77019 w 361950"/>
                <a:gd name="connsiteY8" fmla="*/ 201082 h 361950"/>
                <a:gd name="connsiteX9" fmla="*/ 99803 w 361950"/>
                <a:gd name="connsiteY9" fmla="*/ 178298 h 361950"/>
                <a:gd name="connsiteX10" fmla="*/ 145209 w 361950"/>
                <a:gd name="connsiteY10" fmla="*/ 223714 h 361950"/>
                <a:gd name="connsiteX11" fmla="*/ 210931 w 361950"/>
                <a:gd name="connsiteY11" fmla="*/ 157105 h 361950"/>
                <a:gd name="connsiteX12" fmla="*/ 267348 w 361950"/>
                <a:gd name="connsiteY12" fmla="*/ 101394 h 361950"/>
                <a:gd name="connsiteX13" fmla="*/ 269405 w 361950"/>
                <a:gd name="connsiteY13" fmla="*/ 99489 h 361950"/>
                <a:gd name="connsiteX14" fmla="*/ 271310 w 361950"/>
                <a:gd name="connsiteY14" fmla="*/ 97431 h 361950"/>
                <a:gd name="connsiteX15" fmla="*/ 294418 w 361950"/>
                <a:gd name="connsiteY15" fmla="*/ 120215 h 361950"/>
                <a:gd name="connsiteX16" fmla="*/ 224790 w 361950"/>
                <a:gd name="connsiteY16" fmla="*/ 18961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1950" h="361950">
                  <a:moveTo>
                    <a:pt x="180975" y="0"/>
                  </a:moveTo>
                  <a:cubicBezTo>
                    <a:pt x="81025" y="0"/>
                    <a:pt x="0" y="81025"/>
                    <a:pt x="0" y="180975"/>
                  </a:cubicBezTo>
                  <a:cubicBezTo>
                    <a:pt x="0" y="280925"/>
                    <a:pt x="81025" y="361950"/>
                    <a:pt x="180975" y="361950"/>
                  </a:cubicBezTo>
                  <a:cubicBezTo>
                    <a:pt x="280925" y="361950"/>
                    <a:pt x="361950" y="280925"/>
                    <a:pt x="361950" y="180975"/>
                  </a:cubicBezTo>
                  <a:cubicBezTo>
                    <a:pt x="361992" y="81067"/>
                    <a:pt x="281035" y="42"/>
                    <a:pt x="181127" y="0"/>
                  </a:cubicBezTo>
                  <a:cubicBezTo>
                    <a:pt x="181077" y="0"/>
                    <a:pt x="181025" y="0"/>
                    <a:pt x="180975" y="0"/>
                  </a:cubicBezTo>
                  <a:close/>
                  <a:moveTo>
                    <a:pt x="224790" y="189614"/>
                  </a:moveTo>
                  <a:cubicBezTo>
                    <a:pt x="198425" y="215935"/>
                    <a:pt x="171898" y="242490"/>
                    <a:pt x="145209" y="269281"/>
                  </a:cubicBezTo>
                  <a:cubicBezTo>
                    <a:pt x="122527" y="246497"/>
                    <a:pt x="99796" y="223764"/>
                    <a:pt x="77019" y="201082"/>
                  </a:cubicBezTo>
                  <a:lnTo>
                    <a:pt x="99803" y="178298"/>
                  </a:lnTo>
                  <a:lnTo>
                    <a:pt x="145209" y="223714"/>
                  </a:lnTo>
                  <a:cubicBezTo>
                    <a:pt x="167249" y="201349"/>
                    <a:pt x="189157" y="179146"/>
                    <a:pt x="210931" y="157105"/>
                  </a:cubicBezTo>
                  <a:cubicBezTo>
                    <a:pt x="232705" y="135055"/>
                    <a:pt x="244773" y="123225"/>
                    <a:pt x="267348" y="101394"/>
                  </a:cubicBezTo>
                  <a:cubicBezTo>
                    <a:pt x="267986" y="100755"/>
                    <a:pt x="268662" y="100127"/>
                    <a:pt x="269405" y="99489"/>
                  </a:cubicBezTo>
                  <a:cubicBezTo>
                    <a:pt x="270119" y="98880"/>
                    <a:pt x="270758" y="98189"/>
                    <a:pt x="271310" y="97431"/>
                  </a:cubicBezTo>
                  <a:lnTo>
                    <a:pt x="294418" y="120215"/>
                  </a:lnTo>
                  <a:cubicBezTo>
                    <a:pt x="267653" y="146904"/>
                    <a:pt x="251193" y="163297"/>
                    <a:pt x="224790" y="18961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5" name="Group 44">
            <a:extLst>
              <a:ext uri="{FF2B5EF4-FFF2-40B4-BE49-F238E27FC236}">
                <a16:creationId xmlns:a16="http://schemas.microsoft.com/office/drawing/2014/main" id="{472AF7B8-71E8-47AF-9A8B-D4983DE39EB7}"/>
              </a:ext>
            </a:extLst>
          </p:cNvPr>
          <p:cNvGrpSpPr>
            <a:grpSpLocks noChangeAspect="1"/>
          </p:cNvGrpSpPr>
          <p:nvPr/>
        </p:nvGrpSpPr>
        <p:grpSpPr>
          <a:xfrm>
            <a:off x="7801289" y="1970447"/>
            <a:ext cx="246888" cy="177254"/>
            <a:chOff x="5724525" y="3162300"/>
            <a:chExt cx="742950" cy="533400"/>
          </a:xfrm>
          <a:solidFill>
            <a:schemeClr val="bg2"/>
          </a:solidFill>
        </p:grpSpPr>
        <p:sp>
          <p:nvSpPr>
            <p:cNvPr id="46" name="Freeform: Shape 45">
              <a:extLst>
                <a:ext uri="{FF2B5EF4-FFF2-40B4-BE49-F238E27FC236}">
                  <a16:creationId xmlns:a16="http://schemas.microsoft.com/office/drawing/2014/main" id="{C48D0CA6-D970-4987-AB0A-E04BC9C21B91}"/>
                </a:ext>
              </a:extLst>
            </p:cNvPr>
            <p:cNvSpPr/>
            <p:nvPr/>
          </p:nvSpPr>
          <p:spPr>
            <a:xfrm>
              <a:off x="5724525" y="3162300"/>
              <a:ext cx="666750" cy="504834"/>
            </a:xfrm>
            <a:custGeom>
              <a:avLst/>
              <a:gdLst>
                <a:gd name="connsiteX0" fmla="*/ 189548 w 666750"/>
                <a:gd name="connsiteY0" fmla="*/ 161925 h 504834"/>
                <a:gd name="connsiteX1" fmla="*/ 666750 w 666750"/>
                <a:gd name="connsiteY1" fmla="*/ 161925 h 504834"/>
                <a:gd name="connsiteX2" fmla="*/ 666750 w 666750"/>
                <a:gd name="connsiteY2" fmla="*/ 114300 h 504834"/>
                <a:gd name="connsiteX3" fmla="*/ 628650 w 666750"/>
                <a:gd name="connsiteY3" fmla="*/ 76200 h 504834"/>
                <a:gd name="connsiteX4" fmla="*/ 342900 w 666750"/>
                <a:gd name="connsiteY4" fmla="*/ 76200 h 504834"/>
                <a:gd name="connsiteX5" fmla="*/ 238125 w 666750"/>
                <a:gd name="connsiteY5" fmla="*/ 6668 h 504834"/>
                <a:gd name="connsiteX6" fmla="*/ 217170 w 666750"/>
                <a:gd name="connsiteY6" fmla="*/ 0 h 504834"/>
                <a:gd name="connsiteX7" fmla="*/ 38100 w 666750"/>
                <a:gd name="connsiteY7" fmla="*/ 0 h 504834"/>
                <a:gd name="connsiteX8" fmla="*/ 0 w 666750"/>
                <a:gd name="connsiteY8" fmla="*/ 38100 h 504834"/>
                <a:gd name="connsiteX9" fmla="*/ 0 w 666750"/>
                <a:gd name="connsiteY9" fmla="*/ 504825 h 504834"/>
                <a:gd name="connsiteX10" fmla="*/ 122873 w 666750"/>
                <a:gd name="connsiteY10" fmla="*/ 206693 h 504834"/>
                <a:gd name="connsiteX11" fmla="*/ 189548 w 666750"/>
                <a:gd name="connsiteY11" fmla="*/ 161925 h 504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0" h="504834">
                  <a:moveTo>
                    <a:pt x="189548" y="161925"/>
                  </a:moveTo>
                  <a:lnTo>
                    <a:pt x="666750" y="161925"/>
                  </a:lnTo>
                  <a:lnTo>
                    <a:pt x="666750" y="114300"/>
                  </a:lnTo>
                  <a:cubicBezTo>
                    <a:pt x="666750" y="93345"/>
                    <a:pt x="649605" y="76200"/>
                    <a:pt x="628650" y="76200"/>
                  </a:cubicBezTo>
                  <a:lnTo>
                    <a:pt x="342900" y="76200"/>
                  </a:lnTo>
                  <a:lnTo>
                    <a:pt x="238125" y="6668"/>
                  </a:lnTo>
                  <a:cubicBezTo>
                    <a:pt x="231458" y="2857"/>
                    <a:pt x="224790" y="0"/>
                    <a:pt x="217170" y="0"/>
                  </a:cubicBezTo>
                  <a:lnTo>
                    <a:pt x="38100" y="0"/>
                  </a:lnTo>
                  <a:cubicBezTo>
                    <a:pt x="17145" y="0"/>
                    <a:pt x="0" y="17145"/>
                    <a:pt x="0" y="38100"/>
                  </a:cubicBezTo>
                  <a:lnTo>
                    <a:pt x="0" y="504825"/>
                  </a:lnTo>
                  <a:cubicBezTo>
                    <a:pt x="0" y="506730"/>
                    <a:pt x="122873" y="206693"/>
                    <a:pt x="122873" y="206693"/>
                  </a:cubicBezTo>
                  <a:cubicBezTo>
                    <a:pt x="134303" y="180023"/>
                    <a:pt x="160020" y="161925"/>
                    <a:pt x="189548" y="1619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7" name="Freeform: Shape 46">
              <a:extLst>
                <a:ext uri="{FF2B5EF4-FFF2-40B4-BE49-F238E27FC236}">
                  <a16:creationId xmlns:a16="http://schemas.microsoft.com/office/drawing/2014/main" id="{85CBCCD1-2C70-4542-8E7A-914D589534E5}"/>
                </a:ext>
              </a:extLst>
            </p:cNvPr>
            <p:cNvSpPr/>
            <p:nvPr/>
          </p:nvSpPr>
          <p:spPr>
            <a:xfrm>
              <a:off x="5753100" y="3362325"/>
              <a:ext cx="714375" cy="333375"/>
            </a:xfrm>
            <a:custGeom>
              <a:avLst/>
              <a:gdLst>
                <a:gd name="connsiteX0" fmla="*/ 714375 w 714375"/>
                <a:gd name="connsiteY0" fmla="*/ 38100 h 333375"/>
                <a:gd name="connsiteX1" fmla="*/ 680085 w 714375"/>
                <a:gd name="connsiteY1" fmla="*/ 0 h 333375"/>
                <a:gd name="connsiteX2" fmla="*/ 160973 w 714375"/>
                <a:gd name="connsiteY2" fmla="*/ 0 h 333375"/>
                <a:gd name="connsiteX3" fmla="*/ 128588 w 714375"/>
                <a:gd name="connsiteY3" fmla="*/ 20955 h 333375"/>
                <a:gd name="connsiteX4" fmla="*/ 0 w 714375"/>
                <a:gd name="connsiteY4" fmla="*/ 333375 h 333375"/>
                <a:gd name="connsiteX5" fmla="*/ 581025 w 714375"/>
                <a:gd name="connsiteY5" fmla="*/ 333375 h 333375"/>
                <a:gd name="connsiteX6" fmla="*/ 710565 w 714375"/>
                <a:gd name="connsiteY6" fmla="*/ 55245 h 333375"/>
                <a:gd name="connsiteX7" fmla="*/ 714375 w 714375"/>
                <a:gd name="connsiteY7" fmla="*/ 38100 h 333375"/>
                <a:gd name="connsiteX8" fmla="*/ 714375 w 714375"/>
                <a:gd name="connsiteY8" fmla="*/ 38100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375" h="333375">
                  <a:moveTo>
                    <a:pt x="714375" y="38100"/>
                  </a:moveTo>
                  <a:cubicBezTo>
                    <a:pt x="714375" y="18098"/>
                    <a:pt x="700088" y="1905"/>
                    <a:pt x="680085" y="0"/>
                  </a:cubicBezTo>
                  <a:lnTo>
                    <a:pt x="160973" y="0"/>
                  </a:lnTo>
                  <a:cubicBezTo>
                    <a:pt x="146685" y="0"/>
                    <a:pt x="134303" y="8573"/>
                    <a:pt x="128588" y="20955"/>
                  </a:cubicBezTo>
                  <a:lnTo>
                    <a:pt x="0" y="333375"/>
                  </a:lnTo>
                  <a:lnTo>
                    <a:pt x="581025" y="333375"/>
                  </a:lnTo>
                  <a:lnTo>
                    <a:pt x="710565" y="55245"/>
                  </a:lnTo>
                  <a:cubicBezTo>
                    <a:pt x="713423" y="49530"/>
                    <a:pt x="714375" y="43815"/>
                    <a:pt x="714375" y="38100"/>
                  </a:cubicBezTo>
                  <a:lnTo>
                    <a:pt x="714375"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8" name="Group 47">
            <a:extLst>
              <a:ext uri="{FF2B5EF4-FFF2-40B4-BE49-F238E27FC236}">
                <a16:creationId xmlns:a16="http://schemas.microsoft.com/office/drawing/2014/main" id="{405EB18F-6FFA-4229-9ED6-B850F3EE52B9}"/>
              </a:ext>
            </a:extLst>
          </p:cNvPr>
          <p:cNvGrpSpPr>
            <a:grpSpLocks noChangeAspect="1"/>
          </p:cNvGrpSpPr>
          <p:nvPr/>
        </p:nvGrpSpPr>
        <p:grpSpPr>
          <a:xfrm>
            <a:off x="4441062" y="3157381"/>
            <a:ext cx="246888" cy="246888"/>
            <a:chOff x="4382451" y="513673"/>
            <a:chExt cx="691715" cy="710184"/>
          </a:xfrm>
          <a:solidFill>
            <a:schemeClr val="bg2"/>
          </a:solidFill>
        </p:grpSpPr>
        <p:sp>
          <p:nvSpPr>
            <p:cNvPr id="49" name="Freeform: Shape 48">
              <a:extLst>
                <a:ext uri="{FF2B5EF4-FFF2-40B4-BE49-F238E27FC236}">
                  <a16:creationId xmlns:a16="http://schemas.microsoft.com/office/drawing/2014/main" id="{E69ED9DC-DA54-4268-AD11-65B9B72E5D38}"/>
                </a:ext>
              </a:extLst>
            </p:cNvPr>
            <p:cNvSpPr/>
            <p:nvPr/>
          </p:nvSpPr>
          <p:spPr>
            <a:xfrm>
              <a:off x="4672391" y="786184"/>
              <a:ext cx="112490" cy="28575"/>
            </a:xfrm>
            <a:custGeom>
              <a:avLst/>
              <a:gdLst>
                <a:gd name="connsiteX0" fmla="*/ 98203 w 112490"/>
                <a:gd name="connsiteY0" fmla="*/ 0 h 28575"/>
                <a:gd name="connsiteX1" fmla="*/ 14288 w 112490"/>
                <a:gd name="connsiteY1" fmla="*/ 0 h 28575"/>
                <a:gd name="connsiteX2" fmla="*/ 0 w 112490"/>
                <a:gd name="connsiteY2" fmla="*/ 14288 h 28575"/>
                <a:gd name="connsiteX3" fmla="*/ 14288 w 112490"/>
                <a:gd name="connsiteY3" fmla="*/ 28575 h 28575"/>
                <a:gd name="connsiteX4" fmla="*/ 98203 w 112490"/>
                <a:gd name="connsiteY4" fmla="*/ 28575 h 28575"/>
                <a:gd name="connsiteX5" fmla="*/ 112490 w 112490"/>
                <a:gd name="connsiteY5" fmla="*/ 14288 h 28575"/>
                <a:gd name="connsiteX6" fmla="*/ 98203 w 112490"/>
                <a:gd name="connsiteY6"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90" h="28575">
                  <a:moveTo>
                    <a:pt x="98203" y="0"/>
                  </a:moveTo>
                  <a:lnTo>
                    <a:pt x="14288" y="0"/>
                  </a:lnTo>
                  <a:cubicBezTo>
                    <a:pt x="6397" y="0"/>
                    <a:pt x="0" y="6397"/>
                    <a:pt x="0" y="14288"/>
                  </a:cubicBezTo>
                  <a:cubicBezTo>
                    <a:pt x="0" y="22178"/>
                    <a:pt x="6397" y="28575"/>
                    <a:pt x="14288" y="28575"/>
                  </a:cubicBezTo>
                  <a:lnTo>
                    <a:pt x="98203" y="28575"/>
                  </a:lnTo>
                  <a:cubicBezTo>
                    <a:pt x="106093" y="28575"/>
                    <a:pt x="112490" y="22178"/>
                    <a:pt x="112490" y="14288"/>
                  </a:cubicBezTo>
                  <a:cubicBezTo>
                    <a:pt x="112490" y="6397"/>
                    <a:pt x="106093" y="0"/>
                    <a:pt x="98203" y="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0" name="Freeform: Shape 49">
              <a:extLst>
                <a:ext uri="{FF2B5EF4-FFF2-40B4-BE49-F238E27FC236}">
                  <a16:creationId xmlns:a16="http://schemas.microsoft.com/office/drawing/2014/main" id="{22F9FA50-7C39-426D-9B31-6AC63093DB58}"/>
                </a:ext>
              </a:extLst>
            </p:cNvPr>
            <p:cNvSpPr/>
            <p:nvPr/>
          </p:nvSpPr>
          <p:spPr>
            <a:xfrm>
              <a:off x="4698204" y="833333"/>
              <a:ext cx="60864" cy="28575"/>
            </a:xfrm>
            <a:custGeom>
              <a:avLst/>
              <a:gdLst>
                <a:gd name="connsiteX0" fmla="*/ 30385 w 60864"/>
                <a:gd name="connsiteY0" fmla="*/ 28575 h 28575"/>
                <a:gd name="connsiteX1" fmla="*/ 60865 w 60864"/>
                <a:gd name="connsiteY1" fmla="*/ 0 h 28575"/>
                <a:gd name="connsiteX2" fmla="*/ 0 w 60864"/>
                <a:gd name="connsiteY2" fmla="*/ 0 h 28575"/>
                <a:gd name="connsiteX3" fmla="*/ 30385 w 60864"/>
                <a:gd name="connsiteY3" fmla="*/ 28575 h 28575"/>
              </a:gdLst>
              <a:ahLst/>
              <a:cxnLst>
                <a:cxn ang="0">
                  <a:pos x="connsiteX0" y="connsiteY0"/>
                </a:cxn>
                <a:cxn ang="0">
                  <a:pos x="connsiteX1" y="connsiteY1"/>
                </a:cxn>
                <a:cxn ang="0">
                  <a:pos x="connsiteX2" y="connsiteY2"/>
                </a:cxn>
                <a:cxn ang="0">
                  <a:pos x="connsiteX3" y="connsiteY3"/>
                </a:cxn>
              </a:cxnLst>
              <a:rect l="l" t="t" r="r" b="b"/>
              <a:pathLst>
                <a:path w="60864" h="28575">
                  <a:moveTo>
                    <a:pt x="30385" y="28575"/>
                  </a:moveTo>
                  <a:cubicBezTo>
                    <a:pt x="46483" y="28560"/>
                    <a:pt x="59811" y="16064"/>
                    <a:pt x="60865" y="0"/>
                  </a:cubicBezTo>
                  <a:lnTo>
                    <a:pt x="0" y="0"/>
                  </a:lnTo>
                  <a:cubicBezTo>
                    <a:pt x="1005" y="16049"/>
                    <a:pt x="14305" y="28556"/>
                    <a:pt x="30385" y="2857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1" name="Freeform: Shape 50">
              <a:extLst>
                <a:ext uri="{FF2B5EF4-FFF2-40B4-BE49-F238E27FC236}">
                  <a16:creationId xmlns:a16="http://schemas.microsoft.com/office/drawing/2014/main" id="{24A58A0A-5198-4643-B4B3-12E6EE3FC276}"/>
                </a:ext>
              </a:extLst>
            </p:cNvPr>
            <p:cNvSpPr/>
            <p:nvPr/>
          </p:nvSpPr>
          <p:spPr>
            <a:xfrm>
              <a:off x="4606860" y="513673"/>
              <a:ext cx="243554" cy="253460"/>
            </a:xfrm>
            <a:custGeom>
              <a:avLst/>
              <a:gdLst>
                <a:gd name="connsiteX0" fmla="*/ 121729 w 243554"/>
                <a:gd name="connsiteY0" fmla="*/ 0 h 253460"/>
                <a:gd name="connsiteX1" fmla="*/ 121729 w 243554"/>
                <a:gd name="connsiteY1" fmla="*/ 0 h 253460"/>
                <a:gd name="connsiteX2" fmla="*/ 0 w 243554"/>
                <a:gd name="connsiteY2" fmla="*/ 120396 h 253460"/>
                <a:gd name="connsiteX3" fmla="*/ 0 w 243554"/>
                <a:gd name="connsiteY3" fmla="*/ 124587 h 253460"/>
                <a:gd name="connsiteX4" fmla="*/ 8477 w 243554"/>
                <a:gd name="connsiteY4" fmla="*/ 167259 h 253460"/>
                <a:gd name="connsiteX5" fmla="*/ 29623 w 243554"/>
                <a:gd name="connsiteY5" fmla="*/ 201930 h 253460"/>
                <a:gd name="connsiteX6" fmla="*/ 58198 w 243554"/>
                <a:gd name="connsiteY6" fmla="*/ 248222 h 253460"/>
                <a:gd name="connsiteX7" fmla="*/ 66580 w 243554"/>
                <a:gd name="connsiteY7" fmla="*/ 253460 h 253460"/>
                <a:gd name="connsiteX8" fmla="*/ 177070 w 243554"/>
                <a:gd name="connsiteY8" fmla="*/ 253460 h 253460"/>
                <a:gd name="connsiteX9" fmla="*/ 185452 w 243554"/>
                <a:gd name="connsiteY9" fmla="*/ 248222 h 253460"/>
                <a:gd name="connsiteX10" fmla="*/ 214027 w 243554"/>
                <a:gd name="connsiteY10" fmla="*/ 201930 h 253460"/>
                <a:gd name="connsiteX11" fmla="*/ 235077 w 243554"/>
                <a:gd name="connsiteY11" fmla="*/ 167259 h 253460"/>
                <a:gd name="connsiteX12" fmla="*/ 243554 w 243554"/>
                <a:gd name="connsiteY12" fmla="*/ 125063 h 253460"/>
                <a:gd name="connsiteX13" fmla="*/ 243554 w 243554"/>
                <a:gd name="connsiteY13" fmla="*/ 120872 h 253460"/>
                <a:gd name="connsiteX14" fmla="*/ 121729 w 243554"/>
                <a:gd name="connsiteY14" fmla="*/ 0 h 253460"/>
                <a:gd name="connsiteX15" fmla="*/ 215455 w 243554"/>
                <a:gd name="connsiteY15" fmla="*/ 123825 h 253460"/>
                <a:gd name="connsiteX16" fmla="*/ 208788 w 243554"/>
                <a:gd name="connsiteY16" fmla="*/ 156686 h 253460"/>
                <a:gd name="connsiteX17" fmla="*/ 192881 w 243554"/>
                <a:gd name="connsiteY17" fmla="*/ 182404 h 253460"/>
                <a:gd name="connsiteX18" fmla="*/ 165544 w 243554"/>
                <a:gd name="connsiteY18" fmla="*/ 224600 h 253460"/>
                <a:gd name="connsiteX19" fmla="*/ 78010 w 243554"/>
                <a:gd name="connsiteY19" fmla="*/ 224600 h 253460"/>
                <a:gd name="connsiteX20" fmla="*/ 50578 w 243554"/>
                <a:gd name="connsiteY20" fmla="*/ 182404 h 253460"/>
                <a:gd name="connsiteX21" fmla="*/ 34766 w 243554"/>
                <a:gd name="connsiteY21" fmla="*/ 156686 h 253460"/>
                <a:gd name="connsiteX22" fmla="*/ 28099 w 243554"/>
                <a:gd name="connsiteY22" fmla="*/ 123825 h 253460"/>
                <a:gd name="connsiteX23" fmla="*/ 28099 w 243554"/>
                <a:gd name="connsiteY23" fmla="*/ 120396 h 253460"/>
                <a:gd name="connsiteX24" fmla="*/ 121729 w 243554"/>
                <a:gd name="connsiteY24" fmla="*/ 27813 h 253460"/>
                <a:gd name="connsiteX25" fmla="*/ 121729 w 243554"/>
                <a:gd name="connsiteY25" fmla="*/ 27813 h 253460"/>
                <a:gd name="connsiteX26" fmla="*/ 215455 w 243554"/>
                <a:gd name="connsiteY26" fmla="*/ 120396 h 25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3554" h="253460">
                  <a:moveTo>
                    <a:pt x="121729" y="0"/>
                  </a:moveTo>
                  <a:lnTo>
                    <a:pt x="121729" y="0"/>
                  </a:lnTo>
                  <a:cubicBezTo>
                    <a:pt x="55207" y="454"/>
                    <a:pt x="1188" y="53882"/>
                    <a:pt x="0" y="120396"/>
                  </a:cubicBezTo>
                  <a:lnTo>
                    <a:pt x="0" y="124587"/>
                  </a:lnTo>
                  <a:cubicBezTo>
                    <a:pt x="323" y="139195"/>
                    <a:pt x="3192" y="153636"/>
                    <a:pt x="8477" y="167259"/>
                  </a:cubicBezTo>
                  <a:cubicBezTo>
                    <a:pt x="13400" y="179985"/>
                    <a:pt x="20562" y="191728"/>
                    <a:pt x="29623" y="201930"/>
                  </a:cubicBezTo>
                  <a:cubicBezTo>
                    <a:pt x="40918" y="216195"/>
                    <a:pt x="50508" y="231731"/>
                    <a:pt x="58198" y="248222"/>
                  </a:cubicBezTo>
                  <a:cubicBezTo>
                    <a:pt x="59796" y="251394"/>
                    <a:pt x="63028" y="253414"/>
                    <a:pt x="66580" y="253460"/>
                  </a:cubicBezTo>
                  <a:lnTo>
                    <a:pt x="177070" y="253460"/>
                  </a:lnTo>
                  <a:cubicBezTo>
                    <a:pt x="180622" y="253414"/>
                    <a:pt x="183853" y="251394"/>
                    <a:pt x="185452" y="248222"/>
                  </a:cubicBezTo>
                  <a:cubicBezTo>
                    <a:pt x="193148" y="231735"/>
                    <a:pt x="202738" y="216199"/>
                    <a:pt x="214027" y="201930"/>
                  </a:cubicBezTo>
                  <a:cubicBezTo>
                    <a:pt x="223030" y="191702"/>
                    <a:pt x="230156" y="179965"/>
                    <a:pt x="235077" y="167259"/>
                  </a:cubicBezTo>
                  <a:cubicBezTo>
                    <a:pt x="240219" y="153760"/>
                    <a:pt x="243084" y="139500"/>
                    <a:pt x="243554" y="125063"/>
                  </a:cubicBezTo>
                  <a:lnTo>
                    <a:pt x="243554" y="120872"/>
                  </a:lnTo>
                  <a:cubicBezTo>
                    <a:pt x="242571" y="54157"/>
                    <a:pt x="188450" y="459"/>
                    <a:pt x="121729" y="0"/>
                  </a:cubicBezTo>
                  <a:close/>
                  <a:moveTo>
                    <a:pt x="215455" y="123825"/>
                  </a:moveTo>
                  <a:cubicBezTo>
                    <a:pt x="215061" y="135071"/>
                    <a:pt x="212808" y="146175"/>
                    <a:pt x="208788" y="156686"/>
                  </a:cubicBezTo>
                  <a:cubicBezTo>
                    <a:pt x="205033" y="166125"/>
                    <a:pt x="199650" y="174829"/>
                    <a:pt x="192881" y="182404"/>
                  </a:cubicBezTo>
                  <a:cubicBezTo>
                    <a:pt x="182180" y="195373"/>
                    <a:pt x="173007" y="209532"/>
                    <a:pt x="165544" y="224600"/>
                  </a:cubicBezTo>
                  <a:lnTo>
                    <a:pt x="78010" y="224600"/>
                  </a:lnTo>
                  <a:cubicBezTo>
                    <a:pt x="70513" y="209530"/>
                    <a:pt x="61309" y="195371"/>
                    <a:pt x="50578" y="182404"/>
                  </a:cubicBezTo>
                  <a:cubicBezTo>
                    <a:pt x="43839" y="174826"/>
                    <a:pt x="38487" y="166121"/>
                    <a:pt x="34766" y="156686"/>
                  </a:cubicBezTo>
                  <a:cubicBezTo>
                    <a:pt x="30747" y="146175"/>
                    <a:pt x="28493" y="135071"/>
                    <a:pt x="28099" y="123825"/>
                  </a:cubicBezTo>
                  <a:lnTo>
                    <a:pt x="28099" y="120396"/>
                  </a:lnTo>
                  <a:cubicBezTo>
                    <a:pt x="28978" y="69225"/>
                    <a:pt x="70552" y="28116"/>
                    <a:pt x="121729" y="27813"/>
                  </a:cubicBezTo>
                  <a:lnTo>
                    <a:pt x="121729" y="27813"/>
                  </a:lnTo>
                  <a:cubicBezTo>
                    <a:pt x="172924" y="28115"/>
                    <a:pt x="214526" y="69210"/>
                    <a:pt x="215455" y="120396"/>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2" name="Freeform: Shape 51">
              <a:extLst>
                <a:ext uri="{FF2B5EF4-FFF2-40B4-BE49-F238E27FC236}">
                  <a16:creationId xmlns:a16="http://schemas.microsoft.com/office/drawing/2014/main" id="{15798AF6-615D-4E3B-9A00-B5CBD1D48A80}"/>
                </a:ext>
              </a:extLst>
            </p:cNvPr>
            <p:cNvSpPr/>
            <p:nvPr/>
          </p:nvSpPr>
          <p:spPr>
            <a:xfrm>
              <a:off x="4682679" y="566633"/>
              <a:ext cx="102679" cy="142875"/>
            </a:xfrm>
            <a:custGeom>
              <a:avLst/>
              <a:gdLst>
                <a:gd name="connsiteX0" fmla="*/ 0 w 102679"/>
                <a:gd name="connsiteY0" fmla="*/ 98393 h 142875"/>
                <a:gd name="connsiteX1" fmla="*/ 50387 w 102679"/>
                <a:gd name="connsiteY1" fmla="*/ 0 h 142875"/>
                <a:gd name="connsiteX2" fmla="*/ 50387 w 102679"/>
                <a:gd name="connsiteY2" fmla="*/ 56959 h 142875"/>
                <a:gd name="connsiteX3" fmla="*/ 102679 w 102679"/>
                <a:gd name="connsiteY3" fmla="*/ 46577 h 142875"/>
                <a:gd name="connsiteX4" fmla="*/ 50387 w 102679"/>
                <a:gd name="connsiteY4" fmla="*/ 142875 h 142875"/>
                <a:gd name="connsiteX5" fmla="*/ 50387 w 102679"/>
                <a:gd name="connsiteY5" fmla="*/ 86963 h 142875"/>
                <a:gd name="connsiteX6" fmla="*/ 0 w 102679"/>
                <a:gd name="connsiteY6" fmla="*/ 9839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79" h="142875">
                  <a:moveTo>
                    <a:pt x="0" y="98393"/>
                  </a:moveTo>
                  <a:lnTo>
                    <a:pt x="50387" y="0"/>
                  </a:lnTo>
                  <a:lnTo>
                    <a:pt x="50387" y="56959"/>
                  </a:lnTo>
                  <a:lnTo>
                    <a:pt x="102679" y="46577"/>
                  </a:lnTo>
                  <a:lnTo>
                    <a:pt x="50387" y="142875"/>
                  </a:lnTo>
                  <a:lnTo>
                    <a:pt x="50387" y="86963"/>
                  </a:lnTo>
                  <a:lnTo>
                    <a:pt x="0" y="9839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D17BB3EC-48BB-4A3C-80ED-346D1C87AD63}"/>
                </a:ext>
              </a:extLst>
            </p:cNvPr>
            <p:cNvSpPr/>
            <p:nvPr/>
          </p:nvSpPr>
          <p:spPr>
            <a:xfrm>
              <a:off x="4851843"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4" name="Freeform: Shape 53">
              <a:extLst>
                <a:ext uri="{FF2B5EF4-FFF2-40B4-BE49-F238E27FC236}">
                  <a16:creationId xmlns:a16="http://schemas.microsoft.com/office/drawing/2014/main" id="{1EA7C679-58F0-48E9-8B44-57388A9477C4}"/>
                </a:ext>
              </a:extLst>
            </p:cNvPr>
            <p:cNvSpPr/>
            <p:nvPr/>
          </p:nvSpPr>
          <p:spPr>
            <a:xfrm>
              <a:off x="4456555"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5" name="Freeform: Shape 54">
              <a:extLst>
                <a:ext uri="{FF2B5EF4-FFF2-40B4-BE49-F238E27FC236}">
                  <a16:creationId xmlns:a16="http://schemas.microsoft.com/office/drawing/2014/main" id="{2F7E3ED1-843E-4E97-89EA-92A2F6526D18}"/>
                </a:ext>
              </a:extLst>
            </p:cNvPr>
            <p:cNvSpPr/>
            <p:nvPr/>
          </p:nvSpPr>
          <p:spPr>
            <a:xfrm>
              <a:off x="4805551" y="1018308"/>
              <a:ext cx="268615" cy="148399"/>
            </a:xfrm>
            <a:custGeom>
              <a:avLst/>
              <a:gdLst>
                <a:gd name="connsiteX0" fmla="*/ 253746 w 268615"/>
                <a:gd name="connsiteY0" fmla="*/ 44101 h 148399"/>
                <a:gd name="connsiteX1" fmla="*/ 181356 w 268615"/>
                <a:gd name="connsiteY1" fmla="*/ 9525 h 148399"/>
                <a:gd name="connsiteX2" fmla="*/ 120396 w 268615"/>
                <a:gd name="connsiteY2" fmla="*/ 0 h 148399"/>
                <a:gd name="connsiteX3" fmla="*/ 59436 w 268615"/>
                <a:gd name="connsiteY3" fmla="*/ 9525 h 148399"/>
                <a:gd name="connsiteX4" fmla="*/ 3429 w 268615"/>
                <a:gd name="connsiteY4" fmla="*/ 33529 h 148399"/>
                <a:gd name="connsiteX5" fmla="*/ 0 w 268615"/>
                <a:gd name="connsiteY5" fmla="*/ 37434 h 148399"/>
                <a:gd name="connsiteX6" fmla="*/ 76200 w 268615"/>
                <a:gd name="connsiteY6" fmla="*/ 75534 h 148399"/>
                <a:gd name="connsiteX7" fmla="*/ 104108 w 268615"/>
                <a:gd name="connsiteY7" fmla="*/ 131446 h 148399"/>
                <a:gd name="connsiteX8" fmla="*/ 104108 w 268615"/>
                <a:gd name="connsiteY8" fmla="*/ 148400 h 148399"/>
                <a:gd name="connsiteX9" fmla="*/ 268605 w 268615"/>
                <a:gd name="connsiteY9" fmla="*/ 148400 h 148399"/>
                <a:gd name="connsiteX10" fmla="*/ 268605 w 268615"/>
                <a:gd name="connsiteY10" fmla="*/ 73819 h 148399"/>
                <a:gd name="connsiteX11" fmla="*/ 253746 w 268615"/>
                <a:gd name="connsiteY11" fmla="*/ 44101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615" h="148399">
                  <a:moveTo>
                    <a:pt x="253746" y="44101"/>
                  </a:moveTo>
                  <a:cubicBezTo>
                    <a:pt x="232401" y="27476"/>
                    <a:pt x="207702" y="15681"/>
                    <a:pt x="181356" y="9525"/>
                  </a:cubicBezTo>
                  <a:cubicBezTo>
                    <a:pt x="161530" y="3742"/>
                    <a:pt x="141041" y="541"/>
                    <a:pt x="120396" y="0"/>
                  </a:cubicBezTo>
                  <a:cubicBezTo>
                    <a:pt x="99702" y="-45"/>
                    <a:pt x="79130" y="3169"/>
                    <a:pt x="59436" y="9525"/>
                  </a:cubicBezTo>
                  <a:cubicBezTo>
                    <a:pt x="39707" y="14783"/>
                    <a:pt x="20843" y="22868"/>
                    <a:pt x="3429" y="33529"/>
                  </a:cubicBezTo>
                  <a:cubicBezTo>
                    <a:pt x="2286" y="34862"/>
                    <a:pt x="1238" y="36196"/>
                    <a:pt x="0" y="37434"/>
                  </a:cubicBezTo>
                  <a:cubicBezTo>
                    <a:pt x="27701" y="44889"/>
                    <a:pt x="53615" y="57847"/>
                    <a:pt x="76200" y="75534"/>
                  </a:cubicBezTo>
                  <a:cubicBezTo>
                    <a:pt x="94021" y="88541"/>
                    <a:pt x="104425" y="109385"/>
                    <a:pt x="104108" y="131446"/>
                  </a:cubicBezTo>
                  <a:lnTo>
                    <a:pt x="104108" y="148400"/>
                  </a:lnTo>
                  <a:lnTo>
                    <a:pt x="268605" y="148400"/>
                  </a:lnTo>
                  <a:lnTo>
                    <a:pt x="268605" y="73819"/>
                  </a:lnTo>
                  <a:cubicBezTo>
                    <a:pt x="268892" y="62061"/>
                    <a:pt x="263324" y="50927"/>
                    <a:pt x="25374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6" name="Freeform: Shape 55">
              <a:extLst>
                <a:ext uri="{FF2B5EF4-FFF2-40B4-BE49-F238E27FC236}">
                  <a16:creationId xmlns:a16="http://schemas.microsoft.com/office/drawing/2014/main" id="{2CA30106-F64F-4742-BF27-8A10ECD39451}"/>
                </a:ext>
              </a:extLst>
            </p:cNvPr>
            <p:cNvSpPr/>
            <p:nvPr/>
          </p:nvSpPr>
          <p:spPr>
            <a:xfrm>
              <a:off x="4382451" y="1018308"/>
              <a:ext cx="268605" cy="148399"/>
            </a:xfrm>
            <a:custGeom>
              <a:avLst/>
              <a:gdLst>
                <a:gd name="connsiteX0" fmla="*/ 164687 w 268605"/>
                <a:gd name="connsiteY0" fmla="*/ 131445 h 148399"/>
                <a:gd name="connsiteX1" fmla="*/ 191357 w 268605"/>
                <a:gd name="connsiteY1" fmla="*/ 76486 h 148399"/>
                <a:gd name="connsiteX2" fmla="*/ 192500 w 268605"/>
                <a:gd name="connsiteY2" fmla="*/ 75534 h 148399"/>
                <a:gd name="connsiteX3" fmla="*/ 193739 w 268605"/>
                <a:gd name="connsiteY3" fmla="*/ 74676 h 148399"/>
                <a:gd name="connsiteX4" fmla="*/ 268605 w 268605"/>
                <a:gd name="connsiteY4" fmla="*/ 37529 h 148399"/>
                <a:gd name="connsiteX5" fmla="*/ 263176 w 268605"/>
                <a:gd name="connsiteY5" fmla="*/ 31338 h 148399"/>
                <a:gd name="connsiteX6" fmla="*/ 209550 w 268605"/>
                <a:gd name="connsiteY6" fmla="*/ 9525 h 148399"/>
                <a:gd name="connsiteX7" fmla="*/ 148590 w 268605"/>
                <a:gd name="connsiteY7" fmla="*/ 0 h 148399"/>
                <a:gd name="connsiteX8" fmla="*/ 87630 w 268605"/>
                <a:gd name="connsiteY8" fmla="*/ 9525 h 148399"/>
                <a:gd name="connsiteX9" fmla="*/ 15240 w 268605"/>
                <a:gd name="connsiteY9" fmla="*/ 44101 h 148399"/>
                <a:gd name="connsiteX10" fmla="*/ 0 w 268605"/>
                <a:gd name="connsiteY10" fmla="*/ 73819 h 148399"/>
                <a:gd name="connsiteX11" fmla="*/ 0 w 268605"/>
                <a:gd name="connsiteY11" fmla="*/ 148400 h 148399"/>
                <a:gd name="connsiteX12" fmla="*/ 164687 w 268605"/>
                <a:gd name="connsiteY12" fmla="*/ 148400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 h="148399">
                  <a:moveTo>
                    <a:pt x="164687" y="131445"/>
                  </a:moveTo>
                  <a:cubicBezTo>
                    <a:pt x="164708" y="110012"/>
                    <a:pt x="174533" y="89766"/>
                    <a:pt x="191357" y="76486"/>
                  </a:cubicBezTo>
                  <a:lnTo>
                    <a:pt x="192500" y="75534"/>
                  </a:lnTo>
                  <a:lnTo>
                    <a:pt x="193739" y="74676"/>
                  </a:lnTo>
                  <a:cubicBezTo>
                    <a:pt x="216581" y="58427"/>
                    <a:pt x="241848" y="45890"/>
                    <a:pt x="268605" y="37529"/>
                  </a:cubicBezTo>
                  <a:cubicBezTo>
                    <a:pt x="266700" y="35529"/>
                    <a:pt x="264986" y="33433"/>
                    <a:pt x="263176" y="31338"/>
                  </a:cubicBezTo>
                  <a:cubicBezTo>
                    <a:pt x="246437" y="21538"/>
                    <a:pt x="228377" y="14193"/>
                    <a:pt x="209550" y="9525"/>
                  </a:cubicBezTo>
                  <a:cubicBezTo>
                    <a:pt x="189726" y="3734"/>
                    <a:pt x="169235" y="532"/>
                    <a:pt x="148590" y="0"/>
                  </a:cubicBezTo>
                  <a:cubicBezTo>
                    <a:pt x="127896" y="-39"/>
                    <a:pt x="107326" y="3176"/>
                    <a:pt x="87630" y="9525"/>
                  </a:cubicBezTo>
                  <a:cubicBezTo>
                    <a:pt x="61651" y="16693"/>
                    <a:pt x="37144" y="28399"/>
                    <a:pt x="15240" y="44101"/>
                  </a:cubicBezTo>
                  <a:cubicBezTo>
                    <a:pt x="5858" y="51134"/>
                    <a:pt x="236" y="62096"/>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7" name="Freeform: Shape 56">
              <a:extLst>
                <a:ext uri="{FF2B5EF4-FFF2-40B4-BE49-F238E27FC236}">
                  <a16:creationId xmlns:a16="http://schemas.microsoft.com/office/drawing/2014/main" id="{EA7EB2DB-236C-493D-9745-7FB3345FEE4B}"/>
                </a:ext>
              </a:extLst>
            </p:cNvPr>
            <p:cNvSpPr/>
            <p:nvPr/>
          </p:nvSpPr>
          <p:spPr>
            <a:xfrm>
              <a:off x="4580094" y="1076028"/>
              <a:ext cx="296430" cy="147829"/>
            </a:xfrm>
            <a:custGeom>
              <a:avLst/>
              <a:gdLst>
                <a:gd name="connsiteX0" fmla="*/ 0 w 296430"/>
                <a:gd name="connsiteY0" fmla="*/ 147830 h 147829"/>
                <a:gd name="connsiteX1" fmla="*/ 0 w 296430"/>
                <a:gd name="connsiteY1" fmla="*/ 73725 h 147829"/>
                <a:gd name="connsiteX2" fmla="*/ 14859 w 296430"/>
                <a:gd name="connsiteY2" fmla="*/ 44102 h 147829"/>
                <a:gd name="connsiteX3" fmla="*/ 87249 w 296430"/>
                <a:gd name="connsiteY3" fmla="*/ 9527 h 147829"/>
                <a:gd name="connsiteX4" fmla="*/ 148209 w 296430"/>
                <a:gd name="connsiteY4" fmla="*/ 2 h 147829"/>
                <a:gd name="connsiteX5" fmla="*/ 209169 w 296430"/>
                <a:gd name="connsiteY5" fmla="*/ 9527 h 147829"/>
                <a:gd name="connsiteX6" fmla="*/ 281654 w 296430"/>
                <a:gd name="connsiteY6" fmla="*/ 44102 h 147829"/>
                <a:gd name="connsiteX7" fmla="*/ 296418 w 296430"/>
                <a:gd name="connsiteY7" fmla="*/ 73725 h 147829"/>
                <a:gd name="connsiteX8" fmla="*/ 296418 w 296430"/>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30" h="147829">
                  <a:moveTo>
                    <a:pt x="0" y="147830"/>
                  </a:moveTo>
                  <a:lnTo>
                    <a:pt x="0" y="73725"/>
                  </a:lnTo>
                  <a:cubicBezTo>
                    <a:pt x="45" y="62069"/>
                    <a:pt x="5544" y="51107"/>
                    <a:pt x="14859" y="44102"/>
                  </a:cubicBezTo>
                  <a:cubicBezTo>
                    <a:pt x="36723" y="28334"/>
                    <a:pt x="61243" y="16622"/>
                    <a:pt x="87249" y="9527"/>
                  </a:cubicBezTo>
                  <a:cubicBezTo>
                    <a:pt x="106934" y="3133"/>
                    <a:pt x="127512" y="-82"/>
                    <a:pt x="148209" y="2"/>
                  </a:cubicBezTo>
                  <a:cubicBezTo>
                    <a:pt x="168859" y="486"/>
                    <a:pt x="189355" y="3690"/>
                    <a:pt x="209169" y="9527"/>
                  </a:cubicBezTo>
                  <a:cubicBezTo>
                    <a:pt x="235567" y="15619"/>
                    <a:pt x="260308" y="27421"/>
                    <a:pt x="281654" y="44102"/>
                  </a:cubicBezTo>
                  <a:cubicBezTo>
                    <a:pt x="291195" y="50908"/>
                    <a:pt x="296728" y="62010"/>
                    <a:pt x="296418" y="73725"/>
                  </a:cubicBezTo>
                  <a:lnTo>
                    <a:pt x="296418"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8" name="Freeform: Shape 57">
              <a:extLst>
                <a:ext uri="{FF2B5EF4-FFF2-40B4-BE49-F238E27FC236}">
                  <a16:creationId xmlns:a16="http://schemas.microsoft.com/office/drawing/2014/main" id="{32870309-7687-40F1-A15A-A7EBF4F34D2F}"/>
                </a:ext>
              </a:extLst>
            </p:cNvPr>
            <p:cNvSpPr/>
            <p:nvPr/>
          </p:nvSpPr>
          <p:spPr>
            <a:xfrm>
              <a:off x="4654199" y="907628"/>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59" name="Group 58">
            <a:extLst>
              <a:ext uri="{FF2B5EF4-FFF2-40B4-BE49-F238E27FC236}">
                <a16:creationId xmlns:a16="http://schemas.microsoft.com/office/drawing/2014/main" id="{63482CC5-2BF0-4950-93F4-E31C83BCA6A2}"/>
              </a:ext>
            </a:extLst>
          </p:cNvPr>
          <p:cNvGrpSpPr>
            <a:grpSpLocks noChangeAspect="1"/>
          </p:cNvGrpSpPr>
          <p:nvPr/>
        </p:nvGrpSpPr>
        <p:grpSpPr>
          <a:xfrm>
            <a:off x="4763456" y="4380278"/>
            <a:ext cx="224699" cy="246888"/>
            <a:chOff x="5754909" y="3048000"/>
            <a:chExt cx="693515" cy="761999"/>
          </a:xfrm>
          <a:solidFill>
            <a:schemeClr val="bg2"/>
          </a:solidFill>
        </p:grpSpPr>
        <p:sp>
          <p:nvSpPr>
            <p:cNvPr id="60" name="Freeform: Shape 59">
              <a:extLst>
                <a:ext uri="{FF2B5EF4-FFF2-40B4-BE49-F238E27FC236}">
                  <a16:creationId xmlns:a16="http://schemas.microsoft.com/office/drawing/2014/main" id="{5F9379B7-BAB9-4D3F-BF4F-E0114D4AB522}"/>
                </a:ext>
              </a:extLst>
            </p:cNvPr>
            <p:cNvSpPr/>
            <p:nvPr/>
          </p:nvSpPr>
          <p:spPr>
            <a:xfrm>
              <a:off x="6224301"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1" name="Freeform: Shape 60">
              <a:extLst>
                <a:ext uri="{FF2B5EF4-FFF2-40B4-BE49-F238E27FC236}">
                  <a16:creationId xmlns:a16="http://schemas.microsoft.com/office/drawing/2014/main" id="{44888E8D-2838-4FD6-8BFB-7E8888F3FDA0}"/>
                </a:ext>
              </a:extLst>
            </p:cNvPr>
            <p:cNvSpPr/>
            <p:nvPr/>
          </p:nvSpPr>
          <p:spPr>
            <a:xfrm>
              <a:off x="5829109"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2" name="Freeform: Shape 61">
              <a:extLst>
                <a:ext uri="{FF2B5EF4-FFF2-40B4-BE49-F238E27FC236}">
                  <a16:creationId xmlns:a16="http://schemas.microsoft.com/office/drawing/2014/main" id="{B94C1E7B-E918-4EA1-BEA5-3C46149168F0}"/>
                </a:ext>
              </a:extLst>
            </p:cNvPr>
            <p:cNvSpPr/>
            <p:nvPr/>
          </p:nvSpPr>
          <p:spPr>
            <a:xfrm>
              <a:off x="6178295" y="3604449"/>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4C1B615F-4883-47E3-B138-7D177674B111}"/>
                </a:ext>
              </a:extLst>
            </p:cNvPr>
            <p:cNvSpPr/>
            <p:nvPr/>
          </p:nvSpPr>
          <p:spPr>
            <a:xfrm>
              <a:off x="5754909" y="3604449"/>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4" name="Freeform: Shape 63">
              <a:extLst>
                <a:ext uri="{FF2B5EF4-FFF2-40B4-BE49-F238E27FC236}">
                  <a16:creationId xmlns:a16="http://schemas.microsoft.com/office/drawing/2014/main" id="{2FE5E38C-67A0-42EF-A223-E0178EC39A15}"/>
                </a:ext>
              </a:extLst>
            </p:cNvPr>
            <p:cNvSpPr/>
            <p:nvPr/>
          </p:nvSpPr>
          <p:spPr>
            <a:xfrm>
              <a:off x="5952553" y="3662170"/>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1379C89C-F9E6-4F05-B05B-ACCDDF2CF77B}"/>
                </a:ext>
              </a:extLst>
            </p:cNvPr>
            <p:cNvSpPr/>
            <p:nvPr/>
          </p:nvSpPr>
          <p:spPr>
            <a:xfrm>
              <a:off x="6026658" y="3493770"/>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Freeform: Shape 65">
              <a:extLst>
                <a:ext uri="{FF2B5EF4-FFF2-40B4-BE49-F238E27FC236}">
                  <a16:creationId xmlns:a16="http://schemas.microsoft.com/office/drawing/2014/main" id="{DDF9F721-6F4F-4DB1-9D4F-88AAEF0E37C0}"/>
                </a:ext>
              </a:extLst>
            </p:cNvPr>
            <p:cNvSpPr/>
            <p:nvPr/>
          </p:nvSpPr>
          <p:spPr>
            <a:xfrm>
              <a:off x="5755481" y="3048000"/>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67" name="Group 66">
            <a:extLst>
              <a:ext uri="{FF2B5EF4-FFF2-40B4-BE49-F238E27FC236}">
                <a16:creationId xmlns:a16="http://schemas.microsoft.com/office/drawing/2014/main" id="{BCE46AE2-CCB5-400F-8696-618D0B522AB0}"/>
              </a:ext>
            </a:extLst>
          </p:cNvPr>
          <p:cNvGrpSpPr>
            <a:grpSpLocks noChangeAspect="1"/>
          </p:cNvGrpSpPr>
          <p:nvPr/>
        </p:nvGrpSpPr>
        <p:grpSpPr>
          <a:xfrm>
            <a:off x="7200296" y="4417003"/>
            <a:ext cx="246888" cy="173439"/>
            <a:chOff x="7423335" y="1888726"/>
            <a:chExt cx="761999" cy="535304"/>
          </a:xfrm>
          <a:solidFill>
            <a:schemeClr val="bg2"/>
          </a:solidFill>
        </p:grpSpPr>
        <p:sp>
          <p:nvSpPr>
            <p:cNvPr id="68" name="Freeform: Shape 67">
              <a:extLst>
                <a:ext uri="{FF2B5EF4-FFF2-40B4-BE49-F238E27FC236}">
                  <a16:creationId xmlns:a16="http://schemas.microsoft.com/office/drawing/2014/main" id="{05A4EB8A-B178-4C7D-AC93-3AB086E0A1CA}"/>
                </a:ext>
              </a:extLst>
            </p:cNvPr>
            <p:cNvSpPr/>
            <p:nvPr/>
          </p:nvSpPr>
          <p:spPr>
            <a:xfrm>
              <a:off x="7737660" y="18887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9" name="Freeform: Shape 68">
              <a:extLst>
                <a:ext uri="{FF2B5EF4-FFF2-40B4-BE49-F238E27FC236}">
                  <a16:creationId xmlns:a16="http://schemas.microsoft.com/office/drawing/2014/main" id="{8B09E0B8-40BA-4516-8226-43CE9ACE349C}"/>
                </a:ext>
              </a:extLst>
            </p:cNvPr>
            <p:cNvSpPr/>
            <p:nvPr/>
          </p:nvSpPr>
          <p:spPr>
            <a:xfrm>
              <a:off x="8004360" y="19268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0" name="Freeform: Shape 69">
              <a:extLst>
                <a:ext uri="{FF2B5EF4-FFF2-40B4-BE49-F238E27FC236}">
                  <a16:creationId xmlns:a16="http://schemas.microsoft.com/office/drawing/2014/main" id="{085B086A-F4B6-4955-96DD-9B0B7EBA85C4}"/>
                </a:ext>
              </a:extLst>
            </p:cNvPr>
            <p:cNvSpPr/>
            <p:nvPr/>
          </p:nvSpPr>
          <p:spPr>
            <a:xfrm>
              <a:off x="7470960" y="19268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1" name="Freeform: Shape 70">
              <a:extLst>
                <a:ext uri="{FF2B5EF4-FFF2-40B4-BE49-F238E27FC236}">
                  <a16:creationId xmlns:a16="http://schemas.microsoft.com/office/drawing/2014/main" id="{5123DF3D-C58D-4CAF-8152-0C0E6674ECA2}"/>
                </a:ext>
              </a:extLst>
            </p:cNvPr>
            <p:cNvSpPr/>
            <p:nvPr/>
          </p:nvSpPr>
          <p:spPr>
            <a:xfrm>
              <a:off x="7429050" y="2172571"/>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2" name="Freeform: Shape 71">
              <a:extLst>
                <a:ext uri="{FF2B5EF4-FFF2-40B4-BE49-F238E27FC236}">
                  <a16:creationId xmlns:a16="http://schemas.microsoft.com/office/drawing/2014/main" id="{5A93AEFA-2679-4A23-B192-0BE0A5ACED4F}"/>
                </a:ext>
              </a:extLst>
            </p:cNvPr>
            <p:cNvSpPr/>
            <p:nvPr/>
          </p:nvSpPr>
          <p:spPr>
            <a:xfrm>
              <a:off x="7423335" y="2079581"/>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3" name="Freeform: Shape 72">
              <a:extLst>
                <a:ext uri="{FF2B5EF4-FFF2-40B4-BE49-F238E27FC236}">
                  <a16:creationId xmlns:a16="http://schemas.microsoft.com/office/drawing/2014/main" id="{3E0C8BA7-FA1F-47D2-B692-5EFC27954AF3}"/>
                </a:ext>
              </a:extLst>
            </p:cNvPr>
            <p:cNvSpPr/>
            <p:nvPr/>
          </p:nvSpPr>
          <p:spPr>
            <a:xfrm>
              <a:off x="7689082" y="2041481"/>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4" name="Freeform: Shape 73">
              <a:extLst>
                <a:ext uri="{FF2B5EF4-FFF2-40B4-BE49-F238E27FC236}">
                  <a16:creationId xmlns:a16="http://schemas.microsoft.com/office/drawing/2014/main" id="{F63D1396-AB80-4ED2-9236-D32A09006994}"/>
                </a:ext>
              </a:extLst>
            </p:cNvPr>
            <p:cNvSpPr/>
            <p:nvPr/>
          </p:nvSpPr>
          <p:spPr>
            <a:xfrm>
              <a:off x="7955782" y="2079581"/>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75" name="Group 74">
            <a:extLst>
              <a:ext uri="{FF2B5EF4-FFF2-40B4-BE49-F238E27FC236}">
                <a16:creationId xmlns:a16="http://schemas.microsoft.com/office/drawing/2014/main" id="{F1E3C980-5D53-40F1-B065-7661E7ED37F2}"/>
              </a:ext>
            </a:extLst>
          </p:cNvPr>
          <p:cNvGrpSpPr>
            <a:grpSpLocks noChangeAspect="1"/>
          </p:cNvGrpSpPr>
          <p:nvPr/>
        </p:nvGrpSpPr>
        <p:grpSpPr>
          <a:xfrm>
            <a:off x="7499742" y="3178157"/>
            <a:ext cx="246888" cy="205336"/>
            <a:chOff x="8247513" y="567093"/>
            <a:chExt cx="799958" cy="665320"/>
          </a:xfrm>
          <a:solidFill>
            <a:schemeClr val="bg2"/>
          </a:solidFill>
        </p:grpSpPr>
        <p:sp>
          <p:nvSpPr>
            <p:cNvPr id="76" name="Freeform: Shape 75">
              <a:extLst>
                <a:ext uri="{FF2B5EF4-FFF2-40B4-BE49-F238E27FC236}">
                  <a16:creationId xmlns:a16="http://schemas.microsoft.com/office/drawing/2014/main" id="{10A19E31-E2CB-402D-8669-D0BF6598248B}"/>
                </a:ext>
              </a:extLst>
            </p:cNvPr>
            <p:cNvSpPr/>
            <p:nvPr/>
          </p:nvSpPr>
          <p:spPr>
            <a:xfrm>
              <a:off x="8255944" y="726636"/>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7" name="Freeform: Shape 76">
              <a:extLst>
                <a:ext uri="{FF2B5EF4-FFF2-40B4-BE49-F238E27FC236}">
                  <a16:creationId xmlns:a16="http://schemas.microsoft.com/office/drawing/2014/main" id="{A92DBA42-5F5F-4DCB-AF9E-AD199E5ACFF7}"/>
                </a:ext>
              </a:extLst>
            </p:cNvPr>
            <p:cNvSpPr/>
            <p:nvPr/>
          </p:nvSpPr>
          <p:spPr>
            <a:xfrm>
              <a:off x="8314047"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8" name="Freeform: Shape 77">
              <a:extLst>
                <a:ext uri="{FF2B5EF4-FFF2-40B4-BE49-F238E27FC236}">
                  <a16:creationId xmlns:a16="http://schemas.microsoft.com/office/drawing/2014/main" id="{5E010803-14BC-4D63-B60E-3BCD2F7A9366}"/>
                </a:ext>
              </a:extLst>
            </p:cNvPr>
            <p:cNvSpPr/>
            <p:nvPr/>
          </p:nvSpPr>
          <p:spPr>
            <a:xfrm>
              <a:off x="8247513" y="671870"/>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9" name="Freeform: Shape 78">
              <a:extLst>
                <a:ext uri="{FF2B5EF4-FFF2-40B4-BE49-F238E27FC236}">
                  <a16:creationId xmlns:a16="http://schemas.microsoft.com/office/drawing/2014/main" id="{88D042AB-23EF-4948-8451-F13202DB5B4A}"/>
                </a:ext>
              </a:extLst>
            </p:cNvPr>
            <p:cNvSpPr/>
            <p:nvPr/>
          </p:nvSpPr>
          <p:spPr>
            <a:xfrm>
              <a:off x="8694951"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0" name="Freeform: Shape 79">
              <a:extLst>
                <a:ext uri="{FF2B5EF4-FFF2-40B4-BE49-F238E27FC236}">
                  <a16:creationId xmlns:a16="http://schemas.microsoft.com/office/drawing/2014/main" id="{1D432643-A44F-4B3F-83A9-21D64493852F}"/>
                </a:ext>
              </a:extLst>
            </p:cNvPr>
            <p:cNvSpPr/>
            <p:nvPr/>
          </p:nvSpPr>
          <p:spPr>
            <a:xfrm>
              <a:off x="8504166"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nodeType="afterGroup">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outVertical)">
                                      <p:cBhvr>
                                        <p:cTn id="23" dur="500"/>
                                        <p:tgtEl>
                                          <p:spTgt spid="13"/>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outVertical)">
                                      <p:cBhvr>
                                        <p:cTn id="26" dur="500"/>
                                        <p:tgtEl>
                                          <p:spTgt spid="14"/>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outVertical)">
                                      <p:cBhvr>
                                        <p:cTn id="29" dur="500"/>
                                        <p:tgtEl>
                                          <p:spTgt spid="15"/>
                                        </p:tgtEl>
                                      </p:cBhvr>
                                    </p:animEffect>
                                  </p:childTnLst>
                                </p:cTn>
                              </p:par>
                            </p:childTnLst>
                          </p:cTn>
                        </p:par>
                        <p:par>
                          <p:cTn id="30" fill="hold" nodeType="afterGroup">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ppt_w</p:attrName>
                                        </p:attrNameLst>
                                      </p:cBhvr>
                                      <p:tavLst>
                                        <p:tav tm="0">
                                          <p:val>
                                            <p:fltVal val="0"/>
                                          </p:val>
                                        </p:tav>
                                        <p:tav tm="100000">
                                          <p:val>
                                            <p:strVal val="#ppt_w"/>
                                          </p:val>
                                        </p:tav>
                                      </p:tavLst>
                                    </p:anim>
                                    <p:anim calcmode="lin" valueType="num">
                                      <p:cBhvr>
                                        <p:cTn id="49" dur="500" fill="hold"/>
                                        <p:tgtEl>
                                          <p:spTgt spid="18"/>
                                        </p:tgtEl>
                                        <p:attrNameLst>
                                          <p:attrName>ppt_h</p:attrName>
                                        </p:attrNameLst>
                                      </p:cBhvr>
                                      <p:tavLst>
                                        <p:tav tm="0">
                                          <p:val>
                                            <p:fltVal val="0"/>
                                          </p:val>
                                        </p:tav>
                                        <p:tav tm="100000">
                                          <p:val>
                                            <p:strVal val="#ppt_h"/>
                                          </p:val>
                                        </p:tav>
                                      </p:tavLst>
                                    </p:anim>
                                    <p:animEffect transition="in" filter="fade">
                                      <p:cBhvr>
                                        <p:cTn id="50" dur="500"/>
                                        <p:tgtEl>
                                          <p:spTgt spid="18"/>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ppt_w</p:attrName>
                                        </p:attrNameLst>
                                      </p:cBhvr>
                                      <p:tavLst>
                                        <p:tav tm="0">
                                          <p:val>
                                            <p:fltVal val="0"/>
                                          </p:val>
                                        </p:tav>
                                        <p:tav tm="100000">
                                          <p:val>
                                            <p:strVal val="#ppt_w"/>
                                          </p:val>
                                        </p:tav>
                                      </p:tavLst>
                                    </p:anim>
                                    <p:anim calcmode="lin" valueType="num">
                                      <p:cBhvr>
                                        <p:cTn id="54" dur="500" fill="hold"/>
                                        <p:tgtEl>
                                          <p:spTgt spid="21"/>
                                        </p:tgtEl>
                                        <p:attrNameLst>
                                          <p:attrName>ppt_h</p:attrName>
                                        </p:attrNameLst>
                                      </p:cBhvr>
                                      <p:tavLst>
                                        <p:tav tm="0">
                                          <p:val>
                                            <p:fltVal val="0"/>
                                          </p:val>
                                        </p:tav>
                                        <p:tav tm="100000">
                                          <p:val>
                                            <p:strVal val="#ppt_h"/>
                                          </p:val>
                                        </p:tav>
                                      </p:tavLst>
                                    </p:anim>
                                    <p:animEffect transition="in" filter="fade">
                                      <p:cBhvr>
                                        <p:cTn id="55" dur="500"/>
                                        <p:tgtEl>
                                          <p:spTgt spid="2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500" fill="hold"/>
                                        <p:tgtEl>
                                          <p:spTgt spid="20"/>
                                        </p:tgtEl>
                                        <p:attrNameLst>
                                          <p:attrName>ppt_w</p:attrName>
                                        </p:attrNameLst>
                                      </p:cBhvr>
                                      <p:tavLst>
                                        <p:tav tm="0">
                                          <p:val>
                                            <p:fltVal val="0"/>
                                          </p:val>
                                        </p:tav>
                                        <p:tav tm="100000">
                                          <p:val>
                                            <p:strVal val="#ppt_w"/>
                                          </p:val>
                                        </p:tav>
                                      </p:tavLst>
                                    </p:anim>
                                    <p:anim calcmode="lin" valueType="num">
                                      <p:cBhvr>
                                        <p:cTn id="59" dur="500" fill="hold"/>
                                        <p:tgtEl>
                                          <p:spTgt spid="20"/>
                                        </p:tgtEl>
                                        <p:attrNameLst>
                                          <p:attrName>ppt_h</p:attrName>
                                        </p:attrNameLst>
                                      </p:cBhvr>
                                      <p:tavLst>
                                        <p:tav tm="0">
                                          <p:val>
                                            <p:fltVal val="0"/>
                                          </p:val>
                                        </p:tav>
                                        <p:tav tm="100000">
                                          <p:val>
                                            <p:strVal val="#ppt_h"/>
                                          </p:val>
                                        </p:tav>
                                      </p:tavLst>
                                    </p:anim>
                                    <p:animEffect transition="in" filter="fade">
                                      <p:cBhvr>
                                        <p:cTn id="60" dur="500"/>
                                        <p:tgtEl>
                                          <p:spTgt spid="20"/>
                                        </p:tgtEl>
                                      </p:cBhvr>
                                    </p:animEffect>
                                  </p:childTnLst>
                                </p:cTn>
                              </p:par>
                            </p:childTnLst>
                          </p:cTn>
                        </p:par>
                        <p:par>
                          <p:cTn id="61" fill="hold" nodeType="afterGroup">
                            <p:stCondLst>
                              <p:cond delay="3000"/>
                            </p:stCondLst>
                            <p:childTnLst>
                              <p:par>
                                <p:cTn id="62" presetID="53" presetClass="entr" presetSubtype="16" fill="hold" nodeType="afterEffect">
                                  <p:stCondLst>
                                    <p:cond delay="0"/>
                                  </p:stCondLst>
                                  <p:childTnLst>
                                    <p:set>
                                      <p:cBhvr>
                                        <p:cTn id="63" dur="1" fill="hold">
                                          <p:stCondLst>
                                            <p:cond delay="0"/>
                                          </p:stCondLst>
                                        </p:cTn>
                                        <p:tgtEl>
                                          <p:spTgt spid="40"/>
                                        </p:tgtEl>
                                        <p:attrNameLst>
                                          <p:attrName>style.visibility</p:attrName>
                                        </p:attrNameLst>
                                      </p:cBhvr>
                                      <p:to>
                                        <p:strVal val="visible"/>
                                      </p:to>
                                    </p:set>
                                    <p:anim calcmode="lin" valueType="num">
                                      <p:cBhvr>
                                        <p:cTn id="64" dur="500" fill="hold"/>
                                        <p:tgtEl>
                                          <p:spTgt spid="40"/>
                                        </p:tgtEl>
                                        <p:attrNameLst>
                                          <p:attrName>ppt_w</p:attrName>
                                        </p:attrNameLst>
                                      </p:cBhvr>
                                      <p:tavLst>
                                        <p:tav tm="0">
                                          <p:val>
                                            <p:fltVal val="0"/>
                                          </p:val>
                                        </p:tav>
                                        <p:tav tm="100000">
                                          <p:val>
                                            <p:strVal val="#ppt_w"/>
                                          </p:val>
                                        </p:tav>
                                      </p:tavLst>
                                    </p:anim>
                                    <p:anim calcmode="lin" valueType="num">
                                      <p:cBhvr>
                                        <p:cTn id="65" dur="500" fill="hold"/>
                                        <p:tgtEl>
                                          <p:spTgt spid="40"/>
                                        </p:tgtEl>
                                        <p:attrNameLst>
                                          <p:attrName>ppt_h</p:attrName>
                                        </p:attrNameLst>
                                      </p:cBhvr>
                                      <p:tavLst>
                                        <p:tav tm="0">
                                          <p:val>
                                            <p:fltVal val="0"/>
                                          </p:val>
                                        </p:tav>
                                        <p:tav tm="100000">
                                          <p:val>
                                            <p:strVal val="#ppt_h"/>
                                          </p:val>
                                        </p:tav>
                                      </p:tavLst>
                                    </p:anim>
                                    <p:animEffect transition="in" filter="fade">
                                      <p:cBhvr>
                                        <p:cTn id="66" dur="500"/>
                                        <p:tgtEl>
                                          <p:spTgt spid="40"/>
                                        </p:tgtEl>
                                      </p:cBhvr>
                                    </p:animEffect>
                                  </p:childTnLst>
                                </p:cTn>
                              </p:par>
                              <p:par>
                                <p:cTn id="67" presetID="53" presetClass="entr" presetSubtype="16"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p:cTn id="69" dur="500" fill="hold"/>
                                        <p:tgtEl>
                                          <p:spTgt spid="45"/>
                                        </p:tgtEl>
                                        <p:attrNameLst>
                                          <p:attrName>ppt_w</p:attrName>
                                        </p:attrNameLst>
                                      </p:cBhvr>
                                      <p:tavLst>
                                        <p:tav tm="0">
                                          <p:val>
                                            <p:fltVal val="0"/>
                                          </p:val>
                                        </p:tav>
                                        <p:tav tm="100000">
                                          <p:val>
                                            <p:strVal val="#ppt_w"/>
                                          </p:val>
                                        </p:tav>
                                      </p:tavLst>
                                    </p:anim>
                                    <p:anim calcmode="lin" valueType="num">
                                      <p:cBhvr>
                                        <p:cTn id="70" dur="500" fill="hold"/>
                                        <p:tgtEl>
                                          <p:spTgt spid="45"/>
                                        </p:tgtEl>
                                        <p:attrNameLst>
                                          <p:attrName>ppt_h</p:attrName>
                                        </p:attrNameLst>
                                      </p:cBhvr>
                                      <p:tavLst>
                                        <p:tav tm="0">
                                          <p:val>
                                            <p:fltVal val="0"/>
                                          </p:val>
                                        </p:tav>
                                        <p:tav tm="100000">
                                          <p:val>
                                            <p:strVal val="#ppt_h"/>
                                          </p:val>
                                        </p:tav>
                                      </p:tavLst>
                                    </p:anim>
                                    <p:animEffect transition="in" filter="fade">
                                      <p:cBhvr>
                                        <p:cTn id="71" dur="500"/>
                                        <p:tgtEl>
                                          <p:spTgt spid="45"/>
                                        </p:tgtEl>
                                      </p:cBhvr>
                                    </p:animEffect>
                                  </p:childTnLst>
                                </p:cTn>
                              </p:par>
                              <p:par>
                                <p:cTn id="72" presetID="53" presetClass="entr" presetSubtype="16" fill="hold" nodeType="withEffect">
                                  <p:stCondLst>
                                    <p:cond delay="0"/>
                                  </p:stCondLst>
                                  <p:childTnLst>
                                    <p:set>
                                      <p:cBhvr>
                                        <p:cTn id="73" dur="1" fill="hold">
                                          <p:stCondLst>
                                            <p:cond delay="0"/>
                                          </p:stCondLst>
                                        </p:cTn>
                                        <p:tgtEl>
                                          <p:spTgt spid="48"/>
                                        </p:tgtEl>
                                        <p:attrNameLst>
                                          <p:attrName>style.visibility</p:attrName>
                                        </p:attrNameLst>
                                      </p:cBhvr>
                                      <p:to>
                                        <p:strVal val="visible"/>
                                      </p:to>
                                    </p:set>
                                    <p:anim calcmode="lin" valueType="num">
                                      <p:cBhvr>
                                        <p:cTn id="74" dur="500" fill="hold"/>
                                        <p:tgtEl>
                                          <p:spTgt spid="48"/>
                                        </p:tgtEl>
                                        <p:attrNameLst>
                                          <p:attrName>ppt_w</p:attrName>
                                        </p:attrNameLst>
                                      </p:cBhvr>
                                      <p:tavLst>
                                        <p:tav tm="0">
                                          <p:val>
                                            <p:fltVal val="0"/>
                                          </p:val>
                                        </p:tav>
                                        <p:tav tm="100000">
                                          <p:val>
                                            <p:strVal val="#ppt_w"/>
                                          </p:val>
                                        </p:tav>
                                      </p:tavLst>
                                    </p:anim>
                                    <p:anim calcmode="lin" valueType="num">
                                      <p:cBhvr>
                                        <p:cTn id="75" dur="500" fill="hold"/>
                                        <p:tgtEl>
                                          <p:spTgt spid="48"/>
                                        </p:tgtEl>
                                        <p:attrNameLst>
                                          <p:attrName>ppt_h</p:attrName>
                                        </p:attrNameLst>
                                      </p:cBhvr>
                                      <p:tavLst>
                                        <p:tav tm="0">
                                          <p:val>
                                            <p:fltVal val="0"/>
                                          </p:val>
                                        </p:tav>
                                        <p:tav tm="100000">
                                          <p:val>
                                            <p:strVal val="#ppt_h"/>
                                          </p:val>
                                        </p:tav>
                                      </p:tavLst>
                                    </p:anim>
                                    <p:animEffect transition="in" filter="fade">
                                      <p:cBhvr>
                                        <p:cTn id="76" dur="500"/>
                                        <p:tgtEl>
                                          <p:spTgt spid="48"/>
                                        </p:tgtEl>
                                      </p:cBhvr>
                                    </p:animEffect>
                                  </p:childTnLst>
                                </p:cTn>
                              </p:par>
                              <p:par>
                                <p:cTn id="77" presetID="53" presetClass="entr" presetSubtype="16" fill="hold" nodeType="withEffect">
                                  <p:stCondLst>
                                    <p:cond delay="0"/>
                                  </p:stCondLst>
                                  <p:childTnLst>
                                    <p:set>
                                      <p:cBhvr>
                                        <p:cTn id="78" dur="1" fill="hold">
                                          <p:stCondLst>
                                            <p:cond delay="0"/>
                                          </p:stCondLst>
                                        </p:cTn>
                                        <p:tgtEl>
                                          <p:spTgt spid="75"/>
                                        </p:tgtEl>
                                        <p:attrNameLst>
                                          <p:attrName>style.visibility</p:attrName>
                                        </p:attrNameLst>
                                      </p:cBhvr>
                                      <p:to>
                                        <p:strVal val="visible"/>
                                      </p:to>
                                    </p:set>
                                    <p:anim calcmode="lin" valueType="num">
                                      <p:cBhvr>
                                        <p:cTn id="79" dur="500" fill="hold"/>
                                        <p:tgtEl>
                                          <p:spTgt spid="75"/>
                                        </p:tgtEl>
                                        <p:attrNameLst>
                                          <p:attrName>ppt_w</p:attrName>
                                        </p:attrNameLst>
                                      </p:cBhvr>
                                      <p:tavLst>
                                        <p:tav tm="0">
                                          <p:val>
                                            <p:fltVal val="0"/>
                                          </p:val>
                                        </p:tav>
                                        <p:tav tm="100000">
                                          <p:val>
                                            <p:strVal val="#ppt_w"/>
                                          </p:val>
                                        </p:tav>
                                      </p:tavLst>
                                    </p:anim>
                                    <p:anim calcmode="lin" valueType="num">
                                      <p:cBhvr>
                                        <p:cTn id="80" dur="500" fill="hold"/>
                                        <p:tgtEl>
                                          <p:spTgt spid="75"/>
                                        </p:tgtEl>
                                        <p:attrNameLst>
                                          <p:attrName>ppt_h</p:attrName>
                                        </p:attrNameLst>
                                      </p:cBhvr>
                                      <p:tavLst>
                                        <p:tav tm="0">
                                          <p:val>
                                            <p:fltVal val="0"/>
                                          </p:val>
                                        </p:tav>
                                        <p:tav tm="100000">
                                          <p:val>
                                            <p:strVal val="#ppt_h"/>
                                          </p:val>
                                        </p:tav>
                                      </p:tavLst>
                                    </p:anim>
                                    <p:animEffect transition="in" filter="fade">
                                      <p:cBhvr>
                                        <p:cTn id="81" dur="500"/>
                                        <p:tgtEl>
                                          <p:spTgt spid="75"/>
                                        </p:tgtEl>
                                      </p:cBhvr>
                                    </p:animEffect>
                                  </p:childTnLst>
                                </p:cTn>
                              </p:par>
                              <p:par>
                                <p:cTn id="82" presetID="53" presetClass="entr" presetSubtype="16" fill="hold" nodeType="with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par>
                                <p:cTn id="87" presetID="53" presetClass="entr" presetSubtype="16" fill="hold" nodeType="withEffect">
                                  <p:stCondLst>
                                    <p:cond delay="0"/>
                                  </p:stCondLst>
                                  <p:childTnLst>
                                    <p:set>
                                      <p:cBhvr>
                                        <p:cTn id="88" dur="1" fill="hold">
                                          <p:stCondLst>
                                            <p:cond delay="0"/>
                                          </p:stCondLst>
                                        </p:cTn>
                                        <p:tgtEl>
                                          <p:spTgt spid="67"/>
                                        </p:tgtEl>
                                        <p:attrNameLst>
                                          <p:attrName>style.visibility</p:attrName>
                                        </p:attrNameLst>
                                      </p:cBhvr>
                                      <p:to>
                                        <p:strVal val="visible"/>
                                      </p:to>
                                    </p:set>
                                    <p:anim calcmode="lin" valueType="num">
                                      <p:cBhvr>
                                        <p:cTn id="89" dur="500" fill="hold"/>
                                        <p:tgtEl>
                                          <p:spTgt spid="67"/>
                                        </p:tgtEl>
                                        <p:attrNameLst>
                                          <p:attrName>ppt_w</p:attrName>
                                        </p:attrNameLst>
                                      </p:cBhvr>
                                      <p:tavLst>
                                        <p:tav tm="0">
                                          <p:val>
                                            <p:fltVal val="0"/>
                                          </p:val>
                                        </p:tav>
                                        <p:tav tm="100000">
                                          <p:val>
                                            <p:strVal val="#ppt_w"/>
                                          </p:val>
                                        </p:tav>
                                      </p:tavLst>
                                    </p:anim>
                                    <p:anim calcmode="lin" valueType="num">
                                      <p:cBhvr>
                                        <p:cTn id="90" dur="500" fill="hold"/>
                                        <p:tgtEl>
                                          <p:spTgt spid="67"/>
                                        </p:tgtEl>
                                        <p:attrNameLst>
                                          <p:attrName>ppt_h</p:attrName>
                                        </p:attrNameLst>
                                      </p:cBhvr>
                                      <p:tavLst>
                                        <p:tav tm="0">
                                          <p:val>
                                            <p:fltVal val="0"/>
                                          </p:val>
                                        </p:tav>
                                        <p:tav tm="100000">
                                          <p:val>
                                            <p:strVal val="#ppt_h"/>
                                          </p:val>
                                        </p:tav>
                                      </p:tavLst>
                                    </p:anim>
                                    <p:animEffect transition="in" filter="fade">
                                      <p:cBhvr>
                                        <p:cTn id="91" dur="500"/>
                                        <p:tgtEl>
                                          <p:spTgt spid="67"/>
                                        </p:tgtEl>
                                      </p:cBhvr>
                                    </p:animEffect>
                                  </p:childTnLst>
                                </p:cTn>
                              </p:par>
                            </p:childTnLst>
                          </p:cTn>
                        </p:par>
                        <p:par>
                          <p:cTn id="92" fill="hold" nodeType="afterGroup">
                            <p:stCondLst>
                              <p:cond delay="3500"/>
                            </p:stCondLst>
                            <p:childTnLst>
                              <p:par>
                                <p:cTn id="93" presetID="22" presetClass="entr" presetSubtype="2"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wipe(right)">
                                      <p:cBhvr>
                                        <p:cTn id="95" dur="500"/>
                                        <p:tgtEl>
                                          <p:spTgt spid="25"/>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wipe(right)">
                                      <p:cBhvr>
                                        <p:cTn id="98" dur="500"/>
                                        <p:tgtEl>
                                          <p:spTgt spid="27"/>
                                        </p:tgtEl>
                                      </p:cBhvr>
                                    </p:animEffect>
                                  </p:childTnLst>
                                </p:cTn>
                              </p:par>
                              <p:par>
                                <p:cTn id="99" presetID="22" presetClass="entr" presetSubtype="2"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right)">
                                      <p:cBhvr>
                                        <p:cTn id="101" dur="500"/>
                                        <p:tgtEl>
                                          <p:spTgt spid="33"/>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wipe(left)">
                                      <p:cBhvr>
                                        <p:cTn id="104" dur="500"/>
                                        <p:tgtEl>
                                          <p:spTgt spid="23"/>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wipe(left)">
                                      <p:cBhvr>
                                        <p:cTn id="107" dur="500"/>
                                        <p:tgtEl>
                                          <p:spTgt spid="29"/>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wipe(left)">
                                      <p:cBhvr>
                                        <p:cTn id="110" dur="500"/>
                                        <p:tgtEl>
                                          <p:spTgt spid="31"/>
                                        </p:tgtEl>
                                      </p:cBhvr>
                                    </p:animEffect>
                                  </p:childTnLst>
                                </p:cTn>
                              </p:par>
                            </p:childTnLst>
                          </p:cTn>
                        </p:par>
                        <p:par>
                          <p:cTn id="111" fill="hold" nodeType="afterGroup">
                            <p:stCondLst>
                              <p:cond delay="4000"/>
                            </p:stCondLst>
                            <p:childTnLst>
                              <p:par>
                                <p:cTn id="112" presetID="22" presetClass="entr" presetSubtype="2" fill="hold" grpId="0" nodeType="after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wipe(right)">
                                      <p:cBhvr>
                                        <p:cTn id="114" dur="500"/>
                                        <p:tgtEl>
                                          <p:spTgt spid="24"/>
                                        </p:tgtEl>
                                      </p:cBhvr>
                                    </p:animEffect>
                                  </p:childTnLst>
                                </p:cTn>
                              </p:par>
                              <p:par>
                                <p:cTn id="115" presetID="22" presetClass="entr" presetSubtype="2"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right)">
                                      <p:cBhvr>
                                        <p:cTn id="117" dur="500"/>
                                        <p:tgtEl>
                                          <p:spTgt spid="26"/>
                                        </p:tgtEl>
                                      </p:cBhvr>
                                    </p:animEffect>
                                  </p:childTnLst>
                                </p:cTn>
                              </p:par>
                              <p:par>
                                <p:cTn id="118" presetID="22" presetClass="entr" presetSubtype="2" fill="hold" grpId="0" nodeType="withEffect">
                                  <p:stCondLst>
                                    <p:cond delay="0"/>
                                  </p:stCondLst>
                                  <p:childTnLst>
                                    <p:set>
                                      <p:cBhvr>
                                        <p:cTn id="119" dur="1" fill="hold">
                                          <p:stCondLst>
                                            <p:cond delay="0"/>
                                          </p:stCondLst>
                                        </p:cTn>
                                        <p:tgtEl>
                                          <p:spTgt spid="32"/>
                                        </p:tgtEl>
                                        <p:attrNameLst>
                                          <p:attrName>style.visibility</p:attrName>
                                        </p:attrNameLst>
                                      </p:cBhvr>
                                      <p:to>
                                        <p:strVal val="visible"/>
                                      </p:to>
                                    </p:set>
                                    <p:animEffect transition="in" filter="wipe(right)">
                                      <p:cBhvr>
                                        <p:cTn id="120" dur="500"/>
                                        <p:tgtEl>
                                          <p:spTgt spid="32"/>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wipe(left)">
                                      <p:cBhvr>
                                        <p:cTn id="123" dur="500"/>
                                        <p:tgtEl>
                                          <p:spTgt spid="22"/>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28"/>
                                        </p:tgtEl>
                                        <p:attrNameLst>
                                          <p:attrName>style.visibility</p:attrName>
                                        </p:attrNameLst>
                                      </p:cBhvr>
                                      <p:to>
                                        <p:strVal val="visible"/>
                                      </p:to>
                                    </p:set>
                                    <p:animEffect transition="in" filter="wipe(left)">
                                      <p:cBhvr>
                                        <p:cTn id="126" dur="500"/>
                                        <p:tgtEl>
                                          <p:spTgt spid="28"/>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wipe(left)">
                                      <p:cBhvr>
                                        <p:cTn id="129" dur="500"/>
                                        <p:tgtEl>
                                          <p:spTgt spid="30"/>
                                        </p:tgtEl>
                                      </p:cBhvr>
                                    </p:animEffect>
                                  </p:childTnLst>
                                </p:cTn>
                              </p:par>
                            </p:childTnLst>
                          </p:cTn>
                        </p:par>
                        <p:par>
                          <p:cTn id="130" fill="hold" nodeType="afterGroup">
                            <p:stCondLst>
                              <p:cond delay="4500"/>
                            </p:stCondLst>
                            <p:childTnLst>
                              <p:par>
                                <p:cTn id="131" presetID="22" presetClass="entr" presetSubtype="1" fill="hold" grpId="0" nodeType="afterEffect">
                                  <p:stCondLst>
                                    <p:cond delay="0"/>
                                  </p:stCondLst>
                                  <p:childTnLst>
                                    <p:set>
                                      <p:cBhvr>
                                        <p:cTn id="132" dur="1" fill="hold">
                                          <p:stCondLst>
                                            <p:cond delay="0"/>
                                          </p:stCondLst>
                                        </p:cTn>
                                        <p:tgtEl>
                                          <p:spTgt spid="42"/>
                                        </p:tgtEl>
                                        <p:attrNameLst>
                                          <p:attrName>style.visibility</p:attrName>
                                        </p:attrNameLst>
                                      </p:cBhvr>
                                      <p:to>
                                        <p:strVal val="visible"/>
                                      </p:to>
                                    </p:set>
                                    <p:animEffect transition="in" filter="wipe(up)">
                                      <p:cBhvr>
                                        <p:cTn id="1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P spid="26" grpId="0"/>
      <p:bldP spid="27" grpId="0"/>
      <p:bldP spid="28" grpId="0"/>
      <p:bldP spid="29" grpId="0"/>
      <p:bldP spid="30" grpId="0"/>
      <p:bldP spid="31" grpId="0"/>
      <p:bldP spid="32" grpId="0"/>
      <p:bldP spid="33" grpId="0"/>
      <p:bldP spid="42" grpId="0"/>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F5104211-5A26-495A-9FCF-418634233CD2}"/>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FC6D6587-3685-4FB4-8BA7-C3B9AB87304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FC508152-1009-42F1-8C56-8195AA2275FA}"/>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1D2F606F-5980-46BD-9794-C834E6B3929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4B9054BD-4F69-4620-9D9A-494653D0F6CB}"/>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F11246D8-24B5-4297-AB85-0842979A485E}"/>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6925BA41-3BF0-4469-9B55-11EEBB20002F}"/>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3A725848-1D36-4B3D-8A87-F40E38C8BB46}"/>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A425B66E-D0FB-4DDF-AB08-64BE78C215B5}"/>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grpSp>
        <p:nvGrpSpPr>
          <p:cNvPr id="80" name="Group 79">
            <a:extLst>
              <a:ext uri="{FF2B5EF4-FFF2-40B4-BE49-F238E27FC236}">
                <a16:creationId xmlns:a16="http://schemas.microsoft.com/office/drawing/2014/main" id="{3B7B862A-DA88-4025-BDE6-99D6F875E48A}"/>
              </a:ext>
            </a:extLst>
          </p:cNvPr>
          <p:cNvGrpSpPr/>
          <p:nvPr/>
        </p:nvGrpSpPr>
        <p:grpSpPr>
          <a:xfrm>
            <a:off x="1153115" y="1754915"/>
            <a:ext cx="5043488" cy="3878263"/>
            <a:chOff x="5762625" y="1031875"/>
            <a:chExt cx="5043488" cy="3878263"/>
          </a:xfrm>
          <a:solidFill>
            <a:schemeClr val="bg2">
              <a:lumMod val="85000"/>
            </a:schemeClr>
          </a:solidFill>
        </p:grpSpPr>
        <p:sp>
          <p:nvSpPr>
            <p:cNvPr id="81" name="Freeform 23">
              <a:extLst>
                <a:ext uri="{FF2B5EF4-FFF2-40B4-BE49-F238E27FC236}">
                  <a16:creationId xmlns:a16="http://schemas.microsoft.com/office/drawing/2014/main" id="{20C5E3BB-2252-416F-81C5-B0FC438990C0}"/>
                </a:ext>
              </a:extLst>
            </p:cNvPr>
            <p:cNvSpPr>
              <a:spLocks/>
            </p:cNvSpPr>
            <p:nvPr/>
          </p:nvSpPr>
          <p:spPr bwMode="auto">
            <a:xfrm>
              <a:off x="6911975" y="2457450"/>
              <a:ext cx="11113" cy="7938"/>
            </a:xfrm>
            <a:custGeom>
              <a:avLst/>
              <a:gdLst>
                <a:gd name="T0" fmla="*/ 3 w 3"/>
                <a:gd name="T1" fmla="*/ 1 h 2"/>
                <a:gd name="T2" fmla="*/ 2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2" y="0"/>
                    <a:pt x="2" y="0"/>
                    <a:pt x="2" y="0"/>
                  </a:cubicBezTo>
                  <a:cubicBezTo>
                    <a:pt x="0" y="1"/>
                    <a:pt x="0" y="1"/>
                    <a:pt x="0" y="1"/>
                  </a:cubicBezTo>
                  <a:cubicBezTo>
                    <a:pt x="0" y="2"/>
                    <a:pt x="1" y="2"/>
                    <a:pt x="1" y="2"/>
                  </a:cubicBezTo>
                  <a:lnTo>
                    <a:pt x="3" y="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2" name="Freeform 24">
              <a:extLst>
                <a:ext uri="{FF2B5EF4-FFF2-40B4-BE49-F238E27FC236}">
                  <a16:creationId xmlns:a16="http://schemas.microsoft.com/office/drawing/2014/main" id="{A6AB6B79-219C-4A6E-A22B-056441DDA973}"/>
                </a:ext>
              </a:extLst>
            </p:cNvPr>
            <p:cNvSpPr>
              <a:spLocks/>
            </p:cNvSpPr>
            <p:nvPr/>
          </p:nvSpPr>
          <p:spPr bwMode="auto">
            <a:xfrm>
              <a:off x="6929438" y="2428875"/>
              <a:ext cx="19050" cy="22225"/>
            </a:xfrm>
            <a:custGeom>
              <a:avLst/>
              <a:gdLst>
                <a:gd name="T0" fmla="*/ 0 w 12"/>
                <a:gd name="T1" fmla="*/ 11 h 14"/>
                <a:gd name="T2" fmla="*/ 0 w 12"/>
                <a:gd name="T3" fmla="*/ 14 h 14"/>
                <a:gd name="T4" fmla="*/ 3 w 12"/>
                <a:gd name="T5" fmla="*/ 14 h 14"/>
                <a:gd name="T6" fmla="*/ 3 w 12"/>
                <a:gd name="T7" fmla="*/ 11 h 14"/>
                <a:gd name="T8" fmla="*/ 7 w 12"/>
                <a:gd name="T9" fmla="*/ 9 h 14"/>
                <a:gd name="T10" fmla="*/ 10 w 12"/>
                <a:gd name="T11" fmla="*/ 4 h 14"/>
                <a:gd name="T12" fmla="*/ 12 w 12"/>
                <a:gd name="T13" fmla="*/ 2 h 14"/>
                <a:gd name="T14" fmla="*/ 10 w 12"/>
                <a:gd name="T15" fmla="*/ 0 h 14"/>
                <a:gd name="T16" fmla="*/ 7 w 12"/>
                <a:gd name="T17" fmla="*/ 0 h 14"/>
                <a:gd name="T18" fmla="*/ 5 w 12"/>
                <a:gd name="T19" fmla="*/ 4 h 14"/>
                <a:gd name="T20" fmla="*/ 5 w 12"/>
                <a:gd name="T21" fmla="*/ 7 h 14"/>
                <a:gd name="T22" fmla="*/ 0 w 12"/>
                <a:gd name="T23"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4">
                  <a:moveTo>
                    <a:pt x="0" y="11"/>
                  </a:moveTo>
                  <a:lnTo>
                    <a:pt x="0" y="14"/>
                  </a:lnTo>
                  <a:lnTo>
                    <a:pt x="3" y="14"/>
                  </a:lnTo>
                  <a:lnTo>
                    <a:pt x="3" y="11"/>
                  </a:lnTo>
                  <a:lnTo>
                    <a:pt x="7" y="9"/>
                  </a:lnTo>
                  <a:lnTo>
                    <a:pt x="10" y="4"/>
                  </a:lnTo>
                  <a:lnTo>
                    <a:pt x="12" y="2"/>
                  </a:lnTo>
                  <a:lnTo>
                    <a:pt x="10" y="0"/>
                  </a:lnTo>
                  <a:lnTo>
                    <a:pt x="7" y="0"/>
                  </a:lnTo>
                  <a:lnTo>
                    <a:pt x="5" y="4"/>
                  </a:lnTo>
                  <a:lnTo>
                    <a:pt x="5" y="7"/>
                  </a:lnTo>
                  <a:lnTo>
                    <a:pt x="0" y="1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3" name="Freeform 25">
              <a:extLst>
                <a:ext uri="{FF2B5EF4-FFF2-40B4-BE49-F238E27FC236}">
                  <a16:creationId xmlns:a16="http://schemas.microsoft.com/office/drawing/2014/main" id="{B846B5B7-454F-492D-8093-34940F5E7D94}"/>
                </a:ext>
              </a:extLst>
            </p:cNvPr>
            <p:cNvSpPr>
              <a:spLocks/>
            </p:cNvSpPr>
            <p:nvPr/>
          </p:nvSpPr>
          <p:spPr bwMode="auto">
            <a:xfrm>
              <a:off x="6937375" y="2403475"/>
              <a:ext cx="7938" cy="11113"/>
            </a:xfrm>
            <a:custGeom>
              <a:avLst/>
              <a:gdLst>
                <a:gd name="T0" fmla="*/ 2 w 5"/>
                <a:gd name="T1" fmla="*/ 0 h 7"/>
                <a:gd name="T2" fmla="*/ 0 w 5"/>
                <a:gd name="T3" fmla="*/ 2 h 7"/>
                <a:gd name="T4" fmla="*/ 5 w 5"/>
                <a:gd name="T5" fmla="*/ 7 h 7"/>
                <a:gd name="T6" fmla="*/ 5 w 5"/>
                <a:gd name="T7" fmla="*/ 4 h 7"/>
                <a:gd name="T8" fmla="*/ 5 w 5"/>
                <a:gd name="T9" fmla="*/ 2 h 7"/>
                <a:gd name="T10" fmla="*/ 5 w 5"/>
                <a:gd name="T11" fmla="*/ 0 h 7"/>
                <a:gd name="T12" fmla="*/ 2 w 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2" y="0"/>
                  </a:moveTo>
                  <a:lnTo>
                    <a:pt x="0" y="2"/>
                  </a:lnTo>
                  <a:lnTo>
                    <a:pt x="5" y="7"/>
                  </a:lnTo>
                  <a:lnTo>
                    <a:pt x="5" y="4"/>
                  </a:lnTo>
                  <a:lnTo>
                    <a:pt x="5" y="2"/>
                  </a:lnTo>
                  <a:lnTo>
                    <a:pt x="5" y="0"/>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4" name="Freeform 26">
              <a:extLst>
                <a:ext uri="{FF2B5EF4-FFF2-40B4-BE49-F238E27FC236}">
                  <a16:creationId xmlns:a16="http://schemas.microsoft.com/office/drawing/2014/main" id="{E3B25795-CF5E-4688-90C5-ADF6EB2E5719}"/>
                </a:ext>
              </a:extLst>
            </p:cNvPr>
            <p:cNvSpPr>
              <a:spLocks/>
            </p:cNvSpPr>
            <p:nvPr/>
          </p:nvSpPr>
          <p:spPr bwMode="auto">
            <a:xfrm>
              <a:off x="6911975" y="2439988"/>
              <a:ext cx="42863" cy="39688"/>
            </a:xfrm>
            <a:custGeom>
              <a:avLst/>
              <a:gdLst>
                <a:gd name="T0" fmla="*/ 27 w 27"/>
                <a:gd name="T1" fmla="*/ 2 h 25"/>
                <a:gd name="T2" fmla="*/ 27 w 27"/>
                <a:gd name="T3" fmla="*/ 0 h 25"/>
                <a:gd name="T4" fmla="*/ 23 w 27"/>
                <a:gd name="T5" fmla="*/ 7 h 25"/>
                <a:gd name="T6" fmla="*/ 21 w 27"/>
                <a:gd name="T7" fmla="*/ 7 h 25"/>
                <a:gd name="T8" fmla="*/ 16 w 27"/>
                <a:gd name="T9" fmla="*/ 11 h 25"/>
                <a:gd name="T10" fmla="*/ 14 w 27"/>
                <a:gd name="T11" fmla="*/ 11 h 25"/>
                <a:gd name="T12" fmla="*/ 7 w 27"/>
                <a:gd name="T13" fmla="*/ 18 h 25"/>
                <a:gd name="T14" fmla="*/ 4 w 27"/>
                <a:gd name="T15" fmla="*/ 21 h 25"/>
                <a:gd name="T16" fmla="*/ 4 w 27"/>
                <a:gd name="T17" fmla="*/ 21 h 25"/>
                <a:gd name="T18" fmla="*/ 2 w 27"/>
                <a:gd name="T19" fmla="*/ 23 h 25"/>
                <a:gd name="T20" fmla="*/ 0 w 27"/>
                <a:gd name="T21" fmla="*/ 25 h 25"/>
                <a:gd name="T22" fmla="*/ 4 w 27"/>
                <a:gd name="T23" fmla="*/ 25 h 25"/>
                <a:gd name="T24" fmla="*/ 7 w 27"/>
                <a:gd name="T25" fmla="*/ 23 h 25"/>
                <a:gd name="T26" fmla="*/ 11 w 27"/>
                <a:gd name="T27" fmla="*/ 23 h 25"/>
                <a:gd name="T28" fmla="*/ 14 w 27"/>
                <a:gd name="T29" fmla="*/ 21 h 25"/>
                <a:gd name="T30" fmla="*/ 11 w 27"/>
                <a:gd name="T31" fmla="*/ 18 h 25"/>
                <a:gd name="T32" fmla="*/ 16 w 27"/>
                <a:gd name="T33" fmla="*/ 18 h 25"/>
                <a:gd name="T34" fmla="*/ 23 w 27"/>
                <a:gd name="T35" fmla="*/ 11 h 25"/>
                <a:gd name="T36" fmla="*/ 27 w 27"/>
                <a:gd name="T37" fmla="*/ 9 h 25"/>
                <a:gd name="T38" fmla="*/ 27 w 27"/>
                <a:gd name="T39" fmla="*/ 7 h 25"/>
                <a:gd name="T40" fmla="*/ 27 w 27"/>
                <a:gd name="T41" fmla="*/ 4 h 25"/>
                <a:gd name="T42" fmla="*/ 27 w 27"/>
                <a:gd name="T43"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5">
                  <a:moveTo>
                    <a:pt x="27" y="2"/>
                  </a:moveTo>
                  <a:lnTo>
                    <a:pt x="27" y="0"/>
                  </a:lnTo>
                  <a:lnTo>
                    <a:pt x="23" y="7"/>
                  </a:lnTo>
                  <a:lnTo>
                    <a:pt x="21" y="7"/>
                  </a:lnTo>
                  <a:lnTo>
                    <a:pt x="16" y="11"/>
                  </a:lnTo>
                  <a:lnTo>
                    <a:pt x="14" y="11"/>
                  </a:lnTo>
                  <a:lnTo>
                    <a:pt x="7" y="18"/>
                  </a:lnTo>
                  <a:lnTo>
                    <a:pt x="4" y="21"/>
                  </a:lnTo>
                  <a:lnTo>
                    <a:pt x="4" y="21"/>
                  </a:lnTo>
                  <a:lnTo>
                    <a:pt x="2" y="23"/>
                  </a:lnTo>
                  <a:lnTo>
                    <a:pt x="0" y="25"/>
                  </a:lnTo>
                  <a:lnTo>
                    <a:pt x="4" y="25"/>
                  </a:lnTo>
                  <a:lnTo>
                    <a:pt x="7" y="23"/>
                  </a:lnTo>
                  <a:lnTo>
                    <a:pt x="11" y="23"/>
                  </a:lnTo>
                  <a:lnTo>
                    <a:pt x="14" y="21"/>
                  </a:lnTo>
                  <a:lnTo>
                    <a:pt x="11" y="18"/>
                  </a:lnTo>
                  <a:lnTo>
                    <a:pt x="16" y="18"/>
                  </a:lnTo>
                  <a:lnTo>
                    <a:pt x="23" y="11"/>
                  </a:lnTo>
                  <a:lnTo>
                    <a:pt x="27" y="9"/>
                  </a:lnTo>
                  <a:lnTo>
                    <a:pt x="27" y="7"/>
                  </a:lnTo>
                  <a:lnTo>
                    <a:pt x="27" y="4"/>
                  </a:lnTo>
                  <a:lnTo>
                    <a:pt x="2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5" name="Freeform 27">
              <a:extLst>
                <a:ext uri="{FF2B5EF4-FFF2-40B4-BE49-F238E27FC236}">
                  <a16:creationId xmlns:a16="http://schemas.microsoft.com/office/drawing/2014/main" id="{18222580-0BF0-4B75-B178-A69E16E860CD}"/>
                </a:ext>
              </a:extLst>
            </p:cNvPr>
            <p:cNvSpPr>
              <a:spLocks/>
            </p:cNvSpPr>
            <p:nvPr/>
          </p:nvSpPr>
          <p:spPr bwMode="auto">
            <a:xfrm>
              <a:off x="6937375" y="2501900"/>
              <a:ext cx="11113" cy="3175"/>
            </a:xfrm>
            <a:custGeom>
              <a:avLst/>
              <a:gdLst>
                <a:gd name="T0" fmla="*/ 0 w 7"/>
                <a:gd name="T1" fmla="*/ 2 h 2"/>
                <a:gd name="T2" fmla="*/ 7 w 7"/>
                <a:gd name="T3" fmla="*/ 2 h 2"/>
                <a:gd name="T4" fmla="*/ 5 w 7"/>
                <a:gd name="T5" fmla="*/ 0 h 2"/>
                <a:gd name="T6" fmla="*/ 0 w 7"/>
                <a:gd name="T7" fmla="*/ 2 h 2"/>
              </a:gdLst>
              <a:ahLst/>
              <a:cxnLst>
                <a:cxn ang="0">
                  <a:pos x="T0" y="T1"/>
                </a:cxn>
                <a:cxn ang="0">
                  <a:pos x="T2" y="T3"/>
                </a:cxn>
                <a:cxn ang="0">
                  <a:pos x="T4" y="T5"/>
                </a:cxn>
                <a:cxn ang="0">
                  <a:pos x="T6" y="T7"/>
                </a:cxn>
              </a:cxnLst>
              <a:rect l="0" t="0" r="r" b="b"/>
              <a:pathLst>
                <a:path w="7" h="2">
                  <a:moveTo>
                    <a:pt x="0" y="2"/>
                  </a:moveTo>
                  <a:lnTo>
                    <a:pt x="7" y="2"/>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6" name="Freeform 28">
              <a:extLst>
                <a:ext uri="{FF2B5EF4-FFF2-40B4-BE49-F238E27FC236}">
                  <a16:creationId xmlns:a16="http://schemas.microsoft.com/office/drawing/2014/main" id="{583CA0BF-5E6F-4129-80D4-34C65E412419}"/>
                </a:ext>
              </a:extLst>
            </p:cNvPr>
            <p:cNvSpPr>
              <a:spLocks/>
            </p:cNvSpPr>
            <p:nvPr/>
          </p:nvSpPr>
          <p:spPr bwMode="auto">
            <a:xfrm>
              <a:off x="6442075" y="2692400"/>
              <a:ext cx="4763" cy="7938"/>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2"/>
                    <a:pt x="0" y="2"/>
                    <a:pt x="0" y="2"/>
                  </a:cubicBezTo>
                  <a:cubicBezTo>
                    <a:pt x="0" y="2"/>
                    <a:pt x="1" y="2"/>
                    <a:pt x="1" y="2"/>
                  </a:cubicBezTo>
                  <a:lnTo>
                    <a:pt x="1"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7" name="Freeform 29">
              <a:extLst>
                <a:ext uri="{FF2B5EF4-FFF2-40B4-BE49-F238E27FC236}">
                  <a16:creationId xmlns:a16="http://schemas.microsoft.com/office/drawing/2014/main" id="{FE1A25F2-9326-41B9-A925-24807F34BFA6}"/>
                </a:ext>
              </a:extLst>
            </p:cNvPr>
            <p:cNvSpPr>
              <a:spLocks/>
            </p:cNvSpPr>
            <p:nvPr/>
          </p:nvSpPr>
          <p:spPr bwMode="auto">
            <a:xfrm>
              <a:off x="7005638" y="2487613"/>
              <a:ext cx="15875" cy="6350"/>
            </a:xfrm>
            <a:custGeom>
              <a:avLst/>
              <a:gdLst>
                <a:gd name="T0" fmla="*/ 3 w 10"/>
                <a:gd name="T1" fmla="*/ 2 h 4"/>
                <a:gd name="T2" fmla="*/ 0 w 10"/>
                <a:gd name="T3" fmla="*/ 4 h 4"/>
                <a:gd name="T4" fmla="*/ 5 w 10"/>
                <a:gd name="T5" fmla="*/ 4 h 4"/>
                <a:gd name="T6" fmla="*/ 10 w 10"/>
                <a:gd name="T7" fmla="*/ 0 h 4"/>
                <a:gd name="T8" fmla="*/ 7 w 10"/>
                <a:gd name="T9" fmla="*/ 0 h 4"/>
                <a:gd name="T10" fmla="*/ 3 w 10"/>
                <a:gd name="T11" fmla="*/ 2 h 4"/>
              </a:gdLst>
              <a:ahLst/>
              <a:cxnLst>
                <a:cxn ang="0">
                  <a:pos x="T0" y="T1"/>
                </a:cxn>
                <a:cxn ang="0">
                  <a:pos x="T2" y="T3"/>
                </a:cxn>
                <a:cxn ang="0">
                  <a:pos x="T4" y="T5"/>
                </a:cxn>
                <a:cxn ang="0">
                  <a:pos x="T6" y="T7"/>
                </a:cxn>
                <a:cxn ang="0">
                  <a:pos x="T8" y="T9"/>
                </a:cxn>
                <a:cxn ang="0">
                  <a:pos x="T10" y="T11"/>
                </a:cxn>
              </a:cxnLst>
              <a:rect l="0" t="0" r="r" b="b"/>
              <a:pathLst>
                <a:path w="10" h="4">
                  <a:moveTo>
                    <a:pt x="3" y="2"/>
                  </a:moveTo>
                  <a:lnTo>
                    <a:pt x="0" y="4"/>
                  </a:lnTo>
                  <a:lnTo>
                    <a:pt x="5" y="4"/>
                  </a:lnTo>
                  <a:lnTo>
                    <a:pt x="10" y="0"/>
                  </a:lnTo>
                  <a:lnTo>
                    <a:pt x="7" y="0"/>
                  </a:lnTo>
                  <a:lnTo>
                    <a:pt x="3"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8" name="Freeform 30">
              <a:extLst>
                <a:ext uri="{FF2B5EF4-FFF2-40B4-BE49-F238E27FC236}">
                  <a16:creationId xmlns:a16="http://schemas.microsoft.com/office/drawing/2014/main" id="{56A40628-1EC1-41CC-B7F6-9FBEE9953211}"/>
                </a:ext>
              </a:extLst>
            </p:cNvPr>
            <p:cNvSpPr>
              <a:spLocks/>
            </p:cNvSpPr>
            <p:nvPr/>
          </p:nvSpPr>
          <p:spPr bwMode="auto">
            <a:xfrm>
              <a:off x="7216775" y="2776538"/>
              <a:ext cx="33338" cy="95250"/>
            </a:xfrm>
            <a:custGeom>
              <a:avLst/>
              <a:gdLst>
                <a:gd name="T0" fmla="*/ 14 w 21"/>
                <a:gd name="T1" fmla="*/ 55 h 60"/>
                <a:gd name="T2" fmla="*/ 16 w 21"/>
                <a:gd name="T3" fmla="*/ 53 h 60"/>
                <a:gd name="T4" fmla="*/ 14 w 21"/>
                <a:gd name="T5" fmla="*/ 51 h 60"/>
                <a:gd name="T6" fmla="*/ 14 w 21"/>
                <a:gd name="T7" fmla="*/ 51 h 60"/>
                <a:gd name="T8" fmla="*/ 14 w 21"/>
                <a:gd name="T9" fmla="*/ 49 h 60"/>
                <a:gd name="T10" fmla="*/ 16 w 21"/>
                <a:gd name="T11" fmla="*/ 49 h 60"/>
                <a:gd name="T12" fmla="*/ 21 w 21"/>
                <a:gd name="T13" fmla="*/ 46 h 60"/>
                <a:gd name="T14" fmla="*/ 21 w 21"/>
                <a:gd name="T15" fmla="*/ 42 h 60"/>
                <a:gd name="T16" fmla="*/ 19 w 21"/>
                <a:gd name="T17" fmla="*/ 42 h 60"/>
                <a:gd name="T18" fmla="*/ 16 w 21"/>
                <a:gd name="T19" fmla="*/ 42 h 60"/>
                <a:gd name="T20" fmla="*/ 16 w 21"/>
                <a:gd name="T21" fmla="*/ 42 h 60"/>
                <a:gd name="T22" fmla="*/ 21 w 21"/>
                <a:gd name="T23" fmla="*/ 37 h 60"/>
                <a:gd name="T24" fmla="*/ 19 w 21"/>
                <a:gd name="T25" fmla="*/ 35 h 60"/>
                <a:gd name="T26" fmla="*/ 14 w 21"/>
                <a:gd name="T27" fmla="*/ 32 h 60"/>
                <a:gd name="T28" fmla="*/ 16 w 21"/>
                <a:gd name="T29" fmla="*/ 28 h 60"/>
                <a:gd name="T30" fmla="*/ 16 w 21"/>
                <a:gd name="T31" fmla="*/ 28 h 60"/>
                <a:gd name="T32" fmla="*/ 21 w 21"/>
                <a:gd name="T33" fmla="*/ 28 h 60"/>
                <a:gd name="T34" fmla="*/ 21 w 21"/>
                <a:gd name="T35" fmla="*/ 25 h 60"/>
                <a:gd name="T36" fmla="*/ 16 w 21"/>
                <a:gd name="T37" fmla="*/ 21 h 60"/>
                <a:gd name="T38" fmla="*/ 19 w 21"/>
                <a:gd name="T39" fmla="*/ 21 h 60"/>
                <a:gd name="T40" fmla="*/ 19 w 21"/>
                <a:gd name="T41" fmla="*/ 16 h 60"/>
                <a:gd name="T42" fmla="*/ 14 w 21"/>
                <a:gd name="T43" fmla="*/ 14 h 60"/>
                <a:gd name="T44" fmla="*/ 14 w 21"/>
                <a:gd name="T45" fmla="*/ 14 h 60"/>
                <a:gd name="T46" fmla="*/ 12 w 21"/>
                <a:gd name="T47" fmla="*/ 12 h 60"/>
                <a:gd name="T48" fmla="*/ 12 w 21"/>
                <a:gd name="T49" fmla="*/ 9 h 60"/>
                <a:gd name="T50" fmla="*/ 14 w 21"/>
                <a:gd name="T51" fmla="*/ 5 h 60"/>
                <a:gd name="T52" fmla="*/ 12 w 21"/>
                <a:gd name="T53" fmla="*/ 0 h 60"/>
                <a:gd name="T54" fmla="*/ 9 w 21"/>
                <a:gd name="T55" fmla="*/ 0 h 60"/>
                <a:gd name="T56" fmla="*/ 7 w 21"/>
                <a:gd name="T57" fmla="*/ 2 h 60"/>
                <a:gd name="T58" fmla="*/ 9 w 21"/>
                <a:gd name="T59" fmla="*/ 5 h 60"/>
                <a:gd name="T60" fmla="*/ 9 w 21"/>
                <a:gd name="T61" fmla="*/ 9 h 60"/>
                <a:gd name="T62" fmla="*/ 9 w 21"/>
                <a:gd name="T63" fmla="*/ 14 h 60"/>
                <a:gd name="T64" fmla="*/ 9 w 21"/>
                <a:gd name="T65" fmla="*/ 19 h 60"/>
                <a:gd name="T66" fmla="*/ 7 w 21"/>
                <a:gd name="T67" fmla="*/ 21 h 60"/>
                <a:gd name="T68" fmla="*/ 5 w 21"/>
                <a:gd name="T69" fmla="*/ 23 h 60"/>
                <a:gd name="T70" fmla="*/ 3 w 21"/>
                <a:gd name="T71" fmla="*/ 23 h 60"/>
                <a:gd name="T72" fmla="*/ 5 w 21"/>
                <a:gd name="T73" fmla="*/ 25 h 60"/>
                <a:gd name="T74" fmla="*/ 7 w 21"/>
                <a:gd name="T75" fmla="*/ 25 h 60"/>
                <a:gd name="T76" fmla="*/ 9 w 21"/>
                <a:gd name="T77" fmla="*/ 25 h 60"/>
                <a:gd name="T78" fmla="*/ 9 w 21"/>
                <a:gd name="T79" fmla="*/ 28 h 60"/>
                <a:gd name="T80" fmla="*/ 5 w 21"/>
                <a:gd name="T81" fmla="*/ 30 h 60"/>
                <a:gd name="T82" fmla="*/ 5 w 21"/>
                <a:gd name="T83" fmla="*/ 32 h 60"/>
                <a:gd name="T84" fmla="*/ 3 w 21"/>
                <a:gd name="T85" fmla="*/ 35 h 60"/>
                <a:gd name="T86" fmla="*/ 0 w 21"/>
                <a:gd name="T87" fmla="*/ 35 h 60"/>
                <a:gd name="T88" fmla="*/ 0 w 21"/>
                <a:gd name="T89" fmla="*/ 37 h 60"/>
                <a:gd name="T90" fmla="*/ 0 w 21"/>
                <a:gd name="T91" fmla="*/ 39 h 60"/>
                <a:gd name="T92" fmla="*/ 5 w 21"/>
                <a:gd name="T93" fmla="*/ 39 h 60"/>
                <a:gd name="T94" fmla="*/ 5 w 21"/>
                <a:gd name="T95" fmla="*/ 42 h 60"/>
                <a:gd name="T96" fmla="*/ 7 w 21"/>
                <a:gd name="T97" fmla="*/ 39 h 60"/>
                <a:gd name="T98" fmla="*/ 9 w 21"/>
                <a:gd name="T99" fmla="*/ 39 h 60"/>
                <a:gd name="T100" fmla="*/ 12 w 21"/>
                <a:gd name="T101" fmla="*/ 42 h 60"/>
                <a:gd name="T102" fmla="*/ 7 w 21"/>
                <a:gd name="T103" fmla="*/ 42 h 60"/>
                <a:gd name="T104" fmla="*/ 7 w 21"/>
                <a:gd name="T105" fmla="*/ 44 h 60"/>
                <a:gd name="T106" fmla="*/ 9 w 21"/>
                <a:gd name="T107" fmla="*/ 46 h 60"/>
                <a:gd name="T108" fmla="*/ 7 w 21"/>
                <a:gd name="T109" fmla="*/ 49 h 60"/>
                <a:gd name="T110" fmla="*/ 7 w 21"/>
                <a:gd name="T111" fmla="*/ 53 h 60"/>
                <a:gd name="T112" fmla="*/ 9 w 21"/>
                <a:gd name="T113" fmla="*/ 55 h 60"/>
                <a:gd name="T114" fmla="*/ 9 w 21"/>
                <a:gd name="T115" fmla="*/ 60 h 60"/>
                <a:gd name="T116" fmla="*/ 12 w 21"/>
                <a:gd name="T117" fmla="*/ 60 h 60"/>
                <a:gd name="T118" fmla="*/ 14 w 21"/>
                <a:gd name="T119" fmla="*/ 60 h 60"/>
                <a:gd name="T120" fmla="*/ 16 w 21"/>
                <a:gd name="T121" fmla="*/ 58 h 60"/>
                <a:gd name="T122" fmla="*/ 14 w 21"/>
                <a:gd name="T123" fmla="*/ 5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60">
                  <a:moveTo>
                    <a:pt x="14" y="55"/>
                  </a:moveTo>
                  <a:lnTo>
                    <a:pt x="16" y="53"/>
                  </a:lnTo>
                  <a:lnTo>
                    <a:pt x="14" y="51"/>
                  </a:lnTo>
                  <a:lnTo>
                    <a:pt x="14" y="51"/>
                  </a:lnTo>
                  <a:lnTo>
                    <a:pt x="14" y="49"/>
                  </a:lnTo>
                  <a:lnTo>
                    <a:pt x="16" y="49"/>
                  </a:lnTo>
                  <a:lnTo>
                    <a:pt x="21" y="46"/>
                  </a:lnTo>
                  <a:lnTo>
                    <a:pt x="21" y="42"/>
                  </a:lnTo>
                  <a:lnTo>
                    <a:pt x="19" y="42"/>
                  </a:lnTo>
                  <a:lnTo>
                    <a:pt x="16" y="42"/>
                  </a:lnTo>
                  <a:lnTo>
                    <a:pt x="16" y="42"/>
                  </a:lnTo>
                  <a:lnTo>
                    <a:pt x="21" y="37"/>
                  </a:lnTo>
                  <a:lnTo>
                    <a:pt x="19" y="35"/>
                  </a:lnTo>
                  <a:lnTo>
                    <a:pt x="14" y="32"/>
                  </a:lnTo>
                  <a:lnTo>
                    <a:pt x="16" y="28"/>
                  </a:lnTo>
                  <a:lnTo>
                    <a:pt x="16" y="28"/>
                  </a:lnTo>
                  <a:lnTo>
                    <a:pt x="21" y="28"/>
                  </a:lnTo>
                  <a:lnTo>
                    <a:pt x="21" y="25"/>
                  </a:lnTo>
                  <a:lnTo>
                    <a:pt x="16" y="21"/>
                  </a:lnTo>
                  <a:lnTo>
                    <a:pt x="19" y="21"/>
                  </a:lnTo>
                  <a:lnTo>
                    <a:pt x="19" y="16"/>
                  </a:lnTo>
                  <a:lnTo>
                    <a:pt x="14" y="14"/>
                  </a:lnTo>
                  <a:lnTo>
                    <a:pt x="14" y="14"/>
                  </a:lnTo>
                  <a:lnTo>
                    <a:pt x="12" y="12"/>
                  </a:lnTo>
                  <a:lnTo>
                    <a:pt x="12" y="9"/>
                  </a:lnTo>
                  <a:lnTo>
                    <a:pt x="14" y="5"/>
                  </a:lnTo>
                  <a:lnTo>
                    <a:pt x="12" y="0"/>
                  </a:lnTo>
                  <a:lnTo>
                    <a:pt x="9" y="0"/>
                  </a:lnTo>
                  <a:lnTo>
                    <a:pt x="7" y="2"/>
                  </a:lnTo>
                  <a:lnTo>
                    <a:pt x="9" y="5"/>
                  </a:lnTo>
                  <a:lnTo>
                    <a:pt x="9" y="9"/>
                  </a:lnTo>
                  <a:lnTo>
                    <a:pt x="9" y="14"/>
                  </a:lnTo>
                  <a:lnTo>
                    <a:pt x="9" y="19"/>
                  </a:lnTo>
                  <a:lnTo>
                    <a:pt x="7" y="21"/>
                  </a:lnTo>
                  <a:lnTo>
                    <a:pt x="5" y="23"/>
                  </a:lnTo>
                  <a:lnTo>
                    <a:pt x="3" y="23"/>
                  </a:lnTo>
                  <a:lnTo>
                    <a:pt x="5" y="25"/>
                  </a:lnTo>
                  <a:lnTo>
                    <a:pt x="7" y="25"/>
                  </a:lnTo>
                  <a:lnTo>
                    <a:pt x="9" y="25"/>
                  </a:lnTo>
                  <a:lnTo>
                    <a:pt x="9" y="28"/>
                  </a:lnTo>
                  <a:lnTo>
                    <a:pt x="5" y="30"/>
                  </a:lnTo>
                  <a:lnTo>
                    <a:pt x="5" y="32"/>
                  </a:lnTo>
                  <a:lnTo>
                    <a:pt x="3" y="35"/>
                  </a:lnTo>
                  <a:lnTo>
                    <a:pt x="0" y="35"/>
                  </a:lnTo>
                  <a:lnTo>
                    <a:pt x="0" y="37"/>
                  </a:lnTo>
                  <a:lnTo>
                    <a:pt x="0" y="39"/>
                  </a:lnTo>
                  <a:lnTo>
                    <a:pt x="5" y="39"/>
                  </a:lnTo>
                  <a:lnTo>
                    <a:pt x="5" y="42"/>
                  </a:lnTo>
                  <a:lnTo>
                    <a:pt x="7" y="39"/>
                  </a:lnTo>
                  <a:lnTo>
                    <a:pt x="9" y="39"/>
                  </a:lnTo>
                  <a:lnTo>
                    <a:pt x="12" y="42"/>
                  </a:lnTo>
                  <a:lnTo>
                    <a:pt x="7" y="42"/>
                  </a:lnTo>
                  <a:lnTo>
                    <a:pt x="7" y="44"/>
                  </a:lnTo>
                  <a:lnTo>
                    <a:pt x="9" y="46"/>
                  </a:lnTo>
                  <a:lnTo>
                    <a:pt x="7" y="49"/>
                  </a:lnTo>
                  <a:lnTo>
                    <a:pt x="7" y="53"/>
                  </a:lnTo>
                  <a:lnTo>
                    <a:pt x="9" y="55"/>
                  </a:lnTo>
                  <a:lnTo>
                    <a:pt x="9" y="60"/>
                  </a:lnTo>
                  <a:lnTo>
                    <a:pt x="12" y="60"/>
                  </a:lnTo>
                  <a:lnTo>
                    <a:pt x="14" y="60"/>
                  </a:lnTo>
                  <a:lnTo>
                    <a:pt x="16" y="58"/>
                  </a:lnTo>
                  <a:lnTo>
                    <a:pt x="14" y="5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9" name="Freeform 31">
              <a:extLst>
                <a:ext uri="{FF2B5EF4-FFF2-40B4-BE49-F238E27FC236}">
                  <a16:creationId xmlns:a16="http://schemas.microsoft.com/office/drawing/2014/main" id="{217BA67B-5AF0-4F08-BC9B-F6FBAFA67C83}"/>
                </a:ext>
              </a:extLst>
            </p:cNvPr>
            <p:cNvSpPr>
              <a:spLocks/>
            </p:cNvSpPr>
            <p:nvPr/>
          </p:nvSpPr>
          <p:spPr bwMode="auto">
            <a:xfrm>
              <a:off x="6740525" y="2454275"/>
              <a:ext cx="11113" cy="3175"/>
            </a:xfrm>
            <a:custGeom>
              <a:avLst/>
              <a:gdLst>
                <a:gd name="T0" fmla="*/ 0 w 7"/>
                <a:gd name="T1" fmla="*/ 0 h 2"/>
                <a:gd name="T2" fmla="*/ 5 w 7"/>
                <a:gd name="T3" fmla="*/ 2 h 2"/>
                <a:gd name="T4" fmla="*/ 7 w 7"/>
                <a:gd name="T5" fmla="*/ 2 h 2"/>
                <a:gd name="T6" fmla="*/ 5 w 7"/>
                <a:gd name="T7" fmla="*/ 0 h 2"/>
                <a:gd name="T8" fmla="*/ 0 w 7"/>
                <a:gd name="T9" fmla="*/ 0 h 2"/>
              </a:gdLst>
              <a:ahLst/>
              <a:cxnLst>
                <a:cxn ang="0">
                  <a:pos x="T0" y="T1"/>
                </a:cxn>
                <a:cxn ang="0">
                  <a:pos x="T2" y="T3"/>
                </a:cxn>
                <a:cxn ang="0">
                  <a:pos x="T4" y="T5"/>
                </a:cxn>
                <a:cxn ang="0">
                  <a:pos x="T6" y="T7"/>
                </a:cxn>
                <a:cxn ang="0">
                  <a:pos x="T8" y="T9"/>
                </a:cxn>
              </a:cxnLst>
              <a:rect l="0" t="0" r="r" b="b"/>
              <a:pathLst>
                <a:path w="7" h="2">
                  <a:moveTo>
                    <a:pt x="0" y="0"/>
                  </a:moveTo>
                  <a:lnTo>
                    <a:pt x="5" y="2"/>
                  </a:lnTo>
                  <a:lnTo>
                    <a:pt x="7" y="2"/>
                  </a:lnTo>
                  <a:lnTo>
                    <a:pt x="5"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0" name="Freeform 32">
              <a:extLst>
                <a:ext uri="{FF2B5EF4-FFF2-40B4-BE49-F238E27FC236}">
                  <a16:creationId xmlns:a16="http://schemas.microsoft.com/office/drawing/2014/main" id="{E443BE0F-B5EA-4675-BD14-3B3A93F8455F}"/>
                </a:ext>
              </a:extLst>
            </p:cNvPr>
            <p:cNvSpPr>
              <a:spLocks/>
            </p:cNvSpPr>
            <p:nvPr/>
          </p:nvSpPr>
          <p:spPr bwMode="auto">
            <a:xfrm>
              <a:off x="6970713" y="2406650"/>
              <a:ext cx="6350" cy="3175"/>
            </a:xfrm>
            <a:custGeom>
              <a:avLst/>
              <a:gdLst>
                <a:gd name="T0" fmla="*/ 4 w 4"/>
                <a:gd name="T1" fmla="*/ 2 h 2"/>
                <a:gd name="T2" fmla="*/ 2 w 4"/>
                <a:gd name="T3" fmla="*/ 0 h 2"/>
                <a:gd name="T4" fmla="*/ 0 w 4"/>
                <a:gd name="T5" fmla="*/ 2 h 2"/>
                <a:gd name="T6" fmla="*/ 2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2" y="0"/>
                  </a:lnTo>
                  <a:lnTo>
                    <a:pt x="0" y="2"/>
                  </a:lnTo>
                  <a:lnTo>
                    <a:pt x="2" y="2"/>
                  </a:lnTo>
                  <a:lnTo>
                    <a:pt x="4"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1" name="Freeform 33">
              <a:extLst>
                <a:ext uri="{FF2B5EF4-FFF2-40B4-BE49-F238E27FC236}">
                  <a16:creationId xmlns:a16="http://schemas.microsoft.com/office/drawing/2014/main" id="{D21493B3-EEF9-4454-92D0-C5B1169B7165}"/>
                </a:ext>
              </a:extLst>
            </p:cNvPr>
            <p:cNvSpPr>
              <a:spLocks/>
            </p:cNvSpPr>
            <p:nvPr/>
          </p:nvSpPr>
          <p:spPr bwMode="auto">
            <a:xfrm>
              <a:off x="6954838" y="2417763"/>
              <a:ext cx="7938" cy="6350"/>
            </a:xfrm>
            <a:custGeom>
              <a:avLst/>
              <a:gdLst>
                <a:gd name="T0" fmla="*/ 3 w 5"/>
                <a:gd name="T1" fmla="*/ 0 h 4"/>
                <a:gd name="T2" fmla="*/ 0 w 5"/>
                <a:gd name="T3" fmla="*/ 4 h 4"/>
                <a:gd name="T4" fmla="*/ 5 w 5"/>
                <a:gd name="T5" fmla="*/ 4 h 4"/>
                <a:gd name="T6" fmla="*/ 5 w 5"/>
                <a:gd name="T7" fmla="*/ 0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4"/>
                  </a:lnTo>
                  <a:lnTo>
                    <a:pt x="5" y="4"/>
                  </a:lnTo>
                  <a:lnTo>
                    <a:pt x="5" y="0"/>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2" name="Freeform 34">
              <a:extLst>
                <a:ext uri="{FF2B5EF4-FFF2-40B4-BE49-F238E27FC236}">
                  <a16:creationId xmlns:a16="http://schemas.microsoft.com/office/drawing/2014/main" id="{F0099FC7-144C-4B99-A499-627C1D0EED54}"/>
                </a:ext>
              </a:extLst>
            </p:cNvPr>
            <p:cNvSpPr>
              <a:spLocks/>
            </p:cNvSpPr>
            <p:nvPr/>
          </p:nvSpPr>
          <p:spPr bwMode="auto">
            <a:xfrm>
              <a:off x="6965950" y="2435225"/>
              <a:ext cx="14288" cy="15875"/>
            </a:xfrm>
            <a:custGeom>
              <a:avLst/>
              <a:gdLst>
                <a:gd name="T0" fmla="*/ 5 w 9"/>
                <a:gd name="T1" fmla="*/ 5 h 10"/>
                <a:gd name="T2" fmla="*/ 5 w 9"/>
                <a:gd name="T3" fmla="*/ 3 h 10"/>
                <a:gd name="T4" fmla="*/ 3 w 9"/>
                <a:gd name="T5" fmla="*/ 0 h 10"/>
                <a:gd name="T6" fmla="*/ 0 w 9"/>
                <a:gd name="T7" fmla="*/ 3 h 10"/>
                <a:gd name="T8" fmla="*/ 0 w 9"/>
                <a:gd name="T9" fmla="*/ 10 h 10"/>
                <a:gd name="T10" fmla="*/ 5 w 9"/>
                <a:gd name="T11" fmla="*/ 10 h 10"/>
                <a:gd name="T12" fmla="*/ 9 w 9"/>
                <a:gd name="T13" fmla="*/ 7 h 10"/>
                <a:gd name="T14" fmla="*/ 7 w 9"/>
                <a:gd name="T15" fmla="*/ 5 h 10"/>
                <a:gd name="T16" fmla="*/ 5 w 9"/>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5" y="5"/>
                  </a:moveTo>
                  <a:lnTo>
                    <a:pt x="5" y="3"/>
                  </a:lnTo>
                  <a:lnTo>
                    <a:pt x="3" y="0"/>
                  </a:lnTo>
                  <a:lnTo>
                    <a:pt x="0" y="3"/>
                  </a:lnTo>
                  <a:lnTo>
                    <a:pt x="0" y="10"/>
                  </a:lnTo>
                  <a:lnTo>
                    <a:pt x="5" y="10"/>
                  </a:lnTo>
                  <a:lnTo>
                    <a:pt x="9" y="7"/>
                  </a:lnTo>
                  <a:lnTo>
                    <a:pt x="7" y="5"/>
                  </a:lnTo>
                  <a:lnTo>
                    <a:pt x="5"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3" name="Freeform 35">
              <a:extLst>
                <a:ext uri="{FF2B5EF4-FFF2-40B4-BE49-F238E27FC236}">
                  <a16:creationId xmlns:a16="http://schemas.microsoft.com/office/drawing/2014/main" id="{82C4BCD0-536A-499C-A4C4-4B484EC12EF9}"/>
                </a:ext>
              </a:extLst>
            </p:cNvPr>
            <p:cNvSpPr>
              <a:spLocks/>
            </p:cNvSpPr>
            <p:nvPr/>
          </p:nvSpPr>
          <p:spPr bwMode="auto">
            <a:xfrm>
              <a:off x="6642100" y="2095500"/>
              <a:ext cx="15875" cy="11113"/>
            </a:xfrm>
            <a:custGeom>
              <a:avLst/>
              <a:gdLst>
                <a:gd name="T0" fmla="*/ 7 w 10"/>
                <a:gd name="T1" fmla="*/ 7 h 7"/>
                <a:gd name="T2" fmla="*/ 10 w 10"/>
                <a:gd name="T3" fmla="*/ 4 h 7"/>
                <a:gd name="T4" fmla="*/ 7 w 10"/>
                <a:gd name="T5" fmla="*/ 0 h 7"/>
                <a:gd name="T6" fmla="*/ 3 w 10"/>
                <a:gd name="T7" fmla="*/ 0 h 7"/>
                <a:gd name="T8" fmla="*/ 0 w 10"/>
                <a:gd name="T9" fmla="*/ 2 h 7"/>
                <a:gd name="T10" fmla="*/ 5 w 10"/>
                <a:gd name="T11" fmla="*/ 7 h 7"/>
                <a:gd name="T12" fmla="*/ 7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7" y="7"/>
                  </a:moveTo>
                  <a:lnTo>
                    <a:pt x="10" y="4"/>
                  </a:lnTo>
                  <a:lnTo>
                    <a:pt x="7" y="0"/>
                  </a:lnTo>
                  <a:lnTo>
                    <a:pt x="3" y="0"/>
                  </a:lnTo>
                  <a:lnTo>
                    <a:pt x="0" y="2"/>
                  </a:lnTo>
                  <a:lnTo>
                    <a:pt x="5" y="7"/>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4" name="Freeform 36">
              <a:extLst>
                <a:ext uri="{FF2B5EF4-FFF2-40B4-BE49-F238E27FC236}">
                  <a16:creationId xmlns:a16="http://schemas.microsoft.com/office/drawing/2014/main" id="{6171569C-E67D-4CA1-BCE2-8C0B834AFF1B}"/>
                </a:ext>
              </a:extLst>
            </p:cNvPr>
            <p:cNvSpPr>
              <a:spLocks/>
            </p:cNvSpPr>
            <p:nvPr/>
          </p:nvSpPr>
          <p:spPr bwMode="auto">
            <a:xfrm>
              <a:off x="6511925" y="2446338"/>
              <a:ext cx="14288" cy="15875"/>
            </a:xfrm>
            <a:custGeom>
              <a:avLst/>
              <a:gdLst>
                <a:gd name="T0" fmla="*/ 5 w 9"/>
                <a:gd name="T1" fmla="*/ 7 h 10"/>
                <a:gd name="T2" fmla="*/ 9 w 9"/>
                <a:gd name="T3" fmla="*/ 3 h 10"/>
                <a:gd name="T4" fmla="*/ 9 w 9"/>
                <a:gd name="T5" fmla="*/ 0 h 10"/>
                <a:gd name="T6" fmla="*/ 5 w 9"/>
                <a:gd name="T7" fmla="*/ 3 h 10"/>
                <a:gd name="T8" fmla="*/ 0 w 9"/>
                <a:gd name="T9" fmla="*/ 5 h 10"/>
                <a:gd name="T10" fmla="*/ 0 w 9"/>
                <a:gd name="T11" fmla="*/ 7 h 10"/>
                <a:gd name="T12" fmla="*/ 2 w 9"/>
                <a:gd name="T13" fmla="*/ 10 h 10"/>
                <a:gd name="T14" fmla="*/ 5 w 9"/>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5" y="7"/>
                  </a:moveTo>
                  <a:lnTo>
                    <a:pt x="9" y="3"/>
                  </a:lnTo>
                  <a:lnTo>
                    <a:pt x="9" y="0"/>
                  </a:lnTo>
                  <a:lnTo>
                    <a:pt x="5" y="3"/>
                  </a:lnTo>
                  <a:lnTo>
                    <a:pt x="0" y="5"/>
                  </a:lnTo>
                  <a:lnTo>
                    <a:pt x="0" y="7"/>
                  </a:lnTo>
                  <a:lnTo>
                    <a:pt x="2" y="10"/>
                  </a:lnTo>
                  <a:lnTo>
                    <a:pt x="5"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5" name="Freeform 37">
              <a:extLst>
                <a:ext uri="{FF2B5EF4-FFF2-40B4-BE49-F238E27FC236}">
                  <a16:creationId xmlns:a16="http://schemas.microsoft.com/office/drawing/2014/main" id="{84359DC2-8E01-4088-823E-E0C194EF2988}"/>
                </a:ext>
              </a:extLst>
            </p:cNvPr>
            <p:cNvSpPr>
              <a:spLocks/>
            </p:cNvSpPr>
            <p:nvPr/>
          </p:nvSpPr>
          <p:spPr bwMode="auto">
            <a:xfrm>
              <a:off x="6526213" y="2454275"/>
              <a:ext cx="7938" cy="3175"/>
            </a:xfrm>
            <a:custGeom>
              <a:avLst/>
              <a:gdLst>
                <a:gd name="T0" fmla="*/ 5 w 5"/>
                <a:gd name="T1" fmla="*/ 0 h 2"/>
                <a:gd name="T2" fmla="*/ 0 w 5"/>
                <a:gd name="T3" fmla="*/ 0 h 2"/>
                <a:gd name="T4" fmla="*/ 2 w 5"/>
                <a:gd name="T5" fmla="*/ 2 h 2"/>
                <a:gd name="T6" fmla="*/ 2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0" y="0"/>
                  </a:lnTo>
                  <a:lnTo>
                    <a:pt x="2" y="2"/>
                  </a:lnTo>
                  <a:lnTo>
                    <a:pt x="2" y="2"/>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6" name="Freeform 38">
              <a:extLst>
                <a:ext uri="{FF2B5EF4-FFF2-40B4-BE49-F238E27FC236}">
                  <a16:creationId xmlns:a16="http://schemas.microsoft.com/office/drawing/2014/main" id="{CF37E2C6-F8A1-41C2-BFD7-7F417DB9EEDC}"/>
                </a:ext>
              </a:extLst>
            </p:cNvPr>
            <p:cNvSpPr>
              <a:spLocks/>
            </p:cNvSpPr>
            <p:nvPr/>
          </p:nvSpPr>
          <p:spPr bwMode="auto">
            <a:xfrm>
              <a:off x="6551613" y="2619375"/>
              <a:ext cx="11113" cy="6350"/>
            </a:xfrm>
            <a:custGeom>
              <a:avLst/>
              <a:gdLst>
                <a:gd name="T0" fmla="*/ 0 w 7"/>
                <a:gd name="T1" fmla="*/ 0 h 4"/>
                <a:gd name="T2" fmla="*/ 5 w 7"/>
                <a:gd name="T3" fmla="*/ 4 h 4"/>
                <a:gd name="T4" fmla="*/ 7 w 7"/>
                <a:gd name="T5" fmla="*/ 2 h 4"/>
                <a:gd name="T6" fmla="*/ 5 w 7"/>
                <a:gd name="T7" fmla="*/ 0 h 4"/>
                <a:gd name="T8" fmla="*/ 0 w 7"/>
                <a:gd name="T9" fmla="*/ 0 h 4"/>
              </a:gdLst>
              <a:ahLst/>
              <a:cxnLst>
                <a:cxn ang="0">
                  <a:pos x="T0" y="T1"/>
                </a:cxn>
                <a:cxn ang="0">
                  <a:pos x="T2" y="T3"/>
                </a:cxn>
                <a:cxn ang="0">
                  <a:pos x="T4" y="T5"/>
                </a:cxn>
                <a:cxn ang="0">
                  <a:pos x="T6" y="T7"/>
                </a:cxn>
                <a:cxn ang="0">
                  <a:pos x="T8" y="T9"/>
                </a:cxn>
              </a:cxnLst>
              <a:rect l="0" t="0" r="r" b="b"/>
              <a:pathLst>
                <a:path w="7" h="4">
                  <a:moveTo>
                    <a:pt x="0" y="0"/>
                  </a:moveTo>
                  <a:lnTo>
                    <a:pt x="5" y="4"/>
                  </a:lnTo>
                  <a:lnTo>
                    <a:pt x="7" y="2"/>
                  </a:lnTo>
                  <a:lnTo>
                    <a:pt x="5"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7" name="Freeform 39">
              <a:extLst>
                <a:ext uri="{FF2B5EF4-FFF2-40B4-BE49-F238E27FC236}">
                  <a16:creationId xmlns:a16="http://schemas.microsoft.com/office/drawing/2014/main" id="{A61DD5A1-D809-4801-A45D-FE8E838125DA}"/>
                </a:ext>
              </a:extLst>
            </p:cNvPr>
            <p:cNvSpPr>
              <a:spLocks/>
            </p:cNvSpPr>
            <p:nvPr/>
          </p:nvSpPr>
          <p:spPr bwMode="auto">
            <a:xfrm>
              <a:off x="6810375" y="2398713"/>
              <a:ext cx="14288" cy="11113"/>
            </a:xfrm>
            <a:custGeom>
              <a:avLst/>
              <a:gdLst>
                <a:gd name="T0" fmla="*/ 9 w 9"/>
                <a:gd name="T1" fmla="*/ 0 h 7"/>
                <a:gd name="T2" fmla="*/ 4 w 9"/>
                <a:gd name="T3" fmla="*/ 0 h 7"/>
                <a:gd name="T4" fmla="*/ 0 w 9"/>
                <a:gd name="T5" fmla="*/ 7 h 7"/>
                <a:gd name="T6" fmla="*/ 4 w 9"/>
                <a:gd name="T7" fmla="*/ 7 h 7"/>
                <a:gd name="T8" fmla="*/ 9 w 9"/>
                <a:gd name="T9" fmla="*/ 5 h 7"/>
                <a:gd name="T10" fmla="*/ 9 w 9"/>
                <a:gd name="T11" fmla="*/ 0 h 7"/>
              </a:gdLst>
              <a:ahLst/>
              <a:cxnLst>
                <a:cxn ang="0">
                  <a:pos x="T0" y="T1"/>
                </a:cxn>
                <a:cxn ang="0">
                  <a:pos x="T2" y="T3"/>
                </a:cxn>
                <a:cxn ang="0">
                  <a:pos x="T4" y="T5"/>
                </a:cxn>
                <a:cxn ang="0">
                  <a:pos x="T6" y="T7"/>
                </a:cxn>
                <a:cxn ang="0">
                  <a:pos x="T8" y="T9"/>
                </a:cxn>
                <a:cxn ang="0">
                  <a:pos x="T10" y="T11"/>
                </a:cxn>
              </a:cxnLst>
              <a:rect l="0" t="0" r="r" b="b"/>
              <a:pathLst>
                <a:path w="9" h="7">
                  <a:moveTo>
                    <a:pt x="9" y="0"/>
                  </a:moveTo>
                  <a:lnTo>
                    <a:pt x="4" y="0"/>
                  </a:lnTo>
                  <a:lnTo>
                    <a:pt x="0" y="7"/>
                  </a:lnTo>
                  <a:lnTo>
                    <a:pt x="4" y="7"/>
                  </a:lnTo>
                  <a:lnTo>
                    <a:pt x="9" y="5"/>
                  </a:lnTo>
                  <a:lnTo>
                    <a:pt x="9"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8" name="Freeform 40">
              <a:extLst>
                <a:ext uri="{FF2B5EF4-FFF2-40B4-BE49-F238E27FC236}">
                  <a16:creationId xmlns:a16="http://schemas.microsoft.com/office/drawing/2014/main" id="{C71801E7-356B-4942-B75C-2CC572969146}"/>
                </a:ext>
              </a:extLst>
            </p:cNvPr>
            <p:cNvSpPr>
              <a:spLocks/>
            </p:cNvSpPr>
            <p:nvPr/>
          </p:nvSpPr>
          <p:spPr bwMode="auto">
            <a:xfrm>
              <a:off x="6638925" y="2549525"/>
              <a:ext cx="95250" cy="76200"/>
            </a:xfrm>
            <a:custGeom>
              <a:avLst/>
              <a:gdLst>
                <a:gd name="T0" fmla="*/ 53 w 60"/>
                <a:gd name="T1" fmla="*/ 5 h 48"/>
                <a:gd name="T2" fmla="*/ 46 w 60"/>
                <a:gd name="T3" fmla="*/ 9 h 48"/>
                <a:gd name="T4" fmla="*/ 48 w 60"/>
                <a:gd name="T5" fmla="*/ 7 h 48"/>
                <a:gd name="T6" fmla="*/ 46 w 60"/>
                <a:gd name="T7" fmla="*/ 0 h 48"/>
                <a:gd name="T8" fmla="*/ 44 w 60"/>
                <a:gd name="T9" fmla="*/ 5 h 48"/>
                <a:gd name="T10" fmla="*/ 41 w 60"/>
                <a:gd name="T11" fmla="*/ 7 h 48"/>
                <a:gd name="T12" fmla="*/ 37 w 60"/>
                <a:gd name="T13" fmla="*/ 12 h 48"/>
                <a:gd name="T14" fmla="*/ 35 w 60"/>
                <a:gd name="T15" fmla="*/ 9 h 48"/>
                <a:gd name="T16" fmla="*/ 37 w 60"/>
                <a:gd name="T17" fmla="*/ 2 h 48"/>
                <a:gd name="T18" fmla="*/ 32 w 60"/>
                <a:gd name="T19" fmla="*/ 0 h 48"/>
                <a:gd name="T20" fmla="*/ 30 w 60"/>
                <a:gd name="T21" fmla="*/ 7 h 48"/>
                <a:gd name="T22" fmla="*/ 32 w 60"/>
                <a:gd name="T23" fmla="*/ 12 h 48"/>
                <a:gd name="T24" fmla="*/ 28 w 60"/>
                <a:gd name="T25" fmla="*/ 12 h 48"/>
                <a:gd name="T26" fmla="*/ 25 w 60"/>
                <a:gd name="T27" fmla="*/ 18 h 48"/>
                <a:gd name="T28" fmla="*/ 23 w 60"/>
                <a:gd name="T29" fmla="*/ 12 h 48"/>
                <a:gd name="T30" fmla="*/ 16 w 60"/>
                <a:gd name="T31" fmla="*/ 12 h 48"/>
                <a:gd name="T32" fmla="*/ 2 w 60"/>
                <a:gd name="T33" fmla="*/ 18 h 48"/>
                <a:gd name="T34" fmla="*/ 2 w 60"/>
                <a:gd name="T35" fmla="*/ 23 h 48"/>
                <a:gd name="T36" fmla="*/ 2 w 60"/>
                <a:gd name="T37" fmla="*/ 32 h 48"/>
                <a:gd name="T38" fmla="*/ 0 w 60"/>
                <a:gd name="T39" fmla="*/ 39 h 48"/>
                <a:gd name="T40" fmla="*/ 7 w 60"/>
                <a:gd name="T41" fmla="*/ 39 h 48"/>
                <a:gd name="T42" fmla="*/ 7 w 60"/>
                <a:gd name="T43" fmla="*/ 37 h 48"/>
                <a:gd name="T44" fmla="*/ 7 w 60"/>
                <a:gd name="T45" fmla="*/ 35 h 48"/>
                <a:gd name="T46" fmla="*/ 9 w 60"/>
                <a:gd name="T47" fmla="*/ 37 h 48"/>
                <a:gd name="T48" fmla="*/ 14 w 60"/>
                <a:gd name="T49" fmla="*/ 35 h 48"/>
                <a:gd name="T50" fmla="*/ 14 w 60"/>
                <a:gd name="T51" fmla="*/ 39 h 48"/>
                <a:gd name="T52" fmla="*/ 7 w 60"/>
                <a:gd name="T53" fmla="*/ 46 h 48"/>
                <a:gd name="T54" fmla="*/ 9 w 60"/>
                <a:gd name="T55" fmla="*/ 48 h 48"/>
                <a:gd name="T56" fmla="*/ 14 w 60"/>
                <a:gd name="T57" fmla="*/ 46 h 48"/>
                <a:gd name="T58" fmla="*/ 18 w 60"/>
                <a:gd name="T59" fmla="*/ 39 h 48"/>
                <a:gd name="T60" fmla="*/ 18 w 60"/>
                <a:gd name="T61" fmla="*/ 37 h 48"/>
                <a:gd name="T62" fmla="*/ 23 w 60"/>
                <a:gd name="T63" fmla="*/ 32 h 48"/>
                <a:gd name="T64" fmla="*/ 30 w 60"/>
                <a:gd name="T65" fmla="*/ 30 h 48"/>
                <a:gd name="T66" fmla="*/ 35 w 60"/>
                <a:gd name="T67" fmla="*/ 30 h 48"/>
                <a:gd name="T68" fmla="*/ 30 w 60"/>
                <a:gd name="T69" fmla="*/ 25 h 48"/>
                <a:gd name="T70" fmla="*/ 37 w 60"/>
                <a:gd name="T71" fmla="*/ 25 h 48"/>
                <a:gd name="T72" fmla="*/ 44 w 60"/>
                <a:gd name="T73" fmla="*/ 30 h 48"/>
                <a:gd name="T74" fmla="*/ 44 w 60"/>
                <a:gd name="T75" fmla="*/ 21 h 48"/>
                <a:gd name="T76" fmla="*/ 41 w 60"/>
                <a:gd name="T77" fmla="*/ 18 h 48"/>
                <a:gd name="T78" fmla="*/ 46 w 60"/>
                <a:gd name="T79" fmla="*/ 18 h 48"/>
                <a:gd name="T80" fmla="*/ 51 w 60"/>
                <a:gd name="T81" fmla="*/ 21 h 48"/>
                <a:gd name="T82" fmla="*/ 55 w 60"/>
                <a:gd name="T83" fmla="*/ 16 h 48"/>
                <a:gd name="T84" fmla="*/ 53 w 60"/>
                <a:gd name="T85" fmla="*/ 14 h 48"/>
                <a:gd name="T86" fmla="*/ 57 w 60"/>
                <a:gd name="T87" fmla="*/ 12 h 48"/>
                <a:gd name="T88" fmla="*/ 60 w 60"/>
                <a:gd name="T89"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 h="48">
                  <a:moveTo>
                    <a:pt x="55" y="5"/>
                  </a:moveTo>
                  <a:lnTo>
                    <a:pt x="53" y="5"/>
                  </a:lnTo>
                  <a:lnTo>
                    <a:pt x="48" y="9"/>
                  </a:lnTo>
                  <a:lnTo>
                    <a:pt x="46" y="9"/>
                  </a:lnTo>
                  <a:lnTo>
                    <a:pt x="46" y="7"/>
                  </a:lnTo>
                  <a:lnTo>
                    <a:pt x="48" y="7"/>
                  </a:lnTo>
                  <a:lnTo>
                    <a:pt x="48" y="2"/>
                  </a:lnTo>
                  <a:lnTo>
                    <a:pt x="46" y="0"/>
                  </a:lnTo>
                  <a:lnTo>
                    <a:pt x="44" y="2"/>
                  </a:lnTo>
                  <a:lnTo>
                    <a:pt x="44" y="5"/>
                  </a:lnTo>
                  <a:lnTo>
                    <a:pt x="44" y="7"/>
                  </a:lnTo>
                  <a:lnTo>
                    <a:pt x="41" y="7"/>
                  </a:lnTo>
                  <a:lnTo>
                    <a:pt x="39" y="7"/>
                  </a:lnTo>
                  <a:lnTo>
                    <a:pt x="37" y="12"/>
                  </a:lnTo>
                  <a:lnTo>
                    <a:pt x="35" y="12"/>
                  </a:lnTo>
                  <a:lnTo>
                    <a:pt x="35" y="9"/>
                  </a:lnTo>
                  <a:lnTo>
                    <a:pt x="37" y="7"/>
                  </a:lnTo>
                  <a:lnTo>
                    <a:pt x="37" y="2"/>
                  </a:lnTo>
                  <a:lnTo>
                    <a:pt x="35" y="0"/>
                  </a:lnTo>
                  <a:lnTo>
                    <a:pt x="32" y="0"/>
                  </a:lnTo>
                  <a:lnTo>
                    <a:pt x="28" y="5"/>
                  </a:lnTo>
                  <a:lnTo>
                    <a:pt x="30" y="7"/>
                  </a:lnTo>
                  <a:lnTo>
                    <a:pt x="32" y="9"/>
                  </a:lnTo>
                  <a:lnTo>
                    <a:pt x="32" y="12"/>
                  </a:lnTo>
                  <a:lnTo>
                    <a:pt x="28" y="12"/>
                  </a:lnTo>
                  <a:lnTo>
                    <a:pt x="28" y="12"/>
                  </a:lnTo>
                  <a:lnTo>
                    <a:pt x="30" y="16"/>
                  </a:lnTo>
                  <a:lnTo>
                    <a:pt x="25" y="18"/>
                  </a:lnTo>
                  <a:lnTo>
                    <a:pt x="23" y="18"/>
                  </a:lnTo>
                  <a:lnTo>
                    <a:pt x="23" y="12"/>
                  </a:lnTo>
                  <a:lnTo>
                    <a:pt x="23" y="9"/>
                  </a:lnTo>
                  <a:lnTo>
                    <a:pt x="16" y="12"/>
                  </a:lnTo>
                  <a:lnTo>
                    <a:pt x="9" y="14"/>
                  </a:lnTo>
                  <a:lnTo>
                    <a:pt x="2" y="18"/>
                  </a:lnTo>
                  <a:lnTo>
                    <a:pt x="2" y="21"/>
                  </a:lnTo>
                  <a:lnTo>
                    <a:pt x="2" y="23"/>
                  </a:lnTo>
                  <a:lnTo>
                    <a:pt x="5" y="28"/>
                  </a:lnTo>
                  <a:lnTo>
                    <a:pt x="2" y="32"/>
                  </a:lnTo>
                  <a:lnTo>
                    <a:pt x="0" y="35"/>
                  </a:lnTo>
                  <a:lnTo>
                    <a:pt x="0" y="39"/>
                  </a:lnTo>
                  <a:lnTo>
                    <a:pt x="5" y="42"/>
                  </a:lnTo>
                  <a:lnTo>
                    <a:pt x="7" y="39"/>
                  </a:lnTo>
                  <a:lnTo>
                    <a:pt x="7" y="37"/>
                  </a:lnTo>
                  <a:lnTo>
                    <a:pt x="7" y="37"/>
                  </a:lnTo>
                  <a:lnTo>
                    <a:pt x="5" y="37"/>
                  </a:lnTo>
                  <a:lnTo>
                    <a:pt x="7" y="35"/>
                  </a:lnTo>
                  <a:lnTo>
                    <a:pt x="12" y="35"/>
                  </a:lnTo>
                  <a:lnTo>
                    <a:pt x="9" y="37"/>
                  </a:lnTo>
                  <a:lnTo>
                    <a:pt x="12" y="37"/>
                  </a:lnTo>
                  <a:lnTo>
                    <a:pt x="14" y="35"/>
                  </a:lnTo>
                  <a:lnTo>
                    <a:pt x="16" y="35"/>
                  </a:lnTo>
                  <a:lnTo>
                    <a:pt x="14" y="39"/>
                  </a:lnTo>
                  <a:lnTo>
                    <a:pt x="14" y="42"/>
                  </a:lnTo>
                  <a:lnTo>
                    <a:pt x="7" y="46"/>
                  </a:lnTo>
                  <a:lnTo>
                    <a:pt x="5" y="48"/>
                  </a:lnTo>
                  <a:lnTo>
                    <a:pt x="9" y="48"/>
                  </a:lnTo>
                  <a:lnTo>
                    <a:pt x="12" y="46"/>
                  </a:lnTo>
                  <a:lnTo>
                    <a:pt x="14" y="46"/>
                  </a:lnTo>
                  <a:lnTo>
                    <a:pt x="14" y="42"/>
                  </a:lnTo>
                  <a:lnTo>
                    <a:pt x="18" y="39"/>
                  </a:lnTo>
                  <a:lnTo>
                    <a:pt x="16" y="37"/>
                  </a:lnTo>
                  <a:lnTo>
                    <a:pt x="18" y="37"/>
                  </a:lnTo>
                  <a:lnTo>
                    <a:pt x="21" y="37"/>
                  </a:lnTo>
                  <a:lnTo>
                    <a:pt x="23" y="32"/>
                  </a:lnTo>
                  <a:lnTo>
                    <a:pt x="25" y="32"/>
                  </a:lnTo>
                  <a:lnTo>
                    <a:pt x="30" y="30"/>
                  </a:lnTo>
                  <a:lnTo>
                    <a:pt x="32" y="32"/>
                  </a:lnTo>
                  <a:lnTo>
                    <a:pt x="35" y="30"/>
                  </a:lnTo>
                  <a:lnTo>
                    <a:pt x="32" y="28"/>
                  </a:lnTo>
                  <a:lnTo>
                    <a:pt x="30" y="25"/>
                  </a:lnTo>
                  <a:lnTo>
                    <a:pt x="32" y="25"/>
                  </a:lnTo>
                  <a:lnTo>
                    <a:pt x="37" y="25"/>
                  </a:lnTo>
                  <a:lnTo>
                    <a:pt x="39" y="28"/>
                  </a:lnTo>
                  <a:lnTo>
                    <a:pt x="44" y="30"/>
                  </a:lnTo>
                  <a:lnTo>
                    <a:pt x="46" y="25"/>
                  </a:lnTo>
                  <a:lnTo>
                    <a:pt x="44" y="21"/>
                  </a:lnTo>
                  <a:lnTo>
                    <a:pt x="39" y="21"/>
                  </a:lnTo>
                  <a:lnTo>
                    <a:pt x="41" y="18"/>
                  </a:lnTo>
                  <a:lnTo>
                    <a:pt x="44" y="18"/>
                  </a:lnTo>
                  <a:lnTo>
                    <a:pt x="46" y="18"/>
                  </a:lnTo>
                  <a:lnTo>
                    <a:pt x="51" y="18"/>
                  </a:lnTo>
                  <a:lnTo>
                    <a:pt x="51" y="21"/>
                  </a:lnTo>
                  <a:lnTo>
                    <a:pt x="53" y="21"/>
                  </a:lnTo>
                  <a:lnTo>
                    <a:pt x="55" y="16"/>
                  </a:lnTo>
                  <a:lnTo>
                    <a:pt x="55" y="14"/>
                  </a:lnTo>
                  <a:lnTo>
                    <a:pt x="53" y="14"/>
                  </a:lnTo>
                  <a:lnTo>
                    <a:pt x="53" y="12"/>
                  </a:lnTo>
                  <a:lnTo>
                    <a:pt x="57" y="12"/>
                  </a:lnTo>
                  <a:lnTo>
                    <a:pt x="60" y="9"/>
                  </a:lnTo>
                  <a:lnTo>
                    <a:pt x="60" y="5"/>
                  </a:lnTo>
                  <a:lnTo>
                    <a:pt x="55"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9" name="Freeform 41">
              <a:extLst>
                <a:ext uri="{FF2B5EF4-FFF2-40B4-BE49-F238E27FC236}">
                  <a16:creationId xmlns:a16="http://schemas.microsoft.com/office/drawing/2014/main" id="{DF24ACA7-80EE-40A6-B494-29FAAE723B02}"/>
                </a:ext>
              </a:extLst>
            </p:cNvPr>
            <p:cNvSpPr>
              <a:spLocks/>
            </p:cNvSpPr>
            <p:nvPr/>
          </p:nvSpPr>
          <p:spPr bwMode="auto">
            <a:xfrm>
              <a:off x="6573838" y="2670175"/>
              <a:ext cx="7938" cy="7938"/>
            </a:xfrm>
            <a:custGeom>
              <a:avLst/>
              <a:gdLst>
                <a:gd name="T0" fmla="*/ 0 w 5"/>
                <a:gd name="T1" fmla="*/ 5 h 5"/>
                <a:gd name="T2" fmla="*/ 2 w 5"/>
                <a:gd name="T3" fmla="*/ 5 h 5"/>
                <a:gd name="T4" fmla="*/ 5 w 5"/>
                <a:gd name="T5" fmla="*/ 5 h 5"/>
                <a:gd name="T6" fmla="*/ 5 w 5"/>
                <a:gd name="T7" fmla="*/ 0 h 5"/>
                <a:gd name="T8" fmla="*/ 0 w 5"/>
                <a:gd name="T9" fmla="*/ 2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lnTo>
                    <a:pt x="2" y="5"/>
                  </a:lnTo>
                  <a:lnTo>
                    <a:pt x="5" y="5"/>
                  </a:lnTo>
                  <a:lnTo>
                    <a:pt x="5" y="0"/>
                  </a:lnTo>
                  <a:lnTo>
                    <a:pt x="0" y="2"/>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0" name="Freeform 42">
              <a:extLst>
                <a:ext uri="{FF2B5EF4-FFF2-40B4-BE49-F238E27FC236}">
                  <a16:creationId xmlns:a16="http://schemas.microsoft.com/office/drawing/2014/main" id="{8F2B6019-797A-4E03-9755-70A91F095C2A}"/>
                </a:ext>
              </a:extLst>
            </p:cNvPr>
            <p:cNvSpPr>
              <a:spLocks/>
            </p:cNvSpPr>
            <p:nvPr/>
          </p:nvSpPr>
          <p:spPr bwMode="auto">
            <a:xfrm>
              <a:off x="6715125" y="2524125"/>
              <a:ext cx="36513" cy="25400"/>
            </a:xfrm>
            <a:custGeom>
              <a:avLst/>
              <a:gdLst>
                <a:gd name="T0" fmla="*/ 21 w 23"/>
                <a:gd name="T1" fmla="*/ 9 h 16"/>
                <a:gd name="T2" fmla="*/ 21 w 23"/>
                <a:gd name="T3" fmla="*/ 7 h 16"/>
                <a:gd name="T4" fmla="*/ 23 w 23"/>
                <a:gd name="T5" fmla="*/ 4 h 16"/>
                <a:gd name="T6" fmla="*/ 21 w 23"/>
                <a:gd name="T7" fmla="*/ 2 h 16"/>
                <a:gd name="T8" fmla="*/ 19 w 23"/>
                <a:gd name="T9" fmla="*/ 2 h 16"/>
                <a:gd name="T10" fmla="*/ 19 w 23"/>
                <a:gd name="T11" fmla="*/ 4 h 16"/>
                <a:gd name="T12" fmla="*/ 16 w 23"/>
                <a:gd name="T13" fmla="*/ 4 h 16"/>
                <a:gd name="T14" fmla="*/ 16 w 23"/>
                <a:gd name="T15" fmla="*/ 0 h 16"/>
                <a:gd name="T16" fmla="*/ 14 w 23"/>
                <a:gd name="T17" fmla="*/ 0 h 16"/>
                <a:gd name="T18" fmla="*/ 12 w 23"/>
                <a:gd name="T19" fmla="*/ 0 h 16"/>
                <a:gd name="T20" fmla="*/ 9 w 23"/>
                <a:gd name="T21" fmla="*/ 2 h 16"/>
                <a:gd name="T22" fmla="*/ 12 w 23"/>
                <a:gd name="T23" fmla="*/ 4 h 16"/>
                <a:gd name="T24" fmla="*/ 9 w 23"/>
                <a:gd name="T25" fmla="*/ 9 h 16"/>
                <a:gd name="T26" fmla="*/ 7 w 23"/>
                <a:gd name="T27" fmla="*/ 7 h 16"/>
                <a:gd name="T28" fmla="*/ 5 w 23"/>
                <a:gd name="T29" fmla="*/ 9 h 16"/>
                <a:gd name="T30" fmla="*/ 3 w 23"/>
                <a:gd name="T31" fmla="*/ 7 h 16"/>
                <a:gd name="T32" fmla="*/ 0 w 23"/>
                <a:gd name="T33" fmla="*/ 9 h 16"/>
                <a:gd name="T34" fmla="*/ 0 w 23"/>
                <a:gd name="T35" fmla="*/ 11 h 16"/>
                <a:gd name="T36" fmla="*/ 5 w 23"/>
                <a:gd name="T37" fmla="*/ 16 h 16"/>
                <a:gd name="T38" fmla="*/ 9 w 23"/>
                <a:gd name="T39" fmla="*/ 16 h 16"/>
                <a:gd name="T40" fmla="*/ 12 w 23"/>
                <a:gd name="T41" fmla="*/ 11 h 16"/>
                <a:gd name="T42" fmla="*/ 14 w 23"/>
                <a:gd name="T43" fmla="*/ 16 h 16"/>
                <a:gd name="T44" fmla="*/ 16 w 23"/>
                <a:gd name="T45" fmla="*/ 16 h 16"/>
                <a:gd name="T46" fmla="*/ 19 w 23"/>
                <a:gd name="T47" fmla="*/ 11 h 16"/>
                <a:gd name="T48" fmla="*/ 21 w 23"/>
                <a:gd name="T49" fmla="*/ 14 h 16"/>
                <a:gd name="T50" fmla="*/ 23 w 23"/>
                <a:gd name="T51" fmla="*/ 14 h 16"/>
                <a:gd name="T52" fmla="*/ 23 w 23"/>
                <a:gd name="T53" fmla="*/ 9 h 16"/>
                <a:gd name="T54" fmla="*/ 21 w 23"/>
                <a:gd name="T5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16">
                  <a:moveTo>
                    <a:pt x="21" y="9"/>
                  </a:moveTo>
                  <a:lnTo>
                    <a:pt x="21" y="7"/>
                  </a:lnTo>
                  <a:lnTo>
                    <a:pt x="23" y="4"/>
                  </a:lnTo>
                  <a:lnTo>
                    <a:pt x="21" y="2"/>
                  </a:lnTo>
                  <a:lnTo>
                    <a:pt x="19" y="2"/>
                  </a:lnTo>
                  <a:lnTo>
                    <a:pt x="19" y="4"/>
                  </a:lnTo>
                  <a:lnTo>
                    <a:pt x="16" y="4"/>
                  </a:lnTo>
                  <a:lnTo>
                    <a:pt x="16" y="0"/>
                  </a:lnTo>
                  <a:lnTo>
                    <a:pt x="14" y="0"/>
                  </a:lnTo>
                  <a:lnTo>
                    <a:pt x="12" y="0"/>
                  </a:lnTo>
                  <a:lnTo>
                    <a:pt x="9" y="2"/>
                  </a:lnTo>
                  <a:lnTo>
                    <a:pt x="12" y="4"/>
                  </a:lnTo>
                  <a:lnTo>
                    <a:pt x="9" y="9"/>
                  </a:lnTo>
                  <a:lnTo>
                    <a:pt x="7" y="7"/>
                  </a:lnTo>
                  <a:lnTo>
                    <a:pt x="5" y="9"/>
                  </a:lnTo>
                  <a:lnTo>
                    <a:pt x="3" y="7"/>
                  </a:lnTo>
                  <a:lnTo>
                    <a:pt x="0" y="9"/>
                  </a:lnTo>
                  <a:lnTo>
                    <a:pt x="0" y="11"/>
                  </a:lnTo>
                  <a:lnTo>
                    <a:pt x="5" y="16"/>
                  </a:lnTo>
                  <a:lnTo>
                    <a:pt x="9" y="16"/>
                  </a:lnTo>
                  <a:lnTo>
                    <a:pt x="12" y="11"/>
                  </a:lnTo>
                  <a:lnTo>
                    <a:pt x="14" y="16"/>
                  </a:lnTo>
                  <a:lnTo>
                    <a:pt x="16" y="16"/>
                  </a:lnTo>
                  <a:lnTo>
                    <a:pt x="19" y="11"/>
                  </a:lnTo>
                  <a:lnTo>
                    <a:pt x="21" y="14"/>
                  </a:lnTo>
                  <a:lnTo>
                    <a:pt x="23" y="14"/>
                  </a:lnTo>
                  <a:lnTo>
                    <a:pt x="23" y="9"/>
                  </a:lnTo>
                  <a:lnTo>
                    <a:pt x="21" y="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1" name="Freeform 43">
              <a:extLst>
                <a:ext uri="{FF2B5EF4-FFF2-40B4-BE49-F238E27FC236}">
                  <a16:creationId xmlns:a16="http://schemas.microsoft.com/office/drawing/2014/main" id="{36DC4087-7C3D-439D-A4C2-94AD89E819C5}"/>
                </a:ext>
              </a:extLst>
            </p:cNvPr>
            <p:cNvSpPr>
              <a:spLocks/>
            </p:cNvSpPr>
            <p:nvPr/>
          </p:nvSpPr>
          <p:spPr bwMode="auto">
            <a:xfrm>
              <a:off x="6740525" y="2509838"/>
              <a:ext cx="11113" cy="11113"/>
            </a:xfrm>
            <a:custGeom>
              <a:avLst/>
              <a:gdLst>
                <a:gd name="T0" fmla="*/ 5 w 7"/>
                <a:gd name="T1" fmla="*/ 4 h 7"/>
                <a:gd name="T2" fmla="*/ 7 w 7"/>
                <a:gd name="T3" fmla="*/ 0 h 7"/>
                <a:gd name="T4" fmla="*/ 3 w 7"/>
                <a:gd name="T5" fmla="*/ 0 h 7"/>
                <a:gd name="T6" fmla="*/ 3 w 7"/>
                <a:gd name="T7" fmla="*/ 0 h 7"/>
                <a:gd name="T8" fmla="*/ 0 w 7"/>
                <a:gd name="T9" fmla="*/ 4 h 7"/>
                <a:gd name="T10" fmla="*/ 3 w 7"/>
                <a:gd name="T11" fmla="*/ 7 h 7"/>
                <a:gd name="T12" fmla="*/ 5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4"/>
                  </a:moveTo>
                  <a:lnTo>
                    <a:pt x="7" y="0"/>
                  </a:lnTo>
                  <a:lnTo>
                    <a:pt x="3" y="0"/>
                  </a:lnTo>
                  <a:lnTo>
                    <a:pt x="3" y="0"/>
                  </a:lnTo>
                  <a:lnTo>
                    <a:pt x="0" y="4"/>
                  </a:lnTo>
                  <a:lnTo>
                    <a:pt x="3" y="7"/>
                  </a:lnTo>
                  <a:lnTo>
                    <a:pt x="5"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2" name="Freeform 44">
              <a:extLst>
                <a:ext uri="{FF2B5EF4-FFF2-40B4-BE49-F238E27FC236}">
                  <a16:creationId xmlns:a16="http://schemas.microsoft.com/office/drawing/2014/main" id="{8E781BE6-25B5-404A-B8C9-B221FC5E5A30}"/>
                </a:ext>
              </a:extLst>
            </p:cNvPr>
            <p:cNvSpPr>
              <a:spLocks/>
            </p:cNvSpPr>
            <p:nvPr/>
          </p:nvSpPr>
          <p:spPr bwMode="auto">
            <a:xfrm>
              <a:off x="6616700" y="2630488"/>
              <a:ext cx="19050" cy="11113"/>
            </a:xfrm>
            <a:custGeom>
              <a:avLst/>
              <a:gdLst>
                <a:gd name="T0" fmla="*/ 0 w 12"/>
                <a:gd name="T1" fmla="*/ 7 h 7"/>
                <a:gd name="T2" fmla="*/ 5 w 12"/>
                <a:gd name="T3" fmla="*/ 7 h 7"/>
                <a:gd name="T4" fmla="*/ 12 w 12"/>
                <a:gd name="T5" fmla="*/ 0 h 7"/>
                <a:gd name="T6" fmla="*/ 5 w 12"/>
                <a:gd name="T7" fmla="*/ 2 h 7"/>
                <a:gd name="T8" fmla="*/ 0 w 12"/>
                <a:gd name="T9" fmla="*/ 7 h 7"/>
              </a:gdLst>
              <a:ahLst/>
              <a:cxnLst>
                <a:cxn ang="0">
                  <a:pos x="T0" y="T1"/>
                </a:cxn>
                <a:cxn ang="0">
                  <a:pos x="T2" y="T3"/>
                </a:cxn>
                <a:cxn ang="0">
                  <a:pos x="T4" y="T5"/>
                </a:cxn>
                <a:cxn ang="0">
                  <a:pos x="T6" y="T7"/>
                </a:cxn>
                <a:cxn ang="0">
                  <a:pos x="T8" y="T9"/>
                </a:cxn>
              </a:cxnLst>
              <a:rect l="0" t="0" r="r" b="b"/>
              <a:pathLst>
                <a:path w="12" h="7">
                  <a:moveTo>
                    <a:pt x="0" y="7"/>
                  </a:moveTo>
                  <a:lnTo>
                    <a:pt x="5" y="7"/>
                  </a:lnTo>
                  <a:lnTo>
                    <a:pt x="12" y="0"/>
                  </a:lnTo>
                  <a:lnTo>
                    <a:pt x="5" y="2"/>
                  </a:lnTo>
                  <a:lnTo>
                    <a:pt x="0"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3" name="Freeform 45">
              <a:extLst>
                <a:ext uri="{FF2B5EF4-FFF2-40B4-BE49-F238E27FC236}">
                  <a16:creationId xmlns:a16="http://schemas.microsoft.com/office/drawing/2014/main" id="{B962C6A6-F932-4BED-B5DE-AF2912CC9824}"/>
                </a:ext>
              </a:extLst>
            </p:cNvPr>
            <p:cNvSpPr>
              <a:spLocks/>
            </p:cNvSpPr>
            <p:nvPr/>
          </p:nvSpPr>
          <p:spPr bwMode="auto">
            <a:xfrm>
              <a:off x="6638925" y="2633663"/>
              <a:ext cx="3175" cy="3175"/>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4" name="Freeform 46">
              <a:extLst>
                <a:ext uri="{FF2B5EF4-FFF2-40B4-BE49-F238E27FC236}">
                  <a16:creationId xmlns:a16="http://schemas.microsoft.com/office/drawing/2014/main" id="{FAB03A20-B461-4B08-A20A-88CD5BB95E39}"/>
                </a:ext>
              </a:extLst>
            </p:cNvPr>
            <p:cNvSpPr>
              <a:spLocks/>
            </p:cNvSpPr>
            <p:nvPr/>
          </p:nvSpPr>
          <p:spPr bwMode="auto">
            <a:xfrm>
              <a:off x="7221538" y="2846388"/>
              <a:ext cx="3175" cy="7938"/>
            </a:xfrm>
            <a:custGeom>
              <a:avLst/>
              <a:gdLst>
                <a:gd name="T0" fmla="*/ 2 w 2"/>
                <a:gd name="T1" fmla="*/ 2 h 5"/>
                <a:gd name="T2" fmla="*/ 0 w 2"/>
                <a:gd name="T3" fmla="*/ 0 h 5"/>
                <a:gd name="T4" fmla="*/ 0 w 2"/>
                <a:gd name="T5" fmla="*/ 2 h 5"/>
                <a:gd name="T6" fmla="*/ 0 w 2"/>
                <a:gd name="T7" fmla="*/ 5 h 5"/>
                <a:gd name="T8" fmla="*/ 2 w 2"/>
                <a:gd name="T9" fmla="*/ 2 h 5"/>
              </a:gdLst>
              <a:ahLst/>
              <a:cxnLst>
                <a:cxn ang="0">
                  <a:pos x="T0" y="T1"/>
                </a:cxn>
                <a:cxn ang="0">
                  <a:pos x="T2" y="T3"/>
                </a:cxn>
                <a:cxn ang="0">
                  <a:pos x="T4" y="T5"/>
                </a:cxn>
                <a:cxn ang="0">
                  <a:pos x="T6" y="T7"/>
                </a:cxn>
                <a:cxn ang="0">
                  <a:pos x="T8" y="T9"/>
                </a:cxn>
              </a:cxnLst>
              <a:rect l="0" t="0" r="r" b="b"/>
              <a:pathLst>
                <a:path w="2" h="5">
                  <a:moveTo>
                    <a:pt x="2" y="2"/>
                  </a:moveTo>
                  <a:lnTo>
                    <a:pt x="0" y="0"/>
                  </a:lnTo>
                  <a:lnTo>
                    <a:pt x="0" y="2"/>
                  </a:lnTo>
                  <a:lnTo>
                    <a:pt x="0" y="5"/>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5" name="Freeform 47">
              <a:extLst>
                <a:ext uri="{FF2B5EF4-FFF2-40B4-BE49-F238E27FC236}">
                  <a16:creationId xmlns:a16="http://schemas.microsoft.com/office/drawing/2014/main" id="{E11CB54F-3F0A-42DA-812D-DCAC6A5B9906}"/>
                </a:ext>
              </a:extLst>
            </p:cNvPr>
            <p:cNvSpPr>
              <a:spLocks/>
            </p:cNvSpPr>
            <p:nvPr/>
          </p:nvSpPr>
          <p:spPr bwMode="auto">
            <a:xfrm>
              <a:off x="7258050" y="2860675"/>
              <a:ext cx="9525" cy="7938"/>
            </a:xfrm>
            <a:custGeom>
              <a:avLst/>
              <a:gdLst>
                <a:gd name="T0" fmla="*/ 0 w 6"/>
                <a:gd name="T1" fmla="*/ 2 h 5"/>
                <a:gd name="T2" fmla="*/ 4 w 6"/>
                <a:gd name="T3" fmla="*/ 5 h 5"/>
                <a:gd name="T4" fmla="*/ 6 w 6"/>
                <a:gd name="T5" fmla="*/ 2 h 5"/>
                <a:gd name="T6" fmla="*/ 2 w 6"/>
                <a:gd name="T7" fmla="*/ 0 h 5"/>
                <a:gd name="T8" fmla="*/ 0 w 6"/>
                <a:gd name="T9" fmla="*/ 2 h 5"/>
              </a:gdLst>
              <a:ahLst/>
              <a:cxnLst>
                <a:cxn ang="0">
                  <a:pos x="T0" y="T1"/>
                </a:cxn>
                <a:cxn ang="0">
                  <a:pos x="T2" y="T3"/>
                </a:cxn>
                <a:cxn ang="0">
                  <a:pos x="T4" y="T5"/>
                </a:cxn>
                <a:cxn ang="0">
                  <a:pos x="T6" y="T7"/>
                </a:cxn>
                <a:cxn ang="0">
                  <a:pos x="T8" y="T9"/>
                </a:cxn>
              </a:cxnLst>
              <a:rect l="0" t="0" r="r" b="b"/>
              <a:pathLst>
                <a:path w="6" h="5">
                  <a:moveTo>
                    <a:pt x="0" y="2"/>
                  </a:moveTo>
                  <a:lnTo>
                    <a:pt x="4" y="5"/>
                  </a:lnTo>
                  <a:lnTo>
                    <a:pt x="6"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6" name="Freeform 48">
              <a:extLst>
                <a:ext uri="{FF2B5EF4-FFF2-40B4-BE49-F238E27FC236}">
                  <a16:creationId xmlns:a16="http://schemas.microsoft.com/office/drawing/2014/main" id="{CBF8121E-86FA-40C1-9741-D0094D15C3C3}"/>
                </a:ext>
              </a:extLst>
            </p:cNvPr>
            <p:cNvSpPr>
              <a:spLocks/>
            </p:cNvSpPr>
            <p:nvPr/>
          </p:nvSpPr>
          <p:spPr bwMode="auto">
            <a:xfrm>
              <a:off x="7258050" y="2846388"/>
              <a:ext cx="9525" cy="11113"/>
            </a:xfrm>
            <a:custGeom>
              <a:avLst/>
              <a:gdLst>
                <a:gd name="T0" fmla="*/ 2 w 6"/>
                <a:gd name="T1" fmla="*/ 5 h 7"/>
                <a:gd name="T2" fmla="*/ 0 w 6"/>
                <a:gd name="T3" fmla="*/ 5 h 7"/>
                <a:gd name="T4" fmla="*/ 2 w 6"/>
                <a:gd name="T5" fmla="*/ 7 h 7"/>
                <a:gd name="T6" fmla="*/ 6 w 6"/>
                <a:gd name="T7" fmla="*/ 5 h 7"/>
                <a:gd name="T8" fmla="*/ 4 w 6"/>
                <a:gd name="T9" fmla="*/ 0 h 7"/>
                <a:gd name="T10" fmla="*/ 2 w 6"/>
                <a:gd name="T11" fmla="*/ 0 h 7"/>
                <a:gd name="T12" fmla="*/ 2 w 6"/>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2" y="5"/>
                  </a:moveTo>
                  <a:lnTo>
                    <a:pt x="0" y="5"/>
                  </a:lnTo>
                  <a:lnTo>
                    <a:pt x="2" y="7"/>
                  </a:lnTo>
                  <a:lnTo>
                    <a:pt x="6" y="5"/>
                  </a:lnTo>
                  <a:lnTo>
                    <a:pt x="4" y="0"/>
                  </a:lnTo>
                  <a:lnTo>
                    <a:pt x="2" y="0"/>
                  </a:lnTo>
                  <a:lnTo>
                    <a:pt x="2"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7" name="Freeform 49">
              <a:extLst>
                <a:ext uri="{FF2B5EF4-FFF2-40B4-BE49-F238E27FC236}">
                  <a16:creationId xmlns:a16="http://schemas.microsoft.com/office/drawing/2014/main" id="{998B25C8-16EC-4665-8E12-509637ADEF80}"/>
                </a:ext>
              </a:extLst>
            </p:cNvPr>
            <p:cNvSpPr>
              <a:spLocks/>
            </p:cNvSpPr>
            <p:nvPr/>
          </p:nvSpPr>
          <p:spPr bwMode="auto">
            <a:xfrm>
              <a:off x="7213600" y="2706688"/>
              <a:ext cx="3175" cy="4763"/>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0"/>
                  </a:lnTo>
                  <a:lnTo>
                    <a:pt x="2" y="3"/>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8" name="Freeform 50">
              <a:extLst>
                <a:ext uri="{FF2B5EF4-FFF2-40B4-BE49-F238E27FC236}">
                  <a16:creationId xmlns:a16="http://schemas.microsoft.com/office/drawing/2014/main" id="{6919F764-2968-46BB-ABAC-251924944CDF}"/>
                </a:ext>
              </a:extLst>
            </p:cNvPr>
            <p:cNvSpPr>
              <a:spLocks/>
            </p:cNvSpPr>
            <p:nvPr/>
          </p:nvSpPr>
          <p:spPr bwMode="auto">
            <a:xfrm>
              <a:off x="7253288" y="2784475"/>
              <a:ext cx="11113" cy="11113"/>
            </a:xfrm>
            <a:custGeom>
              <a:avLst/>
              <a:gdLst>
                <a:gd name="T0" fmla="*/ 5 w 7"/>
                <a:gd name="T1" fmla="*/ 4 h 7"/>
                <a:gd name="T2" fmla="*/ 7 w 7"/>
                <a:gd name="T3" fmla="*/ 2 h 7"/>
                <a:gd name="T4" fmla="*/ 7 w 7"/>
                <a:gd name="T5" fmla="*/ 0 h 7"/>
                <a:gd name="T6" fmla="*/ 0 w 7"/>
                <a:gd name="T7" fmla="*/ 2 h 7"/>
                <a:gd name="T8" fmla="*/ 0 w 7"/>
                <a:gd name="T9" fmla="*/ 7 h 7"/>
                <a:gd name="T10" fmla="*/ 3 w 7"/>
                <a:gd name="T11" fmla="*/ 7 h 7"/>
                <a:gd name="T12" fmla="*/ 5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4"/>
                  </a:moveTo>
                  <a:lnTo>
                    <a:pt x="7" y="2"/>
                  </a:lnTo>
                  <a:lnTo>
                    <a:pt x="7" y="0"/>
                  </a:lnTo>
                  <a:lnTo>
                    <a:pt x="0" y="2"/>
                  </a:lnTo>
                  <a:lnTo>
                    <a:pt x="0" y="7"/>
                  </a:lnTo>
                  <a:lnTo>
                    <a:pt x="3" y="7"/>
                  </a:lnTo>
                  <a:lnTo>
                    <a:pt x="5"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9" name="Freeform 51">
              <a:extLst>
                <a:ext uri="{FF2B5EF4-FFF2-40B4-BE49-F238E27FC236}">
                  <a16:creationId xmlns:a16="http://schemas.microsoft.com/office/drawing/2014/main" id="{770CEF46-4329-4941-8ABF-8D4C01905D62}"/>
                </a:ext>
              </a:extLst>
            </p:cNvPr>
            <p:cNvSpPr>
              <a:spLocks/>
            </p:cNvSpPr>
            <p:nvPr/>
          </p:nvSpPr>
          <p:spPr bwMode="auto">
            <a:xfrm>
              <a:off x="7246938" y="2773363"/>
              <a:ext cx="14288" cy="11113"/>
            </a:xfrm>
            <a:custGeom>
              <a:avLst/>
              <a:gdLst>
                <a:gd name="T0" fmla="*/ 9 w 9"/>
                <a:gd name="T1" fmla="*/ 2 h 7"/>
                <a:gd name="T2" fmla="*/ 9 w 9"/>
                <a:gd name="T3" fmla="*/ 0 h 7"/>
                <a:gd name="T4" fmla="*/ 2 w 9"/>
                <a:gd name="T5" fmla="*/ 0 h 7"/>
                <a:gd name="T6" fmla="*/ 0 w 9"/>
                <a:gd name="T7" fmla="*/ 2 h 7"/>
                <a:gd name="T8" fmla="*/ 2 w 9"/>
                <a:gd name="T9" fmla="*/ 7 h 7"/>
                <a:gd name="T10" fmla="*/ 4 w 9"/>
                <a:gd name="T11" fmla="*/ 7 h 7"/>
                <a:gd name="T12" fmla="*/ 9 w 9"/>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9" y="2"/>
                  </a:moveTo>
                  <a:lnTo>
                    <a:pt x="9" y="0"/>
                  </a:lnTo>
                  <a:lnTo>
                    <a:pt x="2" y="0"/>
                  </a:lnTo>
                  <a:lnTo>
                    <a:pt x="0" y="2"/>
                  </a:lnTo>
                  <a:lnTo>
                    <a:pt x="2" y="7"/>
                  </a:lnTo>
                  <a:lnTo>
                    <a:pt x="4" y="7"/>
                  </a:lnTo>
                  <a:lnTo>
                    <a:pt x="9"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0" name="Freeform 52">
              <a:extLst>
                <a:ext uri="{FF2B5EF4-FFF2-40B4-BE49-F238E27FC236}">
                  <a16:creationId xmlns:a16="http://schemas.microsoft.com/office/drawing/2014/main" id="{74218C51-9EDE-4DA1-A2D1-751FF981649E}"/>
                </a:ext>
              </a:extLst>
            </p:cNvPr>
            <p:cNvSpPr>
              <a:spLocks/>
            </p:cNvSpPr>
            <p:nvPr/>
          </p:nvSpPr>
          <p:spPr bwMode="auto">
            <a:xfrm>
              <a:off x="7264400" y="2809875"/>
              <a:ext cx="25400" cy="36513"/>
            </a:xfrm>
            <a:custGeom>
              <a:avLst/>
              <a:gdLst>
                <a:gd name="T0" fmla="*/ 2 w 16"/>
                <a:gd name="T1" fmla="*/ 16 h 23"/>
                <a:gd name="T2" fmla="*/ 9 w 16"/>
                <a:gd name="T3" fmla="*/ 14 h 23"/>
                <a:gd name="T4" fmla="*/ 9 w 16"/>
                <a:gd name="T5" fmla="*/ 14 h 23"/>
                <a:gd name="T6" fmla="*/ 5 w 16"/>
                <a:gd name="T7" fmla="*/ 18 h 23"/>
                <a:gd name="T8" fmla="*/ 2 w 16"/>
                <a:gd name="T9" fmla="*/ 23 h 23"/>
                <a:gd name="T10" fmla="*/ 5 w 16"/>
                <a:gd name="T11" fmla="*/ 23 h 23"/>
                <a:gd name="T12" fmla="*/ 9 w 16"/>
                <a:gd name="T13" fmla="*/ 18 h 23"/>
                <a:gd name="T14" fmla="*/ 16 w 16"/>
                <a:gd name="T15" fmla="*/ 11 h 23"/>
                <a:gd name="T16" fmla="*/ 14 w 16"/>
                <a:gd name="T17" fmla="*/ 9 h 23"/>
                <a:gd name="T18" fmla="*/ 16 w 16"/>
                <a:gd name="T19" fmla="*/ 4 h 23"/>
                <a:gd name="T20" fmla="*/ 14 w 16"/>
                <a:gd name="T21" fmla="*/ 0 h 23"/>
                <a:gd name="T22" fmla="*/ 9 w 16"/>
                <a:gd name="T23" fmla="*/ 0 h 23"/>
                <a:gd name="T24" fmla="*/ 9 w 16"/>
                <a:gd name="T25" fmla="*/ 2 h 23"/>
                <a:gd name="T26" fmla="*/ 5 w 16"/>
                <a:gd name="T27" fmla="*/ 2 h 23"/>
                <a:gd name="T28" fmla="*/ 2 w 16"/>
                <a:gd name="T29" fmla="*/ 9 h 23"/>
                <a:gd name="T30" fmla="*/ 2 w 16"/>
                <a:gd name="T31" fmla="*/ 11 h 23"/>
                <a:gd name="T32" fmla="*/ 0 w 16"/>
                <a:gd name="T33" fmla="*/ 14 h 23"/>
                <a:gd name="T34" fmla="*/ 2 w 16"/>
                <a:gd name="T3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3">
                  <a:moveTo>
                    <a:pt x="2" y="16"/>
                  </a:moveTo>
                  <a:lnTo>
                    <a:pt x="9" y="14"/>
                  </a:lnTo>
                  <a:lnTo>
                    <a:pt x="9" y="14"/>
                  </a:lnTo>
                  <a:lnTo>
                    <a:pt x="5" y="18"/>
                  </a:lnTo>
                  <a:lnTo>
                    <a:pt x="2" y="23"/>
                  </a:lnTo>
                  <a:lnTo>
                    <a:pt x="5" y="23"/>
                  </a:lnTo>
                  <a:lnTo>
                    <a:pt x="9" y="18"/>
                  </a:lnTo>
                  <a:lnTo>
                    <a:pt x="16" y="11"/>
                  </a:lnTo>
                  <a:lnTo>
                    <a:pt x="14" y="9"/>
                  </a:lnTo>
                  <a:lnTo>
                    <a:pt x="16" y="4"/>
                  </a:lnTo>
                  <a:lnTo>
                    <a:pt x="14" y="0"/>
                  </a:lnTo>
                  <a:lnTo>
                    <a:pt x="9" y="0"/>
                  </a:lnTo>
                  <a:lnTo>
                    <a:pt x="9" y="2"/>
                  </a:lnTo>
                  <a:lnTo>
                    <a:pt x="5" y="2"/>
                  </a:lnTo>
                  <a:lnTo>
                    <a:pt x="2" y="9"/>
                  </a:lnTo>
                  <a:lnTo>
                    <a:pt x="2" y="11"/>
                  </a:lnTo>
                  <a:lnTo>
                    <a:pt x="0" y="14"/>
                  </a:lnTo>
                  <a:lnTo>
                    <a:pt x="2" y="16"/>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1" name="Freeform 53">
              <a:extLst>
                <a:ext uri="{FF2B5EF4-FFF2-40B4-BE49-F238E27FC236}">
                  <a16:creationId xmlns:a16="http://schemas.microsoft.com/office/drawing/2014/main" id="{3AC95144-D0EF-4F25-BF38-6C51B8A371D9}"/>
                </a:ext>
              </a:extLst>
            </p:cNvPr>
            <p:cNvSpPr>
              <a:spLocks/>
            </p:cNvSpPr>
            <p:nvPr/>
          </p:nvSpPr>
          <p:spPr bwMode="auto">
            <a:xfrm>
              <a:off x="7264400" y="2779713"/>
              <a:ext cx="7938" cy="15875"/>
            </a:xfrm>
            <a:custGeom>
              <a:avLst/>
              <a:gdLst>
                <a:gd name="T0" fmla="*/ 2 w 5"/>
                <a:gd name="T1" fmla="*/ 10 h 10"/>
                <a:gd name="T2" fmla="*/ 5 w 5"/>
                <a:gd name="T3" fmla="*/ 5 h 10"/>
                <a:gd name="T4" fmla="*/ 5 w 5"/>
                <a:gd name="T5" fmla="*/ 0 h 10"/>
                <a:gd name="T6" fmla="*/ 5 w 5"/>
                <a:gd name="T7" fmla="*/ 0 h 10"/>
                <a:gd name="T8" fmla="*/ 2 w 5"/>
                <a:gd name="T9" fmla="*/ 3 h 10"/>
                <a:gd name="T10" fmla="*/ 0 w 5"/>
                <a:gd name="T11" fmla="*/ 5 h 10"/>
                <a:gd name="T12" fmla="*/ 2 w 5"/>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2" y="10"/>
                  </a:moveTo>
                  <a:lnTo>
                    <a:pt x="5" y="5"/>
                  </a:lnTo>
                  <a:lnTo>
                    <a:pt x="5" y="0"/>
                  </a:lnTo>
                  <a:lnTo>
                    <a:pt x="5" y="0"/>
                  </a:lnTo>
                  <a:lnTo>
                    <a:pt x="2" y="3"/>
                  </a:lnTo>
                  <a:lnTo>
                    <a:pt x="0" y="5"/>
                  </a:lnTo>
                  <a:lnTo>
                    <a:pt x="2" y="1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2" name="Freeform 54">
              <a:extLst>
                <a:ext uri="{FF2B5EF4-FFF2-40B4-BE49-F238E27FC236}">
                  <a16:creationId xmlns:a16="http://schemas.microsoft.com/office/drawing/2014/main" id="{B65FD3A6-300F-4B37-9AE6-18269BC6D926}"/>
                </a:ext>
              </a:extLst>
            </p:cNvPr>
            <p:cNvSpPr>
              <a:spLocks/>
            </p:cNvSpPr>
            <p:nvPr/>
          </p:nvSpPr>
          <p:spPr bwMode="auto">
            <a:xfrm>
              <a:off x="7202488" y="2636838"/>
              <a:ext cx="7938" cy="7938"/>
            </a:xfrm>
            <a:custGeom>
              <a:avLst/>
              <a:gdLst>
                <a:gd name="T0" fmla="*/ 2 w 5"/>
                <a:gd name="T1" fmla="*/ 0 h 5"/>
                <a:gd name="T2" fmla="*/ 0 w 5"/>
                <a:gd name="T3" fmla="*/ 5 h 5"/>
                <a:gd name="T4" fmla="*/ 2 w 5"/>
                <a:gd name="T5" fmla="*/ 5 h 5"/>
                <a:gd name="T6" fmla="*/ 5 w 5"/>
                <a:gd name="T7" fmla="*/ 3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lnTo>
                    <a:pt x="0" y="5"/>
                  </a:lnTo>
                  <a:lnTo>
                    <a:pt x="2" y="5"/>
                  </a:lnTo>
                  <a:lnTo>
                    <a:pt x="5" y="3"/>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3" name="Freeform 55">
              <a:extLst>
                <a:ext uri="{FF2B5EF4-FFF2-40B4-BE49-F238E27FC236}">
                  <a16:creationId xmlns:a16="http://schemas.microsoft.com/office/drawing/2014/main" id="{3C77E224-C1C1-46D4-8E68-B0958DA182E9}"/>
                </a:ext>
              </a:extLst>
            </p:cNvPr>
            <p:cNvSpPr>
              <a:spLocks/>
            </p:cNvSpPr>
            <p:nvPr/>
          </p:nvSpPr>
          <p:spPr bwMode="auto">
            <a:xfrm>
              <a:off x="7185025" y="2647950"/>
              <a:ext cx="42863" cy="55563"/>
            </a:xfrm>
            <a:custGeom>
              <a:avLst/>
              <a:gdLst>
                <a:gd name="T0" fmla="*/ 2 w 27"/>
                <a:gd name="T1" fmla="*/ 12 h 35"/>
                <a:gd name="T2" fmla="*/ 0 w 27"/>
                <a:gd name="T3" fmla="*/ 16 h 35"/>
                <a:gd name="T4" fmla="*/ 2 w 27"/>
                <a:gd name="T5" fmla="*/ 21 h 35"/>
                <a:gd name="T6" fmla="*/ 2 w 27"/>
                <a:gd name="T7" fmla="*/ 26 h 35"/>
                <a:gd name="T8" fmla="*/ 4 w 27"/>
                <a:gd name="T9" fmla="*/ 26 h 35"/>
                <a:gd name="T10" fmla="*/ 2 w 27"/>
                <a:gd name="T11" fmla="*/ 30 h 35"/>
                <a:gd name="T12" fmla="*/ 4 w 27"/>
                <a:gd name="T13" fmla="*/ 35 h 35"/>
                <a:gd name="T14" fmla="*/ 9 w 27"/>
                <a:gd name="T15" fmla="*/ 35 h 35"/>
                <a:gd name="T16" fmla="*/ 11 w 27"/>
                <a:gd name="T17" fmla="*/ 30 h 35"/>
                <a:gd name="T18" fmla="*/ 11 w 27"/>
                <a:gd name="T19" fmla="*/ 26 h 35"/>
                <a:gd name="T20" fmla="*/ 9 w 27"/>
                <a:gd name="T21" fmla="*/ 21 h 35"/>
                <a:gd name="T22" fmla="*/ 9 w 27"/>
                <a:gd name="T23" fmla="*/ 16 h 35"/>
                <a:gd name="T24" fmla="*/ 13 w 27"/>
                <a:gd name="T25" fmla="*/ 26 h 35"/>
                <a:gd name="T26" fmla="*/ 16 w 27"/>
                <a:gd name="T27" fmla="*/ 30 h 35"/>
                <a:gd name="T28" fmla="*/ 18 w 27"/>
                <a:gd name="T29" fmla="*/ 35 h 35"/>
                <a:gd name="T30" fmla="*/ 20 w 27"/>
                <a:gd name="T31" fmla="*/ 33 h 35"/>
                <a:gd name="T32" fmla="*/ 20 w 27"/>
                <a:gd name="T33" fmla="*/ 28 h 35"/>
                <a:gd name="T34" fmla="*/ 23 w 27"/>
                <a:gd name="T35" fmla="*/ 26 h 35"/>
                <a:gd name="T36" fmla="*/ 20 w 27"/>
                <a:gd name="T37" fmla="*/ 23 h 35"/>
                <a:gd name="T38" fmla="*/ 18 w 27"/>
                <a:gd name="T39" fmla="*/ 21 h 35"/>
                <a:gd name="T40" fmla="*/ 18 w 27"/>
                <a:gd name="T41" fmla="*/ 19 h 35"/>
                <a:gd name="T42" fmla="*/ 11 w 27"/>
                <a:gd name="T43" fmla="*/ 12 h 35"/>
                <a:gd name="T44" fmla="*/ 13 w 27"/>
                <a:gd name="T45" fmla="*/ 10 h 35"/>
                <a:gd name="T46" fmla="*/ 18 w 27"/>
                <a:gd name="T47" fmla="*/ 14 h 35"/>
                <a:gd name="T48" fmla="*/ 20 w 27"/>
                <a:gd name="T49" fmla="*/ 19 h 35"/>
                <a:gd name="T50" fmla="*/ 23 w 27"/>
                <a:gd name="T51" fmla="*/ 19 h 35"/>
                <a:gd name="T52" fmla="*/ 25 w 27"/>
                <a:gd name="T53" fmla="*/ 16 h 35"/>
                <a:gd name="T54" fmla="*/ 25 w 27"/>
                <a:gd name="T55" fmla="*/ 14 h 35"/>
                <a:gd name="T56" fmla="*/ 27 w 27"/>
                <a:gd name="T57" fmla="*/ 14 h 35"/>
                <a:gd name="T58" fmla="*/ 27 w 27"/>
                <a:gd name="T59" fmla="*/ 10 h 35"/>
                <a:gd name="T60" fmla="*/ 23 w 27"/>
                <a:gd name="T61" fmla="*/ 7 h 35"/>
                <a:gd name="T62" fmla="*/ 20 w 27"/>
                <a:gd name="T63" fmla="*/ 10 h 35"/>
                <a:gd name="T64" fmla="*/ 18 w 27"/>
                <a:gd name="T65" fmla="*/ 10 h 35"/>
                <a:gd name="T66" fmla="*/ 18 w 27"/>
                <a:gd name="T67" fmla="*/ 7 h 35"/>
                <a:gd name="T68" fmla="*/ 18 w 27"/>
                <a:gd name="T69" fmla="*/ 5 h 35"/>
                <a:gd name="T70" fmla="*/ 18 w 27"/>
                <a:gd name="T71" fmla="*/ 3 h 35"/>
                <a:gd name="T72" fmla="*/ 16 w 27"/>
                <a:gd name="T73" fmla="*/ 0 h 35"/>
                <a:gd name="T74" fmla="*/ 9 w 27"/>
                <a:gd name="T75" fmla="*/ 0 h 35"/>
                <a:gd name="T76" fmla="*/ 9 w 27"/>
                <a:gd name="T77" fmla="*/ 3 h 35"/>
                <a:gd name="T78" fmla="*/ 7 w 27"/>
                <a:gd name="T79" fmla="*/ 5 h 35"/>
                <a:gd name="T80" fmla="*/ 4 w 27"/>
                <a:gd name="T81" fmla="*/ 0 h 35"/>
                <a:gd name="T82" fmla="*/ 4 w 27"/>
                <a:gd name="T83" fmla="*/ 5 h 35"/>
                <a:gd name="T84" fmla="*/ 4 w 27"/>
                <a:gd name="T85" fmla="*/ 10 h 35"/>
                <a:gd name="T86" fmla="*/ 7 w 27"/>
                <a:gd name="T87" fmla="*/ 12 h 35"/>
                <a:gd name="T88" fmla="*/ 4 w 27"/>
                <a:gd name="T89" fmla="*/ 14 h 35"/>
                <a:gd name="T90" fmla="*/ 2 w 27"/>
                <a:gd name="T9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35">
                  <a:moveTo>
                    <a:pt x="2" y="12"/>
                  </a:moveTo>
                  <a:lnTo>
                    <a:pt x="0" y="16"/>
                  </a:lnTo>
                  <a:lnTo>
                    <a:pt x="2" y="21"/>
                  </a:lnTo>
                  <a:lnTo>
                    <a:pt x="2" y="26"/>
                  </a:lnTo>
                  <a:lnTo>
                    <a:pt x="4" y="26"/>
                  </a:lnTo>
                  <a:lnTo>
                    <a:pt x="2" y="30"/>
                  </a:lnTo>
                  <a:lnTo>
                    <a:pt x="4" y="35"/>
                  </a:lnTo>
                  <a:lnTo>
                    <a:pt x="9" y="35"/>
                  </a:lnTo>
                  <a:lnTo>
                    <a:pt x="11" y="30"/>
                  </a:lnTo>
                  <a:lnTo>
                    <a:pt x="11" y="26"/>
                  </a:lnTo>
                  <a:lnTo>
                    <a:pt x="9" y="21"/>
                  </a:lnTo>
                  <a:lnTo>
                    <a:pt x="9" y="16"/>
                  </a:lnTo>
                  <a:lnTo>
                    <a:pt x="13" y="26"/>
                  </a:lnTo>
                  <a:lnTo>
                    <a:pt x="16" y="30"/>
                  </a:lnTo>
                  <a:lnTo>
                    <a:pt x="18" y="35"/>
                  </a:lnTo>
                  <a:lnTo>
                    <a:pt x="20" y="33"/>
                  </a:lnTo>
                  <a:lnTo>
                    <a:pt x="20" y="28"/>
                  </a:lnTo>
                  <a:lnTo>
                    <a:pt x="23" y="26"/>
                  </a:lnTo>
                  <a:lnTo>
                    <a:pt x="20" y="23"/>
                  </a:lnTo>
                  <a:lnTo>
                    <a:pt x="18" y="21"/>
                  </a:lnTo>
                  <a:lnTo>
                    <a:pt x="18" y="19"/>
                  </a:lnTo>
                  <a:lnTo>
                    <a:pt x="11" y="12"/>
                  </a:lnTo>
                  <a:lnTo>
                    <a:pt x="13" y="10"/>
                  </a:lnTo>
                  <a:lnTo>
                    <a:pt x="18" y="14"/>
                  </a:lnTo>
                  <a:lnTo>
                    <a:pt x="20" y="19"/>
                  </a:lnTo>
                  <a:lnTo>
                    <a:pt x="23" y="19"/>
                  </a:lnTo>
                  <a:lnTo>
                    <a:pt x="25" y="16"/>
                  </a:lnTo>
                  <a:lnTo>
                    <a:pt x="25" y="14"/>
                  </a:lnTo>
                  <a:lnTo>
                    <a:pt x="27" y="14"/>
                  </a:lnTo>
                  <a:lnTo>
                    <a:pt x="27" y="10"/>
                  </a:lnTo>
                  <a:lnTo>
                    <a:pt x="23" y="7"/>
                  </a:lnTo>
                  <a:lnTo>
                    <a:pt x="20" y="10"/>
                  </a:lnTo>
                  <a:lnTo>
                    <a:pt x="18" y="10"/>
                  </a:lnTo>
                  <a:lnTo>
                    <a:pt x="18" y="7"/>
                  </a:lnTo>
                  <a:lnTo>
                    <a:pt x="18" y="5"/>
                  </a:lnTo>
                  <a:lnTo>
                    <a:pt x="18" y="3"/>
                  </a:lnTo>
                  <a:lnTo>
                    <a:pt x="16" y="0"/>
                  </a:lnTo>
                  <a:lnTo>
                    <a:pt x="9" y="0"/>
                  </a:lnTo>
                  <a:lnTo>
                    <a:pt x="9" y="3"/>
                  </a:lnTo>
                  <a:lnTo>
                    <a:pt x="7" y="5"/>
                  </a:lnTo>
                  <a:lnTo>
                    <a:pt x="4" y="0"/>
                  </a:lnTo>
                  <a:lnTo>
                    <a:pt x="4" y="5"/>
                  </a:lnTo>
                  <a:lnTo>
                    <a:pt x="4" y="10"/>
                  </a:lnTo>
                  <a:lnTo>
                    <a:pt x="7" y="12"/>
                  </a:lnTo>
                  <a:lnTo>
                    <a:pt x="4" y="14"/>
                  </a:lnTo>
                  <a:lnTo>
                    <a:pt x="2"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4" name="Freeform 56">
              <a:extLst>
                <a:ext uri="{FF2B5EF4-FFF2-40B4-BE49-F238E27FC236}">
                  <a16:creationId xmlns:a16="http://schemas.microsoft.com/office/drawing/2014/main" id="{0976BA1A-8BDB-4A0F-8E12-E9953013401A}"/>
                </a:ext>
              </a:extLst>
            </p:cNvPr>
            <p:cNvSpPr>
              <a:spLocks/>
            </p:cNvSpPr>
            <p:nvPr/>
          </p:nvSpPr>
          <p:spPr bwMode="auto">
            <a:xfrm>
              <a:off x="7253288" y="2751138"/>
              <a:ext cx="14288" cy="17463"/>
            </a:xfrm>
            <a:custGeom>
              <a:avLst/>
              <a:gdLst>
                <a:gd name="T0" fmla="*/ 5 w 9"/>
                <a:gd name="T1" fmla="*/ 2 h 11"/>
                <a:gd name="T2" fmla="*/ 0 w 9"/>
                <a:gd name="T3" fmla="*/ 7 h 11"/>
                <a:gd name="T4" fmla="*/ 0 w 9"/>
                <a:gd name="T5" fmla="*/ 9 h 11"/>
                <a:gd name="T6" fmla="*/ 3 w 9"/>
                <a:gd name="T7" fmla="*/ 11 h 11"/>
                <a:gd name="T8" fmla="*/ 7 w 9"/>
                <a:gd name="T9" fmla="*/ 9 h 11"/>
                <a:gd name="T10" fmla="*/ 9 w 9"/>
                <a:gd name="T11" fmla="*/ 7 h 11"/>
                <a:gd name="T12" fmla="*/ 7 w 9"/>
                <a:gd name="T13" fmla="*/ 0 h 11"/>
                <a:gd name="T14" fmla="*/ 5 w 9"/>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5" y="2"/>
                  </a:moveTo>
                  <a:lnTo>
                    <a:pt x="0" y="7"/>
                  </a:lnTo>
                  <a:lnTo>
                    <a:pt x="0" y="9"/>
                  </a:lnTo>
                  <a:lnTo>
                    <a:pt x="3" y="11"/>
                  </a:lnTo>
                  <a:lnTo>
                    <a:pt x="7" y="9"/>
                  </a:lnTo>
                  <a:lnTo>
                    <a:pt x="9" y="7"/>
                  </a:lnTo>
                  <a:lnTo>
                    <a:pt x="7" y="0"/>
                  </a:lnTo>
                  <a:lnTo>
                    <a:pt x="5"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5" name="Freeform 57">
              <a:extLst>
                <a:ext uri="{FF2B5EF4-FFF2-40B4-BE49-F238E27FC236}">
                  <a16:creationId xmlns:a16="http://schemas.microsoft.com/office/drawing/2014/main" id="{6B91C188-28EF-4482-8CAA-6D1DB8AF3A15}"/>
                </a:ext>
              </a:extLst>
            </p:cNvPr>
            <p:cNvSpPr>
              <a:spLocks/>
            </p:cNvSpPr>
            <p:nvPr/>
          </p:nvSpPr>
          <p:spPr bwMode="auto">
            <a:xfrm>
              <a:off x="7216775" y="2647950"/>
              <a:ext cx="41275" cy="80963"/>
            </a:xfrm>
            <a:custGeom>
              <a:avLst/>
              <a:gdLst>
                <a:gd name="T0" fmla="*/ 14 w 26"/>
                <a:gd name="T1" fmla="*/ 0 h 51"/>
                <a:gd name="T2" fmla="*/ 12 w 26"/>
                <a:gd name="T3" fmla="*/ 5 h 51"/>
                <a:gd name="T4" fmla="*/ 12 w 26"/>
                <a:gd name="T5" fmla="*/ 19 h 51"/>
                <a:gd name="T6" fmla="*/ 7 w 26"/>
                <a:gd name="T7" fmla="*/ 23 h 51"/>
                <a:gd name="T8" fmla="*/ 7 w 26"/>
                <a:gd name="T9" fmla="*/ 30 h 51"/>
                <a:gd name="T10" fmla="*/ 9 w 26"/>
                <a:gd name="T11" fmla="*/ 33 h 51"/>
                <a:gd name="T12" fmla="*/ 7 w 26"/>
                <a:gd name="T13" fmla="*/ 35 h 51"/>
                <a:gd name="T14" fmla="*/ 9 w 26"/>
                <a:gd name="T15" fmla="*/ 37 h 51"/>
                <a:gd name="T16" fmla="*/ 5 w 26"/>
                <a:gd name="T17" fmla="*/ 37 h 51"/>
                <a:gd name="T18" fmla="*/ 3 w 26"/>
                <a:gd name="T19" fmla="*/ 40 h 51"/>
                <a:gd name="T20" fmla="*/ 3 w 26"/>
                <a:gd name="T21" fmla="*/ 44 h 51"/>
                <a:gd name="T22" fmla="*/ 0 w 26"/>
                <a:gd name="T23" fmla="*/ 49 h 51"/>
                <a:gd name="T24" fmla="*/ 3 w 26"/>
                <a:gd name="T25" fmla="*/ 51 h 51"/>
                <a:gd name="T26" fmla="*/ 5 w 26"/>
                <a:gd name="T27" fmla="*/ 49 h 51"/>
                <a:gd name="T28" fmla="*/ 12 w 26"/>
                <a:gd name="T29" fmla="*/ 44 h 51"/>
                <a:gd name="T30" fmla="*/ 12 w 26"/>
                <a:gd name="T31" fmla="*/ 37 h 51"/>
                <a:gd name="T32" fmla="*/ 14 w 26"/>
                <a:gd name="T33" fmla="*/ 40 h 51"/>
                <a:gd name="T34" fmla="*/ 16 w 26"/>
                <a:gd name="T35" fmla="*/ 37 h 51"/>
                <a:gd name="T36" fmla="*/ 16 w 26"/>
                <a:gd name="T37" fmla="*/ 35 h 51"/>
                <a:gd name="T38" fmla="*/ 19 w 26"/>
                <a:gd name="T39" fmla="*/ 33 h 51"/>
                <a:gd name="T40" fmla="*/ 19 w 26"/>
                <a:gd name="T41" fmla="*/ 19 h 51"/>
                <a:gd name="T42" fmla="*/ 19 w 26"/>
                <a:gd name="T43" fmla="*/ 14 h 51"/>
                <a:gd name="T44" fmla="*/ 21 w 26"/>
                <a:gd name="T45" fmla="*/ 23 h 51"/>
                <a:gd name="T46" fmla="*/ 21 w 26"/>
                <a:gd name="T47" fmla="*/ 33 h 51"/>
                <a:gd name="T48" fmla="*/ 23 w 26"/>
                <a:gd name="T49" fmla="*/ 33 h 51"/>
                <a:gd name="T50" fmla="*/ 26 w 26"/>
                <a:gd name="T51" fmla="*/ 28 h 51"/>
                <a:gd name="T52" fmla="*/ 23 w 26"/>
                <a:gd name="T53" fmla="*/ 12 h 51"/>
                <a:gd name="T54" fmla="*/ 21 w 26"/>
                <a:gd name="T55" fmla="*/ 10 h 51"/>
                <a:gd name="T56" fmla="*/ 16 w 26"/>
                <a:gd name="T57" fmla="*/ 5 h 51"/>
                <a:gd name="T58" fmla="*/ 16 w 26"/>
                <a:gd name="T59" fmla="*/ 3 h 51"/>
                <a:gd name="T60" fmla="*/ 14 w 26"/>
                <a:gd name="T6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51">
                  <a:moveTo>
                    <a:pt x="14" y="0"/>
                  </a:moveTo>
                  <a:lnTo>
                    <a:pt x="12" y="5"/>
                  </a:lnTo>
                  <a:lnTo>
                    <a:pt x="12" y="19"/>
                  </a:lnTo>
                  <a:lnTo>
                    <a:pt x="7" y="23"/>
                  </a:lnTo>
                  <a:lnTo>
                    <a:pt x="7" y="30"/>
                  </a:lnTo>
                  <a:lnTo>
                    <a:pt x="9" y="33"/>
                  </a:lnTo>
                  <a:lnTo>
                    <a:pt x="7" y="35"/>
                  </a:lnTo>
                  <a:lnTo>
                    <a:pt x="9" y="37"/>
                  </a:lnTo>
                  <a:lnTo>
                    <a:pt x="5" y="37"/>
                  </a:lnTo>
                  <a:lnTo>
                    <a:pt x="3" y="40"/>
                  </a:lnTo>
                  <a:lnTo>
                    <a:pt x="3" y="44"/>
                  </a:lnTo>
                  <a:lnTo>
                    <a:pt x="0" y="49"/>
                  </a:lnTo>
                  <a:lnTo>
                    <a:pt x="3" y="51"/>
                  </a:lnTo>
                  <a:lnTo>
                    <a:pt x="5" y="49"/>
                  </a:lnTo>
                  <a:lnTo>
                    <a:pt x="12" y="44"/>
                  </a:lnTo>
                  <a:lnTo>
                    <a:pt x="12" y="37"/>
                  </a:lnTo>
                  <a:lnTo>
                    <a:pt x="14" y="40"/>
                  </a:lnTo>
                  <a:lnTo>
                    <a:pt x="16" y="37"/>
                  </a:lnTo>
                  <a:lnTo>
                    <a:pt x="16" y="35"/>
                  </a:lnTo>
                  <a:lnTo>
                    <a:pt x="19" y="33"/>
                  </a:lnTo>
                  <a:lnTo>
                    <a:pt x="19" y="19"/>
                  </a:lnTo>
                  <a:lnTo>
                    <a:pt x="19" y="14"/>
                  </a:lnTo>
                  <a:lnTo>
                    <a:pt x="21" y="23"/>
                  </a:lnTo>
                  <a:lnTo>
                    <a:pt x="21" y="33"/>
                  </a:lnTo>
                  <a:lnTo>
                    <a:pt x="23" y="33"/>
                  </a:lnTo>
                  <a:lnTo>
                    <a:pt x="26" y="28"/>
                  </a:lnTo>
                  <a:lnTo>
                    <a:pt x="23" y="12"/>
                  </a:lnTo>
                  <a:lnTo>
                    <a:pt x="21" y="10"/>
                  </a:lnTo>
                  <a:lnTo>
                    <a:pt x="16" y="5"/>
                  </a:lnTo>
                  <a:lnTo>
                    <a:pt x="16" y="3"/>
                  </a:lnTo>
                  <a:lnTo>
                    <a:pt x="14"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6" name="Freeform 58">
              <a:extLst>
                <a:ext uri="{FF2B5EF4-FFF2-40B4-BE49-F238E27FC236}">
                  <a16:creationId xmlns:a16="http://schemas.microsoft.com/office/drawing/2014/main" id="{AA4536C7-F260-419F-AD0E-DD9A11D58A35}"/>
                </a:ext>
              </a:extLst>
            </p:cNvPr>
            <p:cNvSpPr>
              <a:spLocks/>
            </p:cNvSpPr>
            <p:nvPr/>
          </p:nvSpPr>
          <p:spPr bwMode="auto">
            <a:xfrm>
              <a:off x="7258050" y="2832100"/>
              <a:ext cx="6350" cy="14288"/>
            </a:xfrm>
            <a:custGeom>
              <a:avLst/>
              <a:gdLst>
                <a:gd name="T0" fmla="*/ 0 w 4"/>
                <a:gd name="T1" fmla="*/ 2 h 9"/>
                <a:gd name="T2" fmla="*/ 0 w 4"/>
                <a:gd name="T3" fmla="*/ 4 h 9"/>
                <a:gd name="T4" fmla="*/ 0 w 4"/>
                <a:gd name="T5" fmla="*/ 9 h 9"/>
                <a:gd name="T6" fmla="*/ 4 w 4"/>
                <a:gd name="T7" fmla="*/ 4 h 9"/>
                <a:gd name="T8" fmla="*/ 0 w 4"/>
                <a:gd name="T9" fmla="*/ 0 h 9"/>
                <a:gd name="T10" fmla="*/ 0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0" y="2"/>
                  </a:moveTo>
                  <a:lnTo>
                    <a:pt x="0" y="4"/>
                  </a:lnTo>
                  <a:lnTo>
                    <a:pt x="0" y="9"/>
                  </a:lnTo>
                  <a:lnTo>
                    <a:pt x="4" y="4"/>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7" name="Freeform 59">
              <a:extLst>
                <a:ext uri="{FF2B5EF4-FFF2-40B4-BE49-F238E27FC236}">
                  <a16:creationId xmlns:a16="http://schemas.microsoft.com/office/drawing/2014/main" id="{DDB40D6A-D01B-4D8E-8055-711922B42A90}"/>
                </a:ext>
              </a:extLst>
            </p:cNvPr>
            <p:cNvSpPr>
              <a:spLocks/>
            </p:cNvSpPr>
            <p:nvPr/>
          </p:nvSpPr>
          <p:spPr bwMode="auto">
            <a:xfrm>
              <a:off x="7213600" y="2801938"/>
              <a:ext cx="7938" cy="7938"/>
            </a:xfrm>
            <a:custGeom>
              <a:avLst/>
              <a:gdLst>
                <a:gd name="T0" fmla="*/ 5 w 5"/>
                <a:gd name="T1" fmla="*/ 3 h 5"/>
                <a:gd name="T2" fmla="*/ 2 w 5"/>
                <a:gd name="T3" fmla="*/ 0 h 5"/>
                <a:gd name="T4" fmla="*/ 0 w 5"/>
                <a:gd name="T5" fmla="*/ 3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lnTo>
                    <a:pt x="2" y="0"/>
                  </a:lnTo>
                  <a:lnTo>
                    <a:pt x="0" y="3"/>
                  </a:lnTo>
                  <a:lnTo>
                    <a:pt x="2" y="5"/>
                  </a:lnTo>
                  <a:lnTo>
                    <a:pt x="5"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8" name="Freeform 60">
              <a:extLst>
                <a:ext uri="{FF2B5EF4-FFF2-40B4-BE49-F238E27FC236}">
                  <a16:creationId xmlns:a16="http://schemas.microsoft.com/office/drawing/2014/main" id="{0EA0FEEC-4E6A-48AC-97BA-E5F7F5E8D847}"/>
                </a:ext>
              </a:extLst>
            </p:cNvPr>
            <p:cNvSpPr>
              <a:spLocks/>
            </p:cNvSpPr>
            <p:nvPr/>
          </p:nvSpPr>
          <p:spPr bwMode="auto">
            <a:xfrm>
              <a:off x="7210425" y="2843213"/>
              <a:ext cx="6350" cy="6350"/>
            </a:xfrm>
            <a:custGeom>
              <a:avLst/>
              <a:gdLst>
                <a:gd name="T0" fmla="*/ 0 w 4"/>
                <a:gd name="T1" fmla="*/ 0 h 4"/>
                <a:gd name="T2" fmla="*/ 0 w 4"/>
                <a:gd name="T3" fmla="*/ 0 h 4"/>
                <a:gd name="T4" fmla="*/ 0 w 4"/>
                <a:gd name="T5" fmla="*/ 4 h 4"/>
                <a:gd name="T6" fmla="*/ 4 w 4"/>
                <a:gd name="T7" fmla="*/ 2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0" y="0"/>
                  </a:lnTo>
                  <a:lnTo>
                    <a:pt x="0" y="4"/>
                  </a:lnTo>
                  <a:lnTo>
                    <a:pt x="4" y="2"/>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9" name="Freeform 61">
              <a:extLst>
                <a:ext uri="{FF2B5EF4-FFF2-40B4-BE49-F238E27FC236}">
                  <a16:creationId xmlns:a16="http://schemas.microsoft.com/office/drawing/2014/main" id="{D140EB75-2506-46F3-881E-03DD157D8057}"/>
                </a:ext>
              </a:extLst>
            </p:cNvPr>
            <p:cNvSpPr>
              <a:spLocks/>
            </p:cNvSpPr>
            <p:nvPr/>
          </p:nvSpPr>
          <p:spPr bwMode="auto">
            <a:xfrm>
              <a:off x="7202488" y="2732088"/>
              <a:ext cx="33338" cy="55563"/>
            </a:xfrm>
            <a:custGeom>
              <a:avLst/>
              <a:gdLst>
                <a:gd name="T0" fmla="*/ 21 w 21"/>
                <a:gd name="T1" fmla="*/ 12 h 35"/>
                <a:gd name="T2" fmla="*/ 18 w 21"/>
                <a:gd name="T3" fmla="*/ 10 h 35"/>
                <a:gd name="T4" fmla="*/ 16 w 21"/>
                <a:gd name="T5" fmla="*/ 12 h 35"/>
                <a:gd name="T6" fmla="*/ 16 w 21"/>
                <a:gd name="T7" fmla="*/ 10 h 35"/>
                <a:gd name="T8" fmla="*/ 18 w 21"/>
                <a:gd name="T9" fmla="*/ 5 h 35"/>
                <a:gd name="T10" fmla="*/ 14 w 21"/>
                <a:gd name="T11" fmla="*/ 0 h 35"/>
                <a:gd name="T12" fmla="*/ 12 w 21"/>
                <a:gd name="T13" fmla="*/ 0 h 35"/>
                <a:gd name="T14" fmla="*/ 12 w 21"/>
                <a:gd name="T15" fmla="*/ 5 h 35"/>
                <a:gd name="T16" fmla="*/ 9 w 21"/>
                <a:gd name="T17" fmla="*/ 5 h 35"/>
                <a:gd name="T18" fmla="*/ 7 w 21"/>
                <a:gd name="T19" fmla="*/ 7 h 35"/>
                <a:gd name="T20" fmla="*/ 7 w 21"/>
                <a:gd name="T21" fmla="*/ 10 h 35"/>
                <a:gd name="T22" fmla="*/ 9 w 21"/>
                <a:gd name="T23" fmla="*/ 12 h 35"/>
                <a:gd name="T24" fmla="*/ 7 w 21"/>
                <a:gd name="T25" fmla="*/ 17 h 35"/>
                <a:gd name="T26" fmla="*/ 9 w 21"/>
                <a:gd name="T27" fmla="*/ 19 h 35"/>
                <a:gd name="T28" fmla="*/ 9 w 21"/>
                <a:gd name="T29" fmla="*/ 21 h 35"/>
                <a:gd name="T30" fmla="*/ 7 w 21"/>
                <a:gd name="T31" fmla="*/ 23 h 35"/>
                <a:gd name="T32" fmla="*/ 5 w 21"/>
                <a:gd name="T33" fmla="*/ 21 h 35"/>
                <a:gd name="T34" fmla="*/ 2 w 21"/>
                <a:gd name="T35" fmla="*/ 23 h 35"/>
                <a:gd name="T36" fmla="*/ 2 w 21"/>
                <a:gd name="T37" fmla="*/ 26 h 35"/>
                <a:gd name="T38" fmla="*/ 2 w 21"/>
                <a:gd name="T39" fmla="*/ 30 h 35"/>
                <a:gd name="T40" fmla="*/ 0 w 21"/>
                <a:gd name="T41" fmla="*/ 33 h 35"/>
                <a:gd name="T42" fmla="*/ 2 w 21"/>
                <a:gd name="T43" fmla="*/ 35 h 35"/>
                <a:gd name="T44" fmla="*/ 5 w 21"/>
                <a:gd name="T45" fmla="*/ 28 h 35"/>
                <a:gd name="T46" fmla="*/ 7 w 21"/>
                <a:gd name="T47" fmla="*/ 30 h 35"/>
                <a:gd name="T48" fmla="*/ 5 w 21"/>
                <a:gd name="T49" fmla="*/ 33 h 35"/>
                <a:gd name="T50" fmla="*/ 9 w 21"/>
                <a:gd name="T51" fmla="*/ 33 h 35"/>
                <a:gd name="T52" fmla="*/ 12 w 21"/>
                <a:gd name="T53" fmla="*/ 30 h 35"/>
                <a:gd name="T54" fmla="*/ 12 w 21"/>
                <a:gd name="T55" fmla="*/ 26 h 35"/>
                <a:gd name="T56" fmla="*/ 16 w 21"/>
                <a:gd name="T57" fmla="*/ 19 h 35"/>
                <a:gd name="T58" fmla="*/ 21 w 21"/>
                <a:gd name="T59"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35">
                  <a:moveTo>
                    <a:pt x="21" y="12"/>
                  </a:moveTo>
                  <a:lnTo>
                    <a:pt x="18" y="10"/>
                  </a:lnTo>
                  <a:lnTo>
                    <a:pt x="16" y="12"/>
                  </a:lnTo>
                  <a:lnTo>
                    <a:pt x="16" y="10"/>
                  </a:lnTo>
                  <a:lnTo>
                    <a:pt x="18" y="5"/>
                  </a:lnTo>
                  <a:lnTo>
                    <a:pt x="14" y="0"/>
                  </a:lnTo>
                  <a:lnTo>
                    <a:pt x="12" y="0"/>
                  </a:lnTo>
                  <a:lnTo>
                    <a:pt x="12" y="5"/>
                  </a:lnTo>
                  <a:lnTo>
                    <a:pt x="9" y="5"/>
                  </a:lnTo>
                  <a:lnTo>
                    <a:pt x="7" y="7"/>
                  </a:lnTo>
                  <a:lnTo>
                    <a:pt x="7" y="10"/>
                  </a:lnTo>
                  <a:lnTo>
                    <a:pt x="9" y="12"/>
                  </a:lnTo>
                  <a:lnTo>
                    <a:pt x="7" y="17"/>
                  </a:lnTo>
                  <a:lnTo>
                    <a:pt x="9" y="19"/>
                  </a:lnTo>
                  <a:lnTo>
                    <a:pt x="9" y="21"/>
                  </a:lnTo>
                  <a:lnTo>
                    <a:pt x="7" y="23"/>
                  </a:lnTo>
                  <a:lnTo>
                    <a:pt x="5" y="21"/>
                  </a:lnTo>
                  <a:lnTo>
                    <a:pt x="2" y="23"/>
                  </a:lnTo>
                  <a:lnTo>
                    <a:pt x="2" y="26"/>
                  </a:lnTo>
                  <a:lnTo>
                    <a:pt x="2" y="30"/>
                  </a:lnTo>
                  <a:lnTo>
                    <a:pt x="0" y="33"/>
                  </a:lnTo>
                  <a:lnTo>
                    <a:pt x="2" y="35"/>
                  </a:lnTo>
                  <a:lnTo>
                    <a:pt x="5" y="28"/>
                  </a:lnTo>
                  <a:lnTo>
                    <a:pt x="7" y="30"/>
                  </a:lnTo>
                  <a:lnTo>
                    <a:pt x="5" y="33"/>
                  </a:lnTo>
                  <a:lnTo>
                    <a:pt x="9" y="33"/>
                  </a:lnTo>
                  <a:lnTo>
                    <a:pt x="12" y="30"/>
                  </a:lnTo>
                  <a:lnTo>
                    <a:pt x="12" y="26"/>
                  </a:lnTo>
                  <a:lnTo>
                    <a:pt x="16" y="19"/>
                  </a:lnTo>
                  <a:lnTo>
                    <a:pt x="21"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0" name="Freeform 62">
              <a:extLst>
                <a:ext uri="{FF2B5EF4-FFF2-40B4-BE49-F238E27FC236}">
                  <a16:creationId xmlns:a16="http://schemas.microsoft.com/office/drawing/2014/main" id="{FBA29346-2607-49E0-AABC-3FC3052814C0}"/>
                </a:ext>
              </a:extLst>
            </p:cNvPr>
            <p:cNvSpPr>
              <a:spLocks/>
            </p:cNvSpPr>
            <p:nvPr/>
          </p:nvSpPr>
          <p:spPr bwMode="auto">
            <a:xfrm>
              <a:off x="7205663" y="2849563"/>
              <a:ext cx="11113" cy="22225"/>
            </a:xfrm>
            <a:custGeom>
              <a:avLst/>
              <a:gdLst>
                <a:gd name="T0" fmla="*/ 3 w 7"/>
                <a:gd name="T1" fmla="*/ 14 h 14"/>
                <a:gd name="T2" fmla="*/ 5 w 7"/>
                <a:gd name="T3" fmla="*/ 14 h 14"/>
                <a:gd name="T4" fmla="*/ 7 w 7"/>
                <a:gd name="T5" fmla="*/ 9 h 14"/>
                <a:gd name="T6" fmla="*/ 5 w 7"/>
                <a:gd name="T7" fmla="*/ 5 h 14"/>
                <a:gd name="T8" fmla="*/ 5 w 7"/>
                <a:gd name="T9" fmla="*/ 3 h 14"/>
                <a:gd name="T10" fmla="*/ 3 w 7"/>
                <a:gd name="T11" fmla="*/ 0 h 14"/>
                <a:gd name="T12" fmla="*/ 0 w 7"/>
                <a:gd name="T13" fmla="*/ 3 h 14"/>
                <a:gd name="T14" fmla="*/ 0 w 7"/>
                <a:gd name="T15" fmla="*/ 5 h 14"/>
                <a:gd name="T16" fmla="*/ 3 w 7"/>
                <a:gd name="T17" fmla="*/ 9 h 14"/>
                <a:gd name="T18" fmla="*/ 3 w 7"/>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4">
                  <a:moveTo>
                    <a:pt x="3" y="14"/>
                  </a:moveTo>
                  <a:lnTo>
                    <a:pt x="5" y="14"/>
                  </a:lnTo>
                  <a:lnTo>
                    <a:pt x="7" y="9"/>
                  </a:lnTo>
                  <a:lnTo>
                    <a:pt x="5" y="5"/>
                  </a:lnTo>
                  <a:lnTo>
                    <a:pt x="5" y="3"/>
                  </a:lnTo>
                  <a:lnTo>
                    <a:pt x="3" y="0"/>
                  </a:lnTo>
                  <a:lnTo>
                    <a:pt x="0" y="3"/>
                  </a:lnTo>
                  <a:lnTo>
                    <a:pt x="0" y="5"/>
                  </a:lnTo>
                  <a:lnTo>
                    <a:pt x="3" y="9"/>
                  </a:lnTo>
                  <a:lnTo>
                    <a:pt x="3"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1" name="Freeform 63">
              <a:extLst>
                <a:ext uri="{FF2B5EF4-FFF2-40B4-BE49-F238E27FC236}">
                  <a16:creationId xmlns:a16="http://schemas.microsoft.com/office/drawing/2014/main" id="{E79E2F4A-843F-4AA6-BA3E-7A520C5109D4}"/>
                </a:ext>
              </a:extLst>
            </p:cNvPr>
            <p:cNvSpPr>
              <a:spLocks/>
            </p:cNvSpPr>
            <p:nvPr/>
          </p:nvSpPr>
          <p:spPr bwMode="auto">
            <a:xfrm>
              <a:off x="7216775" y="2784475"/>
              <a:ext cx="14288" cy="11113"/>
            </a:xfrm>
            <a:custGeom>
              <a:avLst/>
              <a:gdLst>
                <a:gd name="T0" fmla="*/ 7 w 9"/>
                <a:gd name="T1" fmla="*/ 7 h 7"/>
                <a:gd name="T2" fmla="*/ 9 w 9"/>
                <a:gd name="T3" fmla="*/ 2 h 7"/>
                <a:gd name="T4" fmla="*/ 7 w 9"/>
                <a:gd name="T5" fmla="*/ 0 h 7"/>
                <a:gd name="T6" fmla="*/ 3 w 9"/>
                <a:gd name="T7" fmla="*/ 2 h 7"/>
                <a:gd name="T8" fmla="*/ 0 w 9"/>
                <a:gd name="T9" fmla="*/ 7 h 7"/>
                <a:gd name="T10" fmla="*/ 3 w 9"/>
                <a:gd name="T11" fmla="*/ 7 h 7"/>
                <a:gd name="T12" fmla="*/ 5 w 9"/>
                <a:gd name="T13" fmla="*/ 7 h 7"/>
                <a:gd name="T14" fmla="*/ 7 w 9"/>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7" y="7"/>
                  </a:moveTo>
                  <a:lnTo>
                    <a:pt x="9" y="2"/>
                  </a:lnTo>
                  <a:lnTo>
                    <a:pt x="7" y="0"/>
                  </a:lnTo>
                  <a:lnTo>
                    <a:pt x="3" y="2"/>
                  </a:lnTo>
                  <a:lnTo>
                    <a:pt x="0" y="7"/>
                  </a:lnTo>
                  <a:lnTo>
                    <a:pt x="3" y="7"/>
                  </a:lnTo>
                  <a:lnTo>
                    <a:pt x="5" y="7"/>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2" name="Freeform 64">
              <a:extLst>
                <a:ext uri="{FF2B5EF4-FFF2-40B4-BE49-F238E27FC236}">
                  <a16:creationId xmlns:a16="http://schemas.microsoft.com/office/drawing/2014/main" id="{07BA7901-8A7A-436B-A7E9-F81A2FF6AEE5}"/>
                </a:ext>
              </a:extLst>
            </p:cNvPr>
            <p:cNvSpPr>
              <a:spLocks/>
            </p:cNvSpPr>
            <p:nvPr/>
          </p:nvSpPr>
          <p:spPr bwMode="auto">
            <a:xfrm>
              <a:off x="7196138" y="2790825"/>
              <a:ext cx="6350" cy="7938"/>
            </a:xfrm>
            <a:custGeom>
              <a:avLst/>
              <a:gdLst>
                <a:gd name="T0" fmla="*/ 4 w 4"/>
                <a:gd name="T1" fmla="*/ 3 h 5"/>
                <a:gd name="T2" fmla="*/ 0 w 4"/>
                <a:gd name="T3" fmla="*/ 0 h 5"/>
                <a:gd name="T4" fmla="*/ 2 w 4"/>
                <a:gd name="T5" fmla="*/ 5 h 5"/>
                <a:gd name="T6" fmla="*/ 4 w 4"/>
                <a:gd name="T7" fmla="*/ 3 h 5"/>
              </a:gdLst>
              <a:ahLst/>
              <a:cxnLst>
                <a:cxn ang="0">
                  <a:pos x="T0" y="T1"/>
                </a:cxn>
                <a:cxn ang="0">
                  <a:pos x="T2" y="T3"/>
                </a:cxn>
                <a:cxn ang="0">
                  <a:pos x="T4" y="T5"/>
                </a:cxn>
                <a:cxn ang="0">
                  <a:pos x="T6" y="T7"/>
                </a:cxn>
              </a:cxnLst>
              <a:rect l="0" t="0" r="r" b="b"/>
              <a:pathLst>
                <a:path w="4" h="5">
                  <a:moveTo>
                    <a:pt x="4" y="3"/>
                  </a:moveTo>
                  <a:lnTo>
                    <a:pt x="0" y="0"/>
                  </a:lnTo>
                  <a:lnTo>
                    <a:pt x="2" y="5"/>
                  </a:lnTo>
                  <a:lnTo>
                    <a:pt x="4"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3" name="Freeform 65">
              <a:extLst>
                <a:ext uri="{FF2B5EF4-FFF2-40B4-BE49-F238E27FC236}">
                  <a16:creationId xmlns:a16="http://schemas.microsoft.com/office/drawing/2014/main" id="{F846BADC-4C5F-4E40-B4E5-D54651D43E41}"/>
                </a:ext>
              </a:extLst>
            </p:cNvPr>
            <p:cNvSpPr>
              <a:spLocks/>
            </p:cNvSpPr>
            <p:nvPr/>
          </p:nvSpPr>
          <p:spPr bwMode="auto">
            <a:xfrm>
              <a:off x="7231063" y="2728913"/>
              <a:ext cx="26988" cy="44450"/>
            </a:xfrm>
            <a:custGeom>
              <a:avLst/>
              <a:gdLst>
                <a:gd name="T0" fmla="*/ 12 w 17"/>
                <a:gd name="T1" fmla="*/ 5 h 28"/>
                <a:gd name="T2" fmla="*/ 7 w 17"/>
                <a:gd name="T3" fmla="*/ 0 h 28"/>
                <a:gd name="T4" fmla="*/ 3 w 17"/>
                <a:gd name="T5" fmla="*/ 0 h 28"/>
                <a:gd name="T6" fmla="*/ 0 w 17"/>
                <a:gd name="T7" fmla="*/ 2 h 28"/>
                <a:gd name="T8" fmla="*/ 3 w 17"/>
                <a:gd name="T9" fmla="*/ 5 h 28"/>
                <a:gd name="T10" fmla="*/ 3 w 17"/>
                <a:gd name="T11" fmla="*/ 7 h 28"/>
                <a:gd name="T12" fmla="*/ 5 w 17"/>
                <a:gd name="T13" fmla="*/ 9 h 28"/>
                <a:gd name="T14" fmla="*/ 5 w 17"/>
                <a:gd name="T15" fmla="*/ 12 h 28"/>
                <a:gd name="T16" fmla="*/ 0 w 17"/>
                <a:gd name="T17" fmla="*/ 21 h 28"/>
                <a:gd name="T18" fmla="*/ 0 w 17"/>
                <a:gd name="T19" fmla="*/ 25 h 28"/>
                <a:gd name="T20" fmla="*/ 5 w 17"/>
                <a:gd name="T21" fmla="*/ 28 h 28"/>
                <a:gd name="T22" fmla="*/ 7 w 17"/>
                <a:gd name="T23" fmla="*/ 23 h 28"/>
                <a:gd name="T24" fmla="*/ 7 w 17"/>
                <a:gd name="T25" fmla="*/ 25 h 28"/>
                <a:gd name="T26" fmla="*/ 10 w 17"/>
                <a:gd name="T27" fmla="*/ 23 h 28"/>
                <a:gd name="T28" fmla="*/ 7 w 17"/>
                <a:gd name="T29" fmla="*/ 21 h 28"/>
                <a:gd name="T30" fmla="*/ 10 w 17"/>
                <a:gd name="T31" fmla="*/ 19 h 28"/>
                <a:gd name="T32" fmla="*/ 10 w 17"/>
                <a:gd name="T33" fmla="*/ 14 h 28"/>
                <a:gd name="T34" fmla="*/ 12 w 17"/>
                <a:gd name="T35" fmla="*/ 14 h 28"/>
                <a:gd name="T36" fmla="*/ 12 w 17"/>
                <a:gd name="T37" fmla="*/ 19 h 28"/>
                <a:gd name="T38" fmla="*/ 14 w 17"/>
                <a:gd name="T39" fmla="*/ 19 h 28"/>
                <a:gd name="T40" fmla="*/ 17 w 17"/>
                <a:gd name="T41" fmla="*/ 14 h 28"/>
                <a:gd name="T42" fmla="*/ 17 w 17"/>
                <a:gd name="T43" fmla="*/ 7 h 28"/>
                <a:gd name="T44" fmla="*/ 14 w 17"/>
                <a:gd name="T45" fmla="*/ 5 h 28"/>
                <a:gd name="T46" fmla="*/ 12 w 17"/>
                <a:gd name="T4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8">
                  <a:moveTo>
                    <a:pt x="12" y="5"/>
                  </a:moveTo>
                  <a:lnTo>
                    <a:pt x="7" y="0"/>
                  </a:lnTo>
                  <a:lnTo>
                    <a:pt x="3" y="0"/>
                  </a:lnTo>
                  <a:lnTo>
                    <a:pt x="0" y="2"/>
                  </a:lnTo>
                  <a:lnTo>
                    <a:pt x="3" y="5"/>
                  </a:lnTo>
                  <a:lnTo>
                    <a:pt x="3" y="7"/>
                  </a:lnTo>
                  <a:lnTo>
                    <a:pt x="5" y="9"/>
                  </a:lnTo>
                  <a:lnTo>
                    <a:pt x="5" y="12"/>
                  </a:lnTo>
                  <a:lnTo>
                    <a:pt x="0" y="21"/>
                  </a:lnTo>
                  <a:lnTo>
                    <a:pt x="0" y="25"/>
                  </a:lnTo>
                  <a:lnTo>
                    <a:pt x="5" y="28"/>
                  </a:lnTo>
                  <a:lnTo>
                    <a:pt x="7" y="23"/>
                  </a:lnTo>
                  <a:lnTo>
                    <a:pt x="7" y="25"/>
                  </a:lnTo>
                  <a:lnTo>
                    <a:pt x="10" y="23"/>
                  </a:lnTo>
                  <a:lnTo>
                    <a:pt x="7" y="21"/>
                  </a:lnTo>
                  <a:lnTo>
                    <a:pt x="10" y="19"/>
                  </a:lnTo>
                  <a:lnTo>
                    <a:pt x="10" y="14"/>
                  </a:lnTo>
                  <a:lnTo>
                    <a:pt x="12" y="14"/>
                  </a:lnTo>
                  <a:lnTo>
                    <a:pt x="12" y="19"/>
                  </a:lnTo>
                  <a:lnTo>
                    <a:pt x="14" y="19"/>
                  </a:lnTo>
                  <a:lnTo>
                    <a:pt x="17" y="14"/>
                  </a:lnTo>
                  <a:lnTo>
                    <a:pt x="17" y="7"/>
                  </a:lnTo>
                  <a:lnTo>
                    <a:pt x="14" y="5"/>
                  </a:lnTo>
                  <a:lnTo>
                    <a:pt x="12"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4" name="Freeform 66">
              <a:extLst>
                <a:ext uri="{FF2B5EF4-FFF2-40B4-BE49-F238E27FC236}">
                  <a16:creationId xmlns:a16="http://schemas.microsoft.com/office/drawing/2014/main" id="{6ECC0434-EDB1-4C62-A36C-B6E9F2CF20FE}"/>
                </a:ext>
              </a:extLst>
            </p:cNvPr>
            <p:cNvSpPr>
              <a:spLocks/>
            </p:cNvSpPr>
            <p:nvPr/>
          </p:nvSpPr>
          <p:spPr bwMode="auto">
            <a:xfrm>
              <a:off x="7188200" y="2703513"/>
              <a:ext cx="25400" cy="69850"/>
            </a:xfrm>
            <a:custGeom>
              <a:avLst/>
              <a:gdLst>
                <a:gd name="T0" fmla="*/ 5 w 16"/>
                <a:gd name="T1" fmla="*/ 44 h 44"/>
                <a:gd name="T2" fmla="*/ 7 w 16"/>
                <a:gd name="T3" fmla="*/ 44 h 44"/>
                <a:gd name="T4" fmla="*/ 7 w 16"/>
                <a:gd name="T5" fmla="*/ 41 h 44"/>
                <a:gd name="T6" fmla="*/ 7 w 16"/>
                <a:gd name="T7" fmla="*/ 35 h 44"/>
                <a:gd name="T8" fmla="*/ 9 w 16"/>
                <a:gd name="T9" fmla="*/ 30 h 44"/>
                <a:gd name="T10" fmla="*/ 11 w 16"/>
                <a:gd name="T11" fmla="*/ 28 h 44"/>
                <a:gd name="T12" fmla="*/ 11 w 16"/>
                <a:gd name="T13" fmla="*/ 21 h 44"/>
                <a:gd name="T14" fmla="*/ 14 w 16"/>
                <a:gd name="T15" fmla="*/ 18 h 44"/>
                <a:gd name="T16" fmla="*/ 16 w 16"/>
                <a:gd name="T17" fmla="*/ 11 h 44"/>
                <a:gd name="T18" fmla="*/ 16 w 16"/>
                <a:gd name="T19" fmla="*/ 5 h 44"/>
                <a:gd name="T20" fmla="*/ 14 w 16"/>
                <a:gd name="T21" fmla="*/ 0 h 44"/>
                <a:gd name="T22" fmla="*/ 11 w 16"/>
                <a:gd name="T23" fmla="*/ 0 h 44"/>
                <a:gd name="T24" fmla="*/ 9 w 16"/>
                <a:gd name="T25" fmla="*/ 0 h 44"/>
                <a:gd name="T26" fmla="*/ 7 w 16"/>
                <a:gd name="T27" fmla="*/ 2 h 44"/>
                <a:gd name="T28" fmla="*/ 7 w 16"/>
                <a:gd name="T29" fmla="*/ 5 h 44"/>
                <a:gd name="T30" fmla="*/ 9 w 16"/>
                <a:gd name="T31" fmla="*/ 7 h 44"/>
                <a:gd name="T32" fmla="*/ 7 w 16"/>
                <a:gd name="T33" fmla="*/ 9 h 44"/>
                <a:gd name="T34" fmla="*/ 7 w 16"/>
                <a:gd name="T35" fmla="*/ 14 h 44"/>
                <a:gd name="T36" fmla="*/ 5 w 16"/>
                <a:gd name="T37" fmla="*/ 16 h 44"/>
                <a:gd name="T38" fmla="*/ 0 w 16"/>
                <a:gd name="T39" fmla="*/ 18 h 44"/>
                <a:gd name="T40" fmla="*/ 0 w 16"/>
                <a:gd name="T41" fmla="*/ 18 h 44"/>
                <a:gd name="T42" fmla="*/ 5 w 16"/>
                <a:gd name="T43" fmla="*/ 21 h 44"/>
                <a:gd name="T44" fmla="*/ 5 w 16"/>
                <a:gd name="T45" fmla="*/ 23 h 44"/>
                <a:gd name="T46" fmla="*/ 2 w 16"/>
                <a:gd name="T47" fmla="*/ 23 h 44"/>
                <a:gd name="T48" fmla="*/ 2 w 16"/>
                <a:gd name="T49" fmla="*/ 25 h 44"/>
                <a:gd name="T50" fmla="*/ 5 w 16"/>
                <a:gd name="T51" fmla="*/ 25 h 44"/>
                <a:gd name="T52" fmla="*/ 7 w 16"/>
                <a:gd name="T53" fmla="*/ 25 h 44"/>
                <a:gd name="T54" fmla="*/ 7 w 16"/>
                <a:gd name="T55" fmla="*/ 28 h 44"/>
                <a:gd name="T56" fmla="*/ 5 w 16"/>
                <a:gd name="T57" fmla="*/ 28 h 44"/>
                <a:gd name="T58" fmla="*/ 2 w 16"/>
                <a:gd name="T59" fmla="*/ 28 h 44"/>
                <a:gd name="T60" fmla="*/ 2 w 16"/>
                <a:gd name="T61" fmla="*/ 32 h 44"/>
                <a:gd name="T62" fmla="*/ 2 w 16"/>
                <a:gd name="T63" fmla="*/ 37 h 44"/>
                <a:gd name="T64" fmla="*/ 5 w 16"/>
                <a:gd name="T65" fmla="*/ 39 h 44"/>
                <a:gd name="T66" fmla="*/ 5 w 16"/>
                <a:gd name="T67" fmla="*/ 41 h 44"/>
                <a:gd name="T68" fmla="*/ 5 w 16"/>
                <a:gd name="T6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 h="44">
                  <a:moveTo>
                    <a:pt x="5" y="44"/>
                  </a:moveTo>
                  <a:lnTo>
                    <a:pt x="7" y="44"/>
                  </a:lnTo>
                  <a:lnTo>
                    <a:pt x="7" y="41"/>
                  </a:lnTo>
                  <a:lnTo>
                    <a:pt x="7" y="35"/>
                  </a:lnTo>
                  <a:lnTo>
                    <a:pt x="9" y="30"/>
                  </a:lnTo>
                  <a:lnTo>
                    <a:pt x="11" y="28"/>
                  </a:lnTo>
                  <a:lnTo>
                    <a:pt x="11" y="21"/>
                  </a:lnTo>
                  <a:lnTo>
                    <a:pt x="14" y="18"/>
                  </a:lnTo>
                  <a:lnTo>
                    <a:pt x="16" y="11"/>
                  </a:lnTo>
                  <a:lnTo>
                    <a:pt x="16" y="5"/>
                  </a:lnTo>
                  <a:lnTo>
                    <a:pt x="14" y="0"/>
                  </a:lnTo>
                  <a:lnTo>
                    <a:pt x="11" y="0"/>
                  </a:lnTo>
                  <a:lnTo>
                    <a:pt x="9" y="0"/>
                  </a:lnTo>
                  <a:lnTo>
                    <a:pt x="7" y="2"/>
                  </a:lnTo>
                  <a:lnTo>
                    <a:pt x="7" y="5"/>
                  </a:lnTo>
                  <a:lnTo>
                    <a:pt x="9" y="7"/>
                  </a:lnTo>
                  <a:lnTo>
                    <a:pt x="7" y="9"/>
                  </a:lnTo>
                  <a:lnTo>
                    <a:pt x="7" y="14"/>
                  </a:lnTo>
                  <a:lnTo>
                    <a:pt x="5" y="16"/>
                  </a:lnTo>
                  <a:lnTo>
                    <a:pt x="0" y="18"/>
                  </a:lnTo>
                  <a:lnTo>
                    <a:pt x="0" y="18"/>
                  </a:lnTo>
                  <a:lnTo>
                    <a:pt x="5" y="21"/>
                  </a:lnTo>
                  <a:lnTo>
                    <a:pt x="5" y="23"/>
                  </a:lnTo>
                  <a:lnTo>
                    <a:pt x="2" y="23"/>
                  </a:lnTo>
                  <a:lnTo>
                    <a:pt x="2" y="25"/>
                  </a:lnTo>
                  <a:lnTo>
                    <a:pt x="5" y="25"/>
                  </a:lnTo>
                  <a:lnTo>
                    <a:pt x="7" y="25"/>
                  </a:lnTo>
                  <a:lnTo>
                    <a:pt x="7" y="28"/>
                  </a:lnTo>
                  <a:lnTo>
                    <a:pt x="5" y="28"/>
                  </a:lnTo>
                  <a:lnTo>
                    <a:pt x="2" y="28"/>
                  </a:lnTo>
                  <a:lnTo>
                    <a:pt x="2" y="32"/>
                  </a:lnTo>
                  <a:lnTo>
                    <a:pt x="2" y="37"/>
                  </a:lnTo>
                  <a:lnTo>
                    <a:pt x="5" y="39"/>
                  </a:lnTo>
                  <a:lnTo>
                    <a:pt x="5" y="41"/>
                  </a:lnTo>
                  <a:lnTo>
                    <a:pt x="5" y="4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5" name="Freeform 67">
              <a:extLst>
                <a:ext uri="{FF2B5EF4-FFF2-40B4-BE49-F238E27FC236}">
                  <a16:creationId xmlns:a16="http://schemas.microsoft.com/office/drawing/2014/main" id="{8CC0452E-D2C2-495C-AB0B-603929B2CAB7}"/>
                </a:ext>
              </a:extLst>
            </p:cNvPr>
            <p:cNvSpPr>
              <a:spLocks/>
            </p:cNvSpPr>
            <p:nvPr/>
          </p:nvSpPr>
          <p:spPr bwMode="auto">
            <a:xfrm>
              <a:off x="7205663" y="2832100"/>
              <a:ext cx="4763" cy="6350"/>
            </a:xfrm>
            <a:custGeom>
              <a:avLst/>
              <a:gdLst>
                <a:gd name="T0" fmla="*/ 3 w 3"/>
                <a:gd name="T1" fmla="*/ 0 h 4"/>
                <a:gd name="T2" fmla="*/ 0 w 3"/>
                <a:gd name="T3" fmla="*/ 2 h 4"/>
                <a:gd name="T4" fmla="*/ 3 w 3"/>
                <a:gd name="T5" fmla="*/ 4 h 4"/>
                <a:gd name="T6" fmla="*/ 3 w 3"/>
                <a:gd name="T7" fmla="*/ 0 h 4"/>
              </a:gdLst>
              <a:ahLst/>
              <a:cxnLst>
                <a:cxn ang="0">
                  <a:pos x="T0" y="T1"/>
                </a:cxn>
                <a:cxn ang="0">
                  <a:pos x="T2" y="T3"/>
                </a:cxn>
                <a:cxn ang="0">
                  <a:pos x="T4" y="T5"/>
                </a:cxn>
                <a:cxn ang="0">
                  <a:pos x="T6" y="T7"/>
                </a:cxn>
              </a:cxnLst>
              <a:rect l="0" t="0" r="r" b="b"/>
              <a:pathLst>
                <a:path w="3" h="4">
                  <a:moveTo>
                    <a:pt x="3" y="0"/>
                  </a:moveTo>
                  <a:lnTo>
                    <a:pt x="0" y="2"/>
                  </a:lnTo>
                  <a:lnTo>
                    <a:pt x="3" y="4"/>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6" name="Freeform 68">
              <a:extLst>
                <a:ext uri="{FF2B5EF4-FFF2-40B4-BE49-F238E27FC236}">
                  <a16:creationId xmlns:a16="http://schemas.microsoft.com/office/drawing/2014/main" id="{9128B7AC-AF43-4EA4-B2AA-46930C3A7138}"/>
                </a:ext>
              </a:extLst>
            </p:cNvPr>
            <p:cNvSpPr>
              <a:spLocks/>
            </p:cNvSpPr>
            <p:nvPr/>
          </p:nvSpPr>
          <p:spPr bwMode="auto">
            <a:xfrm>
              <a:off x="7258050" y="2790825"/>
              <a:ext cx="6350" cy="11113"/>
            </a:xfrm>
            <a:custGeom>
              <a:avLst/>
              <a:gdLst>
                <a:gd name="T0" fmla="*/ 4 w 4"/>
                <a:gd name="T1" fmla="*/ 5 h 7"/>
                <a:gd name="T2" fmla="*/ 4 w 4"/>
                <a:gd name="T3" fmla="*/ 0 h 7"/>
                <a:gd name="T4" fmla="*/ 2 w 4"/>
                <a:gd name="T5" fmla="*/ 0 h 7"/>
                <a:gd name="T6" fmla="*/ 0 w 4"/>
                <a:gd name="T7" fmla="*/ 7 h 7"/>
                <a:gd name="T8" fmla="*/ 2 w 4"/>
                <a:gd name="T9" fmla="*/ 7 h 7"/>
                <a:gd name="T10" fmla="*/ 4 w 4"/>
                <a:gd name="T11" fmla="*/ 5 h 7"/>
              </a:gdLst>
              <a:ahLst/>
              <a:cxnLst>
                <a:cxn ang="0">
                  <a:pos x="T0" y="T1"/>
                </a:cxn>
                <a:cxn ang="0">
                  <a:pos x="T2" y="T3"/>
                </a:cxn>
                <a:cxn ang="0">
                  <a:pos x="T4" y="T5"/>
                </a:cxn>
                <a:cxn ang="0">
                  <a:pos x="T6" y="T7"/>
                </a:cxn>
                <a:cxn ang="0">
                  <a:pos x="T8" y="T9"/>
                </a:cxn>
                <a:cxn ang="0">
                  <a:pos x="T10" y="T11"/>
                </a:cxn>
              </a:cxnLst>
              <a:rect l="0" t="0" r="r" b="b"/>
              <a:pathLst>
                <a:path w="4" h="7">
                  <a:moveTo>
                    <a:pt x="4" y="5"/>
                  </a:moveTo>
                  <a:lnTo>
                    <a:pt x="4" y="0"/>
                  </a:lnTo>
                  <a:lnTo>
                    <a:pt x="2" y="0"/>
                  </a:lnTo>
                  <a:lnTo>
                    <a:pt x="0" y="7"/>
                  </a:lnTo>
                  <a:lnTo>
                    <a:pt x="2" y="7"/>
                  </a:lnTo>
                  <a:lnTo>
                    <a:pt x="4"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7" name="Freeform 69">
              <a:extLst>
                <a:ext uri="{FF2B5EF4-FFF2-40B4-BE49-F238E27FC236}">
                  <a16:creationId xmlns:a16="http://schemas.microsoft.com/office/drawing/2014/main" id="{826B1C4D-F490-4585-8E5A-F6071A6071AA}"/>
                </a:ext>
              </a:extLst>
            </p:cNvPr>
            <p:cNvSpPr>
              <a:spLocks/>
            </p:cNvSpPr>
            <p:nvPr/>
          </p:nvSpPr>
          <p:spPr bwMode="auto">
            <a:xfrm>
              <a:off x="7199313" y="2827338"/>
              <a:ext cx="6350" cy="7938"/>
            </a:xfrm>
            <a:custGeom>
              <a:avLst/>
              <a:gdLst>
                <a:gd name="T0" fmla="*/ 2 w 4"/>
                <a:gd name="T1" fmla="*/ 0 h 5"/>
                <a:gd name="T2" fmla="*/ 0 w 4"/>
                <a:gd name="T3" fmla="*/ 5 h 5"/>
                <a:gd name="T4" fmla="*/ 4 w 4"/>
                <a:gd name="T5" fmla="*/ 0 h 5"/>
                <a:gd name="T6" fmla="*/ 2 w 4"/>
                <a:gd name="T7" fmla="*/ 0 h 5"/>
              </a:gdLst>
              <a:ahLst/>
              <a:cxnLst>
                <a:cxn ang="0">
                  <a:pos x="T0" y="T1"/>
                </a:cxn>
                <a:cxn ang="0">
                  <a:pos x="T2" y="T3"/>
                </a:cxn>
                <a:cxn ang="0">
                  <a:pos x="T4" y="T5"/>
                </a:cxn>
                <a:cxn ang="0">
                  <a:pos x="T6" y="T7"/>
                </a:cxn>
              </a:cxnLst>
              <a:rect l="0" t="0" r="r" b="b"/>
              <a:pathLst>
                <a:path w="4" h="5">
                  <a:moveTo>
                    <a:pt x="2" y="0"/>
                  </a:moveTo>
                  <a:lnTo>
                    <a:pt x="0" y="5"/>
                  </a:lnTo>
                  <a:lnTo>
                    <a:pt x="4" y="0"/>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8" name="Freeform 70">
              <a:extLst>
                <a:ext uri="{FF2B5EF4-FFF2-40B4-BE49-F238E27FC236}">
                  <a16:creationId xmlns:a16="http://schemas.microsoft.com/office/drawing/2014/main" id="{1CB3E75D-3278-4E49-B74C-834AFD87B9AE}"/>
                </a:ext>
              </a:extLst>
            </p:cNvPr>
            <p:cNvSpPr>
              <a:spLocks/>
            </p:cNvSpPr>
            <p:nvPr/>
          </p:nvSpPr>
          <p:spPr bwMode="auto">
            <a:xfrm>
              <a:off x="6416675" y="2692400"/>
              <a:ext cx="19050" cy="19050"/>
            </a:xfrm>
            <a:custGeom>
              <a:avLst/>
              <a:gdLst>
                <a:gd name="T0" fmla="*/ 7 w 12"/>
                <a:gd name="T1" fmla="*/ 2 h 12"/>
                <a:gd name="T2" fmla="*/ 3 w 12"/>
                <a:gd name="T3" fmla="*/ 5 h 12"/>
                <a:gd name="T4" fmla="*/ 0 w 12"/>
                <a:gd name="T5" fmla="*/ 12 h 12"/>
                <a:gd name="T6" fmla="*/ 3 w 12"/>
                <a:gd name="T7" fmla="*/ 7 h 12"/>
                <a:gd name="T8" fmla="*/ 7 w 12"/>
                <a:gd name="T9" fmla="*/ 5 h 12"/>
                <a:gd name="T10" fmla="*/ 10 w 12"/>
                <a:gd name="T11" fmla="*/ 2 h 12"/>
                <a:gd name="T12" fmla="*/ 12 w 12"/>
                <a:gd name="T13" fmla="*/ 0 h 12"/>
                <a:gd name="T14" fmla="*/ 7 w 12"/>
                <a:gd name="T15" fmla="*/ 0 h 12"/>
                <a:gd name="T16" fmla="*/ 7 w 12"/>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2"/>
                  </a:moveTo>
                  <a:lnTo>
                    <a:pt x="3" y="5"/>
                  </a:lnTo>
                  <a:lnTo>
                    <a:pt x="0" y="12"/>
                  </a:lnTo>
                  <a:lnTo>
                    <a:pt x="3" y="7"/>
                  </a:lnTo>
                  <a:lnTo>
                    <a:pt x="7" y="5"/>
                  </a:lnTo>
                  <a:lnTo>
                    <a:pt x="10" y="2"/>
                  </a:lnTo>
                  <a:lnTo>
                    <a:pt x="12" y="0"/>
                  </a:lnTo>
                  <a:lnTo>
                    <a:pt x="7" y="0"/>
                  </a:lnTo>
                  <a:lnTo>
                    <a:pt x="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9" name="Freeform 71">
              <a:extLst>
                <a:ext uri="{FF2B5EF4-FFF2-40B4-BE49-F238E27FC236}">
                  <a16:creationId xmlns:a16="http://schemas.microsoft.com/office/drawing/2014/main" id="{15C5FF79-03AF-4AD4-91FF-DA5481C2C0B3}"/>
                </a:ext>
              </a:extLst>
            </p:cNvPr>
            <p:cNvSpPr>
              <a:spLocks/>
            </p:cNvSpPr>
            <p:nvPr/>
          </p:nvSpPr>
          <p:spPr bwMode="auto">
            <a:xfrm>
              <a:off x="6069013" y="2776538"/>
              <a:ext cx="6350" cy="3175"/>
            </a:xfrm>
            <a:custGeom>
              <a:avLst/>
              <a:gdLst>
                <a:gd name="T0" fmla="*/ 0 w 4"/>
                <a:gd name="T1" fmla="*/ 2 h 2"/>
                <a:gd name="T2" fmla="*/ 4 w 4"/>
                <a:gd name="T3" fmla="*/ 2 h 2"/>
                <a:gd name="T4" fmla="*/ 4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4" y="2"/>
                  </a:lnTo>
                  <a:lnTo>
                    <a:pt x="4"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0" name="Freeform 72">
              <a:extLst>
                <a:ext uri="{FF2B5EF4-FFF2-40B4-BE49-F238E27FC236}">
                  <a16:creationId xmlns:a16="http://schemas.microsoft.com/office/drawing/2014/main" id="{636BD003-0939-4ED4-9E22-10C6A504D88F}"/>
                </a:ext>
              </a:extLst>
            </p:cNvPr>
            <p:cNvSpPr>
              <a:spLocks/>
            </p:cNvSpPr>
            <p:nvPr/>
          </p:nvSpPr>
          <p:spPr bwMode="auto">
            <a:xfrm>
              <a:off x="6075363" y="2779713"/>
              <a:ext cx="11113" cy="7938"/>
            </a:xfrm>
            <a:custGeom>
              <a:avLst/>
              <a:gdLst>
                <a:gd name="T0" fmla="*/ 0 w 7"/>
                <a:gd name="T1" fmla="*/ 3 h 5"/>
                <a:gd name="T2" fmla="*/ 5 w 7"/>
                <a:gd name="T3" fmla="*/ 5 h 5"/>
                <a:gd name="T4" fmla="*/ 7 w 7"/>
                <a:gd name="T5" fmla="*/ 3 h 5"/>
                <a:gd name="T6" fmla="*/ 5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5" y="5"/>
                  </a:lnTo>
                  <a:lnTo>
                    <a:pt x="7" y="3"/>
                  </a:lnTo>
                  <a:lnTo>
                    <a:pt x="5" y="0"/>
                  </a:ln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1" name="Freeform 73">
              <a:extLst>
                <a:ext uri="{FF2B5EF4-FFF2-40B4-BE49-F238E27FC236}">
                  <a16:creationId xmlns:a16="http://schemas.microsoft.com/office/drawing/2014/main" id="{24B47CD8-3E31-4DE6-AFD8-BF82C03FA589}"/>
                </a:ext>
              </a:extLst>
            </p:cNvPr>
            <p:cNvSpPr>
              <a:spLocks/>
            </p:cNvSpPr>
            <p:nvPr/>
          </p:nvSpPr>
          <p:spPr bwMode="auto">
            <a:xfrm>
              <a:off x="6100763" y="2747963"/>
              <a:ext cx="53975" cy="39688"/>
            </a:xfrm>
            <a:custGeom>
              <a:avLst/>
              <a:gdLst>
                <a:gd name="T0" fmla="*/ 14 w 15"/>
                <a:gd name="T1" fmla="*/ 2 h 11"/>
                <a:gd name="T2" fmla="*/ 14 w 15"/>
                <a:gd name="T3" fmla="*/ 0 h 11"/>
                <a:gd name="T4" fmla="*/ 12 w 15"/>
                <a:gd name="T5" fmla="*/ 1 h 11"/>
                <a:gd name="T6" fmla="*/ 9 w 15"/>
                <a:gd name="T7" fmla="*/ 1 h 11"/>
                <a:gd name="T8" fmla="*/ 10 w 15"/>
                <a:gd name="T9" fmla="*/ 2 h 11"/>
                <a:gd name="T10" fmla="*/ 9 w 15"/>
                <a:gd name="T11" fmla="*/ 4 h 11"/>
                <a:gd name="T12" fmla="*/ 7 w 15"/>
                <a:gd name="T13" fmla="*/ 4 h 11"/>
                <a:gd name="T14" fmla="*/ 5 w 15"/>
                <a:gd name="T15" fmla="*/ 6 h 11"/>
                <a:gd name="T16" fmla="*/ 5 w 15"/>
                <a:gd name="T17" fmla="*/ 7 h 11"/>
                <a:gd name="T18" fmla="*/ 4 w 15"/>
                <a:gd name="T19" fmla="*/ 8 h 11"/>
                <a:gd name="T20" fmla="*/ 3 w 15"/>
                <a:gd name="T21" fmla="*/ 10 h 11"/>
                <a:gd name="T22" fmla="*/ 2 w 15"/>
                <a:gd name="T23" fmla="*/ 10 h 11"/>
                <a:gd name="T24" fmla="*/ 0 w 15"/>
                <a:gd name="T25" fmla="*/ 11 h 11"/>
                <a:gd name="T26" fmla="*/ 4 w 15"/>
                <a:gd name="T27" fmla="*/ 11 h 11"/>
                <a:gd name="T28" fmla="*/ 5 w 15"/>
                <a:gd name="T29" fmla="*/ 9 h 11"/>
                <a:gd name="T30" fmla="*/ 8 w 15"/>
                <a:gd name="T31" fmla="*/ 9 h 11"/>
                <a:gd name="T32" fmla="*/ 11 w 15"/>
                <a:gd name="T33" fmla="*/ 6 h 11"/>
                <a:gd name="T34" fmla="*/ 13 w 15"/>
                <a:gd name="T35" fmla="*/ 5 h 11"/>
                <a:gd name="T36" fmla="*/ 14 w 15"/>
                <a:gd name="T37" fmla="*/ 3 h 11"/>
                <a:gd name="T38" fmla="*/ 15 w 15"/>
                <a:gd name="T39" fmla="*/ 3 h 11"/>
                <a:gd name="T40" fmla="*/ 14 w 15"/>
                <a:gd name="T41"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1">
                  <a:moveTo>
                    <a:pt x="14" y="2"/>
                  </a:moveTo>
                  <a:cubicBezTo>
                    <a:pt x="14" y="0"/>
                    <a:pt x="14" y="0"/>
                    <a:pt x="14" y="0"/>
                  </a:cubicBezTo>
                  <a:cubicBezTo>
                    <a:pt x="14" y="1"/>
                    <a:pt x="12" y="1"/>
                    <a:pt x="12" y="1"/>
                  </a:cubicBezTo>
                  <a:cubicBezTo>
                    <a:pt x="9" y="1"/>
                    <a:pt x="9" y="1"/>
                    <a:pt x="9" y="1"/>
                  </a:cubicBezTo>
                  <a:cubicBezTo>
                    <a:pt x="10" y="2"/>
                    <a:pt x="10" y="2"/>
                    <a:pt x="10" y="2"/>
                  </a:cubicBezTo>
                  <a:cubicBezTo>
                    <a:pt x="9" y="4"/>
                    <a:pt x="9" y="4"/>
                    <a:pt x="9" y="4"/>
                  </a:cubicBezTo>
                  <a:cubicBezTo>
                    <a:pt x="7" y="4"/>
                    <a:pt x="7" y="4"/>
                    <a:pt x="7" y="4"/>
                  </a:cubicBezTo>
                  <a:cubicBezTo>
                    <a:pt x="5" y="6"/>
                    <a:pt x="5" y="6"/>
                    <a:pt x="5" y="6"/>
                  </a:cubicBezTo>
                  <a:cubicBezTo>
                    <a:pt x="5" y="7"/>
                    <a:pt x="5" y="7"/>
                    <a:pt x="5" y="7"/>
                  </a:cubicBezTo>
                  <a:cubicBezTo>
                    <a:pt x="4" y="8"/>
                    <a:pt x="4" y="8"/>
                    <a:pt x="4" y="8"/>
                  </a:cubicBezTo>
                  <a:cubicBezTo>
                    <a:pt x="3" y="10"/>
                    <a:pt x="3" y="10"/>
                    <a:pt x="3" y="10"/>
                  </a:cubicBezTo>
                  <a:cubicBezTo>
                    <a:pt x="2" y="10"/>
                    <a:pt x="2" y="10"/>
                    <a:pt x="2" y="10"/>
                  </a:cubicBezTo>
                  <a:cubicBezTo>
                    <a:pt x="0" y="11"/>
                    <a:pt x="0" y="11"/>
                    <a:pt x="0" y="11"/>
                  </a:cubicBezTo>
                  <a:cubicBezTo>
                    <a:pt x="4" y="11"/>
                    <a:pt x="4" y="11"/>
                    <a:pt x="4" y="11"/>
                  </a:cubicBezTo>
                  <a:cubicBezTo>
                    <a:pt x="5" y="9"/>
                    <a:pt x="5" y="9"/>
                    <a:pt x="5" y="9"/>
                  </a:cubicBezTo>
                  <a:cubicBezTo>
                    <a:pt x="8" y="9"/>
                    <a:pt x="8" y="9"/>
                    <a:pt x="8" y="9"/>
                  </a:cubicBezTo>
                  <a:cubicBezTo>
                    <a:pt x="11" y="6"/>
                    <a:pt x="11" y="6"/>
                    <a:pt x="11" y="6"/>
                  </a:cubicBezTo>
                  <a:cubicBezTo>
                    <a:pt x="13" y="5"/>
                    <a:pt x="13" y="5"/>
                    <a:pt x="13" y="5"/>
                  </a:cubicBezTo>
                  <a:cubicBezTo>
                    <a:pt x="14" y="3"/>
                    <a:pt x="14" y="3"/>
                    <a:pt x="14" y="3"/>
                  </a:cubicBezTo>
                  <a:cubicBezTo>
                    <a:pt x="15" y="3"/>
                    <a:pt x="15" y="3"/>
                    <a:pt x="15" y="3"/>
                  </a:cubicBezTo>
                  <a:lnTo>
                    <a:pt x="14"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2" name="Freeform 74">
              <a:extLst>
                <a:ext uri="{FF2B5EF4-FFF2-40B4-BE49-F238E27FC236}">
                  <a16:creationId xmlns:a16="http://schemas.microsoft.com/office/drawing/2014/main" id="{3D35E41C-EE3A-4872-B0F8-522B884F92A8}"/>
                </a:ext>
              </a:extLst>
            </p:cNvPr>
            <p:cNvSpPr>
              <a:spLocks/>
            </p:cNvSpPr>
            <p:nvPr/>
          </p:nvSpPr>
          <p:spPr bwMode="auto">
            <a:xfrm>
              <a:off x="6154738" y="2728913"/>
              <a:ext cx="61913" cy="39688"/>
            </a:xfrm>
            <a:custGeom>
              <a:avLst/>
              <a:gdLst>
                <a:gd name="T0" fmla="*/ 37 w 39"/>
                <a:gd name="T1" fmla="*/ 2 h 25"/>
                <a:gd name="T2" fmla="*/ 33 w 39"/>
                <a:gd name="T3" fmla="*/ 2 h 25"/>
                <a:gd name="T4" fmla="*/ 33 w 39"/>
                <a:gd name="T5" fmla="*/ 0 h 25"/>
                <a:gd name="T6" fmla="*/ 28 w 39"/>
                <a:gd name="T7" fmla="*/ 0 h 25"/>
                <a:gd name="T8" fmla="*/ 23 w 39"/>
                <a:gd name="T9" fmla="*/ 2 h 25"/>
                <a:gd name="T10" fmla="*/ 23 w 39"/>
                <a:gd name="T11" fmla="*/ 7 h 25"/>
                <a:gd name="T12" fmla="*/ 28 w 39"/>
                <a:gd name="T13" fmla="*/ 9 h 25"/>
                <a:gd name="T14" fmla="*/ 26 w 39"/>
                <a:gd name="T15" fmla="*/ 9 h 25"/>
                <a:gd name="T16" fmla="*/ 21 w 39"/>
                <a:gd name="T17" fmla="*/ 9 h 25"/>
                <a:gd name="T18" fmla="*/ 19 w 39"/>
                <a:gd name="T19" fmla="*/ 12 h 25"/>
                <a:gd name="T20" fmla="*/ 19 w 39"/>
                <a:gd name="T21" fmla="*/ 14 h 25"/>
                <a:gd name="T22" fmla="*/ 17 w 39"/>
                <a:gd name="T23" fmla="*/ 14 h 25"/>
                <a:gd name="T24" fmla="*/ 12 w 39"/>
                <a:gd name="T25" fmla="*/ 19 h 25"/>
                <a:gd name="T26" fmla="*/ 10 w 39"/>
                <a:gd name="T27" fmla="*/ 19 h 25"/>
                <a:gd name="T28" fmla="*/ 5 w 39"/>
                <a:gd name="T29" fmla="*/ 23 h 25"/>
                <a:gd name="T30" fmla="*/ 3 w 39"/>
                <a:gd name="T31" fmla="*/ 23 h 25"/>
                <a:gd name="T32" fmla="*/ 0 w 39"/>
                <a:gd name="T33" fmla="*/ 23 h 25"/>
                <a:gd name="T34" fmla="*/ 3 w 39"/>
                <a:gd name="T35" fmla="*/ 25 h 25"/>
                <a:gd name="T36" fmla="*/ 10 w 39"/>
                <a:gd name="T37" fmla="*/ 25 h 25"/>
                <a:gd name="T38" fmla="*/ 14 w 39"/>
                <a:gd name="T39" fmla="*/ 23 h 25"/>
                <a:gd name="T40" fmla="*/ 19 w 39"/>
                <a:gd name="T41" fmla="*/ 19 h 25"/>
                <a:gd name="T42" fmla="*/ 19 w 39"/>
                <a:gd name="T43" fmla="*/ 23 h 25"/>
                <a:gd name="T44" fmla="*/ 21 w 39"/>
                <a:gd name="T45" fmla="*/ 23 h 25"/>
                <a:gd name="T46" fmla="*/ 23 w 39"/>
                <a:gd name="T47" fmla="*/ 19 h 25"/>
                <a:gd name="T48" fmla="*/ 23 w 39"/>
                <a:gd name="T49" fmla="*/ 16 h 25"/>
                <a:gd name="T50" fmla="*/ 26 w 39"/>
                <a:gd name="T51" fmla="*/ 16 h 25"/>
                <a:gd name="T52" fmla="*/ 28 w 39"/>
                <a:gd name="T53" fmla="*/ 19 h 25"/>
                <a:gd name="T54" fmla="*/ 30 w 39"/>
                <a:gd name="T55" fmla="*/ 19 h 25"/>
                <a:gd name="T56" fmla="*/ 33 w 39"/>
                <a:gd name="T57" fmla="*/ 14 h 25"/>
                <a:gd name="T58" fmla="*/ 37 w 39"/>
                <a:gd name="T59" fmla="*/ 12 h 25"/>
                <a:gd name="T60" fmla="*/ 37 w 39"/>
                <a:gd name="T61" fmla="*/ 9 h 25"/>
                <a:gd name="T62" fmla="*/ 35 w 39"/>
                <a:gd name="T63" fmla="*/ 9 h 25"/>
                <a:gd name="T64" fmla="*/ 39 w 39"/>
                <a:gd name="T65" fmla="*/ 7 h 25"/>
                <a:gd name="T66" fmla="*/ 37 w 39"/>
                <a:gd name="T67"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 h="25">
                  <a:moveTo>
                    <a:pt x="37" y="2"/>
                  </a:moveTo>
                  <a:lnTo>
                    <a:pt x="33" y="2"/>
                  </a:lnTo>
                  <a:lnTo>
                    <a:pt x="33" y="0"/>
                  </a:lnTo>
                  <a:lnTo>
                    <a:pt x="28" y="0"/>
                  </a:lnTo>
                  <a:lnTo>
                    <a:pt x="23" y="2"/>
                  </a:lnTo>
                  <a:lnTo>
                    <a:pt x="23" y="7"/>
                  </a:lnTo>
                  <a:lnTo>
                    <a:pt x="28" y="9"/>
                  </a:lnTo>
                  <a:lnTo>
                    <a:pt x="26" y="9"/>
                  </a:lnTo>
                  <a:lnTo>
                    <a:pt x="21" y="9"/>
                  </a:lnTo>
                  <a:lnTo>
                    <a:pt x="19" y="12"/>
                  </a:lnTo>
                  <a:lnTo>
                    <a:pt x="19" y="14"/>
                  </a:lnTo>
                  <a:lnTo>
                    <a:pt x="17" y="14"/>
                  </a:lnTo>
                  <a:lnTo>
                    <a:pt x="12" y="19"/>
                  </a:lnTo>
                  <a:lnTo>
                    <a:pt x="10" y="19"/>
                  </a:lnTo>
                  <a:lnTo>
                    <a:pt x="5" y="23"/>
                  </a:lnTo>
                  <a:lnTo>
                    <a:pt x="3" y="23"/>
                  </a:lnTo>
                  <a:lnTo>
                    <a:pt x="0" y="23"/>
                  </a:lnTo>
                  <a:lnTo>
                    <a:pt x="3" y="25"/>
                  </a:lnTo>
                  <a:lnTo>
                    <a:pt x="10" y="25"/>
                  </a:lnTo>
                  <a:lnTo>
                    <a:pt x="14" y="23"/>
                  </a:lnTo>
                  <a:lnTo>
                    <a:pt x="19" y="19"/>
                  </a:lnTo>
                  <a:lnTo>
                    <a:pt x="19" y="23"/>
                  </a:lnTo>
                  <a:lnTo>
                    <a:pt x="21" y="23"/>
                  </a:lnTo>
                  <a:lnTo>
                    <a:pt x="23" y="19"/>
                  </a:lnTo>
                  <a:lnTo>
                    <a:pt x="23" y="16"/>
                  </a:lnTo>
                  <a:lnTo>
                    <a:pt x="26" y="16"/>
                  </a:lnTo>
                  <a:lnTo>
                    <a:pt x="28" y="19"/>
                  </a:lnTo>
                  <a:lnTo>
                    <a:pt x="30" y="19"/>
                  </a:lnTo>
                  <a:lnTo>
                    <a:pt x="33" y="14"/>
                  </a:lnTo>
                  <a:lnTo>
                    <a:pt x="37" y="12"/>
                  </a:lnTo>
                  <a:lnTo>
                    <a:pt x="37" y="9"/>
                  </a:lnTo>
                  <a:lnTo>
                    <a:pt x="35" y="9"/>
                  </a:lnTo>
                  <a:lnTo>
                    <a:pt x="39" y="7"/>
                  </a:lnTo>
                  <a:lnTo>
                    <a:pt x="3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3" name="Freeform 75">
              <a:extLst>
                <a:ext uri="{FF2B5EF4-FFF2-40B4-BE49-F238E27FC236}">
                  <a16:creationId xmlns:a16="http://schemas.microsoft.com/office/drawing/2014/main" id="{48432912-C75E-49B6-A04F-ABE33D216D38}"/>
                </a:ext>
              </a:extLst>
            </p:cNvPr>
            <p:cNvSpPr>
              <a:spLocks/>
            </p:cNvSpPr>
            <p:nvPr/>
          </p:nvSpPr>
          <p:spPr bwMode="auto">
            <a:xfrm>
              <a:off x="6064250" y="2787650"/>
              <a:ext cx="7938" cy="3175"/>
            </a:xfrm>
            <a:custGeom>
              <a:avLst/>
              <a:gdLst>
                <a:gd name="T0" fmla="*/ 0 w 5"/>
                <a:gd name="T1" fmla="*/ 0 h 2"/>
                <a:gd name="T2" fmla="*/ 5 w 5"/>
                <a:gd name="T3" fmla="*/ 2 h 2"/>
                <a:gd name="T4" fmla="*/ 5 w 5"/>
                <a:gd name="T5" fmla="*/ 2 h 2"/>
                <a:gd name="T6" fmla="*/ 3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5" y="2"/>
                  </a:lnTo>
                  <a:lnTo>
                    <a:pt x="5" y="2"/>
                  </a:lnTo>
                  <a:lnTo>
                    <a:pt x="3"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4" name="Freeform 76">
              <a:extLst>
                <a:ext uri="{FF2B5EF4-FFF2-40B4-BE49-F238E27FC236}">
                  <a16:creationId xmlns:a16="http://schemas.microsoft.com/office/drawing/2014/main" id="{15D60EF8-4762-4E13-BE16-12CCD77FDF08}"/>
                </a:ext>
              </a:extLst>
            </p:cNvPr>
            <p:cNvSpPr>
              <a:spLocks/>
            </p:cNvSpPr>
            <p:nvPr/>
          </p:nvSpPr>
          <p:spPr bwMode="auto">
            <a:xfrm>
              <a:off x="6027738" y="2790825"/>
              <a:ext cx="4763" cy="11113"/>
            </a:xfrm>
            <a:custGeom>
              <a:avLst/>
              <a:gdLst>
                <a:gd name="T0" fmla="*/ 0 w 3"/>
                <a:gd name="T1" fmla="*/ 5 h 7"/>
                <a:gd name="T2" fmla="*/ 3 w 3"/>
                <a:gd name="T3" fmla="*/ 7 h 7"/>
                <a:gd name="T4" fmla="*/ 3 w 3"/>
                <a:gd name="T5" fmla="*/ 0 h 7"/>
                <a:gd name="T6" fmla="*/ 0 w 3"/>
                <a:gd name="T7" fmla="*/ 5 h 7"/>
              </a:gdLst>
              <a:ahLst/>
              <a:cxnLst>
                <a:cxn ang="0">
                  <a:pos x="T0" y="T1"/>
                </a:cxn>
                <a:cxn ang="0">
                  <a:pos x="T2" y="T3"/>
                </a:cxn>
                <a:cxn ang="0">
                  <a:pos x="T4" y="T5"/>
                </a:cxn>
                <a:cxn ang="0">
                  <a:pos x="T6" y="T7"/>
                </a:cxn>
              </a:cxnLst>
              <a:rect l="0" t="0" r="r" b="b"/>
              <a:pathLst>
                <a:path w="3" h="7">
                  <a:moveTo>
                    <a:pt x="0" y="5"/>
                  </a:moveTo>
                  <a:lnTo>
                    <a:pt x="3" y="7"/>
                  </a:lnTo>
                  <a:lnTo>
                    <a:pt x="3"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5" name="Freeform 77">
              <a:extLst>
                <a:ext uri="{FF2B5EF4-FFF2-40B4-BE49-F238E27FC236}">
                  <a16:creationId xmlns:a16="http://schemas.microsoft.com/office/drawing/2014/main" id="{8B31FDA9-AD33-4104-B6CC-3AD32E0541C6}"/>
                </a:ext>
              </a:extLst>
            </p:cNvPr>
            <p:cNvSpPr>
              <a:spLocks/>
            </p:cNvSpPr>
            <p:nvPr/>
          </p:nvSpPr>
          <p:spPr bwMode="auto">
            <a:xfrm>
              <a:off x="5981700" y="2798763"/>
              <a:ext cx="17463" cy="7938"/>
            </a:xfrm>
            <a:custGeom>
              <a:avLst/>
              <a:gdLst>
                <a:gd name="T0" fmla="*/ 2 w 11"/>
                <a:gd name="T1" fmla="*/ 2 h 5"/>
                <a:gd name="T2" fmla="*/ 0 w 11"/>
                <a:gd name="T3" fmla="*/ 5 h 5"/>
                <a:gd name="T4" fmla="*/ 6 w 11"/>
                <a:gd name="T5" fmla="*/ 5 h 5"/>
                <a:gd name="T6" fmla="*/ 11 w 11"/>
                <a:gd name="T7" fmla="*/ 2 h 5"/>
                <a:gd name="T8" fmla="*/ 6 w 11"/>
                <a:gd name="T9" fmla="*/ 0 h 5"/>
                <a:gd name="T10" fmla="*/ 2 w 11"/>
                <a:gd name="T11" fmla="*/ 2 h 5"/>
              </a:gdLst>
              <a:ahLst/>
              <a:cxnLst>
                <a:cxn ang="0">
                  <a:pos x="T0" y="T1"/>
                </a:cxn>
                <a:cxn ang="0">
                  <a:pos x="T2" y="T3"/>
                </a:cxn>
                <a:cxn ang="0">
                  <a:pos x="T4" y="T5"/>
                </a:cxn>
                <a:cxn ang="0">
                  <a:pos x="T6" y="T7"/>
                </a:cxn>
                <a:cxn ang="0">
                  <a:pos x="T8" y="T9"/>
                </a:cxn>
                <a:cxn ang="0">
                  <a:pos x="T10" y="T11"/>
                </a:cxn>
              </a:cxnLst>
              <a:rect l="0" t="0" r="r" b="b"/>
              <a:pathLst>
                <a:path w="11" h="5">
                  <a:moveTo>
                    <a:pt x="2" y="2"/>
                  </a:moveTo>
                  <a:lnTo>
                    <a:pt x="0" y="5"/>
                  </a:lnTo>
                  <a:lnTo>
                    <a:pt x="6" y="5"/>
                  </a:lnTo>
                  <a:lnTo>
                    <a:pt x="11" y="2"/>
                  </a:lnTo>
                  <a:lnTo>
                    <a:pt x="6" y="0"/>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6" name="Freeform 78">
              <a:extLst>
                <a:ext uri="{FF2B5EF4-FFF2-40B4-BE49-F238E27FC236}">
                  <a16:creationId xmlns:a16="http://schemas.microsoft.com/office/drawing/2014/main" id="{D3A16F58-1734-4B53-B698-1A345F4950F4}"/>
                </a:ext>
              </a:extLst>
            </p:cNvPr>
            <p:cNvSpPr>
              <a:spLocks/>
            </p:cNvSpPr>
            <p:nvPr/>
          </p:nvSpPr>
          <p:spPr bwMode="auto">
            <a:xfrm>
              <a:off x="6046788" y="2784475"/>
              <a:ext cx="11113" cy="11113"/>
            </a:xfrm>
            <a:custGeom>
              <a:avLst/>
              <a:gdLst>
                <a:gd name="T0" fmla="*/ 0 w 7"/>
                <a:gd name="T1" fmla="*/ 4 h 7"/>
                <a:gd name="T2" fmla="*/ 0 w 7"/>
                <a:gd name="T3" fmla="*/ 7 h 7"/>
                <a:gd name="T4" fmla="*/ 4 w 7"/>
                <a:gd name="T5" fmla="*/ 4 h 7"/>
                <a:gd name="T6" fmla="*/ 7 w 7"/>
                <a:gd name="T7" fmla="*/ 4 h 7"/>
                <a:gd name="T8" fmla="*/ 2 w 7"/>
                <a:gd name="T9" fmla="*/ 0 h 7"/>
                <a:gd name="T10" fmla="*/ 0 w 7"/>
                <a:gd name="T11" fmla="*/ 4 h 7"/>
              </a:gdLst>
              <a:ahLst/>
              <a:cxnLst>
                <a:cxn ang="0">
                  <a:pos x="T0" y="T1"/>
                </a:cxn>
                <a:cxn ang="0">
                  <a:pos x="T2" y="T3"/>
                </a:cxn>
                <a:cxn ang="0">
                  <a:pos x="T4" y="T5"/>
                </a:cxn>
                <a:cxn ang="0">
                  <a:pos x="T6" y="T7"/>
                </a:cxn>
                <a:cxn ang="0">
                  <a:pos x="T8" y="T9"/>
                </a:cxn>
                <a:cxn ang="0">
                  <a:pos x="T10" y="T11"/>
                </a:cxn>
              </a:cxnLst>
              <a:rect l="0" t="0" r="r" b="b"/>
              <a:pathLst>
                <a:path w="7" h="7">
                  <a:moveTo>
                    <a:pt x="0" y="4"/>
                  </a:moveTo>
                  <a:lnTo>
                    <a:pt x="0" y="7"/>
                  </a:lnTo>
                  <a:lnTo>
                    <a:pt x="4" y="4"/>
                  </a:lnTo>
                  <a:lnTo>
                    <a:pt x="7" y="4"/>
                  </a:lnTo>
                  <a:lnTo>
                    <a:pt x="2"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7" name="Freeform 79">
              <a:extLst>
                <a:ext uri="{FF2B5EF4-FFF2-40B4-BE49-F238E27FC236}">
                  <a16:creationId xmlns:a16="http://schemas.microsoft.com/office/drawing/2014/main" id="{C4CCD4D6-5831-4F7C-938F-B461B79CD5AE}"/>
                </a:ext>
              </a:extLst>
            </p:cNvPr>
            <p:cNvSpPr>
              <a:spLocks/>
            </p:cNvSpPr>
            <p:nvPr/>
          </p:nvSpPr>
          <p:spPr bwMode="auto">
            <a:xfrm>
              <a:off x="6257925" y="2728913"/>
              <a:ext cx="6350" cy="3175"/>
            </a:xfrm>
            <a:custGeom>
              <a:avLst/>
              <a:gdLst>
                <a:gd name="T0" fmla="*/ 0 w 4"/>
                <a:gd name="T1" fmla="*/ 0 h 2"/>
                <a:gd name="T2" fmla="*/ 0 w 4"/>
                <a:gd name="T3" fmla="*/ 2 h 2"/>
                <a:gd name="T4" fmla="*/ 0 w 4"/>
                <a:gd name="T5" fmla="*/ 2 h 2"/>
                <a:gd name="T6" fmla="*/ 4 w 4"/>
                <a:gd name="T7" fmla="*/ 2 h 2"/>
                <a:gd name="T8" fmla="*/ 2 w 4"/>
                <a:gd name="T9" fmla="*/ 0 h 2"/>
                <a:gd name="T10" fmla="*/ 0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0" y="2"/>
                  </a:lnTo>
                  <a:lnTo>
                    <a:pt x="0" y="2"/>
                  </a:lnTo>
                  <a:lnTo>
                    <a:pt x="4" y="2"/>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8" name="Freeform 80">
              <a:extLst>
                <a:ext uri="{FF2B5EF4-FFF2-40B4-BE49-F238E27FC236}">
                  <a16:creationId xmlns:a16="http://schemas.microsoft.com/office/drawing/2014/main" id="{4281E6E3-4A4F-402F-8547-662E7DB88925}"/>
                </a:ext>
              </a:extLst>
            </p:cNvPr>
            <p:cNvSpPr>
              <a:spLocks/>
            </p:cNvSpPr>
            <p:nvPr/>
          </p:nvSpPr>
          <p:spPr bwMode="auto">
            <a:xfrm>
              <a:off x="6272213" y="2681288"/>
              <a:ext cx="61913" cy="33338"/>
            </a:xfrm>
            <a:custGeom>
              <a:avLst/>
              <a:gdLst>
                <a:gd name="T0" fmla="*/ 39 w 39"/>
                <a:gd name="T1" fmla="*/ 12 h 21"/>
                <a:gd name="T2" fmla="*/ 32 w 39"/>
                <a:gd name="T3" fmla="*/ 7 h 21"/>
                <a:gd name="T4" fmla="*/ 34 w 39"/>
                <a:gd name="T5" fmla="*/ 2 h 21"/>
                <a:gd name="T6" fmla="*/ 32 w 39"/>
                <a:gd name="T7" fmla="*/ 0 h 21"/>
                <a:gd name="T8" fmla="*/ 27 w 39"/>
                <a:gd name="T9" fmla="*/ 0 h 21"/>
                <a:gd name="T10" fmla="*/ 25 w 39"/>
                <a:gd name="T11" fmla="*/ 0 h 21"/>
                <a:gd name="T12" fmla="*/ 23 w 39"/>
                <a:gd name="T13" fmla="*/ 2 h 21"/>
                <a:gd name="T14" fmla="*/ 18 w 39"/>
                <a:gd name="T15" fmla="*/ 2 h 21"/>
                <a:gd name="T16" fmla="*/ 16 w 39"/>
                <a:gd name="T17" fmla="*/ 5 h 21"/>
                <a:gd name="T18" fmla="*/ 14 w 39"/>
                <a:gd name="T19" fmla="*/ 0 h 21"/>
                <a:gd name="T20" fmla="*/ 11 w 39"/>
                <a:gd name="T21" fmla="*/ 0 h 21"/>
                <a:gd name="T22" fmla="*/ 9 w 39"/>
                <a:gd name="T23" fmla="*/ 7 h 21"/>
                <a:gd name="T24" fmla="*/ 7 w 39"/>
                <a:gd name="T25" fmla="*/ 7 h 21"/>
                <a:gd name="T26" fmla="*/ 4 w 39"/>
                <a:gd name="T27" fmla="*/ 12 h 21"/>
                <a:gd name="T28" fmla="*/ 2 w 39"/>
                <a:gd name="T29" fmla="*/ 9 h 21"/>
                <a:gd name="T30" fmla="*/ 0 w 39"/>
                <a:gd name="T31" fmla="*/ 12 h 21"/>
                <a:gd name="T32" fmla="*/ 0 w 39"/>
                <a:gd name="T33" fmla="*/ 16 h 21"/>
                <a:gd name="T34" fmla="*/ 0 w 39"/>
                <a:gd name="T35" fmla="*/ 19 h 21"/>
                <a:gd name="T36" fmla="*/ 4 w 39"/>
                <a:gd name="T37" fmla="*/ 21 h 21"/>
                <a:gd name="T38" fmla="*/ 7 w 39"/>
                <a:gd name="T39" fmla="*/ 21 h 21"/>
                <a:gd name="T40" fmla="*/ 9 w 39"/>
                <a:gd name="T41" fmla="*/ 21 h 21"/>
                <a:gd name="T42" fmla="*/ 14 w 39"/>
                <a:gd name="T43" fmla="*/ 16 h 21"/>
                <a:gd name="T44" fmla="*/ 20 w 39"/>
                <a:gd name="T45" fmla="*/ 16 h 21"/>
                <a:gd name="T46" fmla="*/ 25 w 39"/>
                <a:gd name="T47" fmla="*/ 16 h 21"/>
                <a:gd name="T48" fmla="*/ 30 w 39"/>
                <a:gd name="T49" fmla="*/ 16 h 21"/>
                <a:gd name="T50" fmla="*/ 34 w 39"/>
                <a:gd name="T51" fmla="*/ 14 h 21"/>
                <a:gd name="T52" fmla="*/ 39 w 39"/>
                <a:gd name="T53" fmla="*/ 14 h 21"/>
                <a:gd name="T54" fmla="*/ 39 w 39"/>
                <a:gd name="T5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21">
                  <a:moveTo>
                    <a:pt x="39" y="12"/>
                  </a:moveTo>
                  <a:lnTo>
                    <a:pt x="32" y="7"/>
                  </a:lnTo>
                  <a:lnTo>
                    <a:pt x="34" y="2"/>
                  </a:lnTo>
                  <a:lnTo>
                    <a:pt x="32" y="0"/>
                  </a:lnTo>
                  <a:lnTo>
                    <a:pt x="27" y="0"/>
                  </a:lnTo>
                  <a:lnTo>
                    <a:pt x="25" y="0"/>
                  </a:lnTo>
                  <a:lnTo>
                    <a:pt x="23" y="2"/>
                  </a:lnTo>
                  <a:lnTo>
                    <a:pt x="18" y="2"/>
                  </a:lnTo>
                  <a:lnTo>
                    <a:pt x="16" y="5"/>
                  </a:lnTo>
                  <a:lnTo>
                    <a:pt x="14" y="0"/>
                  </a:lnTo>
                  <a:lnTo>
                    <a:pt x="11" y="0"/>
                  </a:lnTo>
                  <a:lnTo>
                    <a:pt x="9" y="7"/>
                  </a:lnTo>
                  <a:lnTo>
                    <a:pt x="7" y="7"/>
                  </a:lnTo>
                  <a:lnTo>
                    <a:pt x="4" y="12"/>
                  </a:lnTo>
                  <a:lnTo>
                    <a:pt x="2" y="9"/>
                  </a:lnTo>
                  <a:lnTo>
                    <a:pt x="0" y="12"/>
                  </a:lnTo>
                  <a:lnTo>
                    <a:pt x="0" y="16"/>
                  </a:lnTo>
                  <a:lnTo>
                    <a:pt x="0" y="19"/>
                  </a:lnTo>
                  <a:lnTo>
                    <a:pt x="4" y="21"/>
                  </a:lnTo>
                  <a:lnTo>
                    <a:pt x="7" y="21"/>
                  </a:lnTo>
                  <a:lnTo>
                    <a:pt x="9" y="21"/>
                  </a:lnTo>
                  <a:lnTo>
                    <a:pt x="14" y="16"/>
                  </a:lnTo>
                  <a:lnTo>
                    <a:pt x="20" y="16"/>
                  </a:lnTo>
                  <a:lnTo>
                    <a:pt x="25" y="16"/>
                  </a:lnTo>
                  <a:lnTo>
                    <a:pt x="30" y="16"/>
                  </a:lnTo>
                  <a:lnTo>
                    <a:pt x="34" y="14"/>
                  </a:lnTo>
                  <a:lnTo>
                    <a:pt x="39" y="14"/>
                  </a:lnTo>
                  <a:lnTo>
                    <a:pt x="39"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9" name="Freeform 81">
              <a:extLst>
                <a:ext uri="{FF2B5EF4-FFF2-40B4-BE49-F238E27FC236}">
                  <a16:creationId xmlns:a16="http://schemas.microsoft.com/office/drawing/2014/main" id="{1738DABE-BE48-40B3-AB9F-BBD7238B948E}"/>
                </a:ext>
              </a:extLst>
            </p:cNvPr>
            <p:cNvSpPr>
              <a:spLocks/>
            </p:cNvSpPr>
            <p:nvPr/>
          </p:nvSpPr>
          <p:spPr bwMode="auto">
            <a:xfrm>
              <a:off x="6329363" y="2717800"/>
              <a:ext cx="7938" cy="7938"/>
            </a:xfrm>
            <a:custGeom>
              <a:avLst/>
              <a:gdLst>
                <a:gd name="T0" fmla="*/ 0 w 5"/>
                <a:gd name="T1" fmla="*/ 2 h 5"/>
                <a:gd name="T2" fmla="*/ 3 w 5"/>
                <a:gd name="T3" fmla="*/ 5 h 5"/>
                <a:gd name="T4" fmla="*/ 5 w 5"/>
                <a:gd name="T5" fmla="*/ 2 h 5"/>
                <a:gd name="T6" fmla="*/ 3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lnTo>
                    <a:pt x="3" y="5"/>
                  </a:lnTo>
                  <a:lnTo>
                    <a:pt x="5" y="2"/>
                  </a:lnTo>
                  <a:lnTo>
                    <a:pt x="3"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0" name="Freeform 82">
              <a:extLst>
                <a:ext uri="{FF2B5EF4-FFF2-40B4-BE49-F238E27FC236}">
                  <a16:creationId xmlns:a16="http://schemas.microsoft.com/office/drawing/2014/main" id="{E4A4180B-BF98-4304-B745-2513CEA1B6A0}"/>
                </a:ext>
              </a:extLst>
            </p:cNvPr>
            <p:cNvSpPr>
              <a:spLocks/>
            </p:cNvSpPr>
            <p:nvPr/>
          </p:nvSpPr>
          <p:spPr bwMode="auto">
            <a:xfrm>
              <a:off x="6224588" y="2720975"/>
              <a:ext cx="14288" cy="11113"/>
            </a:xfrm>
            <a:custGeom>
              <a:avLst/>
              <a:gdLst>
                <a:gd name="T0" fmla="*/ 5 w 9"/>
                <a:gd name="T1" fmla="*/ 0 h 7"/>
                <a:gd name="T2" fmla="*/ 0 w 9"/>
                <a:gd name="T3" fmla="*/ 0 h 7"/>
                <a:gd name="T4" fmla="*/ 2 w 9"/>
                <a:gd name="T5" fmla="*/ 5 h 7"/>
                <a:gd name="T6" fmla="*/ 5 w 9"/>
                <a:gd name="T7" fmla="*/ 7 h 7"/>
                <a:gd name="T8" fmla="*/ 7 w 9"/>
                <a:gd name="T9" fmla="*/ 5 h 7"/>
                <a:gd name="T10" fmla="*/ 9 w 9"/>
                <a:gd name="T11" fmla="*/ 3 h 7"/>
                <a:gd name="T12" fmla="*/ 7 w 9"/>
                <a:gd name="T13" fmla="*/ 3 h 7"/>
                <a:gd name="T14" fmla="*/ 5 w 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5" y="0"/>
                  </a:moveTo>
                  <a:lnTo>
                    <a:pt x="0" y="0"/>
                  </a:lnTo>
                  <a:lnTo>
                    <a:pt x="2" y="5"/>
                  </a:lnTo>
                  <a:lnTo>
                    <a:pt x="5" y="7"/>
                  </a:lnTo>
                  <a:lnTo>
                    <a:pt x="7" y="5"/>
                  </a:lnTo>
                  <a:lnTo>
                    <a:pt x="9" y="3"/>
                  </a:lnTo>
                  <a:lnTo>
                    <a:pt x="7" y="3"/>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1" name="Freeform 83">
              <a:extLst>
                <a:ext uri="{FF2B5EF4-FFF2-40B4-BE49-F238E27FC236}">
                  <a16:creationId xmlns:a16="http://schemas.microsoft.com/office/drawing/2014/main" id="{7622E3C4-D64D-4174-A984-F03EBD6D6B82}"/>
                </a:ext>
              </a:extLst>
            </p:cNvPr>
            <p:cNvSpPr>
              <a:spLocks/>
            </p:cNvSpPr>
            <p:nvPr/>
          </p:nvSpPr>
          <p:spPr bwMode="auto">
            <a:xfrm>
              <a:off x="6238875" y="2249488"/>
              <a:ext cx="14288" cy="22225"/>
            </a:xfrm>
            <a:custGeom>
              <a:avLst/>
              <a:gdLst>
                <a:gd name="T0" fmla="*/ 2 w 4"/>
                <a:gd name="T1" fmla="*/ 1 h 6"/>
                <a:gd name="T2" fmla="*/ 1 w 4"/>
                <a:gd name="T3" fmla="*/ 0 h 6"/>
                <a:gd name="T4" fmla="*/ 0 w 4"/>
                <a:gd name="T5" fmla="*/ 1 h 6"/>
                <a:gd name="T6" fmla="*/ 0 w 4"/>
                <a:gd name="T7" fmla="*/ 2 h 6"/>
                <a:gd name="T8" fmla="*/ 1 w 4"/>
                <a:gd name="T9" fmla="*/ 4 h 6"/>
                <a:gd name="T10" fmla="*/ 4 w 4"/>
                <a:gd name="T11" fmla="*/ 6 h 6"/>
                <a:gd name="T12" fmla="*/ 4 w 4"/>
                <a:gd name="T13" fmla="*/ 5 h 6"/>
                <a:gd name="T14" fmla="*/ 2 w 4"/>
                <a:gd name="T15" fmla="*/ 2 h 6"/>
                <a:gd name="T16" fmla="*/ 2 w 4"/>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2" y="1"/>
                  </a:moveTo>
                  <a:cubicBezTo>
                    <a:pt x="1" y="0"/>
                    <a:pt x="1" y="0"/>
                    <a:pt x="1" y="0"/>
                  </a:cubicBezTo>
                  <a:cubicBezTo>
                    <a:pt x="1" y="0"/>
                    <a:pt x="0" y="1"/>
                    <a:pt x="0" y="1"/>
                  </a:cubicBezTo>
                  <a:cubicBezTo>
                    <a:pt x="0" y="2"/>
                    <a:pt x="0" y="2"/>
                    <a:pt x="0" y="2"/>
                  </a:cubicBezTo>
                  <a:cubicBezTo>
                    <a:pt x="1" y="4"/>
                    <a:pt x="1" y="4"/>
                    <a:pt x="1" y="4"/>
                  </a:cubicBezTo>
                  <a:cubicBezTo>
                    <a:pt x="4" y="6"/>
                    <a:pt x="4" y="6"/>
                    <a:pt x="4" y="6"/>
                  </a:cubicBezTo>
                  <a:cubicBezTo>
                    <a:pt x="4" y="5"/>
                    <a:pt x="4" y="5"/>
                    <a:pt x="4" y="5"/>
                  </a:cubicBezTo>
                  <a:cubicBezTo>
                    <a:pt x="2" y="2"/>
                    <a:pt x="2" y="2"/>
                    <a:pt x="2" y="2"/>
                  </a:cubicBezTo>
                  <a:lnTo>
                    <a:pt x="2" y="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2" name="Freeform 84">
              <a:extLst>
                <a:ext uri="{FF2B5EF4-FFF2-40B4-BE49-F238E27FC236}">
                  <a16:creationId xmlns:a16="http://schemas.microsoft.com/office/drawing/2014/main" id="{6E610E4A-7F1C-4DB4-9CF3-C27DF8B72E56}"/>
                </a:ext>
              </a:extLst>
            </p:cNvPr>
            <p:cNvSpPr>
              <a:spLocks/>
            </p:cNvSpPr>
            <p:nvPr/>
          </p:nvSpPr>
          <p:spPr bwMode="auto">
            <a:xfrm>
              <a:off x="6242050" y="2717800"/>
              <a:ext cx="4763" cy="7938"/>
            </a:xfrm>
            <a:custGeom>
              <a:avLst/>
              <a:gdLst>
                <a:gd name="T0" fmla="*/ 3 w 3"/>
                <a:gd name="T1" fmla="*/ 5 h 5"/>
                <a:gd name="T2" fmla="*/ 3 w 3"/>
                <a:gd name="T3" fmla="*/ 0 h 5"/>
                <a:gd name="T4" fmla="*/ 0 w 3"/>
                <a:gd name="T5" fmla="*/ 0 h 5"/>
                <a:gd name="T6" fmla="*/ 0 w 3"/>
                <a:gd name="T7" fmla="*/ 2 h 5"/>
                <a:gd name="T8" fmla="*/ 0 w 3"/>
                <a:gd name="T9" fmla="*/ 5 h 5"/>
                <a:gd name="T10" fmla="*/ 3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3" y="5"/>
                  </a:moveTo>
                  <a:lnTo>
                    <a:pt x="3" y="0"/>
                  </a:lnTo>
                  <a:lnTo>
                    <a:pt x="0" y="0"/>
                  </a:lnTo>
                  <a:lnTo>
                    <a:pt x="0" y="2"/>
                  </a:lnTo>
                  <a:lnTo>
                    <a:pt x="0" y="5"/>
                  </a:lnTo>
                  <a:lnTo>
                    <a:pt x="3"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3" name="Freeform 85">
              <a:extLst>
                <a:ext uri="{FF2B5EF4-FFF2-40B4-BE49-F238E27FC236}">
                  <a16:creationId xmlns:a16="http://schemas.microsoft.com/office/drawing/2014/main" id="{B16AAA88-F427-477A-9647-A52D6F693C92}"/>
                </a:ext>
              </a:extLst>
            </p:cNvPr>
            <p:cNvSpPr>
              <a:spLocks/>
            </p:cNvSpPr>
            <p:nvPr/>
          </p:nvSpPr>
          <p:spPr bwMode="auto">
            <a:xfrm>
              <a:off x="6246813" y="2728913"/>
              <a:ext cx="6350" cy="3175"/>
            </a:xfrm>
            <a:custGeom>
              <a:avLst/>
              <a:gdLst>
                <a:gd name="T0" fmla="*/ 0 w 4"/>
                <a:gd name="T1" fmla="*/ 2 h 2"/>
                <a:gd name="T2" fmla="*/ 4 w 4"/>
                <a:gd name="T3" fmla="*/ 2 h 2"/>
                <a:gd name="T4" fmla="*/ 2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4"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4" name="Freeform 86">
              <a:extLst>
                <a:ext uri="{FF2B5EF4-FFF2-40B4-BE49-F238E27FC236}">
                  <a16:creationId xmlns:a16="http://schemas.microsoft.com/office/drawing/2014/main" id="{69443A97-D7FC-49A3-972D-87B3B96A2C52}"/>
                </a:ext>
              </a:extLst>
            </p:cNvPr>
            <p:cNvSpPr>
              <a:spLocks/>
            </p:cNvSpPr>
            <p:nvPr/>
          </p:nvSpPr>
          <p:spPr bwMode="auto">
            <a:xfrm>
              <a:off x="6242050" y="2238375"/>
              <a:ext cx="4763" cy="6350"/>
            </a:xfrm>
            <a:custGeom>
              <a:avLst/>
              <a:gdLst>
                <a:gd name="T0" fmla="*/ 3 w 3"/>
                <a:gd name="T1" fmla="*/ 2 h 4"/>
                <a:gd name="T2" fmla="*/ 0 w 3"/>
                <a:gd name="T3" fmla="*/ 0 h 4"/>
                <a:gd name="T4" fmla="*/ 0 w 3"/>
                <a:gd name="T5" fmla="*/ 2 h 4"/>
                <a:gd name="T6" fmla="*/ 0 w 3"/>
                <a:gd name="T7" fmla="*/ 4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lnTo>
                    <a:pt x="0" y="0"/>
                  </a:lnTo>
                  <a:lnTo>
                    <a:pt x="0" y="2"/>
                  </a:lnTo>
                  <a:lnTo>
                    <a:pt x="0" y="4"/>
                  </a:lnTo>
                  <a:lnTo>
                    <a:pt x="3"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5" name="Freeform 87">
              <a:extLst>
                <a:ext uri="{FF2B5EF4-FFF2-40B4-BE49-F238E27FC236}">
                  <a16:creationId xmlns:a16="http://schemas.microsoft.com/office/drawing/2014/main" id="{954301E6-E627-4098-B3BC-E6C6035604CA}"/>
                </a:ext>
              </a:extLst>
            </p:cNvPr>
            <p:cNvSpPr>
              <a:spLocks/>
            </p:cNvSpPr>
            <p:nvPr/>
          </p:nvSpPr>
          <p:spPr bwMode="auto">
            <a:xfrm>
              <a:off x="6391275" y="2011363"/>
              <a:ext cx="76200" cy="84138"/>
            </a:xfrm>
            <a:custGeom>
              <a:avLst/>
              <a:gdLst>
                <a:gd name="T0" fmla="*/ 7 w 48"/>
                <a:gd name="T1" fmla="*/ 25 h 53"/>
                <a:gd name="T2" fmla="*/ 10 w 48"/>
                <a:gd name="T3" fmla="*/ 23 h 53"/>
                <a:gd name="T4" fmla="*/ 16 w 48"/>
                <a:gd name="T5" fmla="*/ 23 h 53"/>
                <a:gd name="T6" fmla="*/ 21 w 48"/>
                <a:gd name="T7" fmla="*/ 27 h 53"/>
                <a:gd name="T8" fmla="*/ 21 w 48"/>
                <a:gd name="T9" fmla="*/ 32 h 53"/>
                <a:gd name="T10" fmla="*/ 21 w 48"/>
                <a:gd name="T11" fmla="*/ 39 h 53"/>
                <a:gd name="T12" fmla="*/ 26 w 48"/>
                <a:gd name="T13" fmla="*/ 41 h 53"/>
                <a:gd name="T14" fmla="*/ 26 w 48"/>
                <a:gd name="T15" fmla="*/ 46 h 53"/>
                <a:gd name="T16" fmla="*/ 23 w 48"/>
                <a:gd name="T17" fmla="*/ 50 h 53"/>
                <a:gd name="T18" fmla="*/ 26 w 48"/>
                <a:gd name="T19" fmla="*/ 53 h 53"/>
                <a:gd name="T20" fmla="*/ 32 w 48"/>
                <a:gd name="T21" fmla="*/ 48 h 53"/>
                <a:gd name="T22" fmla="*/ 35 w 48"/>
                <a:gd name="T23" fmla="*/ 48 h 53"/>
                <a:gd name="T24" fmla="*/ 37 w 48"/>
                <a:gd name="T25" fmla="*/ 46 h 53"/>
                <a:gd name="T26" fmla="*/ 39 w 48"/>
                <a:gd name="T27" fmla="*/ 44 h 53"/>
                <a:gd name="T28" fmla="*/ 44 w 48"/>
                <a:gd name="T29" fmla="*/ 48 h 53"/>
                <a:gd name="T30" fmla="*/ 48 w 48"/>
                <a:gd name="T31" fmla="*/ 46 h 53"/>
                <a:gd name="T32" fmla="*/ 46 w 48"/>
                <a:gd name="T33" fmla="*/ 41 h 53"/>
                <a:gd name="T34" fmla="*/ 39 w 48"/>
                <a:gd name="T35" fmla="*/ 34 h 53"/>
                <a:gd name="T36" fmla="*/ 39 w 48"/>
                <a:gd name="T37" fmla="*/ 30 h 53"/>
                <a:gd name="T38" fmla="*/ 35 w 48"/>
                <a:gd name="T39" fmla="*/ 27 h 53"/>
                <a:gd name="T40" fmla="*/ 32 w 48"/>
                <a:gd name="T41" fmla="*/ 23 h 53"/>
                <a:gd name="T42" fmla="*/ 35 w 48"/>
                <a:gd name="T43" fmla="*/ 20 h 53"/>
                <a:gd name="T44" fmla="*/ 37 w 48"/>
                <a:gd name="T45" fmla="*/ 18 h 53"/>
                <a:gd name="T46" fmla="*/ 32 w 48"/>
                <a:gd name="T47" fmla="*/ 14 h 53"/>
                <a:gd name="T48" fmla="*/ 26 w 48"/>
                <a:gd name="T49" fmla="*/ 14 h 53"/>
                <a:gd name="T50" fmla="*/ 23 w 48"/>
                <a:gd name="T51" fmla="*/ 16 h 53"/>
                <a:gd name="T52" fmla="*/ 19 w 48"/>
                <a:gd name="T53" fmla="*/ 14 h 53"/>
                <a:gd name="T54" fmla="*/ 19 w 48"/>
                <a:gd name="T55" fmla="*/ 11 h 53"/>
                <a:gd name="T56" fmla="*/ 12 w 48"/>
                <a:gd name="T57" fmla="*/ 9 h 53"/>
                <a:gd name="T58" fmla="*/ 14 w 48"/>
                <a:gd name="T59" fmla="*/ 7 h 53"/>
                <a:gd name="T60" fmla="*/ 14 w 48"/>
                <a:gd name="T61" fmla="*/ 0 h 53"/>
                <a:gd name="T62" fmla="*/ 12 w 48"/>
                <a:gd name="T63" fmla="*/ 0 h 53"/>
                <a:gd name="T64" fmla="*/ 10 w 48"/>
                <a:gd name="T65" fmla="*/ 7 h 53"/>
                <a:gd name="T66" fmla="*/ 0 w 48"/>
                <a:gd name="T67" fmla="*/ 16 h 53"/>
                <a:gd name="T68" fmla="*/ 0 w 48"/>
                <a:gd name="T69" fmla="*/ 20 h 53"/>
                <a:gd name="T70" fmla="*/ 3 w 48"/>
                <a:gd name="T71" fmla="*/ 25 h 53"/>
                <a:gd name="T72" fmla="*/ 7 w 48"/>
                <a:gd name="T73" fmla="*/ 2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 h="53">
                  <a:moveTo>
                    <a:pt x="7" y="25"/>
                  </a:moveTo>
                  <a:lnTo>
                    <a:pt x="10" y="23"/>
                  </a:lnTo>
                  <a:lnTo>
                    <a:pt x="16" y="23"/>
                  </a:lnTo>
                  <a:lnTo>
                    <a:pt x="21" y="27"/>
                  </a:lnTo>
                  <a:lnTo>
                    <a:pt x="21" y="32"/>
                  </a:lnTo>
                  <a:lnTo>
                    <a:pt x="21" y="39"/>
                  </a:lnTo>
                  <a:lnTo>
                    <a:pt x="26" y="41"/>
                  </a:lnTo>
                  <a:lnTo>
                    <a:pt x="26" y="46"/>
                  </a:lnTo>
                  <a:lnTo>
                    <a:pt x="23" y="50"/>
                  </a:lnTo>
                  <a:lnTo>
                    <a:pt x="26" y="53"/>
                  </a:lnTo>
                  <a:lnTo>
                    <a:pt x="32" y="48"/>
                  </a:lnTo>
                  <a:lnTo>
                    <a:pt x="35" y="48"/>
                  </a:lnTo>
                  <a:lnTo>
                    <a:pt x="37" y="46"/>
                  </a:lnTo>
                  <a:lnTo>
                    <a:pt x="39" y="44"/>
                  </a:lnTo>
                  <a:lnTo>
                    <a:pt x="44" y="48"/>
                  </a:lnTo>
                  <a:lnTo>
                    <a:pt x="48" y="46"/>
                  </a:lnTo>
                  <a:lnTo>
                    <a:pt x="46" y="41"/>
                  </a:lnTo>
                  <a:lnTo>
                    <a:pt x="39" y="34"/>
                  </a:lnTo>
                  <a:lnTo>
                    <a:pt x="39" y="30"/>
                  </a:lnTo>
                  <a:lnTo>
                    <a:pt x="35" y="27"/>
                  </a:lnTo>
                  <a:lnTo>
                    <a:pt x="32" y="23"/>
                  </a:lnTo>
                  <a:lnTo>
                    <a:pt x="35" y="20"/>
                  </a:lnTo>
                  <a:lnTo>
                    <a:pt x="37" y="18"/>
                  </a:lnTo>
                  <a:lnTo>
                    <a:pt x="32" y="14"/>
                  </a:lnTo>
                  <a:lnTo>
                    <a:pt x="26" y="14"/>
                  </a:lnTo>
                  <a:lnTo>
                    <a:pt x="23" y="16"/>
                  </a:lnTo>
                  <a:lnTo>
                    <a:pt x="19" y="14"/>
                  </a:lnTo>
                  <a:lnTo>
                    <a:pt x="19" y="11"/>
                  </a:lnTo>
                  <a:lnTo>
                    <a:pt x="12" y="9"/>
                  </a:lnTo>
                  <a:lnTo>
                    <a:pt x="14" y="7"/>
                  </a:lnTo>
                  <a:lnTo>
                    <a:pt x="14" y="0"/>
                  </a:lnTo>
                  <a:lnTo>
                    <a:pt x="12" y="0"/>
                  </a:lnTo>
                  <a:lnTo>
                    <a:pt x="10" y="7"/>
                  </a:lnTo>
                  <a:lnTo>
                    <a:pt x="0" y="16"/>
                  </a:lnTo>
                  <a:lnTo>
                    <a:pt x="0" y="20"/>
                  </a:lnTo>
                  <a:lnTo>
                    <a:pt x="3" y="25"/>
                  </a:lnTo>
                  <a:lnTo>
                    <a:pt x="7" y="2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6" name="Freeform 88">
              <a:extLst>
                <a:ext uri="{FF2B5EF4-FFF2-40B4-BE49-F238E27FC236}">
                  <a16:creationId xmlns:a16="http://schemas.microsoft.com/office/drawing/2014/main" id="{FE2BF953-B884-459A-B530-7ECFC0EE376C}"/>
                </a:ext>
              </a:extLst>
            </p:cNvPr>
            <p:cNvSpPr>
              <a:spLocks/>
            </p:cNvSpPr>
            <p:nvPr/>
          </p:nvSpPr>
          <p:spPr bwMode="auto">
            <a:xfrm>
              <a:off x="6384925" y="2308225"/>
              <a:ext cx="50800" cy="31750"/>
            </a:xfrm>
            <a:custGeom>
              <a:avLst/>
              <a:gdLst>
                <a:gd name="T0" fmla="*/ 7 w 32"/>
                <a:gd name="T1" fmla="*/ 16 h 20"/>
                <a:gd name="T2" fmla="*/ 9 w 32"/>
                <a:gd name="T3" fmla="*/ 18 h 20"/>
                <a:gd name="T4" fmla="*/ 14 w 32"/>
                <a:gd name="T5" fmla="*/ 20 h 20"/>
                <a:gd name="T6" fmla="*/ 18 w 32"/>
                <a:gd name="T7" fmla="*/ 18 h 20"/>
                <a:gd name="T8" fmla="*/ 20 w 32"/>
                <a:gd name="T9" fmla="*/ 18 h 20"/>
                <a:gd name="T10" fmla="*/ 27 w 32"/>
                <a:gd name="T11" fmla="*/ 18 h 20"/>
                <a:gd name="T12" fmla="*/ 27 w 32"/>
                <a:gd name="T13" fmla="*/ 13 h 20"/>
                <a:gd name="T14" fmla="*/ 32 w 32"/>
                <a:gd name="T15" fmla="*/ 9 h 20"/>
                <a:gd name="T16" fmla="*/ 32 w 32"/>
                <a:gd name="T17" fmla="*/ 4 h 20"/>
                <a:gd name="T18" fmla="*/ 27 w 32"/>
                <a:gd name="T19" fmla="*/ 2 h 20"/>
                <a:gd name="T20" fmla="*/ 27 w 32"/>
                <a:gd name="T21" fmla="*/ 0 h 20"/>
                <a:gd name="T22" fmla="*/ 20 w 32"/>
                <a:gd name="T23" fmla="*/ 0 h 20"/>
                <a:gd name="T24" fmla="*/ 16 w 32"/>
                <a:gd name="T25" fmla="*/ 4 h 20"/>
                <a:gd name="T26" fmla="*/ 14 w 32"/>
                <a:gd name="T27" fmla="*/ 2 h 20"/>
                <a:gd name="T28" fmla="*/ 9 w 32"/>
                <a:gd name="T29" fmla="*/ 2 h 20"/>
                <a:gd name="T30" fmla="*/ 4 w 32"/>
                <a:gd name="T31" fmla="*/ 2 h 20"/>
                <a:gd name="T32" fmla="*/ 0 w 32"/>
                <a:gd name="T33" fmla="*/ 2 h 20"/>
                <a:gd name="T34" fmla="*/ 2 w 32"/>
                <a:gd name="T35" fmla="*/ 9 h 20"/>
                <a:gd name="T36" fmla="*/ 7 w 32"/>
                <a:gd name="T3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0">
                  <a:moveTo>
                    <a:pt x="7" y="16"/>
                  </a:moveTo>
                  <a:lnTo>
                    <a:pt x="9" y="18"/>
                  </a:lnTo>
                  <a:lnTo>
                    <a:pt x="14" y="20"/>
                  </a:lnTo>
                  <a:lnTo>
                    <a:pt x="18" y="18"/>
                  </a:lnTo>
                  <a:lnTo>
                    <a:pt x="20" y="18"/>
                  </a:lnTo>
                  <a:lnTo>
                    <a:pt x="27" y="18"/>
                  </a:lnTo>
                  <a:lnTo>
                    <a:pt x="27" y="13"/>
                  </a:lnTo>
                  <a:lnTo>
                    <a:pt x="32" y="9"/>
                  </a:lnTo>
                  <a:lnTo>
                    <a:pt x="32" y="4"/>
                  </a:lnTo>
                  <a:lnTo>
                    <a:pt x="27" y="2"/>
                  </a:lnTo>
                  <a:lnTo>
                    <a:pt x="27" y="0"/>
                  </a:lnTo>
                  <a:lnTo>
                    <a:pt x="20" y="0"/>
                  </a:lnTo>
                  <a:lnTo>
                    <a:pt x="16" y="4"/>
                  </a:lnTo>
                  <a:lnTo>
                    <a:pt x="14" y="2"/>
                  </a:lnTo>
                  <a:lnTo>
                    <a:pt x="9" y="2"/>
                  </a:lnTo>
                  <a:lnTo>
                    <a:pt x="4" y="2"/>
                  </a:lnTo>
                  <a:lnTo>
                    <a:pt x="0" y="2"/>
                  </a:lnTo>
                  <a:lnTo>
                    <a:pt x="2" y="9"/>
                  </a:lnTo>
                  <a:lnTo>
                    <a:pt x="7" y="16"/>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7" name="Freeform 89">
              <a:extLst>
                <a:ext uri="{FF2B5EF4-FFF2-40B4-BE49-F238E27FC236}">
                  <a16:creationId xmlns:a16="http://schemas.microsoft.com/office/drawing/2014/main" id="{AD1BC2CB-F8B0-40F6-BA04-1D6813193753}"/>
                </a:ext>
              </a:extLst>
            </p:cNvPr>
            <p:cNvSpPr>
              <a:spLocks/>
            </p:cNvSpPr>
            <p:nvPr/>
          </p:nvSpPr>
          <p:spPr bwMode="auto">
            <a:xfrm>
              <a:off x="6351588" y="2692400"/>
              <a:ext cx="7938" cy="7938"/>
            </a:xfrm>
            <a:custGeom>
              <a:avLst/>
              <a:gdLst>
                <a:gd name="T0" fmla="*/ 0 w 5"/>
                <a:gd name="T1" fmla="*/ 2 h 5"/>
                <a:gd name="T2" fmla="*/ 2 w 5"/>
                <a:gd name="T3" fmla="*/ 5 h 5"/>
                <a:gd name="T4" fmla="*/ 5 w 5"/>
                <a:gd name="T5" fmla="*/ 2 h 5"/>
                <a:gd name="T6" fmla="*/ 5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lnTo>
                    <a:pt x="2" y="5"/>
                  </a:lnTo>
                  <a:lnTo>
                    <a:pt x="5" y="2"/>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8" name="Freeform 90">
              <a:extLst>
                <a:ext uri="{FF2B5EF4-FFF2-40B4-BE49-F238E27FC236}">
                  <a16:creationId xmlns:a16="http://schemas.microsoft.com/office/drawing/2014/main" id="{ECAB3D17-A1DA-49B3-8363-37952915CB39}"/>
                </a:ext>
              </a:extLst>
            </p:cNvPr>
            <p:cNvSpPr>
              <a:spLocks/>
            </p:cNvSpPr>
            <p:nvPr/>
          </p:nvSpPr>
          <p:spPr bwMode="auto">
            <a:xfrm>
              <a:off x="5762625" y="2827338"/>
              <a:ext cx="7938" cy="7938"/>
            </a:xfrm>
            <a:custGeom>
              <a:avLst/>
              <a:gdLst>
                <a:gd name="T0" fmla="*/ 0 w 5"/>
                <a:gd name="T1" fmla="*/ 5 h 5"/>
                <a:gd name="T2" fmla="*/ 5 w 5"/>
                <a:gd name="T3" fmla="*/ 3 h 5"/>
                <a:gd name="T4" fmla="*/ 2 w 5"/>
                <a:gd name="T5" fmla="*/ 0 h 5"/>
                <a:gd name="T6" fmla="*/ 0 w 5"/>
                <a:gd name="T7" fmla="*/ 5 h 5"/>
              </a:gdLst>
              <a:ahLst/>
              <a:cxnLst>
                <a:cxn ang="0">
                  <a:pos x="T0" y="T1"/>
                </a:cxn>
                <a:cxn ang="0">
                  <a:pos x="T2" y="T3"/>
                </a:cxn>
                <a:cxn ang="0">
                  <a:pos x="T4" y="T5"/>
                </a:cxn>
                <a:cxn ang="0">
                  <a:pos x="T6" y="T7"/>
                </a:cxn>
              </a:cxnLst>
              <a:rect l="0" t="0" r="r" b="b"/>
              <a:pathLst>
                <a:path w="5" h="5">
                  <a:moveTo>
                    <a:pt x="0" y="5"/>
                  </a:moveTo>
                  <a:lnTo>
                    <a:pt x="5" y="3"/>
                  </a:lnTo>
                  <a:lnTo>
                    <a:pt x="2"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9" name="Freeform 91">
              <a:extLst>
                <a:ext uri="{FF2B5EF4-FFF2-40B4-BE49-F238E27FC236}">
                  <a16:creationId xmlns:a16="http://schemas.microsoft.com/office/drawing/2014/main" id="{BC162795-0AD3-4E6E-AB9B-C6ECF5176D52}"/>
                </a:ext>
              </a:extLst>
            </p:cNvPr>
            <p:cNvSpPr>
              <a:spLocks/>
            </p:cNvSpPr>
            <p:nvPr/>
          </p:nvSpPr>
          <p:spPr bwMode="auto">
            <a:xfrm>
              <a:off x="6573838" y="2112963"/>
              <a:ext cx="28575" cy="30163"/>
            </a:xfrm>
            <a:custGeom>
              <a:avLst/>
              <a:gdLst>
                <a:gd name="T0" fmla="*/ 2 w 8"/>
                <a:gd name="T1" fmla="*/ 4 h 8"/>
                <a:gd name="T2" fmla="*/ 3 w 8"/>
                <a:gd name="T3" fmla="*/ 5 h 8"/>
                <a:gd name="T4" fmla="*/ 3 w 8"/>
                <a:gd name="T5" fmla="*/ 6 h 8"/>
                <a:gd name="T6" fmla="*/ 2 w 8"/>
                <a:gd name="T7" fmla="*/ 7 h 8"/>
                <a:gd name="T8" fmla="*/ 3 w 8"/>
                <a:gd name="T9" fmla="*/ 8 h 8"/>
                <a:gd name="T10" fmla="*/ 7 w 8"/>
                <a:gd name="T11" fmla="*/ 4 h 8"/>
                <a:gd name="T12" fmla="*/ 8 w 8"/>
                <a:gd name="T13" fmla="*/ 3 h 8"/>
                <a:gd name="T14" fmla="*/ 8 w 8"/>
                <a:gd name="T15" fmla="*/ 2 h 8"/>
                <a:gd name="T16" fmla="*/ 5 w 8"/>
                <a:gd name="T17" fmla="*/ 0 h 8"/>
                <a:gd name="T18" fmla="*/ 2 w 8"/>
                <a:gd name="T19" fmla="*/ 1 h 8"/>
                <a:gd name="T20" fmla="*/ 0 w 8"/>
                <a:gd name="T21" fmla="*/ 1 h 8"/>
                <a:gd name="T22" fmla="*/ 2 w 8"/>
                <a:gd name="T23" fmla="*/ 3 h 8"/>
                <a:gd name="T24" fmla="*/ 2 w 8"/>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2" y="4"/>
                  </a:moveTo>
                  <a:cubicBezTo>
                    <a:pt x="3" y="5"/>
                    <a:pt x="3" y="5"/>
                    <a:pt x="3" y="5"/>
                  </a:cubicBezTo>
                  <a:cubicBezTo>
                    <a:pt x="3" y="6"/>
                    <a:pt x="3" y="6"/>
                    <a:pt x="3" y="6"/>
                  </a:cubicBezTo>
                  <a:cubicBezTo>
                    <a:pt x="3" y="6"/>
                    <a:pt x="2" y="7"/>
                    <a:pt x="2" y="7"/>
                  </a:cubicBezTo>
                  <a:cubicBezTo>
                    <a:pt x="3" y="8"/>
                    <a:pt x="3" y="8"/>
                    <a:pt x="3" y="8"/>
                  </a:cubicBezTo>
                  <a:cubicBezTo>
                    <a:pt x="7" y="4"/>
                    <a:pt x="7" y="4"/>
                    <a:pt x="7" y="4"/>
                  </a:cubicBezTo>
                  <a:cubicBezTo>
                    <a:pt x="8" y="3"/>
                    <a:pt x="8" y="3"/>
                    <a:pt x="8" y="3"/>
                  </a:cubicBezTo>
                  <a:cubicBezTo>
                    <a:pt x="8" y="2"/>
                    <a:pt x="8" y="2"/>
                    <a:pt x="8" y="2"/>
                  </a:cubicBezTo>
                  <a:cubicBezTo>
                    <a:pt x="5" y="0"/>
                    <a:pt x="5" y="0"/>
                    <a:pt x="5" y="0"/>
                  </a:cubicBezTo>
                  <a:cubicBezTo>
                    <a:pt x="2" y="1"/>
                    <a:pt x="2" y="1"/>
                    <a:pt x="2" y="1"/>
                  </a:cubicBezTo>
                  <a:cubicBezTo>
                    <a:pt x="0" y="1"/>
                    <a:pt x="0" y="1"/>
                    <a:pt x="0" y="1"/>
                  </a:cubicBezTo>
                  <a:cubicBezTo>
                    <a:pt x="2" y="3"/>
                    <a:pt x="2" y="3"/>
                    <a:pt x="2" y="3"/>
                  </a:cubicBezTo>
                  <a:lnTo>
                    <a:pt x="2"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0" name="Freeform 92">
              <a:extLst>
                <a:ext uri="{FF2B5EF4-FFF2-40B4-BE49-F238E27FC236}">
                  <a16:creationId xmlns:a16="http://schemas.microsoft.com/office/drawing/2014/main" id="{840EEBB9-B915-4008-8893-67BEDE0A9878}"/>
                </a:ext>
              </a:extLst>
            </p:cNvPr>
            <p:cNvSpPr>
              <a:spLocks/>
            </p:cNvSpPr>
            <p:nvPr/>
          </p:nvSpPr>
          <p:spPr bwMode="auto">
            <a:xfrm>
              <a:off x="5940425" y="2813050"/>
              <a:ext cx="30163" cy="7938"/>
            </a:xfrm>
            <a:custGeom>
              <a:avLst/>
              <a:gdLst>
                <a:gd name="T0" fmla="*/ 5 w 8"/>
                <a:gd name="T1" fmla="*/ 0 h 2"/>
                <a:gd name="T2" fmla="*/ 1 w 8"/>
                <a:gd name="T3" fmla="*/ 0 h 2"/>
                <a:gd name="T4" fmla="*/ 0 w 8"/>
                <a:gd name="T5" fmla="*/ 0 h 2"/>
                <a:gd name="T6" fmla="*/ 0 w 8"/>
                <a:gd name="T7" fmla="*/ 1 h 2"/>
                <a:gd name="T8" fmla="*/ 2 w 8"/>
                <a:gd name="T9" fmla="*/ 1 h 2"/>
                <a:gd name="T10" fmla="*/ 6 w 8"/>
                <a:gd name="T11" fmla="*/ 2 h 2"/>
                <a:gd name="T12" fmla="*/ 8 w 8"/>
                <a:gd name="T13" fmla="*/ 1 h 2"/>
                <a:gd name="T14" fmla="*/ 7 w 8"/>
                <a:gd name="T15" fmla="*/ 0 h 2"/>
                <a:gd name="T16" fmla="*/ 5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5" y="0"/>
                  </a:moveTo>
                  <a:cubicBezTo>
                    <a:pt x="1" y="0"/>
                    <a:pt x="1" y="0"/>
                    <a:pt x="1" y="0"/>
                  </a:cubicBezTo>
                  <a:cubicBezTo>
                    <a:pt x="1" y="0"/>
                    <a:pt x="0" y="0"/>
                    <a:pt x="0" y="0"/>
                  </a:cubicBezTo>
                  <a:cubicBezTo>
                    <a:pt x="0" y="1"/>
                    <a:pt x="0" y="1"/>
                    <a:pt x="0" y="1"/>
                  </a:cubicBezTo>
                  <a:cubicBezTo>
                    <a:pt x="2" y="1"/>
                    <a:pt x="2" y="1"/>
                    <a:pt x="2" y="1"/>
                  </a:cubicBezTo>
                  <a:cubicBezTo>
                    <a:pt x="6" y="2"/>
                    <a:pt x="6" y="2"/>
                    <a:pt x="6" y="2"/>
                  </a:cubicBezTo>
                  <a:cubicBezTo>
                    <a:pt x="8" y="1"/>
                    <a:pt x="8" y="1"/>
                    <a:pt x="8" y="1"/>
                  </a:cubicBezTo>
                  <a:cubicBezTo>
                    <a:pt x="7" y="0"/>
                    <a:pt x="7" y="0"/>
                    <a:pt x="7" y="0"/>
                  </a:cubicBez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1" name="Freeform 93">
              <a:extLst>
                <a:ext uri="{FF2B5EF4-FFF2-40B4-BE49-F238E27FC236}">
                  <a16:creationId xmlns:a16="http://schemas.microsoft.com/office/drawing/2014/main" id="{0F0ECFB7-AC94-4EF7-A552-F5C42BE77DC2}"/>
                </a:ext>
              </a:extLst>
            </p:cNvPr>
            <p:cNvSpPr>
              <a:spLocks/>
            </p:cNvSpPr>
            <p:nvPr/>
          </p:nvSpPr>
          <p:spPr bwMode="auto">
            <a:xfrm>
              <a:off x="6551613" y="1955800"/>
              <a:ext cx="11113" cy="3175"/>
            </a:xfrm>
            <a:custGeom>
              <a:avLst/>
              <a:gdLst>
                <a:gd name="T0" fmla="*/ 1 w 3"/>
                <a:gd name="T1" fmla="*/ 1 h 1"/>
                <a:gd name="T2" fmla="*/ 3 w 3"/>
                <a:gd name="T3" fmla="*/ 0 h 1"/>
                <a:gd name="T4" fmla="*/ 1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cubicBezTo>
                    <a:pt x="3" y="0"/>
                    <a:pt x="3" y="0"/>
                    <a:pt x="3" y="0"/>
                  </a:cubicBezTo>
                  <a:cubicBezTo>
                    <a:pt x="1" y="0"/>
                    <a:pt x="1" y="0"/>
                    <a:pt x="1" y="0"/>
                  </a:cubicBezTo>
                  <a:cubicBezTo>
                    <a:pt x="1" y="0"/>
                    <a:pt x="0" y="0"/>
                    <a:pt x="0" y="0"/>
                  </a:cubicBezTo>
                  <a:lnTo>
                    <a:pt x="1" y="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2" name="Freeform 94">
              <a:extLst>
                <a:ext uri="{FF2B5EF4-FFF2-40B4-BE49-F238E27FC236}">
                  <a16:creationId xmlns:a16="http://schemas.microsoft.com/office/drawing/2014/main" id="{74DBE7D5-8BC2-45C2-A417-215F9F03F2A5}"/>
                </a:ext>
              </a:extLst>
            </p:cNvPr>
            <p:cNvSpPr>
              <a:spLocks/>
            </p:cNvSpPr>
            <p:nvPr/>
          </p:nvSpPr>
          <p:spPr bwMode="auto">
            <a:xfrm>
              <a:off x="6548438" y="2124075"/>
              <a:ext cx="25400" cy="36513"/>
            </a:xfrm>
            <a:custGeom>
              <a:avLst/>
              <a:gdLst>
                <a:gd name="T0" fmla="*/ 9 w 16"/>
                <a:gd name="T1" fmla="*/ 16 h 23"/>
                <a:gd name="T2" fmla="*/ 11 w 16"/>
                <a:gd name="T3" fmla="*/ 19 h 23"/>
                <a:gd name="T4" fmla="*/ 11 w 16"/>
                <a:gd name="T5" fmla="*/ 21 h 23"/>
                <a:gd name="T6" fmla="*/ 14 w 16"/>
                <a:gd name="T7" fmla="*/ 23 h 23"/>
                <a:gd name="T8" fmla="*/ 14 w 16"/>
                <a:gd name="T9" fmla="*/ 14 h 23"/>
                <a:gd name="T10" fmla="*/ 16 w 16"/>
                <a:gd name="T11" fmla="*/ 9 h 23"/>
                <a:gd name="T12" fmla="*/ 16 w 16"/>
                <a:gd name="T13" fmla="*/ 3 h 23"/>
                <a:gd name="T14" fmla="*/ 16 w 16"/>
                <a:gd name="T15" fmla="*/ 0 h 23"/>
                <a:gd name="T16" fmla="*/ 11 w 16"/>
                <a:gd name="T17" fmla="*/ 3 h 23"/>
                <a:gd name="T18" fmla="*/ 0 w 16"/>
                <a:gd name="T19" fmla="*/ 14 h 23"/>
                <a:gd name="T20" fmla="*/ 0 w 16"/>
                <a:gd name="T21" fmla="*/ 16 h 23"/>
                <a:gd name="T22" fmla="*/ 4 w 16"/>
                <a:gd name="T23" fmla="*/ 19 h 23"/>
                <a:gd name="T24" fmla="*/ 9 w 16"/>
                <a:gd name="T2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9" y="16"/>
                  </a:moveTo>
                  <a:lnTo>
                    <a:pt x="11" y="19"/>
                  </a:lnTo>
                  <a:lnTo>
                    <a:pt x="11" y="21"/>
                  </a:lnTo>
                  <a:lnTo>
                    <a:pt x="14" y="23"/>
                  </a:lnTo>
                  <a:lnTo>
                    <a:pt x="14" y="14"/>
                  </a:lnTo>
                  <a:lnTo>
                    <a:pt x="16" y="9"/>
                  </a:lnTo>
                  <a:lnTo>
                    <a:pt x="16" y="3"/>
                  </a:lnTo>
                  <a:lnTo>
                    <a:pt x="16" y="0"/>
                  </a:lnTo>
                  <a:lnTo>
                    <a:pt x="11" y="3"/>
                  </a:lnTo>
                  <a:lnTo>
                    <a:pt x="0" y="14"/>
                  </a:lnTo>
                  <a:lnTo>
                    <a:pt x="0" y="16"/>
                  </a:lnTo>
                  <a:lnTo>
                    <a:pt x="4" y="19"/>
                  </a:lnTo>
                  <a:lnTo>
                    <a:pt x="9" y="16"/>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3" name="Freeform 95">
              <a:extLst>
                <a:ext uri="{FF2B5EF4-FFF2-40B4-BE49-F238E27FC236}">
                  <a16:creationId xmlns:a16="http://schemas.microsoft.com/office/drawing/2014/main" id="{0EC54A65-12B7-4FB8-940E-58914FA26678}"/>
                </a:ext>
              </a:extLst>
            </p:cNvPr>
            <p:cNvSpPr>
              <a:spLocks/>
            </p:cNvSpPr>
            <p:nvPr/>
          </p:nvSpPr>
          <p:spPr bwMode="auto">
            <a:xfrm>
              <a:off x="5842000" y="2801938"/>
              <a:ext cx="15875" cy="14288"/>
            </a:xfrm>
            <a:custGeom>
              <a:avLst/>
              <a:gdLst>
                <a:gd name="T0" fmla="*/ 7 w 10"/>
                <a:gd name="T1" fmla="*/ 0 h 9"/>
                <a:gd name="T2" fmla="*/ 5 w 10"/>
                <a:gd name="T3" fmla="*/ 5 h 9"/>
                <a:gd name="T4" fmla="*/ 3 w 10"/>
                <a:gd name="T5" fmla="*/ 5 h 9"/>
                <a:gd name="T6" fmla="*/ 0 w 10"/>
                <a:gd name="T7" fmla="*/ 9 h 9"/>
                <a:gd name="T8" fmla="*/ 5 w 10"/>
                <a:gd name="T9" fmla="*/ 9 h 9"/>
                <a:gd name="T10" fmla="*/ 10 w 10"/>
                <a:gd name="T11" fmla="*/ 7 h 9"/>
                <a:gd name="T12" fmla="*/ 7 w 10"/>
                <a:gd name="T13" fmla="*/ 0 h 9"/>
                <a:gd name="T14" fmla="*/ 7 w 10"/>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9">
                  <a:moveTo>
                    <a:pt x="7" y="0"/>
                  </a:moveTo>
                  <a:lnTo>
                    <a:pt x="5" y="5"/>
                  </a:lnTo>
                  <a:lnTo>
                    <a:pt x="3" y="5"/>
                  </a:lnTo>
                  <a:lnTo>
                    <a:pt x="0" y="9"/>
                  </a:lnTo>
                  <a:lnTo>
                    <a:pt x="5" y="9"/>
                  </a:lnTo>
                  <a:lnTo>
                    <a:pt x="10" y="7"/>
                  </a:lnTo>
                  <a:lnTo>
                    <a:pt x="7" y="0"/>
                  </a:lnTo>
                  <a:lnTo>
                    <a:pt x="7"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4" name="Freeform 96">
              <a:extLst>
                <a:ext uri="{FF2B5EF4-FFF2-40B4-BE49-F238E27FC236}">
                  <a16:creationId xmlns:a16="http://schemas.microsoft.com/office/drawing/2014/main" id="{339F668E-B12D-432F-9D63-619E4E3D45F1}"/>
                </a:ext>
              </a:extLst>
            </p:cNvPr>
            <p:cNvSpPr>
              <a:spLocks/>
            </p:cNvSpPr>
            <p:nvPr/>
          </p:nvSpPr>
          <p:spPr bwMode="auto">
            <a:xfrm>
              <a:off x="5824538" y="2801938"/>
              <a:ext cx="14288" cy="14288"/>
            </a:xfrm>
            <a:custGeom>
              <a:avLst/>
              <a:gdLst>
                <a:gd name="T0" fmla="*/ 5 w 9"/>
                <a:gd name="T1" fmla="*/ 3 h 9"/>
                <a:gd name="T2" fmla="*/ 2 w 9"/>
                <a:gd name="T3" fmla="*/ 7 h 9"/>
                <a:gd name="T4" fmla="*/ 0 w 9"/>
                <a:gd name="T5" fmla="*/ 9 h 9"/>
                <a:gd name="T6" fmla="*/ 2 w 9"/>
                <a:gd name="T7" fmla="*/ 9 h 9"/>
                <a:gd name="T8" fmla="*/ 7 w 9"/>
                <a:gd name="T9" fmla="*/ 7 h 9"/>
                <a:gd name="T10" fmla="*/ 7 w 9"/>
                <a:gd name="T11" fmla="*/ 3 h 9"/>
                <a:gd name="T12" fmla="*/ 9 w 9"/>
                <a:gd name="T13" fmla="*/ 0 h 9"/>
                <a:gd name="T14" fmla="*/ 9 w 9"/>
                <a:gd name="T15" fmla="*/ 0 h 9"/>
                <a:gd name="T16" fmla="*/ 5 w 9"/>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5" y="3"/>
                  </a:moveTo>
                  <a:lnTo>
                    <a:pt x="2" y="7"/>
                  </a:lnTo>
                  <a:lnTo>
                    <a:pt x="0" y="9"/>
                  </a:lnTo>
                  <a:lnTo>
                    <a:pt x="2" y="9"/>
                  </a:lnTo>
                  <a:lnTo>
                    <a:pt x="7" y="7"/>
                  </a:lnTo>
                  <a:lnTo>
                    <a:pt x="7" y="3"/>
                  </a:lnTo>
                  <a:lnTo>
                    <a:pt x="9" y="0"/>
                  </a:lnTo>
                  <a:lnTo>
                    <a:pt x="9" y="0"/>
                  </a:lnTo>
                  <a:lnTo>
                    <a:pt x="5"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5" name="Freeform 97">
              <a:extLst>
                <a:ext uri="{FF2B5EF4-FFF2-40B4-BE49-F238E27FC236}">
                  <a16:creationId xmlns:a16="http://schemas.microsoft.com/office/drawing/2014/main" id="{5728B555-48A4-431C-A20F-A3BAC00AB808}"/>
                </a:ext>
              </a:extLst>
            </p:cNvPr>
            <p:cNvSpPr>
              <a:spLocks/>
            </p:cNvSpPr>
            <p:nvPr/>
          </p:nvSpPr>
          <p:spPr bwMode="auto">
            <a:xfrm>
              <a:off x="5903913" y="2790825"/>
              <a:ext cx="33338" cy="22225"/>
            </a:xfrm>
            <a:custGeom>
              <a:avLst/>
              <a:gdLst>
                <a:gd name="T0" fmla="*/ 21 w 21"/>
                <a:gd name="T1" fmla="*/ 3 h 14"/>
                <a:gd name="T2" fmla="*/ 19 w 21"/>
                <a:gd name="T3" fmla="*/ 0 h 14"/>
                <a:gd name="T4" fmla="*/ 14 w 21"/>
                <a:gd name="T5" fmla="*/ 3 h 14"/>
                <a:gd name="T6" fmla="*/ 14 w 21"/>
                <a:gd name="T7" fmla="*/ 7 h 14"/>
                <a:gd name="T8" fmla="*/ 12 w 21"/>
                <a:gd name="T9" fmla="*/ 7 h 14"/>
                <a:gd name="T10" fmla="*/ 10 w 21"/>
                <a:gd name="T11" fmla="*/ 7 h 14"/>
                <a:gd name="T12" fmla="*/ 7 w 21"/>
                <a:gd name="T13" fmla="*/ 10 h 14"/>
                <a:gd name="T14" fmla="*/ 5 w 21"/>
                <a:gd name="T15" fmla="*/ 10 h 14"/>
                <a:gd name="T16" fmla="*/ 0 w 21"/>
                <a:gd name="T17" fmla="*/ 10 h 14"/>
                <a:gd name="T18" fmla="*/ 0 w 21"/>
                <a:gd name="T19" fmla="*/ 12 h 14"/>
                <a:gd name="T20" fmla="*/ 3 w 21"/>
                <a:gd name="T21" fmla="*/ 14 h 14"/>
                <a:gd name="T22" fmla="*/ 5 w 21"/>
                <a:gd name="T23" fmla="*/ 12 h 14"/>
                <a:gd name="T24" fmla="*/ 10 w 21"/>
                <a:gd name="T25" fmla="*/ 12 h 14"/>
                <a:gd name="T26" fmla="*/ 14 w 21"/>
                <a:gd name="T27" fmla="*/ 12 h 14"/>
                <a:gd name="T28" fmla="*/ 19 w 21"/>
                <a:gd name="T29" fmla="*/ 12 h 14"/>
                <a:gd name="T30" fmla="*/ 19 w 21"/>
                <a:gd name="T31" fmla="*/ 7 h 14"/>
                <a:gd name="T32" fmla="*/ 21 w 21"/>
                <a:gd name="T33" fmla="*/ 7 h 14"/>
                <a:gd name="T34" fmla="*/ 21 w 2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14">
                  <a:moveTo>
                    <a:pt x="21" y="3"/>
                  </a:moveTo>
                  <a:lnTo>
                    <a:pt x="19" y="0"/>
                  </a:lnTo>
                  <a:lnTo>
                    <a:pt x="14" y="3"/>
                  </a:lnTo>
                  <a:lnTo>
                    <a:pt x="14" y="7"/>
                  </a:lnTo>
                  <a:lnTo>
                    <a:pt x="12" y="7"/>
                  </a:lnTo>
                  <a:lnTo>
                    <a:pt x="10" y="7"/>
                  </a:lnTo>
                  <a:lnTo>
                    <a:pt x="7" y="10"/>
                  </a:lnTo>
                  <a:lnTo>
                    <a:pt x="5" y="10"/>
                  </a:lnTo>
                  <a:lnTo>
                    <a:pt x="0" y="10"/>
                  </a:lnTo>
                  <a:lnTo>
                    <a:pt x="0" y="12"/>
                  </a:lnTo>
                  <a:lnTo>
                    <a:pt x="3" y="14"/>
                  </a:lnTo>
                  <a:lnTo>
                    <a:pt x="5" y="12"/>
                  </a:lnTo>
                  <a:lnTo>
                    <a:pt x="10" y="12"/>
                  </a:lnTo>
                  <a:lnTo>
                    <a:pt x="14" y="12"/>
                  </a:lnTo>
                  <a:lnTo>
                    <a:pt x="19" y="12"/>
                  </a:lnTo>
                  <a:lnTo>
                    <a:pt x="19" y="7"/>
                  </a:lnTo>
                  <a:lnTo>
                    <a:pt x="21" y="7"/>
                  </a:lnTo>
                  <a:lnTo>
                    <a:pt x="21"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6" name="Freeform 98">
              <a:extLst>
                <a:ext uri="{FF2B5EF4-FFF2-40B4-BE49-F238E27FC236}">
                  <a16:creationId xmlns:a16="http://schemas.microsoft.com/office/drawing/2014/main" id="{176C957A-3088-4168-9A40-2BF2B65F71DA}"/>
                </a:ext>
              </a:extLst>
            </p:cNvPr>
            <p:cNvSpPr>
              <a:spLocks/>
            </p:cNvSpPr>
            <p:nvPr/>
          </p:nvSpPr>
          <p:spPr bwMode="auto">
            <a:xfrm>
              <a:off x="6329363" y="1549400"/>
              <a:ext cx="1157288" cy="1325563"/>
            </a:xfrm>
            <a:custGeom>
              <a:avLst/>
              <a:gdLst>
                <a:gd name="T0" fmla="*/ 603 w 729"/>
                <a:gd name="T1" fmla="*/ 750 h 835"/>
                <a:gd name="T2" fmla="*/ 589 w 729"/>
                <a:gd name="T3" fmla="*/ 632 h 835"/>
                <a:gd name="T4" fmla="*/ 729 w 729"/>
                <a:gd name="T5" fmla="*/ 164 h 835"/>
                <a:gd name="T6" fmla="*/ 681 w 729"/>
                <a:gd name="T7" fmla="*/ 131 h 835"/>
                <a:gd name="T8" fmla="*/ 646 w 729"/>
                <a:gd name="T9" fmla="*/ 111 h 835"/>
                <a:gd name="T10" fmla="*/ 610 w 729"/>
                <a:gd name="T11" fmla="*/ 83 h 835"/>
                <a:gd name="T12" fmla="*/ 587 w 729"/>
                <a:gd name="T13" fmla="*/ 46 h 835"/>
                <a:gd name="T14" fmla="*/ 559 w 729"/>
                <a:gd name="T15" fmla="*/ 28 h 835"/>
                <a:gd name="T16" fmla="*/ 541 w 729"/>
                <a:gd name="T17" fmla="*/ 23 h 835"/>
                <a:gd name="T18" fmla="*/ 520 w 729"/>
                <a:gd name="T19" fmla="*/ 18 h 835"/>
                <a:gd name="T20" fmla="*/ 463 w 729"/>
                <a:gd name="T21" fmla="*/ 32 h 835"/>
                <a:gd name="T22" fmla="*/ 408 w 729"/>
                <a:gd name="T23" fmla="*/ 44 h 835"/>
                <a:gd name="T24" fmla="*/ 287 w 729"/>
                <a:gd name="T25" fmla="*/ 99 h 835"/>
                <a:gd name="T26" fmla="*/ 305 w 729"/>
                <a:gd name="T27" fmla="*/ 201 h 835"/>
                <a:gd name="T28" fmla="*/ 305 w 729"/>
                <a:gd name="T29" fmla="*/ 221 h 835"/>
                <a:gd name="T30" fmla="*/ 298 w 729"/>
                <a:gd name="T31" fmla="*/ 231 h 835"/>
                <a:gd name="T32" fmla="*/ 262 w 729"/>
                <a:gd name="T33" fmla="*/ 212 h 835"/>
                <a:gd name="T34" fmla="*/ 200 w 729"/>
                <a:gd name="T35" fmla="*/ 214 h 835"/>
                <a:gd name="T36" fmla="*/ 195 w 729"/>
                <a:gd name="T37" fmla="*/ 261 h 835"/>
                <a:gd name="T38" fmla="*/ 170 w 729"/>
                <a:gd name="T39" fmla="*/ 298 h 835"/>
                <a:gd name="T40" fmla="*/ 241 w 729"/>
                <a:gd name="T41" fmla="*/ 300 h 835"/>
                <a:gd name="T42" fmla="*/ 246 w 729"/>
                <a:gd name="T43" fmla="*/ 330 h 835"/>
                <a:gd name="T44" fmla="*/ 184 w 729"/>
                <a:gd name="T45" fmla="*/ 369 h 835"/>
                <a:gd name="T46" fmla="*/ 124 w 729"/>
                <a:gd name="T47" fmla="*/ 390 h 835"/>
                <a:gd name="T48" fmla="*/ 87 w 729"/>
                <a:gd name="T49" fmla="*/ 450 h 835"/>
                <a:gd name="T50" fmla="*/ 124 w 729"/>
                <a:gd name="T51" fmla="*/ 452 h 835"/>
                <a:gd name="T52" fmla="*/ 83 w 729"/>
                <a:gd name="T53" fmla="*/ 478 h 835"/>
                <a:gd name="T54" fmla="*/ 131 w 729"/>
                <a:gd name="T55" fmla="*/ 487 h 835"/>
                <a:gd name="T56" fmla="*/ 110 w 729"/>
                <a:gd name="T57" fmla="*/ 545 h 835"/>
                <a:gd name="T58" fmla="*/ 122 w 729"/>
                <a:gd name="T59" fmla="*/ 563 h 835"/>
                <a:gd name="T60" fmla="*/ 154 w 729"/>
                <a:gd name="T61" fmla="*/ 577 h 835"/>
                <a:gd name="T62" fmla="*/ 170 w 729"/>
                <a:gd name="T63" fmla="*/ 593 h 835"/>
                <a:gd name="T64" fmla="*/ 133 w 729"/>
                <a:gd name="T65" fmla="*/ 642 h 835"/>
                <a:gd name="T66" fmla="*/ 67 w 729"/>
                <a:gd name="T67" fmla="*/ 690 h 835"/>
                <a:gd name="T68" fmla="*/ 12 w 729"/>
                <a:gd name="T69" fmla="*/ 708 h 835"/>
                <a:gd name="T70" fmla="*/ 23 w 729"/>
                <a:gd name="T71" fmla="*/ 713 h 835"/>
                <a:gd name="T72" fmla="*/ 58 w 729"/>
                <a:gd name="T73" fmla="*/ 702 h 835"/>
                <a:gd name="T74" fmla="*/ 92 w 729"/>
                <a:gd name="T75" fmla="*/ 695 h 835"/>
                <a:gd name="T76" fmla="*/ 126 w 729"/>
                <a:gd name="T77" fmla="*/ 672 h 835"/>
                <a:gd name="T78" fmla="*/ 170 w 729"/>
                <a:gd name="T79" fmla="*/ 653 h 835"/>
                <a:gd name="T80" fmla="*/ 207 w 729"/>
                <a:gd name="T81" fmla="*/ 625 h 835"/>
                <a:gd name="T82" fmla="*/ 234 w 729"/>
                <a:gd name="T83" fmla="*/ 607 h 835"/>
                <a:gd name="T84" fmla="*/ 268 w 729"/>
                <a:gd name="T85" fmla="*/ 565 h 835"/>
                <a:gd name="T86" fmla="*/ 301 w 729"/>
                <a:gd name="T87" fmla="*/ 540 h 835"/>
                <a:gd name="T88" fmla="*/ 371 w 729"/>
                <a:gd name="T89" fmla="*/ 508 h 835"/>
                <a:gd name="T90" fmla="*/ 301 w 729"/>
                <a:gd name="T91" fmla="*/ 563 h 835"/>
                <a:gd name="T92" fmla="*/ 296 w 729"/>
                <a:gd name="T93" fmla="*/ 595 h 835"/>
                <a:gd name="T94" fmla="*/ 337 w 729"/>
                <a:gd name="T95" fmla="*/ 579 h 835"/>
                <a:gd name="T96" fmla="*/ 376 w 729"/>
                <a:gd name="T97" fmla="*/ 551 h 835"/>
                <a:gd name="T98" fmla="*/ 392 w 729"/>
                <a:gd name="T99" fmla="*/ 545 h 835"/>
                <a:gd name="T100" fmla="*/ 420 w 729"/>
                <a:gd name="T101" fmla="*/ 545 h 835"/>
                <a:gd name="T102" fmla="*/ 436 w 729"/>
                <a:gd name="T103" fmla="*/ 565 h 835"/>
                <a:gd name="T104" fmla="*/ 454 w 729"/>
                <a:gd name="T105" fmla="*/ 591 h 835"/>
                <a:gd name="T106" fmla="*/ 507 w 729"/>
                <a:gd name="T107" fmla="*/ 614 h 835"/>
                <a:gd name="T108" fmla="*/ 520 w 729"/>
                <a:gd name="T109" fmla="*/ 644 h 835"/>
                <a:gd name="T110" fmla="*/ 548 w 729"/>
                <a:gd name="T111" fmla="*/ 685 h 835"/>
                <a:gd name="T112" fmla="*/ 555 w 729"/>
                <a:gd name="T113" fmla="*/ 665 h 835"/>
                <a:gd name="T114" fmla="*/ 575 w 729"/>
                <a:gd name="T115" fmla="*/ 672 h 835"/>
                <a:gd name="T116" fmla="*/ 585 w 729"/>
                <a:gd name="T117" fmla="*/ 699 h 835"/>
                <a:gd name="T118" fmla="*/ 589 w 729"/>
                <a:gd name="T119" fmla="*/ 725 h 835"/>
                <a:gd name="T120" fmla="*/ 598 w 729"/>
                <a:gd name="T121" fmla="*/ 762 h 835"/>
                <a:gd name="T122" fmla="*/ 603 w 729"/>
                <a:gd name="T123" fmla="*/ 789 h 835"/>
                <a:gd name="T124" fmla="*/ 598 w 729"/>
                <a:gd name="T125" fmla="*/ 826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9" h="835">
                  <a:moveTo>
                    <a:pt x="623" y="794"/>
                  </a:moveTo>
                  <a:lnTo>
                    <a:pt x="623" y="794"/>
                  </a:lnTo>
                  <a:lnTo>
                    <a:pt x="623" y="792"/>
                  </a:lnTo>
                  <a:lnTo>
                    <a:pt x="623" y="792"/>
                  </a:lnTo>
                  <a:lnTo>
                    <a:pt x="623" y="789"/>
                  </a:lnTo>
                  <a:lnTo>
                    <a:pt x="621" y="787"/>
                  </a:lnTo>
                  <a:lnTo>
                    <a:pt x="621" y="782"/>
                  </a:lnTo>
                  <a:lnTo>
                    <a:pt x="619" y="780"/>
                  </a:lnTo>
                  <a:lnTo>
                    <a:pt x="614" y="775"/>
                  </a:lnTo>
                  <a:lnTo>
                    <a:pt x="612" y="775"/>
                  </a:lnTo>
                  <a:lnTo>
                    <a:pt x="612" y="771"/>
                  </a:lnTo>
                  <a:lnTo>
                    <a:pt x="607" y="766"/>
                  </a:lnTo>
                  <a:lnTo>
                    <a:pt x="605" y="766"/>
                  </a:lnTo>
                  <a:lnTo>
                    <a:pt x="601" y="766"/>
                  </a:lnTo>
                  <a:lnTo>
                    <a:pt x="601" y="764"/>
                  </a:lnTo>
                  <a:lnTo>
                    <a:pt x="603" y="762"/>
                  </a:lnTo>
                  <a:lnTo>
                    <a:pt x="603" y="759"/>
                  </a:lnTo>
                  <a:lnTo>
                    <a:pt x="601" y="757"/>
                  </a:lnTo>
                  <a:lnTo>
                    <a:pt x="601" y="755"/>
                  </a:lnTo>
                  <a:lnTo>
                    <a:pt x="603" y="752"/>
                  </a:lnTo>
                  <a:lnTo>
                    <a:pt x="603" y="752"/>
                  </a:lnTo>
                  <a:lnTo>
                    <a:pt x="603" y="750"/>
                  </a:lnTo>
                  <a:lnTo>
                    <a:pt x="601" y="750"/>
                  </a:lnTo>
                  <a:lnTo>
                    <a:pt x="598" y="750"/>
                  </a:lnTo>
                  <a:lnTo>
                    <a:pt x="598" y="748"/>
                  </a:lnTo>
                  <a:lnTo>
                    <a:pt x="601" y="745"/>
                  </a:lnTo>
                  <a:lnTo>
                    <a:pt x="601" y="729"/>
                  </a:lnTo>
                  <a:lnTo>
                    <a:pt x="601" y="715"/>
                  </a:lnTo>
                  <a:lnTo>
                    <a:pt x="603" y="704"/>
                  </a:lnTo>
                  <a:lnTo>
                    <a:pt x="601" y="699"/>
                  </a:lnTo>
                  <a:lnTo>
                    <a:pt x="601" y="697"/>
                  </a:lnTo>
                  <a:lnTo>
                    <a:pt x="603" y="692"/>
                  </a:lnTo>
                  <a:lnTo>
                    <a:pt x="603" y="688"/>
                  </a:lnTo>
                  <a:lnTo>
                    <a:pt x="601" y="685"/>
                  </a:lnTo>
                  <a:lnTo>
                    <a:pt x="601" y="678"/>
                  </a:lnTo>
                  <a:lnTo>
                    <a:pt x="596" y="674"/>
                  </a:lnTo>
                  <a:lnTo>
                    <a:pt x="594" y="665"/>
                  </a:lnTo>
                  <a:lnTo>
                    <a:pt x="594" y="662"/>
                  </a:lnTo>
                  <a:lnTo>
                    <a:pt x="591" y="651"/>
                  </a:lnTo>
                  <a:lnTo>
                    <a:pt x="591" y="648"/>
                  </a:lnTo>
                  <a:lnTo>
                    <a:pt x="594" y="642"/>
                  </a:lnTo>
                  <a:lnTo>
                    <a:pt x="594" y="639"/>
                  </a:lnTo>
                  <a:lnTo>
                    <a:pt x="594" y="635"/>
                  </a:lnTo>
                  <a:lnTo>
                    <a:pt x="589" y="632"/>
                  </a:lnTo>
                  <a:lnTo>
                    <a:pt x="582" y="632"/>
                  </a:lnTo>
                  <a:lnTo>
                    <a:pt x="575" y="635"/>
                  </a:lnTo>
                  <a:lnTo>
                    <a:pt x="573" y="635"/>
                  </a:lnTo>
                  <a:lnTo>
                    <a:pt x="566" y="637"/>
                  </a:lnTo>
                  <a:lnTo>
                    <a:pt x="562" y="642"/>
                  </a:lnTo>
                  <a:lnTo>
                    <a:pt x="557" y="651"/>
                  </a:lnTo>
                  <a:lnTo>
                    <a:pt x="552" y="653"/>
                  </a:lnTo>
                  <a:lnTo>
                    <a:pt x="546" y="653"/>
                  </a:lnTo>
                  <a:lnTo>
                    <a:pt x="536" y="655"/>
                  </a:lnTo>
                  <a:lnTo>
                    <a:pt x="536" y="655"/>
                  </a:lnTo>
                  <a:lnTo>
                    <a:pt x="536" y="653"/>
                  </a:lnTo>
                  <a:lnTo>
                    <a:pt x="539" y="646"/>
                  </a:lnTo>
                  <a:lnTo>
                    <a:pt x="539" y="642"/>
                  </a:lnTo>
                  <a:lnTo>
                    <a:pt x="532" y="618"/>
                  </a:lnTo>
                  <a:lnTo>
                    <a:pt x="527" y="607"/>
                  </a:lnTo>
                  <a:lnTo>
                    <a:pt x="527" y="602"/>
                  </a:lnTo>
                  <a:lnTo>
                    <a:pt x="532" y="593"/>
                  </a:lnTo>
                  <a:lnTo>
                    <a:pt x="520" y="593"/>
                  </a:lnTo>
                  <a:lnTo>
                    <a:pt x="514" y="598"/>
                  </a:lnTo>
                  <a:lnTo>
                    <a:pt x="509" y="595"/>
                  </a:lnTo>
                  <a:lnTo>
                    <a:pt x="495" y="595"/>
                  </a:lnTo>
                  <a:lnTo>
                    <a:pt x="729" y="164"/>
                  </a:lnTo>
                  <a:lnTo>
                    <a:pt x="729" y="164"/>
                  </a:lnTo>
                  <a:lnTo>
                    <a:pt x="724" y="161"/>
                  </a:lnTo>
                  <a:lnTo>
                    <a:pt x="722" y="161"/>
                  </a:lnTo>
                  <a:lnTo>
                    <a:pt x="720" y="159"/>
                  </a:lnTo>
                  <a:lnTo>
                    <a:pt x="717" y="152"/>
                  </a:lnTo>
                  <a:lnTo>
                    <a:pt x="715" y="148"/>
                  </a:lnTo>
                  <a:lnTo>
                    <a:pt x="713" y="145"/>
                  </a:lnTo>
                  <a:lnTo>
                    <a:pt x="713" y="141"/>
                  </a:lnTo>
                  <a:lnTo>
                    <a:pt x="711" y="136"/>
                  </a:lnTo>
                  <a:lnTo>
                    <a:pt x="708" y="134"/>
                  </a:lnTo>
                  <a:lnTo>
                    <a:pt x="701" y="134"/>
                  </a:lnTo>
                  <a:lnTo>
                    <a:pt x="699" y="136"/>
                  </a:lnTo>
                  <a:lnTo>
                    <a:pt x="694" y="134"/>
                  </a:lnTo>
                  <a:lnTo>
                    <a:pt x="688" y="136"/>
                  </a:lnTo>
                  <a:lnTo>
                    <a:pt x="685" y="134"/>
                  </a:lnTo>
                  <a:lnTo>
                    <a:pt x="685" y="134"/>
                  </a:lnTo>
                  <a:lnTo>
                    <a:pt x="683" y="134"/>
                  </a:lnTo>
                  <a:lnTo>
                    <a:pt x="681" y="134"/>
                  </a:lnTo>
                  <a:lnTo>
                    <a:pt x="678" y="134"/>
                  </a:lnTo>
                  <a:lnTo>
                    <a:pt x="678" y="134"/>
                  </a:lnTo>
                  <a:lnTo>
                    <a:pt x="681" y="134"/>
                  </a:lnTo>
                  <a:lnTo>
                    <a:pt x="681" y="131"/>
                  </a:lnTo>
                  <a:lnTo>
                    <a:pt x="678" y="129"/>
                  </a:lnTo>
                  <a:lnTo>
                    <a:pt x="676" y="129"/>
                  </a:lnTo>
                  <a:lnTo>
                    <a:pt x="674" y="129"/>
                  </a:lnTo>
                  <a:lnTo>
                    <a:pt x="674" y="127"/>
                  </a:lnTo>
                  <a:lnTo>
                    <a:pt x="676" y="127"/>
                  </a:lnTo>
                  <a:lnTo>
                    <a:pt x="674" y="124"/>
                  </a:lnTo>
                  <a:lnTo>
                    <a:pt x="672" y="124"/>
                  </a:lnTo>
                  <a:lnTo>
                    <a:pt x="669" y="124"/>
                  </a:lnTo>
                  <a:lnTo>
                    <a:pt x="669" y="122"/>
                  </a:lnTo>
                  <a:lnTo>
                    <a:pt x="665" y="120"/>
                  </a:lnTo>
                  <a:lnTo>
                    <a:pt x="660" y="115"/>
                  </a:lnTo>
                  <a:lnTo>
                    <a:pt x="658" y="115"/>
                  </a:lnTo>
                  <a:lnTo>
                    <a:pt x="658" y="115"/>
                  </a:lnTo>
                  <a:lnTo>
                    <a:pt x="656" y="115"/>
                  </a:lnTo>
                  <a:lnTo>
                    <a:pt x="653" y="115"/>
                  </a:lnTo>
                  <a:lnTo>
                    <a:pt x="653" y="115"/>
                  </a:lnTo>
                  <a:lnTo>
                    <a:pt x="653" y="113"/>
                  </a:lnTo>
                  <a:lnTo>
                    <a:pt x="651" y="111"/>
                  </a:lnTo>
                  <a:lnTo>
                    <a:pt x="649" y="115"/>
                  </a:lnTo>
                  <a:lnTo>
                    <a:pt x="646" y="113"/>
                  </a:lnTo>
                  <a:lnTo>
                    <a:pt x="646" y="111"/>
                  </a:lnTo>
                  <a:lnTo>
                    <a:pt x="646" y="111"/>
                  </a:lnTo>
                  <a:lnTo>
                    <a:pt x="646" y="108"/>
                  </a:lnTo>
                  <a:lnTo>
                    <a:pt x="644" y="106"/>
                  </a:lnTo>
                  <a:lnTo>
                    <a:pt x="639" y="108"/>
                  </a:lnTo>
                  <a:lnTo>
                    <a:pt x="642" y="106"/>
                  </a:lnTo>
                  <a:lnTo>
                    <a:pt x="642" y="104"/>
                  </a:lnTo>
                  <a:lnTo>
                    <a:pt x="637" y="101"/>
                  </a:lnTo>
                  <a:lnTo>
                    <a:pt x="635" y="99"/>
                  </a:lnTo>
                  <a:lnTo>
                    <a:pt x="635" y="97"/>
                  </a:lnTo>
                  <a:lnTo>
                    <a:pt x="635" y="97"/>
                  </a:lnTo>
                  <a:lnTo>
                    <a:pt x="633" y="94"/>
                  </a:lnTo>
                  <a:lnTo>
                    <a:pt x="630" y="97"/>
                  </a:lnTo>
                  <a:lnTo>
                    <a:pt x="621" y="104"/>
                  </a:lnTo>
                  <a:lnTo>
                    <a:pt x="614" y="108"/>
                  </a:lnTo>
                  <a:lnTo>
                    <a:pt x="621" y="104"/>
                  </a:lnTo>
                  <a:lnTo>
                    <a:pt x="626" y="97"/>
                  </a:lnTo>
                  <a:lnTo>
                    <a:pt x="630" y="92"/>
                  </a:lnTo>
                  <a:lnTo>
                    <a:pt x="630" y="88"/>
                  </a:lnTo>
                  <a:lnTo>
                    <a:pt x="628" y="85"/>
                  </a:lnTo>
                  <a:lnTo>
                    <a:pt x="623" y="81"/>
                  </a:lnTo>
                  <a:lnTo>
                    <a:pt x="619" y="81"/>
                  </a:lnTo>
                  <a:lnTo>
                    <a:pt x="612" y="83"/>
                  </a:lnTo>
                  <a:lnTo>
                    <a:pt x="610" y="83"/>
                  </a:lnTo>
                  <a:lnTo>
                    <a:pt x="607" y="85"/>
                  </a:lnTo>
                  <a:lnTo>
                    <a:pt x="603" y="85"/>
                  </a:lnTo>
                  <a:lnTo>
                    <a:pt x="596" y="92"/>
                  </a:lnTo>
                  <a:lnTo>
                    <a:pt x="591" y="94"/>
                  </a:lnTo>
                  <a:lnTo>
                    <a:pt x="596" y="90"/>
                  </a:lnTo>
                  <a:lnTo>
                    <a:pt x="596" y="85"/>
                  </a:lnTo>
                  <a:lnTo>
                    <a:pt x="596" y="81"/>
                  </a:lnTo>
                  <a:lnTo>
                    <a:pt x="596" y="76"/>
                  </a:lnTo>
                  <a:lnTo>
                    <a:pt x="589" y="74"/>
                  </a:lnTo>
                  <a:lnTo>
                    <a:pt x="589" y="71"/>
                  </a:lnTo>
                  <a:lnTo>
                    <a:pt x="594" y="69"/>
                  </a:lnTo>
                  <a:lnTo>
                    <a:pt x="596" y="69"/>
                  </a:lnTo>
                  <a:lnTo>
                    <a:pt x="596" y="69"/>
                  </a:lnTo>
                  <a:lnTo>
                    <a:pt x="587" y="62"/>
                  </a:lnTo>
                  <a:lnTo>
                    <a:pt x="587" y="60"/>
                  </a:lnTo>
                  <a:lnTo>
                    <a:pt x="587" y="58"/>
                  </a:lnTo>
                  <a:lnTo>
                    <a:pt x="594" y="55"/>
                  </a:lnTo>
                  <a:lnTo>
                    <a:pt x="596" y="51"/>
                  </a:lnTo>
                  <a:lnTo>
                    <a:pt x="594" y="48"/>
                  </a:lnTo>
                  <a:lnTo>
                    <a:pt x="591" y="44"/>
                  </a:lnTo>
                  <a:lnTo>
                    <a:pt x="589" y="44"/>
                  </a:lnTo>
                  <a:lnTo>
                    <a:pt x="587" y="46"/>
                  </a:lnTo>
                  <a:lnTo>
                    <a:pt x="587" y="44"/>
                  </a:lnTo>
                  <a:lnTo>
                    <a:pt x="582" y="41"/>
                  </a:lnTo>
                  <a:lnTo>
                    <a:pt x="580" y="41"/>
                  </a:lnTo>
                  <a:lnTo>
                    <a:pt x="575" y="39"/>
                  </a:lnTo>
                  <a:lnTo>
                    <a:pt x="573" y="39"/>
                  </a:lnTo>
                  <a:lnTo>
                    <a:pt x="568" y="39"/>
                  </a:lnTo>
                  <a:lnTo>
                    <a:pt x="564" y="39"/>
                  </a:lnTo>
                  <a:lnTo>
                    <a:pt x="564" y="44"/>
                  </a:lnTo>
                  <a:lnTo>
                    <a:pt x="564" y="46"/>
                  </a:lnTo>
                  <a:lnTo>
                    <a:pt x="562" y="41"/>
                  </a:lnTo>
                  <a:lnTo>
                    <a:pt x="562" y="39"/>
                  </a:lnTo>
                  <a:lnTo>
                    <a:pt x="564" y="37"/>
                  </a:lnTo>
                  <a:lnTo>
                    <a:pt x="564" y="34"/>
                  </a:lnTo>
                  <a:lnTo>
                    <a:pt x="564" y="32"/>
                  </a:lnTo>
                  <a:lnTo>
                    <a:pt x="566" y="30"/>
                  </a:lnTo>
                  <a:lnTo>
                    <a:pt x="566" y="25"/>
                  </a:lnTo>
                  <a:lnTo>
                    <a:pt x="568" y="23"/>
                  </a:lnTo>
                  <a:lnTo>
                    <a:pt x="566" y="21"/>
                  </a:lnTo>
                  <a:lnTo>
                    <a:pt x="566" y="21"/>
                  </a:lnTo>
                  <a:lnTo>
                    <a:pt x="562" y="25"/>
                  </a:lnTo>
                  <a:lnTo>
                    <a:pt x="559" y="28"/>
                  </a:lnTo>
                  <a:lnTo>
                    <a:pt x="559" y="28"/>
                  </a:lnTo>
                  <a:lnTo>
                    <a:pt x="557" y="25"/>
                  </a:lnTo>
                  <a:lnTo>
                    <a:pt x="552" y="28"/>
                  </a:lnTo>
                  <a:lnTo>
                    <a:pt x="552" y="30"/>
                  </a:lnTo>
                  <a:lnTo>
                    <a:pt x="552" y="34"/>
                  </a:lnTo>
                  <a:lnTo>
                    <a:pt x="550" y="37"/>
                  </a:lnTo>
                  <a:lnTo>
                    <a:pt x="548" y="37"/>
                  </a:lnTo>
                  <a:lnTo>
                    <a:pt x="548" y="34"/>
                  </a:lnTo>
                  <a:lnTo>
                    <a:pt x="546" y="41"/>
                  </a:lnTo>
                  <a:lnTo>
                    <a:pt x="543" y="44"/>
                  </a:lnTo>
                  <a:lnTo>
                    <a:pt x="543" y="41"/>
                  </a:lnTo>
                  <a:lnTo>
                    <a:pt x="543" y="37"/>
                  </a:lnTo>
                  <a:lnTo>
                    <a:pt x="546" y="32"/>
                  </a:lnTo>
                  <a:lnTo>
                    <a:pt x="543" y="32"/>
                  </a:lnTo>
                  <a:lnTo>
                    <a:pt x="541" y="34"/>
                  </a:lnTo>
                  <a:lnTo>
                    <a:pt x="539" y="37"/>
                  </a:lnTo>
                  <a:lnTo>
                    <a:pt x="536" y="39"/>
                  </a:lnTo>
                  <a:lnTo>
                    <a:pt x="539" y="32"/>
                  </a:lnTo>
                  <a:lnTo>
                    <a:pt x="536" y="28"/>
                  </a:lnTo>
                  <a:lnTo>
                    <a:pt x="532" y="30"/>
                  </a:lnTo>
                  <a:lnTo>
                    <a:pt x="534" y="28"/>
                  </a:lnTo>
                  <a:lnTo>
                    <a:pt x="539" y="23"/>
                  </a:lnTo>
                  <a:lnTo>
                    <a:pt x="541" y="23"/>
                  </a:lnTo>
                  <a:lnTo>
                    <a:pt x="546" y="25"/>
                  </a:lnTo>
                  <a:lnTo>
                    <a:pt x="552" y="23"/>
                  </a:lnTo>
                  <a:lnTo>
                    <a:pt x="555" y="23"/>
                  </a:lnTo>
                  <a:lnTo>
                    <a:pt x="559" y="18"/>
                  </a:lnTo>
                  <a:lnTo>
                    <a:pt x="559" y="16"/>
                  </a:lnTo>
                  <a:lnTo>
                    <a:pt x="562" y="14"/>
                  </a:lnTo>
                  <a:lnTo>
                    <a:pt x="559" y="11"/>
                  </a:lnTo>
                  <a:lnTo>
                    <a:pt x="555" y="11"/>
                  </a:lnTo>
                  <a:lnTo>
                    <a:pt x="555" y="11"/>
                  </a:lnTo>
                  <a:lnTo>
                    <a:pt x="552" y="7"/>
                  </a:lnTo>
                  <a:lnTo>
                    <a:pt x="552" y="4"/>
                  </a:lnTo>
                  <a:lnTo>
                    <a:pt x="550" y="4"/>
                  </a:lnTo>
                  <a:lnTo>
                    <a:pt x="552" y="2"/>
                  </a:lnTo>
                  <a:lnTo>
                    <a:pt x="552" y="2"/>
                  </a:lnTo>
                  <a:lnTo>
                    <a:pt x="555" y="0"/>
                  </a:lnTo>
                  <a:lnTo>
                    <a:pt x="552" y="0"/>
                  </a:lnTo>
                  <a:lnTo>
                    <a:pt x="546" y="4"/>
                  </a:lnTo>
                  <a:lnTo>
                    <a:pt x="543" y="7"/>
                  </a:lnTo>
                  <a:lnTo>
                    <a:pt x="539" y="7"/>
                  </a:lnTo>
                  <a:lnTo>
                    <a:pt x="534" y="9"/>
                  </a:lnTo>
                  <a:lnTo>
                    <a:pt x="525" y="16"/>
                  </a:lnTo>
                  <a:lnTo>
                    <a:pt x="520" y="18"/>
                  </a:lnTo>
                  <a:lnTo>
                    <a:pt x="511" y="18"/>
                  </a:lnTo>
                  <a:lnTo>
                    <a:pt x="504" y="14"/>
                  </a:lnTo>
                  <a:lnTo>
                    <a:pt x="502" y="14"/>
                  </a:lnTo>
                  <a:lnTo>
                    <a:pt x="502" y="16"/>
                  </a:lnTo>
                  <a:lnTo>
                    <a:pt x="500" y="14"/>
                  </a:lnTo>
                  <a:lnTo>
                    <a:pt x="495" y="11"/>
                  </a:lnTo>
                  <a:lnTo>
                    <a:pt x="493" y="14"/>
                  </a:lnTo>
                  <a:lnTo>
                    <a:pt x="491" y="16"/>
                  </a:lnTo>
                  <a:lnTo>
                    <a:pt x="488" y="16"/>
                  </a:lnTo>
                  <a:lnTo>
                    <a:pt x="488" y="14"/>
                  </a:lnTo>
                  <a:lnTo>
                    <a:pt x="488" y="11"/>
                  </a:lnTo>
                  <a:lnTo>
                    <a:pt x="493" y="9"/>
                  </a:lnTo>
                  <a:lnTo>
                    <a:pt x="491" y="7"/>
                  </a:lnTo>
                  <a:lnTo>
                    <a:pt x="486" y="9"/>
                  </a:lnTo>
                  <a:lnTo>
                    <a:pt x="479" y="14"/>
                  </a:lnTo>
                  <a:lnTo>
                    <a:pt x="472" y="16"/>
                  </a:lnTo>
                  <a:lnTo>
                    <a:pt x="470" y="21"/>
                  </a:lnTo>
                  <a:lnTo>
                    <a:pt x="472" y="23"/>
                  </a:lnTo>
                  <a:lnTo>
                    <a:pt x="477" y="25"/>
                  </a:lnTo>
                  <a:lnTo>
                    <a:pt x="475" y="28"/>
                  </a:lnTo>
                  <a:lnTo>
                    <a:pt x="468" y="28"/>
                  </a:lnTo>
                  <a:lnTo>
                    <a:pt x="463" y="32"/>
                  </a:lnTo>
                  <a:lnTo>
                    <a:pt x="459" y="41"/>
                  </a:lnTo>
                  <a:lnTo>
                    <a:pt x="456" y="48"/>
                  </a:lnTo>
                  <a:lnTo>
                    <a:pt x="456" y="48"/>
                  </a:lnTo>
                  <a:lnTo>
                    <a:pt x="454" y="46"/>
                  </a:lnTo>
                  <a:lnTo>
                    <a:pt x="456" y="39"/>
                  </a:lnTo>
                  <a:lnTo>
                    <a:pt x="461" y="30"/>
                  </a:lnTo>
                  <a:lnTo>
                    <a:pt x="461" y="28"/>
                  </a:lnTo>
                  <a:lnTo>
                    <a:pt x="461" y="28"/>
                  </a:lnTo>
                  <a:lnTo>
                    <a:pt x="449" y="32"/>
                  </a:lnTo>
                  <a:lnTo>
                    <a:pt x="445" y="32"/>
                  </a:lnTo>
                  <a:lnTo>
                    <a:pt x="442" y="30"/>
                  </a:lnTo>
                  <a:lnTo>
                    <a:pt x="440" y="28"/>
                  </a:lnTo>
                  <a:lnTo>
                    <a:pt x="436" y="25"/>
                  </a:lnTo>
                  <a:lnTo>
                    <a:pt x="433" y="25"/>
                  </a:lnTo>
                  <a:lnTo>
                    <a:pt x="433" y="28"/>
                  </a:lnTo>
                  <a:lnTo>
                    <a:pt x="438" y="30"/>
                  </a:lnTo>
                  <a:lnTo>
                    <a:pt x="440" y="32"/>
                  </a:lnTo>
                  <a:lnTo>
                    <a:pt x="438" y="34"/>
                  </a:lnTo>
                  <a:lnTo>
                    <a:pt x="433" y="32"/>
                  </a:lnTo>
                  <a:lnTo>
                    <a:pt x="426" y="32"/>
                  </a:lnTo>
                  <a:lnTo>
                    <a:pt x="417" y="34"/>
                  </a:lnTo>
                  <a:lnTo>
                    <a:pt x="408" y="44"/>
                  </a:lnTo>
                  <a:lnTo>
                    <a:pt x="397" y="51"/>
                  </a:lnTo>
                  <a:lnTo>
                    <a:pt x="388" y="55"/>
                  </a:lnTo>
                  <a:lnTo>
                    <a:pt x="378" y="62"/>
                  </a:lnTo>
                  <a:lnTo>
                    <a:pt x="369" y="71"/>
                  </a:lnTo>
                  <a:lnTo>
                    <a:pt x="362" y="76"/>
                  </a:lnTo>
                  <a:lnTo>
                    <a:pt x="360" y="76"/>
                  </a:lnTo>
                  <a:lnTo>
                    <a:pt x="353" y="78"/>
                  </a:lnTo>
                  <a:lnTo>
                    <a:pt x="349" y="78"/>
                  </a:lnTo>
                  <a:lnTo>
                    <a:pt x="342" y="83"/>
                  </a:lnTo>
                  <a:lnTo>
                    <a:pt x="337" y="83"/>
                  </a:lnTo>
                  <a:lnTo>
                    <a:pt x="333" y="81"/>
                  </a:lnTo>
                  <a:lnTo>
                    <a:pt x="328" y="81"/>
                  </a:lnTo>
                  <a:lnTo>
                    <a:pt x="321" y="78"/>
                  </a:lnTo>
                  <a:lnTo>
                    <a:pt x="317" y="76"/>
                  </a:lnTo>
                  <a:lnTo>
                    <a:pt x="312" y="71"/>
                  </a:lnTo>
                  <a:lnTo>
                    <a:pt x="310" y="74"/>
                  </a:lnTo>
                  <a:lnTo>
                    <a:pt x="305" y="78"/>
                  </a:lnTo>
                  <a:lnTo>
                    <a:pt x="298" y="85"/>
                  </a:lnTo>
                  <a:lnTo>
                    <a:pt x="296" y="90"/>
                  </a:lnTo>
                  <a:lnTo>
                    <a:pt x="291" y="94"/>
                  </a:lnTo>
                  <a:lnTo>
                    <a:pt x="289" y="99"/>
                  </a:lnTo>
                  <a:lnTo>
                    <a:pt x="287" y="99"/>
                  </a:lnTo>
                  <a:lnTo>
                    <a:pt x="284" y="97"/>
                  </a:lnTo>
                  <a:lnTo>
                    <a:pt x="282" y="99"/>
                  </a:lnTo>
                  <a:lnTo>
                    <a:pt x="284" y="106"/>
                  </a:lnTo>
                  <a:lnTo>
                    <a:pt x="289" y="124"/>
                  </a:lnTo>
                  <a:lnTo>
                    <a:pt x="296" y="138"/>
                  </a:lnTo>
                  <a:lnTo>
                    <a:pt x="296" y="150"/>
                  </a:lnTo>
                  <a:lnTo>
                    <a:pt x="296" y="161"/>
                  </a:lnTo>
                  <a:lnTo>
                    <a:pt x="291" y="171"/>
                  </a:lnTo>
                  <a:lnTo>
                    <a:pt x="287" y="175"/>
                  </a:lnTo>
                  <a:lnTo>
                    <a:pt x="287" y="178"/>
                  </a:lnTo>
                  <a:lnTo>
                    <a:pt x="296" y="187"/>
                  </a:lnTo>
                  <a:lnTo>
                    <a:pt x="298" y="189"/>
                  </a:lnTo>
                  <a:lnTo>
                    <a:pt x="298" y="184"/>
                  </a:lnTo>
                  <a:lnTo>
                    <a:pt x="301" y="187"/>
                  </a:lnTo>
                  <a:lnTo>
                    <a:pt x="305" y="184"/>
                  </a:lnTo>
                  <a:lnTo>
                    <a:pt x="307" y="184"/>
                  </a:lnTo>
                  <a:lnTo>
                    <a:pt x="305" y="187"/>
                  </a:lnTo>
                  <a:lnTo>
                    <a:pt x="305" y="189"/>
                  </a:lnTo>
                  <a:lnTo>
                    <a:pt x="314" y="198"/>
                  </a:lnTo>
                  <a:lnTo>
                    <a:pt x="312" y="198"/>
                  </a:lnTo>
                  <a:lnTo>
                    <a:pt x="307" y="198"/>
                  </a:lnTo>
                  <a:lnTo>
                    <a:pt x="305" y="201"/>
                  </a:lnTo>
                  <a:lnTo>
                    <a:pt x="305" y="212"/>
                  </a:lnTo>
                  <a:lnTo>
                    <a:pt x="305" y="217"/>
                  </a:lnTo>
                  <a:lnTo>
                    <a:pt x="307" y="219"/>
                  </a:lnTo>
                  <a:lnTo>
                    <a:pt x="312" y="214"/>
                  </a:lnTo>
                  <a:lnTo>
                    <a:pt x="317" y="214"/>
                  </a:lnTo>
                  <a:lnTo>
                    <a:pt x="319" y="217"/>
                  </a:lnTo>
                  <a:lnTo>
                    <a:pt x="321" y="219"/>
                  </a:lnTo>
                  <a:lnTo>
                    <a:pt x="326" y="217"/>
                  </a:lnTo>
                  <a:lnTo>
                    <a:pt x="333" y="219"/>
                  </a:lnTo>
                  <a:lnTo>
                    <a:pt x="337" y="221"/>
                  </a:lnTo>
                  <a:lnTo>
                    <a:pt x="333" y="224"/>
                  </a:lnTo>
                  <a:lnTo>
                    <a:pt x="333" y="228"/>
                  </a:lnTo>
                  <a:lnTo>
                    <a:pt x="333" y="233"/>
                  </a:lnTo>
                  <a:lnTo>
                    <a:pt x="326" y="233"/>
                  </a:lnTo>
                  <a:lnTo>
                    <a:pt x="326" y="231"/>
                  </a:lnTo>
                  <a:lnTo>
                    <a:pt x="321" y="228"/>
                  </a:lnTo>
                  <a:lnTo>
                    <a:pt x="319" y="231"/>
                  </a:lnTo>
                  <a:lnTo>
                    <a:pt x="314" y="228"/>
                  </a:lnTo>
                  <a:lnTo>
                    <a:pt x="312" y="228"/>
                  </a:lnTo>
                  <a:lnTo>
                    <a:pt x="310" y="221"/>
                  </a:lnTo>
                  <a:lnTo>
                    <a:pt x="307" y="219"/>
                  </a:lnTo>
                  <a:lnTo>
                    <a:pt x="305" y="221"/>
                  </a:lnTo>
                  <a:lnTo>
                    <a:pt x="301" y="217"/>
                  </a:lnTo>
                  <a:lnTo>
                    <a:pt x="301" y="210"/>
                  </a:lnTo>
                  <a:lnTo>
                    <a:pt x="305" y="198"/>
                  </a:lnTo>
                  <a:lnTo>
                    <a:pt x="305" y="194"/>
                  </a:lnTo>
                  <a:lnTo>
                    <a:pt x="303" y="194"/>
                  </a:lnTo>
                  <a:lnTo>
                    <a:pt x="298" y="198"/>
                  </a:lnTo>
                  <a:lnTo>
                    <a:pt x="298" y="210"/>
                  </a:lnTo>
                  <a:lnTo>
                    <a:pt x="296" y="219"/>
                  </a:lnTo>
                  <a:lnTo>
                    <a:pt x="294" y="221"/>
                  </a:lnTo>
                  <a:lnTo>
                    <a:pt x="294" y="226"/>
                  </a:lnTo>
                  <a:lnTo>
                    <a:pt x="296" y="221"/>
                  </a:lnTo>
                  <a:lnTo>
                    <a:pt x="298" y="221"/>
                  </a:lnTo>
                  <a:lnTo>
                    <a:pt x="301" y="224"/>
                  </a:lnTo>
                  <a:lnTo>
                    <a:pt x="305" y="224"/>
                  </a:lnTo>
                  <a:lnTo>
                    <a:pt x="307" y="228"/>
                  </a:lnTo>
                  <a:lnTo>
                    <a:pt x="307" y="235"/>
                  </a:lnTo>
                  <a:lnTo>
                    <a:pt x="303" y="240"/>
                  </a:lnTo>
                  <a:lnTo>
                    <a:pt x="296" y="242"/>
                  </a:lnTo>
                  <a:lnTo>
                    <a:pt x="303" y="235"/>
                  </a:lnTo>
                  <a:lnTo>
                    <a:pt x="303" y="233"/>
                  </a:lnTo>
                  <a:lnTo>
                    <a:pt x="298" y="231"/>
                  </a:lnTo>
                  <a:lnTo>
                    <a:pt x="298" y="231"/>
                  </a:lnTo>
                  <a:lnTo>
                    <a:pt x="296" y="233"/>
                  </a:lnTo>
                  <a:lnTo>
                    <a:pt x="289" y="238"/>
                  </a:lnTo>
                  <a:lnTo>
                    <a:pt x="289" y="240"/>
                  </a:lnTo>
                  <a:lnTo>
                    <a:pt x="284" y="242"/>
                  </a:lnTo>
                  <a:lnTo>
                    <a:pt x="282" y="242"/>
                  </a:lnTo>
                  <a:lnTo>
                    <a:pt x="280" y="240"/>
                  </a:lnTo>
                  <a:lnTo>
                    <a:pt x="280" y="238"/>
                  </a:lnTo>
                  <a:lnTo>
                    <a:pt x="273" y="240"/>
                  </a:lnTo>
                  <a:lnTo>
                    <a:pt x="271" y="238"/>
                  </a:lnTo>
                  <a:lnTo>
                    <a:pt x="271" y="233"/>
                  </a:lnTo>
                  <a:lnTo>
                    <a:pt x="268" y="233"/>
                  </a:lnTo>
                  <a:lnTo>
                    <a:pt x="266" y="233"/>
                  </a:lnTo>
                  <a:lnTo>
                    <a:pt x="262" y="233"/>
                  </a:lnTo>
                  <a:lnTo>
                    <a:pt x="262" y="231"/>
                  </a:lnTo>
                  <a:lnTo>
                    <a:pt x="259" y="228"/>
                  </a:lnTo>
                  <a:lnTo>
                    <a:pt x="257" y="231"/>
                  </a:lnTo>
                  <a:lnTo>
                    <a:pt x="255" y="231"/>
                  </a:lnTo>
                  <a:lnTo>
                    <a:pt x="255" y="226"/>
                  </a:lnTo>
                  <a:lnTo>
                    <a:pt x="252" y="221"/>
                  </a:lnTo>
                  <a:lnTo>
                    <a:pt x="252" y="219"/>
                  </a:lnTo>
                  <a:lnTo>
                    <a:pt x="257" y="219"/>
                  </a:lnTo>
                  <a:lnTo>
                    <a:pt x="262" y="212"/>
                  </a:lnTo>
                  <a:lnTo>
                    <a:pt x="264" y="212"/>
                  </a:lnTo>
                  <a:lnTo>
                    <a:pt x="266" y="210"/>
                  </a:lnTo>
                  <a:lnTo>
                    <a:pt x="266" y="205"/>
                  </a:lnTo>
                  <a:lnTo>
                    <a:pt x="259" y="201"/>
                  </a:lnTo>
                  <a:lnTo>
                    <a:pt x="257" y="198"/>
                  </a:lnTo>
                  <a:lnTo>
                    <a:pt x="252" y="198"/>
                  </a:lnTo>
                  <a:lnTo>
                    <a:pt x="246" y="203"/>
                  </a:lnTo>
                  <a:lnTo>
                    <a:pt x="243" y="203"/>
                  </a:lnTo>
                  <a:lnTo>
                    <a:pt x="239" y="201"/>
                  </a:lnTo>
                  <a:lnTo>
                    <a:pt x="236" y="201"/>
                  </a:lnTo>
                  <a:lnTo>
                    <a:pt x="225" y="205"/>
                  </a:lnTo>
                  <a:lnTo>
                    <a:pt x="223" y="208"/>
                  </a:lnTo>
                  <a:lnTo>
                    <a:pt x="225" y="210"/>
                  </a:lnTo>
                  <a:lnTo>
                    <a:pt x="230" y="214"/>
                  </a:lnTo>
                  <a:lnTo>
                    <a:pt x="230" y="214"/>
                  </a:lnTo>
                  <a:lnTo>
                    <a:pt x="225" y="214"/>
                  </a:lnTo>
                  <a:lnTo>
                    <a:pt x="223" y="214"/>
                  </a:lnTo>
                  <a:lnTo>
                    <a:pt x="220" y="212"/>
                  </a:lnTo>
                  <a:lnTo>
                    <a:pt x="216" y="212"/>
                  </a:lnTo>
                  <a:lnTo>
                    <a:pt x="209" y="210"/>
                  </a:lnTo>
                  <a:lnTo>
                    <a:pt x="202" y="212"/>
                  </a:lnTo>
                  <a:lnTo>
                    <a:pt x="200" y="214"/>
                  </a:lnTo>
                  <a:lnTo>
                    <a:pt x="200" y="214"/>
                  </a:lnTo>
                  <a:lnTo>
                    <a:pt x="195" y="214"/>
                  </a:lnTo>
                  <a:lnTo>
                    <a:pt x="193" y="214"/>
                  </a:lnTo>
                  <a:lnTo>
                    <a:pt x="191" y="214"/>
                  </a:lnTo>
                  <a:lnTo>
                    <a:pt x="186" y="217"/>
                  </a:lnTo>
                  <a:lnTo>
                    <a:pt x="186" y="219"/>
                  </a:lnTo>
                  <a:lnTo>
                    <a:pt x="181" y="221"/>
                  </a:lnTo>
                  <a:lnTo>
                    <a:pt x="177" y="224"/>
                  </a:lnTo>
                  <a:lnTo>
                    <a:pt x="172" y="226"/>
                  </a:lnTo>
                  <a:lnTo>
                    <a:pt x="170" y="226"/>
                  </a:lnTo>
                  <a:lnTo>
                    <a:pt x="170" y="226"/>
                  </a:lnTo>
                  <a:lnTo>
                    <a:pt x="172" y="224"/>
                  </a:lnTo>
                  <a:lnTo>
                    <a:pt x="168" y="224"/>
                  </a:lnTo>
                  <a:lnTo>
                    <a:pt x="165" y="228"/>
                  </a:lnTo>
                  <a:lnTo>
                    <a:pt x="165" y="231"/>
                  </a:lnTo>
                  <a:lnTo>
                    <a:pt x="170" y="238"/>
                  </a:lnTo>
                  <a:lnTo>
                    <a:pt x="175" y="247"/>
                  </a:lnTo>
                  <a:lnTo>
                    <a:pt x="181" y="247"/>
                  </a:lnTo>
                  <a:lnTo>
                    <a:pt x="186" y="254"/>
                  </a:lnTo>
                  <a:lnTo>
                    <a:pt x="191" y="256"/>
                  </a:lnTo>
                  <a:lnTo>
                    <a:pt x="191" y="261"/>
                  </a:lnTo>
                  <a:lnTo>
                    <a:pt x="195" y="261"/>
                  </a:lnTo>
                  <a:lnTo>
                    <a:pt x="200" y="263"/>
                  </a:lnTo>
                  <a:lnTo>
                    <a:pt x="200" y="265"/>
                  </a:lnTo>
                  <a:lnTo>
                    <a:pt x="193" y="265"/>
                  </a:lnTo>
                  <a:lnTo>
                    <a:pt x="191" y="261"/>
                  </a:lnTo>
                  <a:lnTo>
                    <a:pt x="186" y="258"/>
                  </a:lnTo>
                  <a:lnTo>
                    <a:pt x="184" y="256"/>
                  </a:lnTo>
                  <a:lnTo>
                    <a:pt x="181" y="256"/>
                  </a:lnTo>
                  <a:lnTo>
                    <a:pt x="177" y="261"/>
                  </a:lnTo>
                  <a:lnTo>
                    <a:pt x="175" y="261"/>
                  </a:lnTo>
                  <a:lnTo>
                    <a:pt x="172" y="256"/>
                  </a:lnTo>
                  <a:lnTo>
                    <a:pt x="175" y="254"/>
                  </a:lnTo>
                  <a:lnTo>
                    <a:pt x="175" y="251"/>
                  </a:lnTo>
                  <a:lnTo>
                    <a:pt x="172" y="251"/>
                  </a:lnTo>
                  <a:lnTo>
                    <a:pt x="170" y="256"/>
                  </a:lnTo>
                  <a:lnTo>
                    <a:pt x="170" y="263"/>
                  </a:lnTo>
                  <a:lnTo>
                    <a:pt x="172" y="265"/>
                  </a:lnTo>
                  <a:lnTo>
                    <a:pt x="172" y="268"/>
                  </a:lnTo>
                  <a:lnTo>
                    <a:pt x="168" y="272"/>
                  </a:lnTo>
                  <a:lnTo>
                    <a:pt x="163" y="277"/>
                  </a:lnTo>
                  <a:lnTo>
                    <a:pt x="163" y="284"/>
                  </a:lnTo>
                  <a:lnTo>
                    <a:pt x="163" y="288"/>
                  </a:lnTo>
                  <a:lnTo>
                    <a:pt x="170" y="298"/>
                  </a:lnTo>
                  <a:lnTo>
                    <a:pt x="177" y="300"/>
                  </a:lnTo>
                  <a:lnTo>
                    <a:pt x="181" y="305"/>
                  </a:lnTo>
                  <a:lnTo>
                    <a:pt x="184" y="305"/>
                  </a:lnTo>
                  <a:lnTo>
                    <a:pt x="188" y="300"/>
                  </a:lnTo>
                  <a:lnTo>
                    <a:pt x="195" y="300"/>
                  </a:lnTo>
                  <a:lnTo>
                    <a:pt x="200" y="302"/>
                  </a:lnTo>
                  <a:lnTo>
                    <a:pt x="209" y="302"/>
                  </a:lnTo>
                  <a:lnTo>
                    <a:pt x="211" y="305"/>
                  </a:lnTo>
                  <a:lnTo>
                    <a:pt x="213" y="309"/>
                  </a:lnTo>
                  <a:lnTo>
                    <a:pt x="216" y="311"/>
                  </a:lnTo>
                  <a:lnTo>
                    <a:pt x="218" y="309"/>
                  </a:lnTo>
                  <a:lnTo>
                    <a:pt x="218" y="305"/>
                  </a:lnTo>
                  <a:lnTo>
                    <a:pt x="218" y="302"/>
                  </a:lnTo>
                  <a:lnTo>
                    <a:pt x="223" y="302"/>
                  </a:lnTo>
                  <a:lnTo>
                    <a:pt x="223" y="305"/>
                  </a:lnTo>
                  <a:lnTo>
                    <a:pt x="218" y="311"/>
                  </a:lnTo>
                  <a:lnTo>
                    <a:pt x="218" y="314"/>
                  </a:lnTo>
                  <a:lnTo>
                    <a:pt x="220" y="314"/>
                  </a:lnTo>
                  <a:lnTo>
                    <a:pt x="225" y="309"/>
                  </a:lnTo>
                  <a:lnTo>
                    <a:pt x="227" y="307"/>
                  </a:lnTo>
                  <a:lnTo>
                    <a:pt x="234" y="307"/>
                  </a:lnTo>
                  <a:lnTo>
                    <a:pt x="241" y="300"/>
                  </a:lnTo>
                  <a:lnTo>
                    <a:pt x="248" y="300"/>
                  </a:lnTo>
                  <a:lnTo>
                    <a:pt x="250" y="295"/>
                  </a:lnTo>
                  <a:lnTo>
                    <a:pt x="252" y="295"/>
                  </a:lnTo>
                  <a:lnTo>
                    <a:pt x="252" y="298"/>
                  </a:lnTo>
                  <a:lnTo>
                    <a:pt x="255" y="300"/>
                  </a:lnTo>
                  <a:lnTo>
                    <a:pt x="262" y="295"/>
                  </a:lnTo>
                  <a:lnTo>
                    <a:pt x="266" y="295"/>
                  </a:lnTo>
                  <a:lnTo>
                    <a:pt x="268" y="293"/>
                  </a:lnTo>
                  <a:lnTo>
                    <a:pt x="266" y="295"/>
                  </a:lnTo>
                  <a:lnTo>
                    <a:pt x="262" y="300"/>
                  </a:lnTo>
                  <a:lnTo>
                    <a:pt x="264" y="302"/>
                  </a:lnTo>
                  <a:lnTo>
                    <a:pt x="266" y="302"/>
                  </a:lnTo>
                  <a:lnTo>
                    <a:pt x="262" y="309"/>
                  </a:lnTo>
                  <a:lnTo>
                    <a:pt x="255" y="309"/>
                  </a:lnTo>
                  <a:lnTo>
                    <a:pt x="255" y="309"/>
                  </a:lnTo>
                  <a:lnTo>
                    <a:pt x="250" y="307"/>
                  </a:lnTo>
                  <a:lnTo>
                    <a:pt x="246" y="311"/>
                  </a:lnTo>
                  <a:lnTo>
                    <a:pt x="246" y="314"/>
                  </a:lnTo>
                  <a:lnTo>
                    <a:pt x="250" y="314"/>
                  </a:lnTo>
                  <a:lnTo>
                    <a:pt x="252" y="316"/>
                  </a:lnTo>
                  <a:lnTo>
                    <a:pt x="252" y="323"/>
                  </a:lnTo>
                  <a:lnTo>
                    <a:pt x="246" y="330"/>
                  </a:lnTo>
                  <a:lnTo>
                    <a:pt x="246" y="335"/>
                  </a:lnTo>
                  <a:lnTo>
                    <a:pt x="243" y="337"/>
                  </a:lnTo>
                  <a:lnTo>
                    <a:pt x="243" y="339"/>
                  </a:lnTo>
                  <a:lnTo>
                    <a:pt x="243" y="341"/>
                  </a:lnTo>
                  <a:lnTo>
                    <a:pt x="243" y="344"/>
                  </a:lnTo>
                  <a:lnTo>
                    <a:pt x="243" y="348"/>
                  </a:lnTo>
                  <a:lnTo>
                    <a:pt x="239" y="353"/>
                  </a:lnTo>
                  <a:lnTo>
                    <a:pt x="236" y="355"/>
                  </a:lnTo>
                  <a:lnTo>
                    <a:pt x="232" y="355"/>
                  </a:lnTo>
                  <a:lnTo>
                    <a:pt x="230" y="358"/>
                  </a:lnTo>
                  <a:lnTo>
                    <a:pt x="225" y="360"/>
                  </a:lnTo>
                  <a:lnTo>
                    <a:pt x="223" y="362"/>
                  </a:lnTo>
                  <a:lnTo>
                    <a:pt x="218" y="362"/>
                  </a:lnTo>
                  <a:lnTo>
                    <a:pt x="211" y="358"/>
                  </a:lnTo>
                  <a:lnTo>
                    <a:pt x="209" y="358"/>
                  </a:lnTo>
                  <a:lnTo>
                    <a:pt x="209" y="355"/>
                  </a:lnTo>
                  <a:lnTo>
                    <a:pt x="204" y="353"/>
                  </a:lnTo>
                  <a:lnTo>
                    <a:pt x="204" y="353"/>
                  </a:lnTo>
                  <a:lnTo>
                    <a:pt x="200" y="358"/>
                  </a:lnTo>
                  <a:lnTo>
                    <a:pt x="195" y="362"/>
                  </a:lnTo>
                  <a:lnTo>
                    <a:pt x="193" y="367"/>
                  </a:lnTo>
                  <a:lnTo>
                    <a:pt x="184" y="369"/>
                  </a:lnTo>
                  <a:lnTo>
                    <a:pt x="181" y="371"/>
                  </a:lnTo>
                  <a:lnTo>
                    <a:pt x="179" y="371"/>
                  </a:lnTo>
                  <a:lnTo>
                    <a:pt x="175" y="369"/>
                  </a:lnTo>
                  <a:lnTo>
                    <a:pt x="168" y="369"/>
                  </a:lnTo>
                  <a:lnTo>
                    <a:pt x="163" y="374"/>
                  </a:lnTo>
                  <a:lnTo>
                    <a:pt x="159" y="374"/>
                  </a:lnTo>
                  <a:lnTo>
                    <a:pt x="156" y="376"/>
                  </a:lnTo>
                  <a:lnTo>
                    <a:pt x="156" y="381"/>
                  </a:lnTo>
                  <a:lnTo>
                    <a:pt x="154" y="388"/>
                  </a:lnTo>
                  <a:lnTo>
                    <a:pt x="149" y="390"/>
                  </a:lnTo>
                  <a:lnTo>
                    <a:pt x="149" y="388"/>
                  </a:lnTo>
                  <a:lnTo>
                    <a:pt x="145" y="383"/>
                  </a:lnTo>
                  <a:lnTo>
                    <a:pt x="140" y="383"/>
                  </a:lnTo>
                  <a:lnTo>
                    <a:pt x="136" y="385"/>
                  </a:lnTo>
                  <a:lnTo>
                    <a:pt x="138" y="388"/>
                  </a:lnTo>
                  <a:lnTo>
                    <a:pt x="140" y="390"/>
                  </a:lnTo>
                  <a:lnTo>
                    <a:pt x="138" y="392"/>
                  </a:lnTo>
                  <a:lnTo>
                    <a:pt x="136" y="392"/>
                  </a:lnTo>
                  <a:lnTo>
                    <a:pt x="136" y="390"/>
                  </a:lnTo>
                  <a:lnTo>
                    <a:pt x="131" y="385"/>
                  </a:lnTo>
                  <a:lnTo>
                    <a:pt x="129" y="385"/>
                  </a:lnTo>
                  <a:lnTo>
                    <a:pt x="124" y="390"/>
                  </a:lnTo>
                  <a:lnTo>
                    <a:pt x="122" y="397"/>
                  </a:lnTo>
                  <a:lnTo>
                    <a:pt x="120" y="397"/>
                  </a:lnTo>
                  <a:lnTo>
                    <a:pt x="117" y="397"/>
                  </a:lnTo>
                  <a:lnTo>
                    <a:pt x="108" y="406"/>
                  </a:lnTo>
                  <a:lnTo>
                    <a:pt x="106" y="411"/>
                  </a:lnTo>
                  <a:lnTo>
                    <a:pt x="104" y="413"/>
                  </a:lnTo>
                  <a:lnTo>
                    <a:pt x="101" y="413"/>
                  </a:lnTo>
                  <a:lnTo>
                    <a:pt x="97" y="413"/>
                  </a:lnTo>
                  <a:lnTo>
                    <a:pt x="94" y="413"/>
                  </a:lnTo>
                  <a:lnTo>
                    <a:pt x="99" y="418"/>
                  </a:lnTo>
                  <a:lnTo>
                    <a:pt x="99" y="420"/>
                  </a:lnTo>
                  <a:lnTo>
                    <a:pt x="97" y="422"/>
                  </a:lnTo>
                  <a:lnTo>
                    <a:pt x="94" y="418"/>
                  </a:lnTo>
                  <a:lnTo>
                    <a:pt x="92" y="418"/>
                  </a:lnTo>
                  <a:lnTo>
                    <a:pt x="90" y="422"/>
                  </a:lnTo>
                  <a:lnTo>
                    <a:pt x="85" y="427"/>
                  </a:lnTo>
                  <a:lnTo>
                    <a:pt x="85" y="429"/>
                  </a:lnTo>
                  <a:lnTo>
                    <a:pt x="90" y="436"/>
                  </a:lnTo>
                  <a:lnTo>
                    <a:pt x="90" y="441"/>
                  </a:lnTo>
                  <a:lnTo>
                    <a:pt x="90" y="443"/>
                  </a:lnTo>
                  <a:lnTo>
                    <a:pt x="87" y="448"/>
                  </a:lnTo>
                  <a:lnTo>
                    <a:pt x="87" y="450"/>
                  </a:lnTo>
                  <a:lnTo>
                    <a:pt x="90" y="450"/>
                  </a:lnTo>
                  <a:lnTo>
                    <a:pt x="92" y="448"/>
                  </a:lnTo>
                  <a:lnTo>
                    <a:pt x="94" y="450"/>
                  </a:lnTo>
                  <a:lnTo>
                    <a:pt x="94" y="455"/>
                  </a:lnTo>
                  <a:lnTo>
                    <a:pt x="92" y="457"/>
                  </a:lnTo>
                  <a:lnTo>
                    <a:pt x="90" y="457"/>
                  </a:lnTo>
                  <a:lnTo>
                    <a:pt x="92" y="459"/>
                  </a:lnTo>
                  <a:lnTo>
                    <a:pt x="94" y="459"/>
                  </a:lnTo>
                  <a:lnTo>
                    <a:pt x="97" y="457"/>
                  </a:lnTo>
                  <a:lnTo>
                    <a:pt x="99" y="457"/>
                  </a:lnTo>
                  <a:lnTo>
                    <a:pt x="101" y="459"/>
                  </a:lnTo>
                  <a:lnTo>
                    <a:pt x="101" y="461"/>
                  </a:lnTo>
                  <a:lnTo>
                    <a:pt x="106" y="461"/>
                  </a:lnTo>
                  <a:lnTo>
                    <a:pt x="108" y="464"/>
                  </a:lnTo>
                  <a:lnTo>
                    <a:pt x="113" y="464"/>
                  </a:lnTo>
                  <a:lnTo>
                    <a:pt x="115" y="461"/>
                  </a:lnTo>
                  <a:lnTo>
                    <a:pt x="117" y="452"/>
                  </a:lnTo>
                  <a:lnTo>
                    <a:pt x="120" y="450"/>
                  </a:lnTo>
                  <a:lnTo>
                    <a:pt x="126" y="450"/>
                  </a:lnTo>
                  <a:lnTo>
                    <a:pt x="131" y="448"/>
                  </a:lnTo>
                  <a:lnTo>
                    <a:pt x="126" y="452"/>
                  </a:lnTo>
                  <a:lnTo>
                    <a:pt x="124" y="452"/>
                  </a:lnTo>
                  <a:lnTo>
                    <a:pt x="117" y="459"/>
                  </a:lnTo>
                  <a:lnTo>
                    <a:pt x="117" y="464"/>
                  </a:lnTo>
                  <a:lnTo>
                    <a:pt x="113" y="466"/>
                  </a:lnTo>
                  <a:lnTo>
                    <a:pt x="117" y="471"/>
                  </a:lnTo>
                  <a:lnTo>
                    <a:pt x="117" y="473"/>
                  </a:lnTo>
                  <a:lnTo>
                    <a:pt x="113" y="473"/>
                  </a:lnTo>
                  <a:lnTo>
                    <a:pt x="110" y="473"/>
                  </a:lnTo>
                  <a:lnTo>
                    <a:pt x="110" y="471"/>
                  </a:lnTo>
                  <a:lnTo>
                    <a:pt x="108" y="468"/>
                  </a:lnTo>
                  <a:lnTo>
                    <a:pt x="106" y="468"/>
                  </a:lnTo>
                  <a:lnTo>
                    <a:pt x="104" y="464"/>
                  </a:lnTo>
                  <a:lnTo>
                    <a:pt x="97" y="464"/>
                  </a:lnTo>
                  <a:lnTo>
                    <a:pt x="97" y="461"/>
                  </a:lnTo>
                  <a:lnTo>
                    <a:pt x="92" y="464"/>
                  </a:lnTo>
                  <a:lnTo>
                    <a:pt x="90" y="464"/>
                  </a:lnTo>
                  <a:lnTo>
                    <a:pt x="87" y="468"/>
                  </a:lnTo>
                  <a:lnTo>
                    <a:pt x="85" y="468"/>
                  </a:lnTo>
                  <a:lnTo>
                    <a:pt x="81" y="468"/>
                  </a:lnTo>
                  <a:lnTo>
                    <a:pt x="81" y="471"/>
                  </a:lnTo>
                  <a:lnTo>
                    <a:pt x="83" y="475"/>
                  </a:lnTo>
                  <a:lnTo>
                    <a:pt x="85" y="475"/>
                  </a:lnTo>
                  <a:lnTo>
                    <a:pt x="83" y="478"/>
                  </a:lnTo>
                  <a:lnTo>
                    <a:pt x="81" y="482"/>
                  </a:lnTo>
                  <a:lnTo>
                    <a:pt x="83" y="487"/>
                  </a:lnTo>
                  <a:lnTo>
                    <a:pt x="85" y="487"/>
                  </a:lnTo>
                  <a:lnTo>
                    <a:pt x="85" y="494"/>
                  </a:lnTo>
                  <a:lnTo>
                    <a:pt x="85" y="496"/>
                  </a:lnTo>
                  <a:lnTo>
                    <a:pt x="85" y="498"/>
                  </a:lnTo>
                  <a:lnTo>
                    <a:pt x="90" y="503"/>
                  </a:lnTo>
                  <a:lnTo>
                    <a:pt x="90" y="503"/>
                  </a:lnTo>
                  <a:lnTo>
                    <a:pt x="85" y="505"/>
                  </a:lnTo>
                  <a:lnTo>
                    <a:pt x="85" y="508"/>
                  </a:lnTo>
                  <a:lnTo>
                    <a:pt x="97" y="512"/>
                  </a:lnTo>
                  <a:lnTo>
                    <a:pt x="104" y="512"/>
                  </a:lnTo>
                  <a:lnTo>
                    <a:pt x="108" y="510"/>
                  </a:lnTo>
                  <a:lnTo>
                    <a:pt x="113" y="510"/>
                  </a:lnTo>
                  <a:lnTo>
                    <a:pt x="115" y="510"/>
                  </a:lnTo>
                  <a:lnTo>
                    <a:pt x="117" y="510"/>
                  </a:lnTo>
                  <a:lnTo>
                    <a:pt x="122" y="503"/>
                  </a:lnTo>
                  <a:lnTo>
                    <a:pt x="122" y="501"/>
                  </a:lnTo>
                  <a:lnTo>
                    <a:pt x="120" y="496"/>
                  </a:lnTo>
                  <a:lnTo>
                    <a:pt x="120" y="494"/>
                  </a:lnTo>
                  <a:lnTo>
                    <a:pt x="124" y="491"/>
                  </a:lnTo>
                  <a:lnTo>
                    <a:pt x="131" y="487"/>
                  </a:lnTo>
                  <a:lnTo>
                    <a:pt x="140" y="482"/>
                  </a:lnTo>
                  <a:lnTo>
                    <a:pt x="145" y="482"/>
                  </a:lnTo>
                  <a:lnTo>
                    <a:pt x="140" y="482"/>
                  </a:lnTo>
                  <a:lnTo>
                    <a:pt x="131" y="491"/>
                  </a:lnTo>
                  <a:lnTo>
                    <a:pt x="126" y="494"/>
                  </a:lnTo>
                  <a:lnTo>
                    <a:pt x="126" y="496"/>
                  </a:lnTo>
                  <a:lnTo>
                    <a:pt x="129" y="501"/>
                  </a:lnTo>
                  <a:lnTo>
                    <a:pt x="129" y="503"/>
                  </a:lnTo>
                  <a:lnTo>
                    <a:pt x="126" y="508"/>
                  </a:lnTo>
                  <a:lnTo>
                    <a:pt x="122" y="510"/>
                  </a:lnTo>
                  <a:lnTo>
                    <a:pt x="122" y="515"/>
                  </a:lnTo>
                  <a:lnTo>
                    <a:pt x="122" y="519"/>
                  </a:lnTo>
                  <a:lnTo>
                    <a:pt x="120" y="524"/>
                  </a:lnTo>
                  <a:lnTo>
                    <a:pt x="122" y="526"/>
                  </a:lnTo>
                  <a:lnTo>
                    <a:pt x="120" y="528"/>
                  </a:lnTo>
                  <a:lnTo>
                    <a:pt x="122" y="533"/>
                  </a:lnTo>
                  <a:lnTo>
                    <a:pt x="115" y="535"/>
                  </a:lnTo>
                  <a:lnTo>
                    <a:pt x="113" y="538"/>
                  </a:lnTo>
                  <a:lnTo>
                    <a:pt x="113" y="540"/>
                  </a:lnTo>
                  <a:lnTo>
                    <a:pt x="110" y="540"/>
                  </a:lnTo>
                  <a:lnTo>
                    <a:pt x="108" y="542"/>
                  </a:lnTo>
                  <a:lnTo>
                    <a:pt x="110" y="545"/>
                  </a:lnTo>
                  <a:lnTo>
                    <a:pt x="110" y="549"/>
                  </a:lnTo>
                  <a:lnTo>
                    <a:pt x="113" y="549"/>
                  </a:lnTo>
                  <a:lnTo>
                    <a:pt x="115" y="549"/>
                  </a:lnTo>
                  <a:lnTo>
                    <a:pt x="120" y="549"/>
                  </a:lnTo>
                  <a:lnTo>
                    <a:pt x="120" y="551"/>
                  </a:lnTo>
                  <a:lnTo>
                    <a:pt x="117" y="554"/>
                  </a:lnTo>
                  <a:lnTo>
                    <a:pt x="113" y="554"/>
                  </a:lnTo>
                  <a:lnTo>
                    <a:pt x="110" y="556"/>
                  </a:lnTo>
                  <a:lnTo>
                    <a:pt x="113" y="558"/>
                  </a:lnTo>
                  <a:lnTo>
                    <a:pt x="110" y="558"/>
                  </a:lnTo>
                  <a:lnTo>
                    <a:pt x="113" y="563"/>
                  </a:lnTo>
                  <a:lnTo>
                    <a:pt x="110" y="563"/>
                  </a:lnTo>
                  <a:lnTo>
                    <a:pt x="106" y="565"/>
                  </a:lnTo>
                  <a:lnTo>
                    <a:pt x="104" y="568"/>
                  </a:lnTo>
                  <a:lnTo>
                    <a:pt x="101" y="565"/>
                  </a:lnTo>
                  <a:lnTo>
                    <a:pt x="99" y="568"/>
                  </a:lnTo>
                  <a:lnTo>
                    <a:pt x="101" y="570"/>
                  </a:lnTo>
                  <a:lnTo>
                    <a:pt x="106" y="570"/>
                  </a:lnTo>
                  <a:lnTo>
                    <a:pt x="108" y="572"/>
                  </a:lnTo>
                  <a:lnTo>
                    <a:pt x="113" y="568"/>
                  </a:lnTo>
                  <a:lnTo>
                    <a:pt x="120" y="563"/>
                  </a:lnTo>
                  <a:lnTo>
                    <a:pt x="122" y="563"/>
                  </a:lnTo>
                  <a:lnTo>
                    <a:pt x="124" y="563"/>
                  </a:lnTo>
                  <a:lnTo>
                    <a:pt x="129" y="561"/>
                  </a:lnTo>
                  <a:lnTo>
                    <a:pt x="133" y="558"/>
                  </a:lnTo>
                  <a:lnTo>
                    <a:pt x="133" y="561"/>
                  </a:lnTo>
                  <a:lnTo>
                    <a:pt x="131" y="561"/>
                  </a:lnTo>
                  <a:lnTo>
                    <a:pt x="131" y="563"/>
                  </a:lnTo>
                  <a:lnTo>
                    <a:pt x="133" y="565"/>
                  </a:lnTo>
                  <a:lnTo>
                    <a:pt x="136" y="568"/>
                  </a:lnTo>
                  <a:lnTo>
                    <a:pt x="133" y="570"/>
                  </a:lnTo>
                  <a:lnTo>
                    <a:pt x="138" y="572"/>
                  </a:lnTo>
                  <a:lnTo>
                    <a:pt x="140" y="570"/>
                  </a:lnTo>
                  <a:lnTo>
                    <a:pt x="142" y="568"/>
                  </a:lnTo>
                  <a:lnTo>
                    <a:pt x="142" y="568"/>
                  </a:lnTo>
                  <a:lnTo>
                    <a:pt x="142" y="570"/>
                  </a:lnTo>
                  <a:lnTo>
                    <a:pt x="145" y="575"/>
                  </a:lnTo>
                  <a:lnTo>
                    <a:pt x="147" y="582"/>
                  </a:lnTo>
                  <a:lnTo>
                    <a:pt x="145" y="586"/>
                  </a:lnTo>
                  <a:lnTo>
                    <a:pt x="147" y="591"/>
                  </a:lnTo>
                  <a:lnTo>
                    <a:pt x="149" y="591"/>
                  </a:lnTo>
                  <a:lnTo>
                    <a:pt x="152" y="586"/>
                  </a:lnTo>
                  <a:lnTo>
                    <a:pt x="152" y="582"/>
                  </a:lnTo>
                  <a:lnTo>
                    <a:pt x="154" y="577"/>
                  </a:lnTo>
                  <a:lnTo>
                    <a:pt x="154" y="572"/>
                  </a:lnTo>
                  <a:lnTo>
                    <a:pt x="159" y="570"/>
                  </a:lnTo>
                  <a:lnTo>
                    <a:pt x="161" y="570"/>
                  </a:lnTo>
                  <a:lnTo>
                    <a:pt x="165" y="565"/>
                  </a:lnTo>
                  <a:lnTo>
                    <a:pt x="170" y="565"/>
                  </a:lnTo>
                  <a:lnTo>
                    <a:pt x="165" y="568"/>
                  </a:lnTo>
                  <a:lnTo>
                    <a:pt x="161" y="575"/>
                  </a:lnTo>
                  <a:lnTo>
                    <a:pt x="161" y="577"/>
                  </a:lnTo>
                  <a:lnTo>
                    <a:pt x="165" y="582"/>
                  </a:lnTo>
                  <a:lnTo>
                    <a:pt x="168" y="584"/>
                  </a:lnTo>
                  <a:lnTo>
                    <a:pt x="172" y="579"/>
                  </a:lnTo>
                  <a:lnTo>
                    <a:pt x="181" y="579"/>
                  </a:lnTo>
                  <a:lnTo>
                    <a:pt x="184" y="577"/>
                  </a:lnTo>
                  <a:lnTo>
                    <a:pt x="188" y="575"/>
                  </a:lnTo>
                  <a:lnTo>
                    <a:pt x="195" y="572"/>
                  </a:lnTo>
                  <a:lnTo>
                    <a:pt x="197" y="572"/>
                  </a:lnTo>
                  <a:lnTo>
                    <a:pt x="195" y="572"/>
                  </a:lnTo>
                  <a:lnTo>
                    <a:pt x="191" y="579"/>
                  </a:lnTo>
                  <a:lnTo>
                    <a:pt x="191" y="582"/>
                  </a:lnTo>
                  <a:lnTo>
                    <a:pt x="186" y="584"/>
                  </a:lnTo>
                  <a:lnTo>
                    <a:pt x="177" y="588"/>
                  </a:lnTo>
                  <a:lnTo>
                    <a:pt x="170" y="593"/>
                  </a:lnTo>
                  <a:lnTo>
                    <a:pt x="168" y="600"/>
                  </a:lnTo>
                  <a:lnTo>
                    <a:pt x="168" y="605"/>
                  </a:lnTo>
                  <a:lnTo>
                    <a:pt x="168" y="607"/>
                  </a:lnTo>
                  <a:lnTo>
                    <a:pt x="172" y="609"/>
                  </a:lnTo>
                  <a:lnTo>
                    <a:pt x="165" y="609"/>
                  </a:lnTo>
                  <a:lnTo>
                    <a:pt x="163" y="609"/>
                  </a:lnTo>
                  <a:lnTo>
                    <a:pt x="159" y="614"/>
                  </a:lnTo>
                  <a:lnTo>
                    <a:pt x="159" y="618"/>
                  </a:lnTo>
                  <a:lnTo>
                    <a:pt x="154" y="625"/>
                  </a:lnTo>
                  <a:lnTo>
                    <a:pt x="149" y="630"/>
                  </a:lnTo>
                  <a:lnTo>
                    <a:pt x="152" y="632"/>
                  </a:lnTo>
                  <a:lnTo>
                    <a:pt x="154" y="632"/>
                  </a:lnTo>
                  <a:lnTo>
                    <a:pt x="152" y="635"/>
                  </a:lnTo>
                  <a:lnTo>
                    <a:pt x="149" y="635"/>
                  </a:lnTo>
                  <a:lnTo>
                    <a:pt x="149" y="632"/>
                  </a:lnTo>
                  <a:lnTo>
                    <a:pt x="147" y="632"/>
                  </a:lnTo>
                  <a:lnTo>
                    <a:pt x="142" y="635"/>
                  </a:lnTo>
                  <a:lnTo>
                    <a:pt x="138" y="639"/>
                  </a:lnTo>
                  <a:lnTo>
                    <a:pt x="140" y="642"/>
                  </a:lnTo>
                  <a:lnTo>
                    <a:pt x="138" y="644"/>
                  </a:lnTo>
                  <a:lnTo>
                    <a:pt x="136" y="644"/>
                  </a:lnTo>
                  <a:lnTo>
                    <a:pt x="133" y="642"/>
                  </a:lnTo>
                  <a:lnTo>
                    <a:pt x="131" y="644"/>
                  </a:lnTo>
                  <a:lnTo>
                    <a:pt x="122" y="651"/>
                  </a:lnTo>
                  <a:lnTo>
                    <a:pt x="120" y="653"/>
                  </a:lnTo>
                  <a:lnTo>
                    <a:pt x="122" y="658"/>
                  </a:lnTo>
                  <a:lnTo>
                    <a:pt x="120" y="658"/>
                  </a:lnTo>
                  <a:lnTo>
                    <a:pt x="117" y="658"/>
                  </a:lnTo>
                  <a:lnTo>
                    <a:pt x="117" y="653"/>
                  </a:lnTo>
                  <a:lnTo>
                    <a:pt x="110" y="655"/>
                  </a:lnTo>
                  <a:lnTo>
                    <a:pt x="106" y="658"/>
                  </a:lnTo>
                  <a:lnTo>
                    <a:pt x="104" y="660"/>
                  </a:lnTo>
                  <a:lnTo>
                    <a:pt x="101" y="662"/>
                  </a:lnTo>
                  <a:lnTo>
                    <a:pt x="99" y="665"/>
                  </a:lnTo>
                  <a:lnTo>
                    <a:pt x="92" y="665"/>
                  </a:lnTo>
                  <a:lnTo>
                    <a:pt x="87" y="669"/>
                  </a:lnTo>
                  <a:lnTo>
                    <a:pt x="78" y="674"/>
                  </a:lnTo>
                  <a:lnTo>
                    <a:pt x="71" y="678"/>
                  </a:lnTo>
                  <a:lnTo>
                    <a:pt x="69" y="683"/>
                  </a:lnTo>
                  <a:lnTo>
                    <a:pt x="69" y="685"/>
                  </a:lnTo>
                  <a:lnTo>
                    <a:pt x="71" y="690"/>
                  </a:lnTo>
                  <a:lnTo>
                    <a:pt x="69" y="692"/>
                  </a:lnTo>
                  <a:lnTo>
                    <a:pt x="69" y="692"/>
                  </a:lnTo>
                  <a:lnTo>
                    <a:pt x="67" y="690"/>
                  </a:lnTo>
                  <a:lnTo>
                    <a:pt x="65" y="690"/>
                  </a:lnTo>
                  <a:lnTo>
                    <a:pt x="65" y="692"/>
                  </a:lnTo>
                  <a:lnTo>
                    <a:pt x="65" y="695"/>
                  </a:lnTo>
                  <a:lnTo>
                    <a:pt x="62" y="695"/>
                  </a:lnTo>
                  <a:lnTo>
                    <a:pt x="60" y="692"/>
                  </a:lnTo>
                  <a:lnTo>
                    <a:pt x="60" y="690"/>
                  </a:lnTo>
                  <a:lnTo>
                    <a:pt x="62" y="688"/>
                  </a:lnTo>
                  <a:lnTo>
                    <a:pt x="60" y="685"/>
                  </a:lnTo>
                  <a:lnTo>
                    <a:pt x="55" y="685"/>
                  </a:lnTo>
                  <a:lnTo>
                    <a:pt x="53" y="685"/>
                  </a:lnTo>
                  <a:lnTo>
                    <a:pt x="49" y="685"/>
                  </a:lnTo>
                  <a:lnTo>
                    <a:pt x="44" y="685"/>
                  </a:lnTo>
                  <a:lnTo>
                    <a:pt x="39" y="688"/>
                  </a:lnTo>
                  <a:lnTo>
                    <a:pt x="37" y="692"/>
                  </a:lnTo>
                  <a:lnTo>
                    <a:pt x="33" y="695"/>
                  </a:lnTo>
                  <a:lnTo>
                    <a:pt x="28" y="697"/>
                  </a:lnTo>
                  <a:lnTo>
                    <a:pt x="23" y="702"/>
                  </a:lnTo>
                  <a:lnTo>
                    <a:pt x="23" y="704"/>
                  </a:lnTo>
                  <a:lnTo>
                    <a:pt x="21" y="706"/>
                  </a:lnTo>
                  <a:lnTo>
                    <a:pt x="19" y="704"/>
                  </a:lnTo>
                  <a:lnTo>
                    <a:pt x="14" y="706"/>
                  </a:lnTo>
                  <a:lnTo>
                    <a:pt x="12" y="708"/>
                  </a:lnTo>
                  <a:lnTo>
                    <a:pt x="12" y="711"/>
                  </a:lnTo>
                  <a:lnTo>
                    <a:pt x="10" y="711"/>
                  </a:lnTo>
                  <a:lnTo>
                    <a:pt x="7" y="711"/>
                  </a:lnTo>
                  <a:lnTo>
                    <a:pt x="3" y="711"/>
                  </a:lnTo>
                  <a:lnTo>
                    <a:pt x="0" y="715"/>
                  </a:lnTo>
                  <a:lnTo>
                    <a:pt x="0" y="718"/>
                  </a:lnTo>
                  <a:lnTo>
                    <a:pt x="0" y="720"/>
                  </a:lnTo>
                  <a:lnTo>
                    <a:pt x="5" y="720"/>
                  </a:lnTo>
                  <a:lnTo>
                    <a:pt x="5" y="718"/>
                  </a:lnTo>
                  <a:lnTo>
                    <a:pt x="5" y="715"/>
                  </a:lnTo>
                  <a:lnTo>
                    <a:pt x="7" y="713"/>
                  </a:lnTo>
                  <a:lnTo>
                    <a:pt x="10" y="715"/>
                  </a:lnTo>
                  <a:lnTo>
                    <a:pt x="7" y="718"/>
                  </a:lnTo>
                  <a:lnTo>
                    <a:pt x="10" y="720"/>
                  </a:lnTo>
                  <a:lnTo>
                    <a:pt x="12" y="718"/>
                  </a:lnTo>
                  <a:lnTo>
                    <a:pt x="16" y="713"/>
                  </a:lnTo>
                  <a:lnTo>
                    <a:pt x="16" y="711"/>
                  </a:lnTo>
                  <a:lnTo>
                    <a:pt x="19" y="713"/>
                  </a:lnTo>
                  <a:lnTo>
                    <a:pt x="19" y="715"/>
                  </a:lnTo>
                  <a:lnTo>
                    <a:pt x="19" y="718"/>
                  </a:lnTo>
                  <a:lnTo>
                    <a:pt x="21" y="718"/>
                  </a:lnTo>
                  <a:lnTo>
                    <a:pt x="23" y="713"/>
                  </a:lnTo>
                  <a:lnTo>
                    <a:pt x="26" y="718"/>
                  </a:lnTo>
                  <a:lnTo>
                    <a:pt x="26" y="718"/>
                  </a:lnTo>
                  <a:lnTo>
                    <a:pt x="26" y="713"/>
                  </a:lnTo>
                  <a:lnTo>
                    <a:pt x="30" y="713"/>
                  </a:lnTo>
                  <a:lnTo>
                    <a:pt x="33" y="713"/>
                  </a:lnTo>
                  <a:lnTo>
                    <a:pt x="37" y="711"/>
                  </a:lnTo>
                  <a:lnTo>
                    <a:pt x="39" y="706"/>
                  </a:lnTo>
                  <a:lnTo>
                    <a:pt x="39" y="702"/>
                  </a:lnTo>
                  <a:lnTo>
                    <a:pt x="42" y="702"/>
                  </a:lnTo>
                  <a:lnTo>
                    <a:pt x="46" y="697"/>
                  </a:lnTo>
                  <a:lnTo>
                    <a:pt x="46" y="697"/>
                  </a:lnTo>
                  <a:lnTo>
                    <a:pt x="51" y="699"/>
                  </a:lnTo>
                  <a:lnTo>
                    <a:pt x="51" y="702"/>
                  </a:lnTo>
                  <a:lnTo>
                    <a:pt x="46" y="702"/>
                  </a:lnTo>
                  <a:lnTo>
                    <a:pt x="44" y="706"/>
                  </a:lnTo>
                  <a:lnTo>
                    <a:pt x="44" y="708"/>
                  </a:lnTo>
                  <a:lnTo>
                    <a:pt x="46" y="711"/>
                  </a:lnTo>
                  <a:lnTo>
                    <a:pt x="51" y="706"/>
                  </a:lnTo>
                  <a:lnTo>
                    <a:pt x="53" y="704"/>
                  </a:lnTo>
                  <a:lnTo>
                    <a:pt x="55" y="702"/>
                  </a:lnTo>
                  <a:lnTo>
                    <a:pt x="55" y="704"/>
                  </a:lnTo>
                  <a:lnTo>
                    <a:pt x="58" y="702"/>
                  </a:lnTo>
                  <a:lnTo>
                    <a:pt x="60" y="702"/>
                  </a:lnTo>
                  <a:lnTo>
                    <a:pt x="60" y="704"/>
                  </a:lnTo>
                  <a:lnTo>
                    <a:pt x="58" y="706"/>
                  </a:lnTo>
                  <a:lnTo>
                    <a:pt x="60" y="708"/>
                  </a:lnTo>
                  <a:lnTo>
                    <a:pt x="62" y="704"/>
                  </a:lnTo>
                  <a:lnTo>
                    <a:pt x="67" y="704"/>
                  </a:lnTo>
                  <a:lnTo>
                    <a:pt x="69" y="702"/>
                  </a:lnTo>
                  <a:lnTo>
                    <a:pt x="71" y="702"/>
                  </a:lnTo>
                  <a:lnTo>
                    <a:pt x="76" y="695"/>
                  </a:lnTo>
                  <a:lnTo>
                    <a:pt x="81" y="695"/>
                  </a:lnTo>
                  <a:lnTo>
                    <a:pt x="83" y="695"/>
                  </a:lnTo>
                  <a:lnTo>
                    <a:pt x="83" y="697"/>
                  </a:lnTo>
                  <a:lnTo>
                    <a:pt x="81" y="702"/>
                  </a:lnTo>
                  <a:lnTo>
                    <a:pt x="78" y="706"/>
                  </a:lnTo>
                  <a:lnTo>
                    <a:pt x="78" y="706"/>
                  </a:lnTo>
                  <a:lnTo>
                    <a:pt x="78" y="706"/>
                  </a:lnTo>
                  <a:lnTo>
                    <a:pt x="85" y="702"/>
                  </a:lnTo>
                  <a:lnTo>
                    <a:pt x="85" y="695"/>
                  </a:lnTo>
                  <a:lnTo>
                    <a:pt x="85" y="692"/>
                  </a:lnTo>
                  <a:lnTo>
                    <a:pt x="87" y="697"/>
                  </a:lnTo>
                  <a:lnTo>
                    <a:pt x="90" y="695"/>
                  </a:lnTo>
                  <a:lnTo>
                    <a:pt x="92" y="695"/>
                  </a:lnTo>
                  <a:lnTo>
                    <a:pt x="97" y="695"/>
                  </a:lnTo>
                  <a:lnTo>
                    <a:pt x="101" y="690"/>
                  </a:lnTo>
                  <a:lnTo>
                    <a:pt x="101" y="690"/>
                  </a:lnTo>
                  <a:lnTo>
                    <a:pt x="104" y="692"/>
                  </a:lnTo>
                  <a:lnTo>
                    <a:pt x="106" y="688"/>
                  </a:lnTo>
                  <a:lnTo>
                    <a:pt x="108" y="685"/>
                  </a:lnTo>
                  <a:lnTo>
                    <a:pt x="108" y="685"/>
                  </a:lnTo>
                  <a:lnTo>
                    <a:pt x="108" y="688"/>
                  </a:lnTo>
                  <a:lnTo>
                    <a:pt x="108" y="692"/>
                  </a:lnTo>
                  <a:lnTo>
                    <a:pt x="110" y="692"/>
                  </a:lnTo>
                  <a:lnTo>
                    <a:pt x="113" y="688"/>
                  </a:lnTo>
                  <a:lnTo>
                    <a:pt x="110" y="688"/>
                  </a:lnTo>
                  <a:lnTo>
                    <a:pt x="115" y="685"/>
                  </a:lnTo>
                  <a:lnTo>
                    <a:pt x="115" y="683"/>
                  </a:lnTo>
                  <a:lnTo>
                    <a:pt x="108" y="683"/>
                  </a:lnTo>
                  <a:lnTo>
                    <a:pt x="106" y="681"/>
                  </a:lnTo>
                  <a:lnTo>
                    <a:pt x="113" y="681"/>
                  </a:lnTo>
                  <a:lnTo>
                    <a:pt x="117" y="676"/>
                  </a:lnTo>
                  <a:lnTo>
                    <a:pt x="126" y="676"/>
                  </a:lnTo>
                  <a:lnTo>
                    <a:pt x="129" y="674"/>
                  </a:lnTo>
                  <a:lnTo>
                    <a:pt x="126" y="672"/>
                  </a:lnTo>
                  <a:lnTo>
                    <a:pt x="126" y="672"/>
                  </a:lnTo>
                  <a:lnTo>
                    <a:pt x="129" y="672"/>
                  </a:lnTo>
                  <a:lnTo>
                    <a:pt x="131" y="669"/>
                  </a:lnTo>
                  <a:lnTo>
                    <a:pt x="133" y="669"/>
                  </a:lnTo>
                  <a:lnTo>
                    <a:pt x="136" y="669"/>
                  </a:lnTo>
                  <a:lnTo>
                    <a:pt x="136" y="672"/>
                  </a:lnTo>
                  <a:lnTo>
                    <a:pt x="138" y="672"/>
                  </a:lnTo>
                  <a:lnTo>
                    <a:pt x="140" y="669"/>
                  </a:lnTo>
                  <a:lnTo>
                    <a:pt x="138" y="667"/>
                  </a:lnTo>
                  <a:lnTo>
                    <a:pt x="142" y="665"/>
                  </a:lnTo>
                  <a:lnTo>
                    <a:pt x="142" y="662"/>
                  </a:lnTo>
                  <a:lnTo>
                    <a:pt x="142" y="660"/>
                  </a:lnTo>
                  <a:lnTo>
                    <a:pt x="145" y="662"/>
                  </a:lnTo>
                  <a:lnTo>
                    <a:pt x="145" y="665"/>
                  </a:lnTo>
                  <a:lnTo>
                    <a:pt x="147" y="667"/>
                  </a:lnTo>
                  <a:lnTo>
                    <a:pt x="152" y="662"/>
                  </a:lnTo>
                  <a:lnTo>
                    <a:pt x="154" y="660"/>
                  </a:lnTo>
                  <a:lnTo>
                    <a:pt x="156" y="660"/>
                  </a:lnTo>
                  <a:lnTo>
                    <a:pt x="159" y="658"/>
                  </a:lnTo>
                  <a:lnTo>
                    <a:pt x="161" y="655"/>
                  </a:lnTo>
                  <a:lnTo>
                    <a:pt x="163" y="658"/>
                  </a:lnTo>
                  <a:lnTo>
                    <a:pt x="165" y="658"/>
                  </a:lnTo>
                  <a:lnTo>
                    <a:pt x="170" y="653"/>
                  </a:lnTo>
                  <a:lnTo>
                    <a:pt x="170" y="648"/>
                  </a:lnTo>
                  <a:lnTo>
                    <a:pt x="168" y="648"/>
                  </a:lnTo>
                  <a:lnTo>
                    <a:pt x="165" y="648"/>
                  </a:lnTo>
                  <a:lnTo>
                    <a:pt x="165" y="648"/>
                  </a:lnTo>
                  <a:lnTo>
                    <a:pt x="170" y="644"/>
                  </a:lnTo>
                  <a:lnTo>
                    <a:pt x="175" y="644"/>
                  </a:lnTo>
                  <a:lnTo>
                    <a:pt x="177" y="639"/>
                  </a:lnTo>
                  <a:lnTo>
                    <a:pt x="179" y="639"/>
                  </a:lnTo>
                  <a:lnTo>
                    <a:pt x="179" y="642"/>
                  </a:lnTo>
                  <a:lnTo>
                    <a:pt x="184" y="637"/>
                  </a:lnTo>
                  <a:lnTo>
                    <a:pt x="188" y="635"/>
                  </a:lnTo>
                  <a:lnTo>
                    <a:pt x="188" y="632"/>
                  </a:lnTo>
                  <a:lnTo>
                    <a:pt x="191" y="632"/>
                  </a:lnTo>
                  <a:lnTo>
                    <a:pt x="193" y="630"/>
                  </a:lnTo>
                  <a:lnTo>
                    <a:pt x="195" y="630"/>
                  </a:lnTo>
                  <a:lnTo>
                    <a:pt x="197" y="632"/>
                  </a:lnTo>
                  <a:lnTo>
                    <a:pt x="197" y="632"/>
                  </a:lnTo>
                  <a:lnTo>
                    <a:pt x="200" y="630"/>
                  </a:lnTo>
                  <a:lnTo>
                    <a:pt x="202" y="630"/>
                  </a:lnTo>
                  <a:lnTo>
                    <a:pt x="204" y="628"/>
                  </a:lnTo>
                  <a:lnTo>
                    <a:pt x="204" y="625"/>
                  </a:lnTo>
                  <a:lnTo>
                    <a:pt x="207" y="625"/>
                  </a:lnTo>
                  <a:lnTo>
                    <a:pt x="209" y="623"/>
                  </a:lnTo>
                  <a:lnTo>
                    <a:pt x="209" y="625"/>
                  </a:lnTo>
                  <a:lnTo>
                    <a:pt x="216" y="625"/>
                  </a:lnTo>
                  <a:lnTo>
                    <a:pt x="216" y="621"/>
                  </a:lnTo>
                  <a:lnTo>
                    <a:pt x="218" y="621"/>
                  </a:lnTo>
                  <a:lnTo>
                    <a:pt x="218" y="623"/>
                  </a:lnTo>
                  <a:lnTo>
                    <a:pt x="220" y="623"/>
                  </a:lnTo>
                  <a:lnTo>
                    <a:pt x="223" y="621"/>
                  </a:lnTo>
                  <a:lnTo>
                    <a:pt x="225" y="623"/>
                  </a:lnTo>
                  <a:lnTo>
                    <a:pt x="225" y="623"/>
                  </a:lnTo>
                  <a:lnTo>
                    <a:pt x="227" y="616"/>
                  </a:lnTo>
                  <a:lnTo>
                    <a:pt x="225" y="616"/>
                  </a:lnTo>
                  <a:lnTo>
                    <a:pt x="223" y="616"/>
                  </a:lnTo>
                  <a:lnTo>
                    <a:pt x="225" y="614"/>
                  </a:lnTo>
                  <a:lnTo>
                    <a:pt x="230" y="612"/>
                  </a:lnTo>
                  <a:lnTo>
                    <a:pt x="232" y="612"/>
                  </a:lnTo>
                  <a:lnTo>
                    <a:pt x="232" y="612"/>
                  </a:lnTo>
                  <a:lnTo>
                    <a:pt x="234" y="612"/>
                  </a:lnTo>
                  <a:lnTo>
                    <a:pt x="232" y="609"/>
                  </a:lnTo>
                  <a:lnTo>
                    <a:pt x="230" y="607"/>
                  </a:lnTo>
                  <a:lnTo>
                    <a:pt x="232" y="607"/>
                  </a:lnTo>
                  <a:lnTo>
                    <a:pt x="234" y="607"/>
                  </a:lnTo>
                  <a:lnTo>
                    <a:pt x="239" y="605"/>
                  </a:lnTo>
                  <a:lnTo>
                    <a:pt x="243" y="605"/>
                  </a:lnTo>
                  <a:lnTo>
                    <a:pt x="248" y="600"/>
                  </a:lnTo>
                  <a:lnTo>
                    <a:pt x="250" y="600"/>
                  </a:lnTo>
                  <a:lnTo>
                    <a:pt x="255" y="595"/>
                  </a:lnTo>
                  <a:lnTo>
                    <a:pt x="255" y="588"/>
                  </a:lnTo>
                  <a:lnTo>
                    <a:pt x="255" y="588"/>
                  </a:lnTo>
                  <a:lnTo>
                    <a:pt x="252" y="588"/>
                  </a:lnTo>
                  <a:lnTo>
                    <a:pt x="252" y="584"/>
                  </a:lnTo>
                  <a:lnTo>
                    <a:pt x="250" y="582"/>
                  </a:lnTo>
                  <a:lnTo>
                    <a:pt x="243" y="582"/>
                  </a:lnTo>
                  <a:lnTo>
                    <a:pt x="246" y="579"/>
                  </a:lnTo>
                  <a:lnTo>
                    <a:pt x="246" y="575"/>
                  </a:lnTo>
                  <a:lnTo>
                    <a:pt x="250" y="572"/>
                  </a:lnTo>
                  <a:lnTo>
                    <a:pt x="250" y="570"/>
                  </a:lnTo>
                  <a:lnTo>
                    <a:pt x="255" y="570"/>
                  </a:lnTo>
                  <a:lnTo>
                    <a:pt x="255" y="568"/>
                  </a:lnTo>
                  <a:lnTo>
                    <a:pt x="255" y="568"/>
                  </a:lnTo>
                  <a:lnTo>
                    <a:pt x="257" y="565"/>
                  </a:lnTo>
                  <a:lnTo>
                    <a:pt x="259" y="565"/>
                  </a:lnTo>
                  <a:lnTo>
                    <a:pt x="266" y="563"/>
                  </a:lnTo>
                  <a:lnTo>
                    <a:pt x="268" y="565"/>
                  </a:lnTo>
                  <a:lnTo>
                    <a:pt x="273" y="563"/>
                  </a:lnTo>
                  <a:lnTo>
                    <a:pt x="273" y="565"/>
                  </a:lnTo>
                  <a:lnTo>
                    <a:pt x="275" y="568"/>
                  </a:lnTo>
                  <a:lnTo>
                    <a:pt x="278" y="568"/>
                  </a:lnTo>
                  <a:lnTo>
                    <a:pt x="280" y="563"/>
                  </a:lnTo>
                  <a:lnTo>
                    <a:pt x="280" y="561"/>
                  </a:lnTo>
                  <a:lnTo>
                    <a:pt x="278" y="561"/>
                  </a:lnTo>
                  <a:lnTo>
                    <a:pt x="278" y="558"/>
                  </a:lnTo>
                  <a:lnTo>
                    <a:pt x="280" y="558"/>
                  </a:lnTo>
                  <a:lnTo>
                    <a:pt x="282" y="558"/>
                  </a:lnTo>
                  <a:lnTo>
                    <a:pt x="289" y="556"/>
                  </a:lnTo>
                  <a:lnTo>
                    <a:pt x="291" y="551"/>
                  </a:lnTo>
                  <a:lnTo>
                    <a:pt x="289" y="547"/>
                  </a:lnTo>
                  <a:lnTo>
                    <a:pt x="284" y="542"/>
                  </a:lnTo>
                  <a:lnTo>
                    <a:pt x="282" y="542"/>
                  </a:lnTo>
                  <a:lnTo>
                    <a:pt x="280" y="545"/>
                  </a:lnTo>
                  <a:lnTo>
                    <a:pt x="280" y="545"/>
                  </a:lnTo>
                  <a:lnTo>
                    <a:pt x="282" y="542"/>
                  </a:lnTo>
                  <a:lnTo>
                    <a:pt x="287" y="542"/>
                  </a:lnTo>
                  <a:lnTo>
                    <a:pt x="289" y="545"/>
                  </a:lnTo>
                  <a:lnTo>
                    <a:pt x="296" y="545"/>
                  </a:lnTo>
                  <a:lnTo>
                    <a:pt x="301" y="540"/>
                  </a:lnTo>
                  <a:lnTo>
                    <a:pt x="298" y="538"/>
                  </a:lnTo>
                  <a:lnTo>
                    <a:pt x="307" y="533"/>
                  </a:lnTo>
                  <a:lnTo>
                    <a:pt x="314" y="528"/>
                  </a:lnTo>
                  <a:lnTo>
                    <a:pt x="317" y="528"/>
                  </a:lnTo>
                  <a:lnTo>
                    <a:pt x="319" y="526"/>
                  </a:lnTo>
                  <a:lnTo>
                    <a:pt x="319" y="524"/>
                  </a:lnTo>
                  <a:lnTo>
                    <a:pt x="328" y="517"/>
                  </a:lnTo>
                  <a:lnTo>
                    <a:pt x="335" y="517"/>
                  </a:lnTo>
                  <a:lnTo>
                    <a:pt x="344" y="510"/>
                  </a:lnTo>
                  <a:lnTo>
                    <a:pt x="349" y="508"/>
                  </a:lnTo>
                  <a:lnTo>
                    <a:pt x="355" y="501"/>
                  </a:lnTo>
                  <a:lnTo>
                    <a:pt x="353" y="505"/>
                  </a:lnTo>
                  <a:lnTo>
                    <a:pt x="353" y="510"/>
                  </a:lnTo>
                  <a:lnTo>
                    <a:pt x="355" y="510"/>
                  </a:lnTo>
                  <a:lnTo>
                    <a:pt x="360" y="512"/>
                  </a:lnTo>
                  <a:lnTo>
                    <a:pt x="360" y="512"/>
                  </a:lnTo>
                  <a:lnTo>
                    <a:pt x="365" y="508"/>
                  </a:lnTo>
                  <a:lnTo>
                    <a:pt x="369" y="505"/>
                  </a:lnTo>
                  <a:lnTo>
                    <a:pt x="378" y="503"/>
                  </a:lnTo>
                  <a:lnTo>
                    <a:pt x="381" y="501"/>
                  </a:lnTo>
                  <a:lnTo>
                    <a:pt x="378" y="505"/>
                  </a:lnTo>
                  <a:lnTo>
                    <a:pt x="371" y="508"/>
                  </a:lnTo>
                  <a:lnTo>
                    <a:pt x="367" y="510"/>
                  </a:lnTo>
                  <a:lnTo>
                    <a:pt x="360" y="519"/>
                  </a:lnTo>
                  <a:lnTo>
                    <a:pt x="358" y="521"/>
                  </a:lnTo>
                  <a:lnTo>
                    <a:pt x="362" y="528"/>
                  </a:lnTo>
                  <a:lnTo>
                    <a:pt x="365" y="533"/>
                  </a:lnTo>
                  <a:lnTo>
                    <a:pt x="360" y="528"/>
                  </a:lnTo>
                  <a:lnTo>
                    <a:pt x="355" y="528"/>
                  </a:lnTo>
                  <a:lnTo>
                    <a:pt x="355" y="531"/>
                  </a:lnTo>
                  <a:lnTo>
                    <a:pt x="351" y="531"/>
                  </a:lnTo>
                  <a:lnTo>
                    <a:pt x="349" y="528"/>
                  </a:lnTo>
                  <a:lnTo>
                    <a:pt x="346" y="521"/>
                  </a:lnTo>
                  <a:lnTo>
                    <a:pt x="339" y="526"/>
                  </a:lnTo>
                  <a:lnTo>
                    <a:pt x="337" y="526"/>
                  </a:lnTo>
                  <a:lnTo>
                    <a:pt x="330" y="528"/>
                  </a:lnTo>
                  <a:lnTo>
                    <a:pt x="326" y="528"/>
                  </a:lnTo>
                  <a:lnTo>
                    <a:pt x="321" y="533"/>
                  </a:lnTo>
                  <a:lnTo>
                    <a:pt x="321" y="538"/>
                  </a:lnTo>
                  <a:lnTo>
                    <a:pt x="321" y="540"/>
                  </a:lnTo>
                  <a:lnTo>
                    <a:pt x="319" y="545"/>
                  </a:lnTo>
                  <a:lnTo>
                    <a:pt x="314" y="549"/>
                  </a:lnTo>
                  <a:lnTo>
                    <a:pt x="312" y="554"/>
                  </a:lnTo>
                  <a:lnTo>
                    <a:pt x="301" y="563"/>
                  </a:lnTo>
                  <a:lnTo>
                    <a:pt x="298" y="568"/>
                  </a:lnTo>
                  <a:lnTo>
                    <a:pt x="298" y="572"/>
                  </a:lnTo>
                  <a:lnTo>
                    <a:pt x="303" y="577"/>
                  </a:lnTo>
                  <a:lnTo>
                    <a:pt x="305" y="575"/>
                  </a:lnTo>
                  <a:lnTo>
                    <a:pt x="305" y="575"/>
                  </a:lnTo>
                  <a:lnTo>
                    <a:pt x="310" y="570"/>
                  </a:lnTo>
                  <a:lnTo>
                    <a:pt x="312" y="572"/>
                  </a:lnTo>
                  <a:lnTo>
                    <a:pt x="312" y="575"/>
                  </a:lnTo>
                  <a:lnTo>
                    <a:pt x="305" y="579"/>
                  </a:lnTo>
                  <a:lnTo>
                    <a:pt x="303" y="579"/>
                  </a:lnTo>
                  <a:lnTo>
                    <a:pt x="301" y="584"/>
                  </a:lnTo>
                  <a:lnTo>
                    <a:pt x="296" y="582"/>
                  </a:lnTo>
                  <a:lnTo>
                    <a:pt x="294" y="582"/>
                  </a:lnTo>
                  <a:lnTo>
                    <a:pt x="291" y="584"/>
                  </a:lnTo>
                  <a:lnTo>
                    <a:pt x="291" y="586"/>
                  </a:lnTo>
                  <a:lnTo>
                    <a:pt x="289" y="586"/>
                  </a:lnTo>
                  <a:lnTo>
                    <a:pt x="284" y="586"/>
                  </a:lnTo>
                  <a:lnTo>
                    <a:pt x="284" y="591"/>
                  </a:lnTo>
                  <a:lnTo>
                    <a:pt x="291" y="598"/>
                  </a:lnTo>
                  <a:lnTo>
                    <a:pt x="294" y="598"/>
                  </a:lnTo>
                  <a:lnTo>
                    <a:pt x="294" y="593"/>
                  </a:lnTo>
                  <a:lnTo>
                    <a:pt x="296" y="595"/>
                  </a:lnTo>
                  <a:lnTo>
                    <a:pt x="298" y="591"/>
                  </a:lnTo>
                  <a:lnTo>
                    <a:pt x="301" y="591"/>
                  </a:lnTo>
                  <a:lnTo>
                    <a:pt x="301" y="595"/>
                  </a:lnTo>
                  <a:lnTo>
                    <a:pt x="303" y="593"/>
                  </a:lnTo>
                  <a:lnTo>
                    <a:pt x="305" y="591"/>
                  </a:lnTo>
                  <a:lnTo>
                    <a:pt x="307" y="591"/>
                  </a:lnTo>
                  <a:lnTo>
                    <a:pt x="312" y="586"/>
                  </a:lnTo>
                  <a:lnTo>
                    <a:pt x="312" y="582"/>
                  </a:lnTo>
                  <a:lnTo>
                    <a:pt x="314" y="579"/>
                  </a:lnTo>
                  <a:lnTo>
                    <a:pt x="314" y="582"/>
                  </a:lnTo>
                  <a:lnTo>
                    <a:pt x="314" y="584"/>
                  </a:lnTo>
                  <a:lnTo>
                    <a:pt x="314" y="586"/>
                  </a:lnTo>
                  <a:lnTo>
                    <a:pt x="319" y="586"/>
                  </a:lnTo>
                  <a:lnTo>
                    <a:pt x="326" y="582"/>
                  </a:lnTo>
                  <a:lnTo>
                    <a:pt x="330" y="582"/>
                  </a:lnTo>
                  <a:lnTo>
                    <a:pt x="330" y="584"/>
                  </a:lnTo>
                  <a:lnTo>
                    <a:pt x="333" y="582"/>
                  </a:lnTo>
                  <a:lnTo>
                    <a:pt x="335" y="575"/>
                  </a:lnTo>
                  <a:lnTo>
                    <a:pt x="339" y="572"/>
                  </a:lnTo>
                  <a:lnTo>
                    <a:pt x="342" y="572"/>
                  </a:lnTo>
                  <a:lnTo>
                    <a:pt x="337" y="577"/>
                  </a:lnTo>
                  <a:lnTo>
                    <a:pt x="337" y="579"/>
                  </a:lnTo>
                  <a:lnTo>
                    <a:pt x="339" y="579"/>
                  </a:lnTo>
                  <a:lnTo>
                    <a:pt x="344" y="572"/>
                  </a:lnTo>
                  <a:lnTo>
                    <a:pt x="346" y="565"/>
                  </a:lnTo>
                  <a:lnTo>
                    <a:pt x="349" y="563"/>
                  </a:lnTo>
                  <a:lnTo>
                    <a:pt x="349" y="568"/>
                  </a:lnTo>
                  <a:lnTo>
                    <a:pt x="346" y="572"/>
                  </a:lnTo>
                  <a:lnTo>
                    <a:pt x="346" y="575"/>
                  </a:lnTo>
                  <a:lnTo>
                    <a:pt x="351" y="568"/>
                  </a:lnTo>
                  <a:lnTo>
                    <a:pt x="353" y="570"/>
                  </a:lnTo>
                  <a:lnTo>
                    <a:pt x="353" y="575"/>
                  </a:lnTo>
                  <a:lnTo>
                    <a:pt x="358" y="575"/>
                  </a:lnTo>
                  <a:lnTo>
                    <a:pt x="358" y="577"/>
                  </a:lnTo>
                  <a:lnTo>
                    <a:pt x="362" y="572"/>
                  </a:lnTo>
                  <a:lnTo>
                    <a:pt x="365" y="568"/>
                  </a:lnTo>
                  <a:lnTo>
                    <a:pt x="369" y="568"/>
                  </a:lnTo>
                  <a:lnTo>
                    <a:pt x="371" y="565"/>
                  </a:lnTo>
                  <a:lnTo>
                    <a:pt x="369" y="565"/>
                  </a:lnTo>
                  <a:lnTo>
                    <a:pt x="371" y="561"/>
                  </a:lnTo>
                  <a:lnTo>
                    <a:pt x="378" y="558"/>
                  </a:lnTo>
                  <a:lnTo>
                    <a:pt x="381" y="554"/>
                  </a:lnTo>
                  <a:lnTo>
                    <a:pt x="381" y="551"/>
                  </a:lnTo>
                  <a:lnTo>
                    <a:pt x="376" y="551"/>
                  </a:lnTo>
                  <a:lnTo>
                    <a:pt x="374" y="549"/>
                  </a:lnTo>
                  <a:lnTo>
                    <a:pt x="369" y="549"/>
                  </a:lnTo>
                  <a:lnTo>
                    <a:pt x="371" y="547"/>
                  </a:lnTo>
                  <a:lnTo>
                    <a:pt x="374" y="547"/>
                  </a:lnTo>
                  <a:lnTo>
                    <a:pt x="378" y="547"/>
                  </a:lnTo>
                  <a:lnTo>
                    <a:pt x="378" y="545"/>
                  </a:lnTo>
                  <a:lnTo>
                    <a:pt x="378" y="542"/>
                  </a:lnTo>
                  <a:lnTo>
                    <a:pt x="376" y="542"/>
                  </a:lnTo>
                  <a:lnTo>
                    <a:pt x="371" y="540"/>
                  </a:lnTo>
                  <a:lnTo>
                    <a:pt x="371" y="538"/>
                  </a:lnTo>
                  <a:lnTo>
                    <a:pt x="376" y="535"/>
                  </a:lnTo>
                  <a:lnTo>
                    <a:pt x="378" y="535"/>
                  </a:lnTo>
                  <a:lnTo>
                    <a:pt x="381" y="535"/>
                  </a:lnTo>
                  <a:lnTo>
                    <a:pt x="381" y="533"/>
                  </a:lnTo>
                  <a:lnTo>
                    <a:pt x="381" y="528"/>
                  </a:lnTo>
                  <a:lnTo>
                    <a:pt x="388" y="526"/>
                  </a:lnTo>
                  <a:lnTo>
                    <a:pt x="390" y="528"/>
                  </a:lnTo>
                  <a:lnTo>
                    <a:pt x="392" y="528"/>
                  </a:lnTo>
                  <a:lnTo>
                    <a:pt x="399" y="528"/>
                  </a:lnTo>
                  <a:lnTo>
                    <a:pt x="390" y="533"/>
                  </a:lnTo>
                  <a:lnTo>
                    <a:pt x="392" y="538"/>
                  </a:lnTo>
                  <a:lnTo>
                    <a:pt x="392" y="545"/>
                  </a:lnTo>
                  <a:lnTo>
                    <a:pt x="394" y="545"/>
                  </a:lnTo>
                  <a:lnTo>
                    <a:pt x="397" y="535"/>
                  </a:lnTo>
                  <a:lnTo>
                    <a:pt x="399" y="533"/>
                  </a:lnTo>
                  <a:lnTo>
                    <a:pt x="401" y="533"/>
                  </a:lnTo>
                  <a:lnTo>
                    <a:pt x="401" y="535"/>
                  </a:lnTo>
                  <a:lnTo>
                    <a:pt x="399" y="540"/>
                  </a:lnTo>
                  <a:lnTo>
                    <a:pt x="399" y="542"/>
                  </a:lnTo>
                  <a:lnTo>
                    <a:pt x="404" y="538"/>
                  </a:lnTo>
                  <a:lnTo>
                    <a:pt x="406" y="535"/>
                  </a:lnTo>
                  <a:lnTo>
                    <a:pt x="408" y="538"/>
                  </a:lnTo>
                  <a:lnTo>
                    <a:pt x="413" y="535"/>
                  </a:lnTo>
                  <a:lnTo>
                    <a:pt x="413" y="535"/>
                  </a:lnTo>
                  <a:lnTo>
                    <a:pt x="417" y="533"/>
                  </a:lnTo>
                  <a:lnTo>
                    <a:pt x="422" y="531"/>
                  </a:lnTo>
                  <a:lnTo>
                    <a:pt x="424" y="533"/>
                  </a:lnTo>
                  <a:lnTo>
                    <a:pt x="424" y="535"/>
                  </a:lnTo>
                  <a:lnTo>
                    <a:pt x="420" y="535"/>
                  </a:lnTo>
                  <a:lnTo>
                    <a:pt x="415" y="538"/>
                  </a:lnTo>
                  <a:lnTo>
                    <a:pt x="413" y="538"/>
                  </a:lnTo>
                  <a:lnTo>
                    <a:pt x="410" y="542"/>
                  </a:lnTo>
                  <a:lnTo>
                    <a:pt x="413" y="545"/>
                  </a:lnTo>
                  <a:lnTo>
                    <a:pt x="420" y="545"/>
                  </a:lnTo>
                  <a:lnTo>
                    <a:pt x="422" y="547"/>
                  </a:lnTo>
                  <a:lnTo>
                    <a:pt x="422" y="549"/>
                  </a:lnTo>
                  <a:lnTo>
                    <a:pt x="417" y="547"/>
                  </a:lnTo>
                  <a:lnTo>
                    <a:pt x="413" y="547"/>
                  </a:lnTo>
                  <a:lnTo>
                    <a:pt x="410" y="547"/>
                  </a:lnTo>
                  <a:lnTo>
                    <a:pt x="408" y="551"/>
                  </a:lnTo>
                  <a:lnTo>
                    <a:pt x="413" y="551"/>
                  </a:lnTo>
                  <a:lnTo>
                    <a:pt x="415" y="549"/>
                  </a:lnTo>
                  <a:lnTo>
                    <a:pt x="417" y="551"/>
                  </a:lnTo>
                  <a:lnTo>
                    <a:pt x="417" y="554"/>
                  </a:lnTo>
                  <a:lnTo>
                    <a:pt x="413" y="554"/>
                  </a:lnTo>
                  <a:lnTo>
                    <a:pt x="413" y="556"/>
                  </a:lnTo>
                  <a:lnTo>
                    <a:pt x="417" y="558"/>
                  </a:lnTo>
                  <a:lnTo>
                    <a:pt x="420" y="561"/>
                  </a:lnTo>
                  <a:lnTo>
                    <a:pt x="417" y="561"/>
                  </a:lnTo>
                  <a:lnTo>
                    <a:pt x="415" y="563"/>
                  </a:lnTo>
                  <a:lnTo>
                    <a:pt x="415" y="565"/>
                  </a:lnTo>
                  <a:lnTo>
                    <a:pt x="417" y="565"/>
                  </a:lnTo>
                  <a:lnTo>
                    <a:pt x="422" y="563"/>
                  </a:lnTo>
                  <a:lnTo>
                    <a:pt x="426" y="565"/>
                  </a:lnTo>
                  <a:lnTo>
                    <a:pt x="429" y="568"/>
                  </a:lnTo>
                  <a:lnTo>
                    <a:pt x="436" y="565"/>
                  </a:lnTo>
                  <a:lnTo>
                    <a:pt x="438" y="568"/>
                  </a:lnTo>
                  <a:lnTo>
                    <a:pt x="436" y="570"/>
                  </a:lnTo>
                  <a:lnTo>
                    <a:pt x="433" y="572"/>
                  </a:lnTo>
                  <a:lnTo>
                    <a:pt x="436" y="575"/>
                  </a:lnTo>
                  <a:lnTo>
                    <a:pt x="436" y="575"/>
                  </a:lnTo>
                  <a:lnTo>
                    <a:pt x="438" y="577"/>
                  </a:lnTo>
                  <a:lnTo>
                    <a:pt x="440" y="579"/>
                  </a:lnTo>
                  <a:lnTo>
                    <a:pt x="442" y="575"/>
                  </a:lnTo>
                  <a:lnTo>
                    <a:pt x="442" y="572"/>
                  </a:lnTo>
                  <a:lnTo>
                    <a:pt x="442" y="570"/>
                  </a:lnTo>
                  <a:lnTo>
                    <a:pt x="447" y="570"/>
                  </a:lnTo>
                  <a:lnTo>
                    <a:pt x="445" y="575"/>
                  </a:lnTo>
                  <a:lnTo>
                    <a:pt x="445" y="577"/>
                  </a:lnTo>
                  <a:lnTo>
                    <a:pt x="440" y="582"/>
                  </a:lnTo>
                  <a:lnTo>
                    <a:pt x="445" y="586"/>
                  </a:lnTo>
                  <a:lnTo>
                    <a:pt x="442" y="586"/>
                  </a:lnTo>
                  <a:lnTo>
                    <a:pt x="440" y="586"/>
                  </a:lnTo>
                  <a:lnTo>
                    <a:pt x="438" y="586"/>
                  </a:lnTo>
                  <a:lnTo>
                    <a:pt x="438" y="588"/>
                  </a:lnTo>
                  <a:lnTo>
                    <a:pt x="449" y="591"/>
                  </a:lnTo>
                  <a:lnTo>
                    <a:pt x="452" y="591"/>
                  </a:lnTo>
                  <a:lnTo>
                    <a:pt x="454" y="591"/>
                  </a:lnTo>
                  <a:lnTo>
                    <a:pt x="459" y="591"/>
                  </a:lnTo>
                  <a:lnTo>
                    <a:pt x="463" y="591"/>
                  </a:lnTo>
                  <a:lnTo>
                    <a:pt x="468" y="591"/>
                  </a:lnTo>
                  <a:lnTo>
                    <a:pt x="470" y="591"/>
                  </a:lnTo>
                  <a:lnTo>
                    <a:pt x="470" y="593"/>
                  </a:lnTo>
                  <a:lnTo>
                    <a:pt x="472" y="593"/>
                  </a:lnTo>
                  <a:lnTo>
                    <a:pt x="475" y="598"/>
                  </a:lnTo>
                  <a:lnTo>
                    <a:pt x="477" y="600"/>
                  </a:lnTo>
                  <a:lnTo>
                    <a:pt x="479" y="602"/>
                  </a:lnTo>
                  <a:lnTo>
                    <a:pt x="481" y="602"/>
                  </a:lnTo>
                  <a:lnTo>
                    <a:pt x="488" y="600"/>
                  </a:lnTo>
                  <a:lnTo>
                    <a:pt x="488" y="598"/>
                  </a:lnTo>
                  <a:lnTo>
                    <a:pt x="491" y="598"/>
                  </a:lnTo>
                  <a:lnTo>
                    <a:pt x="491" y="602"/>
                  </a:lnTo>
                  <a:lnTo>
                    <a:pt x="488" y="605"/>
                  </a:lnTo>
                  <a:lnTo>
                    <a:pt x="484" y="605"/>
                  </a:lnTo>
                  <a:lnTo>
                    <a:pt x="486" y="607"/>
                  </a:lnTo>
                  <a:lnTo>
                    <a:pt x="491" y="609"/>
                  </a:lnTo>
                  <a:lnTo>
                    <a:pt x="493" y="612"/>
                  </a:lnTo>
                  <a:lnTo>
                    <a:pt x="495" y="614"/>
                  </a:lnTo>
                  <a:lnTo>
                    <a:pt x="500" y="616"/>
                  </a:lnTo>
                  <a:lnTo>
                    <a:pt x="507" y="614"/>
                  </a:lnTo>
                  <a:lnTo>
                    <a:pt x="511" y="614"/>
                  </a:lnTo>
                  <a:lnTo>
                    <a:pt x="511" y="616"/>
                  </a:lnTo>
                  <a:lnTo>
                    <a:pt x="514" y="612"/>
                  </a:lnTo>
                  <a:lnTo>
                    <a:pt x="520" y="609"/>
                  </a:lnTo>
                  <a:lnTo>
                    <a:pt x="520" y="609"/>
                  </a:lnTo>
                  <a:lnTo>
                    <a:pt x="520" y="612"/>
                  </a:lnTo>
                  <a:lnTo>
                    <a:pt x="516" y="614"/>
                  </a:lnTo>
                  <a:lnTo>
                    <a:pt x="516" y="621"/>
                  </a:lnTo>
                  <a:lnTo>
                    <a:pt x="514" y="625"/>
                  </a:lnTo>
                  <a:lnTo>
                    <a:pt x="511" y="625"/>
                  </a:lnTo>
                  <a:lnTo>
                    <a:pt x="507" y="623"/>
                  </a:lnTo>
                  <a:lnTo>
                    <a:pt x="504" y="625"/>
                  </a:lnTo>
                  <a:lnTo>
                    <a:pt x="509" y="630"/>
                  </a:lnTo>
                  <a:lnTo>
                    <a:pt x="509" y="632"/>
                  </a:lnTo>
                  <a:lnTo>
                    <a:pt x="511" y="635"/>
                  </a:lnTo>
                  <a:lnTo>
                    <a:pt x="516" y="635"/>
                  </a:lnTo>
                  <a:lnTo>
                    <a:pt x="518" y="635"/>
                  </a:lnTo>
                  <a:lnTo>
                    <a:pt x="516" y="637"/>
                  </a:lnTo>
                  <a:lnTo>
                    <a:pt x="514" y="637"/>
                  </a:lnTo>
                  <a:lnTo>
                    <a:pt x="514" y="639"/>
                  </a:lnTo>
                  <a:lnTo>
                    <a:pt x="520" y="644"/>
                  </a:lnTo>
                  <a:lnTo>
                    <a:pt x="520" y="644"/>
                  </a:lnTo>
                  <a:lnTo>
                    <a:pt x="525" y="644"/>
                  </a:lnTo>
                  <a:lnTo>
                    <a:pt x="527" y="642"/>
                  </a:lnTo>
                  <a:lnTo>
                    <a:pt x="532" y="632"/>
                  </a:lnTo>
                  <a:lnTo>
                    <a:pt x="530" y="639"/>
                  </a:lnTo>
                  <a:lnTo>
                    <a:pt x="530" y="644"/>
                  </a:lnTo>
                  <a:lnTo>
                    <a:pt x="530" y="646"/>
                  </a:lnTo>
                  <a:lnTo>
                    <a:pt x="527" y="646"/>
                  </a:lnTo>
                  <a:lnTo>
                    <a:pt x="525" y="651"/>
                  </a:lnTo>
                  <a:lnTo>
                    <a:pt x="525" y="653"/>
                  </a:lnTo>
                  <a:lnTo>
                    <a:pt x="527" y="655"/>
                  </a:lnTo>
                  <a:lnTo>
                    <a:pt x="527" y="658"/>
                  </a:lnTo>
                  <a:lnTo>
                    <a:pt x="527" y="667"/>
                  </a:lnTo>
                  <a:lnTo>
                    <a:pt x="530" y="669"/>
                  </a:lnTo>
                  <a:lnTo>
                    <a:pt x="532" y="669"/>
                  </a:lnTo>
                  <a:lnTo>
                    <a:pt x="530" y="672"/>
                  </a:lnTo>
                  <a:lnTo>
                    <a:pt x="532" y="676"/>
                  </a:lnTo>
                  <a:lnTo>
                    <a:pt x="536" y="683"/>
                  </a:lnTo>
                  <a:lnTo>
                    <a:pt x="539" y="683"/>
                  </a:lnTo>
                  <a:lnTo>
                    <a:pt x="541" y="685"/>
                  </a:lnTo>
                  <a:lnTo>
                    <a:pt x="541" y="683"/>
                  </a:lnTo>
                  <a:lnTo>
                    <a:pt x="543" y="688"/>
                  </a:lnTo>
                  <a:lnTo>
                    <a:pt x="548" y="685"/>
                  </a:lnTo>
                  <a:lnTo>
                    <a:pt x="546" y="683"/>
                  </a:lnTo>
                  <a:lnTo>
                    <a:pt x="548" y="683"/>
                  </a:lnTo>
                  <a:lnTo>
                    <a:pt x="548" y="683"/>
                  </a:lnTo>
                  <a:lnTo>
                    <a:pt x="550" y="685"/>
                  </a:lnTo>
                  <a:lnTo>
                    <a:pt x="552" y="681"/>
                  </a:lnTo>
                  <a:lnTo>
                    <a:pt x="550" y="676"/>
                  </a:lnTo>
                  <a:lnTo>
                    <a:pt x="548" y="676"/>
                  </a:lnTo>
                  <a:lnTo>
                    <a:pt x="546" y="676"/>
                  </a:lnTo>
                  <a:lnTo>
                    <a:pt x="546" y="676"/>
                  </a:lnTo>
                  <a:lnTo>
                    <a:pt x="548" y="672"/>
                  </a:lnTo>
                  <a:lnTo>
                    <a:pt x="548" y="669"/>
                  </a:lnTo>
                  <a:lnTo>
                    <a:pt x="546" y="667"/>
                  </a:lnTo>
                  <a:lnTo>
                    <a:pt x="543" y="665"/>
                  </a:lnTo>
                  <a:lnTo>
                    <a:pt x="543" y="662"/>
                  </a:lnTo>
                  <a:lnTo>
                    <a:pt x="546" y="660"/>
                  </a:lnTo>
                  <a:lnTo>
                    <a:pt x="546" y="655"/>
                  </a:lnTo>
                  <a:lnTo>
                    <a:pt x="548" y="658"/>
                  </a:lnTo>
                  <a:lnTo>
                    <a:pt x="548" y="660"/>
                  </a:lnTo>
                  <a:lnTo>
                    <a:pt x="550" y="662"/>
                  </a:lnTo>
                  <a:lnTo>
                    <a:pt x="552" y="660"/>
                  </a:lnTo>
                  <a:lnTo>
                    <a:pt x="552" y="662"/>
                  </a:lnTo>
                  <a:lnTo>
                    <a:pt x="555" y="665"/>
                  </a:lnTo>
                  <a:lnTo>
                    <a:pt x="552" y="669"/>
                  </a:lnTo>
                  <a:lnTo>
                    <a:pt x="555" y="672"/>
                  </a:lnTo>
                  <a:lnTo>
                    <a:pt x="557" y="672"/>
                  </a:lnTo>
                  <a:lnTo>
                    <a:pt x="559" y="669"/>
                  </a:lnTo>
                  <a:lnTo>
                    <a:pt x="562" y="669"/>
                  </a:lnTo>
                  <a:lnTo>
                    <a:pt x="559" y="672"/>
                  </a:lnTo>
                  <a:lnTo>
                    <a:pt x="557" y="674"/>
                  </a:lnTo>
                  <a:lnTo>
                    <a:pt x="557" y="678"/>
                  </a:lnTo>
                  <a:lnTo>
                    <a:pt x="559" y="681"/>
                  </a:lnTo>
                  <a:lnTo>
                    <a:pt x="557" y="685"/>
                  </a:lnTo>
                  <a:lnTo>
                    <a:pt x="557" y="688"/>
                  </a:lnTo>
                  <a:lnTo>
                    <a:pt x="562" y="688"/>
                  </a:lnTo>
                  <a:lnTo>
                    <a:pt x="564" y="688"/>
                  </a:lnTo>
                  <a:lnTo>
                    <a:pt x="564" y="683"/>
                  </a:lnTo>
                  <a:lnTo>
                    <a:pt x="566" y="688"/>
                  </a:lnTo>
                  <a:lnTo>
                    <a:pt x="564" y="688"/>
                  </a:lnTo>
                  <a:lnTo>
                    <a:pt x="566" y="692"/>
                  </a:lnTo>
                  <a:lnTo>
                    <a:pt x="568" y="695"/>
                  </a:lnTo>
                  <a:lnTo>
                    <a:pt x="571" y="688"/>
                  </a:lnTo>
                  <a:lnTo>
                    <a:pt x="573" y="683"/>
                  </a:lnTo>
                  <a:lnTo>
                    <a:pt x="573" y="681"/>
                  </a:lnTo>
                  <a:lnTo>
                    <a:pt x="575" y="672"/>
                  </a:lnTo>
                  <a:lnTo>
                    <a:pt x="578" y="662"/>
                  </a:lnTo>
                  <a:lnTo>
                    <a:pt x="578" y="653"/>
                  </a:lnTo>
                  <a:lnTo>
                    <a:pt x="575" y="648"/>
                  </a:lnTo>
                  <a:lnTo>
                    <a:pt x="575" y="644"/>
                  </a:lnTo>
                  <a:lnTo>
                    <a:pt x="575" y="644"/>
                  </a:lnTo>
                  <a:lnTo>
                    <a:pt x="575" y="644"/>
                  </a:lnTo>
                  <a:lnTo>
                    <a:pt x="578" y="651"/>
                  </a:lnTo>
                  <a:lnTo>
                    <a:pt x="580" y="651"/>
                  </a:lnTo>
                  <a:lnTo>
                    <a:pt x="582" y="646"/>
                  </a:lnTo>
                  <a:lnTo>
                    <a:pt x="587" y="642"/>
                  </a:lnTo>
                  <a:lnTo>
                    <a:pt x="585" y="648"/>
                  </a:lnTo>
                  <a:lnTo>
                    <a:pt x="582" y="655"/>
                  </a:lnTo>
                  <a:lnTo>
                    <a:pt x="585" y="660"/>
                  </a:lnTo>
                  <a:lnTo>
                    <a:pt x="580" y="669"/>
                  </a:lnTo>
                  <a:lnTo>
                    <a:pt x="580" y="674"/>
                  </a:lnTo>
                  <a:lnTo>
                    <a:pt x="580" y="676"/>
                  </a:lnTo>
                  <a:lnTo>
                    <a:pt x="578" y="678"/>
                  </a:lnTo>
                  <a:lnTo>
                    <a:pt x="578" y="683"/>
                  </a:lnTo>
                  <a:lnTo>
                    <a:pt x="578" y="688"/>
                  </a:lnTo>
                  <a:lnTo>
                    <a:pt x="580" y="692"/>
                  </a:lnTo>
                  <a:lnTo>
                    <a:pt x="582" y="695"/>
                  </a:lnTo>
                  <a:lnTo>
                    <a:pt x="585" y="699"/>
                  </a:lnTo>
                  <a:lnTo>
                    <a:pt x="585" y="699"/>
                  </a:lnTo>
                  <a:lnTo>
                    <a:pt x="585" y="704"/>
                  </a:lnTo>
                  <a:lnTo>
                    <a:pt x="589" y="706"/>
                  </a:lnTo>
                  <a:lnTo>
                    <a:pt x="591" y="704"/>
                  </a:lnTo>
                  <a:lnTo>
                    <a:pt x="594" y="706"/>
                  </a:lnTo>
                  <a:lnTo>
                    <a:pt x="596" y="704"/>
                  </a:lnTo>
                  <a:lnTo>
                    <a:pt x="601" y="704"/>
                  </a:lnTo>
                  <a:lnTo>
                    <a:pt x="601" y="706"/>
                  </a:lnTo>
                  <a:lnTo>
                    <a:pt x="596" y="708"/>
                  </a:lnTo>
                  <a:lnTo>
                    <a:pt x="594" y="711"/>
                  </a:lnTo>
                  <a:lnTo>
                    <a:pt x="594" y="711"/>
                  </a:lnTo>
                  <a:lnTo>
                    <a:pt x="596" y="713"/>
                  </a:lnTo>
                  <a:lnTo>
                    <a:pt x="594" y="715"/>
                  </a:lnTo>
                  <a:lnTo>
                    <a:pt x="591" y="715"/>
                  </a:lnTo>
                  <a:lnTo>
                    <a:pt x="591" y="718"/>
                  </a:lnTo>
                  <a:lnTo>
                    <a:pt x="594" y="722"/>
                  </a:lnTo>
                  <a:lnTo>
                    <a:pt x="594" y="727"/>
                  </a:lnTo>
                  <a:lnTo>
                    <a:pt x="594" y="727"/>
                  </a:lnTo>
                  <a:lnTo>
                    <a:pt x="589" y="725"/>
                  </a:lnTo>
                  <a:lnTo>
                    <a:pt x="589" y="722"/>
                  </a:lnTo>
                  <a:lnTo>
                    <a:pt x="587" y="722"/>
                  </a:lnTo>
                  <a:lnTo>
                    <a:pt x="589" y="725"/>
                  </a:lnTo>
                  <a:lnTo>
                    <a:pt x="587" y="729"/>
                  </a:lnTo>
                  <a:lnTo>
                    <a:pt x="587" y="734"/>
                  </a:lnTo>
                  <a:lnTo>
                    <a:pt x="587" y="734"/>
                  </a:lnTo>
                  <a:lnTo>
                    <a:pt x="587" y="736"/>
                  </a:lnTo>
                  <a:lnTo>
                    <a:pt x="585" y="736"/>
                  </a:lnTo>
                  <a:lnTo>
                    <a:pt x="582" y="741"/>
                  </a:lnTo>
                  <a:lnTo>
                    <a:pt x="582" y="741"/>
                  </a:lnTo>
                  <a:lnTo>
                    <a:pt x="585" y="741"/>
                  </a:lnTo>
                  <a:lnTo>
                    <a:pt x="587" y="741"/>
                  </a:lnTo>
                  <a:lnTo>
                    <a:pt x="589" y="745"/>
                  </a:lnTo>
                  <a:lnTo>
                    <a:pt x="591" y="748"/>
                  </a:lnTo>
                  <a:lnTo>
                    <a:pt x="594" y="748"/>
                  </a:lnTo>
                  <a:lnTo>
                    <a:pt x="596" y="748"/>
                  </a:lnTo>
                  <a:lnTo>
                    <a:pt x="596" y="750"/>
                  </a:lnTo>
                  <a:lnTo>
                    <a:pt x="591" y="750"/>
                  </a:lnTo>
                  <a:lnTo>
                    <a:pt x="591" y="750"/>
                  </a:lnTo>
                  <a:lnTo>
                    <a:pt x="591" y="752"/>
                  </a:lnTo>
                  <a:lnTo>
                    <a:pt x="594" y="755"/>
                  </a:lnTo>
                  <a:lnTo>
                    <a:pt x="596" y="759"/>
                  </a:lnTo>
                  <a:lnTo>
                    <a:pt x="598" y="762"/>
                  </a:lnTo>
                  <a:lnTo>
                    <a:pt x="601" y="762"/>
                  </a:lnTo>
                  <a:lnTo>
                    <a:pt x="598" y="762"/>
                  </a:lnTo>
                  <a:lnTo>
                    <a:pt x="596" y="764"/>
                  </a:lnTo>
                  <a:lnTo>
                    <a:pt x="594" y="766"/>
                  </a:lnTo>
                  <a:lnTo>
                    <a:pt x="594" y="771"/>
                  </a:lnTo>
                  <a:lnTo>
                    <a:pt x="598" y="775"/>
                  </a:lnTo>
                  <a:lnTo>
                    <a:pt x="601" y="778"/>
                  </a:lnTo>
                  <a:lnTo>
                    <a:pt x="605" y="778"/>
                  </a:lnTo>
                  <a:lnTo>
                    <a:pt x="607" y="780"/>
                  </a:lnTo>
                  <a:lnTo>
                    <a:pt x="603" y="782"/>
                  </a:lnTo>
                  <a:lnTo>
                    <a:pt x="598" y="780"/>
                  </a:lnTo>
                  <a:lnTo>
                    <a:pt x="596" y="782"/>
                  </a:lnTo>
                  <a:lnTo>
                    <a:pt x="594" y="787"/>
                  </a:lnTo>
                  <a:lnTo>
                    <a:pt x="587" y="794"/>
                  </a:lnTo>
                  <a:lnTo>
                    <a:pt x="582" y="796"/>
                  </a:lnTo>
                  <a:lnTo>
                    <a:pt x="582" y="801"/>
                  </a:lnTo>
                  <a:lnTo>
                    <a:pt x="585" y="805"/>
                  </a:lnTo>
                  <a:lnTo>
                    <a:pt x="589" y="801"/>
                  </a:lnTo>
                  <a:lnTo>
                    <a:pt x="591" y="796"/>
                  </a:lnTo>
                  <a:lnTo>
                    <a:pt x="591" y="794"/>
                  </a:lnTo>
                  <a:lnTo>
                    <a:pt x="594" y="794"/>
                  </a:lnTo>
                  <a:lnTo>
                    <a:pt x="598" y="789"/>
                  </a:lnTo>
                  <a:lnTo>
                    <a:pt x="601" y="789"/>
                  </a:lnTo>
                  <a:lnTo>
                    <a:pt x="603" y="789"/>
                  </a:lnTo>
                  <a:lnTo>
                    <a:pt x="607" y="789"/>
                  </a:lnTo>
                  <a:lnTo>
                    <a:pt x="605" y="792"/>
                  </a:lnTo>
                  <a:lnTo>
                    <a:pt x="605" y="794"/>
                  </a:lnTo>
                  <a:lnTo>
                    <a:pt x="610" y="794"/>
                  </a:lnTo>
                  <a:lnTo>
                    <a:pt x="610" y="796"/>
                  </a:lnTo>
                  <a:lnTo>
                    <a:pt x="605" y="798"/>
                  </a:lnTo>
                  <a:lnTo>
                    <a:pt x="605" y="803"/>
                  </a:lnTo>
                  <a:lnTo>
                    <a:pt x="607" y="805"/>
                  </a:lnTo>
                  <a:lnTo>
                    <a:pt x="605" y="810"/>
                  </a:lnTo>
                  <a:lnTo>
                    <a:pt x="603" y="812"/>
                  </a:lnTo>
                  <a:lnTo>
                    <a:pt x="603" y="815"/>
                  </a:lnTo>
                  <a:lnTo>
                    <a:pt x="605" y="817"/>
                  </a:lnTo>
                  <a:lnTo>
                    <a:pt x="603" y="817"/>
                  </a:lnTo>
                  <a:lnTo>
                    <a:pt x="598" y="817"/>
                  </a:lnTo>
                  <a:lnTo>
                    <a:pt x="596" y="819"/>
                  </a:lnTo>
                  <a:lnTo>
                    <a:pt x="596" y="822"/>
                  </a:lnTo>
                  <a:lnTo>
                    <a:pt x="598" y="822"/>
                  </a:lnTo>
                  <a:lnTo>
                    <a:pt x="601" y="822"/>
                  </a:lnTo>
                  <a:lnTo>
                    <a:pt x="605" y="822"/>
                  </a:lnTo>
                  <a:lnTo>
                    <a:pt x="605" y="822"/>
                  </a:lnTo>
                  <a:lnTo>
                    <a:pt x="601" y="826"/>
                  </a:lnTo>
                  <a:lnTo>
                    <a:pt x="598" y="826"/>
                  </a:lnTo>
                  <a:lnTo>
                    <a:pt x="596" y="826"/>
                  </a:lnTo>
                  <a:lnTo>
                    <a:pt x="594" y="826"/>
                  </a:lnTo>
                  <a:lnTo>
                    <a:pt x="594" y="831"/>
                  </a:lnTo>
                  <a:lnTo>
                    <a:pt x="596" y="835"/>
                  </a:lnTo>
                  <a:lnTo>
                    <a:pt x="598" y="835"/>
                  </a:lnTo>
                  <a:lnTo>
                    <a:pt x="598" y="831"/>
                  </a:lnTo>
                  <a:lnTo>
                    <a:pt x="601" y="833"/>
                  </a:lnTo>
                  <a:lnTo>
                    <a:pt x="605" y="831"/>
                  </a:lnTo>
                  <a:lnTo>
                    <a:pt x="610" y="824"/>
                  </a:lnTo>
                  <a:lnTo>
                    <a:pt x="614" y="819"/>
                  </a:lnTo>
                  <a:lnTo>
                    <a:pt x="617" y="810"/>
                  </a:lnTo>
                  <a:lnTo>
                    <a:pt x="621" y="801"/>
                  </a:lnTo>
                  <a:lnTo>
                    <a:pt x="621" y="798"/>
                  </a:lnTo>
                  <a:lnTo>
                    <a:pt x="621" y="798"/>
                  </a:lnTo>
                  <a:lnTo>
                    <a:pt x="623" y="798"/>
                  </a:lnTo>
                  <a:lnTo>
                    <a:pt x="623" y="79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7" name="Freeform 99">
              <a:extLst>
                <a:ext uri="{FF2B5EF4-FFF2-40B4-BE49-F238E27FC236}">
                  <a16:creationId xmlns:a16="http://schemas.microsoft.com/office/drawing/2014/main" id="{9F5EC96B-1A51-4120-96B0-B8139DB79A9F}"/>
                </a:ext>
              </a:extLst>
            </p:cNvPr>
            <p:cNvSpPr>
              <a:spLocks/>
            </p:cNvSpPr>
            <p:nvPr/>
          </p:nvSpPr>
          <p:spPr bwMode="auto">
            <a:xfrm>
              <a:off x="5781675" y="2795588"/>
              <a:ext cx="3175" cy="6350"/>
            </a:xfrm>
            <a:custGeom>
              <a:avLst/>
              <a:gdLst>
                <a:gd name="T0" fmla="*/ 2 w 2"/>
                <a:gd name="T1" fmla="*/ 4 h 4"/>
                <a:gd name="T2" fmla="*/ 2 w 2"/>
                <a:gd name="T3" fmla="*/ 0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lnTo>
                    <a:pt x="2" y="0"/>
                  </a:lnTo>
                  <a:lnTo>
                    <a:pt x="0" y="2"/>
                  </a:lnTo>
                  <a:lnTo>
                    <a:pt x="2"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8" name="Freeform 100">
              <a:extLst>
                <a:ext uri="{FF2B5EF4-FFF2-40B4-BE49-F238E27FC236}">
                  <a16:creationId xmlns:a16="http://schemas.microsoft.com/office/drawing/2014/main" id="{0A7EC526-C2BE-45E1-90EB-834DE3785272}"/>
                </a:ext>
              </a:extLst>
            </p:cNvPr>
            <p:cNvSpPr>
              <a:spLocks/>
            </p:cNvSpPr>
            <p:nvPr/>
          </p:nvSpPr>
          <p:spPr bwMode="auto">
            <a:xfrm>
              <a:off x="5765800" y="2813050"/>
              <a:ext cx="11113" cy="7938"/>
            </a:xfrm>
            <a:custGeom>
              <a:avLst/>
              <a:gdLst>
                <a:gd name="T0" fmla="*/ 0 w 7"/>
                <a:gd name="T1" fmla="*/ 2 h 5"/>
                <a:gd name="T2" fmla="*/ 3 w 7"/>
                <a:gd name="T3" fmla="*/ 5 h 5"/>
                <a:gd name="T4" fmla="*/ 7 w 7"/>
                <a:gd name="T5" fmla="*/ 2 h 5"/>
                <a:gd name="T6" fmla="*/ 5 w 7"/>
                <a:gd name="T7" fmla="*/ 0 h 5"/>
                <a:gd name="T8" fmla="*/ 0 w 7"/>
                <a:gd name="T9" fmla="*/ 2 h 5"/>
              </a:gdLst>
              <a:ahLst/>
              <a:cxnLst>
                <a:cxn ang="0">
                  <a:pos x="T0" y="T1"/>
                </a:cxn>
                <a:cxn ang="0">
                  <a:pos x="T2" y="T3"/>
                </a:cxn>
                <a:cxn ang="0">
                  <a:pos x="T4" y="T5"/>
                </a:cxn>
                <a:cxn ang="0">
                  <a:pos x="T6" y="T7"/>
                </a:cxn>
                <a:cxn ang="0">
                  <a:pos x="T8" y="T9"/>
                </a:cxn>
              </a:cxnLst>
              <a:rect l="0" t="0" r="r" b="b"/>
              <a:pathLst>
                <a:path w="7" h="5">
                  <a:moveTo>
                    <a:pt x="0" y="2"/>
                  </a:moveTo>
                  <a:lnTo>
                    <a:pt x="3" y="5"/>
                  </a:lnTo>
                  <a:lnTo>
                    <a:pt x="7" y="2"/>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9" name="Freeform 101">
              <a:extLst>
                <a:ext uri="{FF2B5EF4-FFF2-40B4-BE49-F238E27FC236}">
                  <a16:creationId xmlns:a16="http://schemas.microsoft.com/office/drawing/2014/main" id="{9F596243-7833-4728-8783-00A43F131BE1}"/>
                </a:ext>
              </a:extLst>
            </p:cNvPr>
            <p:cNvSpPr>
              <a:spLocks/>
            </p:cNvSpPr>
            <p:nvPr/>
          </p:nvSpPr>
          <p:spPr bwMode="auto">
            <a:xfrm>
              <a:off x="5802313" y="2795588"/>
              <a:ext cx="19050" cy="17463"/>
            </a:xfrm>
            <a:custGeom>
              <a:avLst/>
              <a:gdLst>
                <a:gd name="T0" fmla="*/ 5 w 12"/>
                <a:gd name="T1" fmla="*/ 0 h 11"/>
                <a:gd name="T2" fmla="*/ 0 w 12"/>
                <a:gd name="T3" fmla="*/ 2 h 11"/>
                <a:gd name="T4" fmla="*/ 3 w 12"/>
                <a:gd name="T5" fmla="*/ 4 h 11"/>
                <a:gd name="T6" fmla="*/ 5 w 12"/>
                <a:gd name="T7" fmla="*/ 7 h 11"/>
                <a:gd name="T8" fmla="*/ 3 w 12"/>
                <a:gd name="T9" fmla="*/ 7 h 11"/>
                <a:gd name="T10" fmla="*/ 3 w 12"/>
                <a:gd name="T11" fmla="*/ 11 h 11"/>
                <a:gd name="T12" fmla="*/ 7 w 12"/>
                <a:gd name="T13" fmla="*/ 9 h 11"/>
                <a:gd name="T14" fmla="*/ 9 w 12"/>
                <a:gd name="T15" fmla="*/ 7 h 11"/>
                <a:gd name="T16" fmla="*/ 12 w 12"/>
                <a:gd name="T17" fmla="*/ 4 h 11"/>
                <a:gd name="T18" fmla="*/ 7 w 12"/>
                <a:gd name="T19" fmla="*/ 0 h 11"/>
                <a:gd name="T20" fmla="*/ 5 w 12"/>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1">
                  <a:moveTo>
                    <a:pt x="5" y="0"/>
                  </a:moveTo>
                  <a:lnTo>
                    <a:pt x="0" y="2"/>
                  </a:lnTo>
                  <a:lnTo>
                    <a:pt x="3" y="4"/>
                  </a:lnTo>
                  <a:lnTo>
                    <a:pt x="5" y="7"/>
                  </a:lnTo>
                  <a:lnTo>
                    <a:pt x="3" y="7"/>
                  </a:lnTo>
                  <a:lnTo>
                    <a:pt x="3" y="11"/>
                  </a:lnTo>
                  <a:lnTo>
                    <a:pt x="7" y="9"/>
                  </a:lnTo>
                  <a:lnTo>
                    <a:pt x="9" y="7"/>
                  </a:lnTo>
                  <a:lnTo>
                    <a:pt x="12" y="4"/>
                  </a:lnTo>
                  <a:lnTo>
                    <a:pt x="7" y="0"/>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0" name="Freeform 102">
              <a:extLst>
                <a:ext uri="{FF2B5EF4-FFF2-40B4-BE49-F238E27FC236}">
                  <a16:creationId xmlns:a16="http://schemas.microsoft.com/office/drawing/2014/main" id="{9E77ADCD-8C9F-4644-B826-D866AEFD9DE3}"/>
                </a:ext>
              </a:extLst>
            </p:cNvPr>
            <p:cNvSpPr>
              <a:spLocks/>
            </p:cNvSpPr>
            <p:nvPr/>
          </p:nvSpPr>
          <p:spPr bwMode="auto">
            <a:xfrm>
              <a:off x="6221413" y="2728913"/>
              <a:ext cx="3175" cy="7938"/>
            </a:xfrm>
            <a:custGeom>
              <a:avLst/>
              <a:gdLst>
                <a:gd name="T0" fmla="*/ 0 w 2"/>
                <a:gd name="T1" fmla="*/ 0 h 5"/>
                <a:gd name="T2" fmla="*/ 0 w 2"/>
                <a:gd name="T3" fmla="*/ 2 h 5"/>
                <a:gd name="T4" fmla="*/ 2 w 2"/>
                <a:gd name="T5" fmla="*/ 5 h 5"/>
                <a:gd name="T6" fmla="*/ 2 w 2"/>
                <a:gd name="T7" fmla="*/ 2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lnTo>
                    <a:pt x="0" y="2"/>
                  </a:lnTo>
                  <a:lnTo>
                    <a:pt x="2" y="5"/>
                  </a:lnTo>
                  <a:lnTo>
                    <a:pt x="2"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1" name="Freeform 103">
              <a:extLst>
                <a:ext uri="{FF2B5EF4-FFF2-40B4-BE49-F238E27FC236}">
                  <a16:creationId xmlns:a16="http://schemas.microsoft.com/office/drawing/2014/main" id="{D1F1FD11-33D5-4C68-83C0-24080BCE8006}"/>
                </a:ext>
              </a:extLst>
            </p:cNvPr>
            <p:cNvSpPr>
              <a:spLocks/>
            </p:cNvSpPr>
            <p:nvPr/>
          </p:nvSpPr>
          <p:spPr bwMode="auto">
            <a:xfrm>
              <a:off x="6421438" y="2678113"/>
              <a:ext cx="3175" cy="6350"/>
            </a:xfrm>
            <a:custGeom>
              <a:avLst/>
              <a:gdLst>
                <a:gd name="T0" fmla="*/ 2 w 2"/>
                <a:gd name="T1" fmla="*/ 2 h 4"/>
                <a:gd name="T2" fmla="*/ 0 w 2"/>
                <a:gd name="T3" fmla="*/ 0 h 4"/>
                <a:gd name="T4" fmla="*/ 0 w 2"/>
                <a:gd name="T5" fmla="*/ 4 h 4"/>
                <a:gd name="T6" fmla="*/ 2 w 2"/>
                <a:gd name="T7" fmla="*/ 2 h 4"/>
              </a:gdLst>
              <a:ahLst/>
              <a:cxnLst>
                <a:cxn ang="0">
                  <a:pos x="T0" y="T1"/>
                </a:cxn>
                <a:cxn ang="0">
                  <a:pos x="T2" y="T3"/>
                </a:cxn>
                <a:cxn ang="0">
                  <a:pos x="T4" y="T5"/>
                </a:cxn>
                <a:cxn ang="0">
                  <a:pos x="T6" y="T7"/>
                </a:cxn>
              </a:cxnLst>
              <a:rect l="0" t="0" r="r" b="b"/>
              <a:pathLst>
                <a:path w="2" h="4">
                  <a:moveTo>
                    <a:pt x="2" y="2"/>
                  </a:moveTo>
                  <a:lnTo>
                    <a:pt x="0" y="0"/>
                  </a:lnTo>
                  <a:lnTo>
                    <a:pt x="0" y="4"/>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2" name="Freeform 104">
              <a:extLst>
                <a:ext uri="{FF2B5EF4-FFF2-40B4-BE49-F238E27FC236}">
                  <a16:creationId xmlns:a16="http://schemas.microsoft.com/office/drawing/2014/main" id="{C20E3209-C1F2-4C9E-8137-1DAE3BBD00E3}"/>
                </a:ext>
              </a:extLst>
            </p:cNvPr>
            <p:cNvSpPr>
              <a:spLocks/>
            </p:cNvSpPr>
            <p:nvPr/>
          </p:nvSpPr>
          <p:spPr bwMode="auto">
            <a:xfrm>
              <a:off x="6407150" y="2678113"/>
              <a:ext cx="9525" cy="11113"/>
            </a:xfrm>
            <a:custGeom>
              <a:avLst/>
              <a:gdLst>
                <a:gd name="T0" fmla="*/ 0 w 6"/>
                <a:gd name="T1" fmla="*/ 0 h 7"/>
                <a:gd name="T2" fmla="*/ 0 w 6"/>
                <a:gd name="T3" fmla="*/ 4 h 7"/>
                <a:gd name="T4" fmla="*/ 2 w 6"/>
                <a:gd name="T5" fmla="*/ 7 h 7"/>
                <a:gd name="T6" fmla="*/ 4 w 6"/>
                <a:gd name="T7" fmla="*/ 7 h 7"/>
                <a:gd name="T8" fmla="*/ 4 w 6"/>
                <a:gd name="T9" fmla="*/ 4 h 7"/>
                <a:gd name="T10" fmla="*/ 6 w 6"/>
                <a:gd name="T11" fmla="*/ 2 h 7"/>
                <a:gd name="T12" fmla="*/ 4 w 6"/>
                <a:gd name="T13" fmla="*/ 0 h 7"/>
                <a:gd name="T14" fmla="*/ 0 w 6"/>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0"/>
                  </a:moveTo>
                  <a:lnTo>
                    <a:pt x="0" y="4"/>
                  </a:lnTo>
                  <a:lnTo>
                    <a:pt x="2" y="7"/>
                  </a:lnTo>
                  <a:lnTo>
                    <a:pt x="4" y="7"/>
                  </a:lnTo>
                  <a:lnTo>
                    <a:pt x="4" y="4"/>
                  </a:lnTo>
                  <a:lnTo>
                    <a:pt x="6" y="2"/>
                  </a:lnTo>
                  <a:lnTo>
                    <a:pt x="4"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3" name="Freeform 105">
              <a:extLst>
                <a:ext uri="{FF2B5EF4-FFF2-40B4-BE49-F238E27FC236}">
                  <a16:creationId xmlns:a16="http://schemas.microsoft.com/office/drawing/2014/main" id="{60CDA9AA-8736-4D9A-B4AB-6E3FEF2BB4A8}"/>
                </a:ext>
              </a:extLst>
            </p:cNvPr>
            <p:cNvSpPr>
              <a:spLocks/>
            </p:cNvSpPr>
            <p:nvPr/>
          </p:nvSpPr>
          <p:spPr bwMode="auto">
            <a:xfrm>
              <a:off x="6376988" y="2684463"/>
              <a:ext cx="7938" cy="7938"/>
            </a:xfrm>
            <a:custGeom>
              <a:avLst/>
              <a:gdLst>
                <a:gd name="T0" fmla="*/ 0 w 5"/>
                <a:gd name="T1" fmla="*/ 0 h 5"/>
                <a:gd name="T2" fmla="*/ 0 w 5"/>
                <a:gd name="T3" fmla="*/ 5 h 5"/>
                <a:gd name="T4" fmla="*/ 5 w 5"/>
                <a:gd name="T5" fmla="*/ 3 h 5"/>
                <a:gd name="T6" fmla="*/ 3 w 5"/>
                <a:gd name="T7" fmla="*/ 0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lnTo>
                    <a:pt x="0" y="5"/>
                  </a:lnTo>
                  <a:lnTo>
                    <a:pt x="5" y="3"/>
                  </a:lnTo>
                  <a:lnTo>
                    <a:pt x="3"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4" name="Freeform 106">
              <a:extLst>
                <a:ext uri="{FF2B5EF4-FFF2-40B4-BE49-F238E27FC236}">
                  <a16:creationId xmlns:a16="http://schemas.microsoft.com/office/drawing/2014/main" id="{1DF65AFB-9832-4C84-A16D-1801DE47FB56}"/>
                </a:ext>
              </a:extLst>
            </p:cNvPr>
            <p:cNvSpPr>
              <a:spLocks/>
            </p:cNvSpPr>
            <p:nvPr/>
          </p:nvSpPr>
          <p:spPr bwMode="auto">
            <a:xfrm>
              <a:off x="7180263" y="2706688"/>
              <a:ext cx="11113" cy="14288"/>
            </a:xfrm>
            <a:custGeom>
              <a:avLst/>
              <a:gdLst>
                <a:gd name="T0" fmla="*/ 3 w 7"/>
                <a:gd name="T1" fmla="*/ 9 h 9"/>
                <a:gd name="T2" fmla="*/ 5 w 7"/>
                <a:gd name="T3" fmla="*/ 9 h 9"/>
                <a:gd name="T4" fmla="*/ 7 w 7"/>
                <a:gd name="T5" fmla="*/ 5 h 9"/>
                <a:gd name="T6" fmla="*/ 7 w 7"/>
                <a:gd name="T7" fmla="*/ 3 h 9"/>
                <a:gd name="T8" fmla="*/ 5 w 7"/>
                <a:gd name="T9" fmla="*/ 0 h 9"/>
                <a:gd name="T10" fmla="*/ 3 w 7"/>
                <a:gd name="T11" fmla="*/ 0 h 9"/>
                <a:gd name="T12" fmla="*/ 3 w 7"/>
                <a:gd name="T13" fmla="*/ 5 h 9"/>
                <a:gd name="T14" fmla="*/ 3 w 7"/>
                <a:gd name="T15" fmla="*/ 5 h 9"/>
                <a:gd name="T16" fmla="*/ 0 w 7"/>
                <a:gd name="T17" fmla="*/ 7 h 9"/>
                <a:gd name="T18" fmla="*/ 3 w 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3" y="9"/>
                  </a:moveTo>
                  <a:lnTo>
                    <a:pt x="5" y="9"/>
                  </a:lnTo>
                  <a:lnTo>
                    <a:pt x="7" y="5"/>
                  </a:lnTo>
                  <a:lnTo>
                    <a:pt x="7" y="3"/>
                  </a:lnTo>
                  <a:lnTo>
                    <a:pt x="5" y="0"/>
                  </a:lnTo>
                  <a:lnTo>
                    <a:pt x="3" y="0"/>
                  </a:lnTo>
                  <a:lnTo>
                    <a:pt x="3" y="5"/>
                  </a:lnTo>
                  <a:lnTo>
                    <a:pt x="3" y="5"/>
                  </a:lnTo>
                  <a:lnTo>
                    <a:pt x="0" y="7"/>
                  </a:lnTo>
                  <a:lnTo>
                    <a:pt x="3" y="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5" name="Freeform 107">
              <a:extLst>
                <a:ext uri="{FF2B5EF4-FFF2-40B4-BE49-F238E27FC236}">
                  <a16:creationId xmlns:a16="http://schemas.microsoft.com/office/drawing/2014/main" id="{802D2EDC-1A10-4021-B0E8-E781CE3C3226}"/>
                </a:ext>
              </a:extLst>
            </p:cNvPr>
            <p:cNvSpPr>
              <a:spLocks/>
            </p:cNvSpPr>
            <p:nvPr/>
          </p:nvSpPr>
          <p:spPr bwMode="auto">
            <a:xfrm>
              <a:off x="6427788" y="2673350"/>
              <a:ext cx="4763" cy="4763"/>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1"/>
                    <a:pt x="0" y="1"/>
                  </a:cubicBezTo>
                  <a:cubicBezTo>
                    <a:pt x="1" y="1"/>
                    <a:pt x="1" y="1"/>
                    <a:pt x="1" y="1"/>
                  </a:cubicBezTo>
                  <a:lnTo>
                    <a:pt x="1"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6" name="Freeform 108">
              <a:extLst>
                <a:ext uri="{FF2B5EF4-FFF2-40B4-BE49-F238E27FC236}">
                  <a16:creationId xmlns:a16="http://schemas.microsoft.com/office/drawing/2014/main" id="{790B3746-5840-4088-B3BB-03D2A0068189}"/>
                </a:ext>
              </a:extLst>
            </p:cNvPr>
            <p:cNvSpPr>
              <a:spLocks/>
            </p:cNvSpPr>
            <p:nvPr/>
          </p:nvSpPr>
          <p:spPr bwMode="auto">
            <a:xfrm>
              <a:off x="6446838" y="2703513"/>
              <a:ext cx="3175" cy="7938"/>
            </a:xfrm>
            <a:custGeom>
              <a:avLst/>
              <a:gdLst>
                <a:gd name="T0" fmla="*/ 0 w 2"/>
                <a:gd name="T1" fmla="*/ 2 h 5"/>
                <a:gd name="T2" fmla="*/ 0 w 2"/>
                <a:gd name="T3" fmla="*/ 5 h 5"/>
                <a:gd name="T4" fmla="*/ 2 w 2"/>
                <a:gd name="T5" fmla="*/ 2 h 5"/>
                <a:gd name="T6" fmla="*/ 2 w 2"/>
                <a:gd name="T7" fmla="*/ 0 h 5"/>
                <a:gd name="T8" fmla="*/ 0 w 2"/>
                <a:gd name="T9" fmla="*/ 2 h 5"/>
              </a:gdLst>
              <a:ahLst/>
              <a:cxnLst>
                <a:cxn ang="0">
                  <a:pos x="T0" y="T1"/>
                </a:cxn>
                <a:cxn ang="0">
                  <a:pos x="T2" y="T3"/>
                </a:cxn>
                <a:cxn ang="0">
                  <a:pos x="T4" y="T5"/>
                </a:cxn>
                <a:cxn ang="0">
                  <a:pos x="T6" y="T7"/>
                </a:cxn>
                <a:cxn ang="0">
                  <a:pos x="T8" y="T9"/>
                </a:cxn>
              </a:cxnLst>
              <a:rect l="0" t="0" r="r" b="b"/>
              <a:pathLst>
                <a:path w="2" h="5">
                  <a:moveTo>
                    <a:pt x="0" y="2"/>
                  </a:moveTo>
                  <a:lnTo>
                    <a:pt x="0" y="5"/>
                  </a:lnTo>
                  <a:lnTo>
                    <a:pt x="2"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7" name="Freeform 128">
              <a:extLst>
                <a:ext uri="{FF2B5EF4-FFF2-40B4-BE49-F238E27FC236}">
                  <a16:creationId xmlns:a16="http://schemas.microsoft.com/office/drawing/2014/main" id="{054E9E6D-1D90-467A-A003-EA12478B2D4D}"/>
                </a:ext>
              </a:extLst>
            </p:cNvPr>
            <p:cNvSpPr>
              <a:spLocks/>
            </p:cNvSpPr>
            <p:nvPr/>
          </p:nvSpPr>
          <p:spPr bwMode="auto">
            <a:xfrm>
              <a:off x="10498138" y="2725738"/>
              <a:ext cx="6350" cy="6350"/>
            </a:xfrm>
            <a:custGeom>
              <a:avLst/>
              <a:gdLst>
                <a:gd name="T0" fmla="*/ 2 w 4"/>
                <a:gd name="T1" fmla="*/ 0 h 4"/>
                <a:gd name="T2" fmla="*/ 0 w 4"/>
                <a:gd name="T3" fmla="*/ 2 h 4"/>
                <a:gd name="T4" fmla="*/ 2 w 4"/>
                <a:gd name="T5" fmla="*/ 4 h 4"/>
                <a:gd name="T6" fmla="*/ 4 w 4"/>
                <a:gd name="T7" fmla="*/ 4 h 4"/>
                <a:gd name="T8" fmla="*/ 4 w 4"/>
                <a:gd name="T9" fmla="*/ 0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lnTo>
                    <a:pt x="0" y="2"/>
                  </a:lnTo>
                  <a:lnTo>
                    <a:pt x="2" y="4"/>
                  </a:lnTo>
                  <a:lnTo>
                    <a:pt x="4" y="4"/>
                  </a:lnTo>
                  <a:lnTo>
                    <a:pt x="4" y="0"/>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8" name="Freeform 129">
              <a:extLst>
                <a:ext uri="{FF2B5EF4-FFF2-40B4-BE49-F238E27FC236}">
                  <a16:creationId xmlns:a16="http://schemas.microsoft.com/office/drawing/2014/main" id="{8A6BF14B-BF99-4195-8397-6B24E85E102E}"/>
                </a:ext>
              </a:extLst>
            </p:cNvPr>
            <p:cNvSpPr>
              <a:spLocks/>
            </p:cNvSpPr>
            <p:nvPr/>
          </p:nvSpPr>
          <p:spPr bwMode="auto">
            <a:xfrm>
              <a:off x="9002713" y="4549775"/>
              <a:ext cx="11113" cy="4763"/>
            </a:xfrm>
            <a:custGeom>
              <a:avLst/>
              <a:gdLst>
                <a:gd name="T0" fmla="*/ 0 w 7"/>
                <a:gd name="T1" fmla="*/ 3 h 3"/>
                <a:gd name="T2" fmla="*/ 7 w 7"/>
                <a:gd name="T3" fmla="*/ 3 h 3"/>
                <a:gd name="T4" fmla="*/ 5 w 7"/>
                <a:gd name="T5" fmla="*/ 0 h 3"/>
                <a:gd name="T6" fmla="*/ 0 w 7"/>
                <a:gd name="T7" fmla="*/ 3 h 3"/>
              </a:gdLst>
              <a:ahLst/>
              <a:cxnLst>
                <a:cxn ang="0">
                  <a:pos x="T0" y="T1"/>
                </a:cxn>
                <a:cxn ang="0">
                  <a:pos x="T2" y="T3"/>
                </a:cxn>
                <a:cxn ang="0">
                  <a:pos x="T4" y="T5"/>
                </a:cxn>
                <a:cxn ang="0">
                  <a:pos x="T6" y="T7"/>
                </a:cxn>
              </a:cxnLst>
              <a:rect l="0" t="0" r="r" b="b"/>
              <a:pathLst>
                <a:path w="7" h="3">
                  <a:moveTo>
                    <a:pt x="0" y="3"/>
                  </a:moveTo>
                  <a:lnTo>
                    <a:pt x="7" y="3"/>
                  </a:lnTo>
                  <a:lnTo>
                    <a:pt x="5" y="0"/>
                  </a:ln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9" name="Freeform 130">
              <a:extLst>
                <a:ext uri="{FF2B5EF4-FFF2-40B4-BE49-F238E27FC236}">
                  <a16:creationId xmlns:a16="http://schemas.microsoft.com/office/drawing/2014/main" id="{A978114F-F271-4C3B-A398-2B72BEB6A091}"/>
                </a:ext>
              </a:extLst>
            </p:cNvPr>
            <p:cNvSpPr>
              <a:spLocks/>
            </p:cNvSpPr>
            <p:nvPr/>
          </p:nvSpPr>
          <p:spPr bwMode="auto">
            <a:xfrm>
              <a:off x="9093200" y="4549775"/>
              <a:ext cx="7938" cy="11113"/>
            </a:xfrm>
            <a:custGeom>
              <a:avLst/>
              <a:gdLst>
                <a:gd name="T0" fmla="*/ 3 w 5"/>
                <a:gd name="T1" fmla="*/ 0 h 7"/>
                <a:gd name="T2" fmla="*/ 0 w 5"/>
                <a:gd name="T3" fmla="*/ 5 h 7"/>
                <a:gd name="T4" fmla="*/ 3 w 5"/>
                <a:gd name="T5" fmla="*/ 7 h 7"/>
                <a:gd name="T6" fmla="*/ 5 w 5"/>
                <a:gd name="T7" fmla="*/ 5 h 7"/>
                <a:gd name="T8" fmla="*/ 3 w 5"/>
                <a:gd name="T9" fmla="*/ 0 h 7"/>
              </a:gdLst>
              <a:ahLst/>
              <a:cxnLst>
                <a:cxn ang="0">
                  <a:pos x="T0" y="T1"/>
                </a:cxn>
                <a:cxn ang="0">
                  <a:pos x="T2" y="T3"/>
                </a:cxn>
                <a:cxn ang="0">
                  <a:pos x="T4" y="T5"/>
                </a:cxn>
                <a:cxn ang="0">
                  <a:pos x="T6" y="T7"/>
                </a:cxn>
                <a:cxn ang="0">
                  <a:pos x="T8" y="T9"/>
                </a:cxn>
              </a:cxnLst>
              <a:rect l="0" t="0" r="r" b="b"/>
              <a:pathLst>
                <a:path w="5" h="7">
                  <a:moveTo>
                    <a:pt x="3" y="0"/>
                  </a:moveTo>
                  <a:lnTo>
                    <a:pt x="0" y="5"/>
                  </a:lnTo>
                  <a:lnTo>
                    <a:pt x="3" y="7"/>
                  </a:lnTo>
                  <a:lnTo>
                    <a:pt x="5" y="5"/>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0" name="Freeform 131">
              <a:extLst>
                <a:ext uri="{FF2B5EF4-FFF2-40B4-BE49-F238E27FC236}">
                  <a16:creationId xmlns:a16="http://schemas.microsoft.com/office/drawing/2014/main" id="{EA4191E1-52F5-44C8-AFF0-26E72E92BABD}"/>
                </a:ext>
              </a:extLst>
            </p:cNvPr>
            <p:cNvSpPr>
              <a:spLocks/>
            </p:cNvSpPr>
            <p:nvPr/>
          </p:nvSpPr>
          <p:spPr bwMode="auto">
            <a:xfrm>
              <a:off x="9061450" y="4560888"/>
              <a:ext cx="11113" cy="11113"/>
            </a:xfrm>
            <a:custGeom>
              <a:avLst/>
              <a:gdLst>
                <a:gd name="T0" fmla="*/ 7 w 7"/>
                <a:gd name="T1" fmla="*/ 7 h 7"/>
                <a:gd name="T2" fmla="*/ 2 w 7"/>
                <a:gd name="T3" fmla="*/ 0 h 7"/>
                <a:gd name="T4" fmla="*/ 0 w 7"/>
                <a:gd name="T5" fmla="*/ 3 h 7"/>
                <a:gd name="T6" fmla="*/ 2 w 7"/>
                <a:gd name="T7" fmla="*/ 5 h 7"/>
                <a:gd name="T8" fmla="*/ 7 w 7"/>
                <a:gd name="T9" fmla="*/ 7 h 7"/>
              </a:gdLst>
              <a:ahLst/>
              <a:cxnLst>
                <a:cxn ang="0">
                  <a:pos x="T0" y="T1"/>
                </a:cxn>
                <a:cxn ang="0">
                  <a:pos x="T2" y="T3"/>
                </a:cxn>
                <a:cxn ang="0">
                  <a:pos x="T4" y="T5"/>
                </a:cxn>
                <a:cxn ang="0">
                  <a:pos x="T6" y="T7"/>
                </a:cxn>
                <a:cxn ang="0">
                  <a:pos x="T8" y="T9"/>
                </a:cxn>
              </a:cxnLst>
              <a:rect l="0" t="0" r="r" b="b"/>
              <a:pathLst>
                <a:path w="7" h="7">
                  <a:moveTo>
                    <a:pt x="7" y="7"/>
                  </a:moveTo>
                  <a:lnTo>
                    <a:pt x="2" y="0"/>
                  </a:lnTo>
                  <a:lnTo>
                    <a:pt x="0" y="3"/>
                  </a:lnTo>
                  <a:lnTo>
                    <a:pt x="2" y="5"/>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1" name="Freeform 132">
              <a:extLst>
                <a:ext uri="{FF2B5EF4-FFF2-40B4-BE49-F238E27FC236}">
                  <a16:creationId xmlns:a16="http://schemas.microsoft.com/office/drawing/2014/main" id="{6E0199C5-B5BE-4CE7-A2AA-82AFED9B4443}"/>
                </a:ext>
              </a:extLst>
            </p:cNvPr>
            <p:cNvSpPr>
              <a:spLocks/>
            </p:cNvSpPr>
            <p:nvPr/>
          </p:nvSpPr>
          <p:spPr bwMode="auto">
            <a:xfrm>
              <a:off x="9093200" y="4568825"/>
              <a:ext cx="7938" cy="11113"/>
            </a:xfrm>
            <a:custGeom>
              <a:avLst/>
              <a:gdLst>
                <a:gd name="T0" fmla="*/ 0 w 5"/>
                <a:gd name="T1" fmla="*/ 4 h 7"/>
                <a:gd name="T2" fmla="*/ 0 w 5"/>
                <a:gd name="T3" fmla="*/ 7 h 7"/>
                <a:gd name="T4" fmla="*/ 5 w 5"/>
                <a:gd name="T5" fmla="*/ 4 h 7"/>
                <a:gd name="T6" fmla="*/ 0 w 5"/>
                <a:gd name="T7" fmla="*/ 0 h 7"/>
                <a:gd name="T8" fmla="*/ 0 w 5"/>
                <a:gd name="T9" fmla="*/ 4 h 7"/>
              </a:gdLst>
              <a:ahLst/>
              <a:cxnLst>
                <a:cxn ang="0">
                  <a:pos x="T0" y="T1"/>
                </a:cxn>
                <a:cxn ang="0">
                  <a:pos x="T2" y="T3"/>
                </a:cxn>
                <a:cxn ang="0">
                  <a:pos x="T4" y="T5"/>
                </a:cxn>
                <a:cxn ang="0">
                  <a:pos x="T6" y="T7"/>
                </a:cxn>
                <a:cxn ang="0">
                  <a:pos x="T8" y="T9"/>
                </a:cxn>
              </a:cxnLst>
              <a:rect l="0" t="0" r="r" b="b"/>
              <a:pathLst>
                <a:path w="5" h="7">
                  <a:moveTo>
                    <a:pt x="0" y="4"/>
                  </a:moveTo>
                  <a:lnTo>
                    <a:pt x="0" y="7"/>
                  </a:lnTo>
                  <a:lnTo>
                    <a:pt x="5" y="4"/>
                  </a:lnTo>
                  <a:lnTo>
                    <a:pt x="0"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2" name="Freeform 133">
              <a:extLst>
                <a:ext uri="{FF2B5EF4-FFF2-40B4-BE49-F238E27FC236}">
                  <a16:creationId xmlns:a16="http://schemas.microsoft.com/office/drawing/2014/main" id="{3D839EC4-2181-482A-8096-59DC11AED7EC}"/>
                </a:ext>
              </a:extLst>
            </p:cNvPr>
            <p:cNvSpPr>
              <a:spLocks/>
            </p:cNvSpPr>
            <p:nvPr/>
          </p:nvSpPr>
          <p:spPr bwMode="auto">
            <a:xfrm>
              <a:off x="9050338" y="4535488"/>
              <a:ext cx="14288" cy="14288"/>
            </a:xfrm>
            <a:custGeom>
              <a:avLst/>
              <a:gdLst>
                <a:gd name="T0" fmla="*/ 0 w 9"/>
                <a:gd name="T1" fmla="*/ 2 h 9"/>
                <a:gd name="T2" fmla="*/ 2 w 9"/>
                <a:gd name="T3" fmla="*/ 5 h 9"/>
                <a:gd name="T4" fmla="*/ 7 w 9"/>
                <a:gd name="T5" fmla="*/ 9 h 9"/>
                <a:gd name="T6" fmla="*/ 7 w 9"/>
                <a:gd name="T7" fmla="*/ 5 h 9"/>
                <a:gd name="T8" fmla="*/ 9 w 9"/>
                <a:gd name="T9" fmla="*/ 0 h 9"/>
                <a:gd name="T10" fmla="*/ 4 w 9"/>
                <a:gd name="T11" fmla="*/ 0 h 9"/>
                <a:gd name="T12" fmla="*/ 0 w 9"/>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9" h="9">
                  <a:moveTo>
                    <a:pt x="0" y="2"/>
                  </a:moveTo>
                  <a:lnTo>
                    <a:pt x="2" y="5"/>
                  </a:lnTo>
                  <a:lnTo>
                    <a:pt x="7" y="9"/>
                  </a:lnTo>
                  <a:lnTo>
                    <a:pt x="7" y="5"/>
                  </a:lnTo>
                  <a:lnTo>
                    <a:pt x="9" y="0"/>
                  </a:lnTo>
                  <a:lnTo>
                    <a:pt x="4"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3" name="Freeform 134">
              <a:extLst>
                <a:ext uri="{FF2B5EF4-FFF2-40B4-BE49-F238E27FC236}">
                  <a16:creationId xmlns:a16="http://schemas.microsoft.com/office/drawing/2014/main" id="{A08F6CD8-F986-48CE-95ED-BB6B35147EDB}"/>
                </a:ext>
              </a:extLst>
            </p:cNvPr>
            <p:cNvSpPr>
              <a:spLocks/>
            </p:cNvSpPr>
            <p:nvPr/>
          </p:nvSpPr>
          <p:spPr bwMode="auto">
            <a:xfrm>
              <a:off x="8980488" y="4543425"/>
              <a:ext cx="14288" cy="3175"/>
            </a:xfrm>
            <a:custGeom>
              <a:avLst/>
              <a:gdLst>
                <a:gd name="T0" fmla="*/ 9 w 9"/>
                <a:gd name="T1" fmla="*/ 2 h 2"/>
                <a:gd name="T2" fmla="*/ 3 w 9"/>
                <a:gd name="T3" fmla="*/ 0 h 2"/>
                <a:gd name="T4" fmla="*/ 0 w 9"/>
                <a:gd name="T5" fmla="*/ 2 h 2"/>
                <a:gd name="T6" fmla="*/ 7 w 9"/>
                <a:gd name="T7" fmla="*/ 2 h 2"/>
                <a:gd name="T8" fmla="*/ 9 w 9"/>
                <a:gd name="T9" fmla="*/ 2 h 2"/>
              </a:gdLst>
              <a:ahLst/>
              <a:cxnLst>
                <a:cxn ang="0">
                  <a:pos x="T0" y="T1"/>
                </a:cxn>
                <a:cxn ang="0">
                  <a:pos x="T2" y="T3"/>
                </a:cxn>
                <a:cxn ang="0">
                  <a:pos x="T4" y="T5"/>
                </a:cxn>
                <a:cxn ang="0">
                  <a:pos x="T6" y="T7"/>
                </a:cxn>
                <a:cxn ang="0">
                  <a:pos x="T8" y="T9"/>
                </a:cxn>
              </a:cxnLst>
              <a:rect l="0" t="0" r="r" b="b"/>
              <a:pathLst>
                <a:path w="9" h="2">
                  <a:moveTo>
                    <a:pt x="9" y="2"/>
                  </a:moveTo>
                  <a:lnTo>
                    <a:pt x="3" y="0"/>
                  </a:lnTo>
                  <a:lnTo>
                    <a:pt x="0" y="2"/>
                  </a:lnTo>
                  <a:lnTo>
                    <a:pt x="7" y="2"/>
                  </a:lnTo>
                  <a:lnTo>
                    <a:pt x="9"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4" name="Freeform 135">
              <a:extLst>
                <a:ext uri="{FF2B5EF4-FFF2-40B4-BE49-F238E27FC236}">
                  <a16:creationId xmlns:a16="http://schemas.microsoft.com/office/drawing/2014/main" id="{1A9CDD0E-4603-4C4B-AB7A-02DFDE9C394C}"/>
                </a:ext>
              </a:extLst>
            </p:cNvPr>
            <p:cNvSpPr>
              <a:spLocks/>
            </p:cNvSpPr>
            <p:nvPr/>
          </p:nvSpPr>
          <p:spPr bwMode="auto">
            <a:xfrm>
              <a:off x="8926513" y="4527550"/>
              <a:ext cx="53975" cy="22225"/>
            </a:xfrm>
            <a:custGeom>
              <a:avLst/>
              <a:gdLst>
                <a:gd name="T0" fmla="*/ 2 w 34"/>
                <a:gd name="T1" fmla="*/ 14 h 14"/>
                <a:gd name="T2" fmla="*/ 11 w 34"/>
                <a:gd name="T3" fmla="*/ 14 h 14"/>
                <a:gd name="T4" fmla="*/ 14 w 34"/>
                <a:gd name="T5" fmla="*/ 14 h 14"/>
                <a:gd name="T6" fmla="*/ 21 w 34"/>
                <a:gd name="T7" fmla="*/ 14 h 14"/>
                <a:gd name="T8" fmla="*/ 23 w 34"/>
                <a:gd name="T9" fmla="*/ 14 h 14"/>
                <a:gd name="T10" fmla="*/ 30 w 34"/>
                <a:gd name="T11" fmla="*/ 12 h 14"/>
                <a:gd name="T12" fmla="*/ 34 w 34"/>
                <a:gd name="T13" fmla="*/ 5 h 14"/>
                <a:gd name="T14" fmla="*/ 32 w 34"/>
                <a:gd name="T15" fmla="*/ 5 h 14"/>
                <a:gd name="T16" fmla="*/ 30 w 34"/>
                <a:gd name="T17" fmla="*/ 3 h 14"/>
                <a:gd name="T18" fmla="*/ 27 w 34"/>
                <a:gd name="T19" fmla="*/ 0 h 14"/>
                <a:gd name="T20" fmla="*/ 18 w 34"/>
                <a:gd name="T21" fmla="*/ 3 h 14"/>
                <a:gd name="T22" fmla="*/ 5 w 34"/>
                <a:gd name="T23" fmla="*/ 0 h 14"/>
                <a:gd name="T24" fmla="*/ 2 w 34"/>
                <a:gd name="T25" fmla="*/ 5 h 14"/>
                <a:gd name="T26" fmla="*/ 0 w 34"/>
                <a:gd name="T27" fmla="*/ 5 h 14"/>
                <a:gd name="T28" fmla="*/ 0 w 34"/>
                <a:gd name="T29" fmla="*/ 10 h 14"/>
                <a:gd name="T30" fmla="*/ 0 w 34"/>
                <a:gd name="T31" fmla="*/ 10 h 14"/>
                <a:gd name="T32" fmla="*/ 2 w 34"/>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14">
                  <a:moveTo>
                    <a:pt x="2" y="14"/>
                  </a:moveTo>
                  <a:lnTo>
                    <a:pt x="11" y="14"/>
                  </a:lnTo>
                  <a:lnTo>
                    <a:pt x="14" y="14"/>
                  </a:lnTo>
                  <a:lnTo>
                    <a:pt x="21" y="14"/>
                  </a:lnTo>
                  <a:lnTo>
                    <a:pt x="23" y="14"/>
                  </a:lnTo>
                  <a:lnTo>
                    <a:pt x="30" y="12"/>
                  </a:lnTo>
                  <a:lnTo>
                    <a:pt x="34" y="5"/>
                  </a:lnTo>
                  <a:lnTo>
                    <a:pt x="32" y="5"/>
                  </a:lnTo>
                  <a:lnTo>
                    <a:pt x="30" y="3"/>
                  </a:lnTo>
                  <a:lnTo>
                    <a:pt x="27" y="0"/>
                  </a:lnTo>
                  <a:lnTo>
                    <a:pt x="18" y="3"/>
                  </a:lnTo>
                  <a:lnTo>
                    <a:pt x="5" y="0"/>
                  </a:lnTo>
                  <a:lnTo>
                    <a:pt x="2" y="5"/>
                  </a:lnTo>
                  <a:lnTo>
                    <a:pt x="0" y="5"/>
                  </a:lnTo>
                  <a:lnTo>
                    <a:pt x="0" y="10"/>
                  </a:lnTo>
                  <a:lnTo>
                    <a:pt x="0" y="10"/>
                  </a:lnTo>
                  <a:lnTo>
                    <a:pt x="2"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5" name="Freeform 136">
              <a:extLst>
                <a:ext uri="{FF2B5EF4-FFF2-40B4-BE49-F238E27FC236}">
                  <a16:creationId xmlns:a16="http://schemas.microsoft.com/office/drawing/2014/main" id="{77CA48F0-DD2A-4FF4-94AA-F5F9843CA2B2}"/>
                </a:ext>
              </a:extLst>
            </p:cNvPr>
            <p:cNvSpPr>
              <a:spLocks/>
            </p:cNvSpPr>
            <p:nvPr/>
          </p:nvSpPr>
          <p:spPr bwMode="auto">
            <a:xfrm>
              <a:off x="8882063" y="4538663"/>
              <a:ext cx="11113" cy="7938"/>
            </a:xfrm>
            <a:custGeom>
              <a:avLst/>
              <a:gdLst>
                <a:gd name="T0" fmla="*/ 3 w 7"/>
                <a:gd name="T1" fmla="*/ 3 h 5"/>
                <a:gd name="T2" fmla="*/ 0 w 7"/>
                <a:gd name="T3" fmla="*/ 0 h 5"/>
                <a:gd name="T4" fmla="*/ 0 w 7"/>
                <a:gd name="T5" fmla="*/ 0 h 5"/>
                <a:gd name="T6" fmla="*/ 0 w 7"/>
                <a:gd name="T7" fmla="*/ 3 h 5"/>
                <a:gd name="T8" fmla="*/ 5 w 7"/>
                <a:gd name="T9" fmla="*/ 5 h 5"/>
                <a:gd name="T10" fmla="*/ 7 w 7"/>
                <a:gd name="T11" fmla="*/ 3 h 5"/>
                <a:gd name="T12" fmla="*/ 3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3" y="3"/>
                  </a:moveTo>
                  <a:lnTo>
                    <a:pt x="0" y="0"/>
                  </a:lnTo>
                  <a:lnTo>
                    <a:pt x="0" y="0"/>
                  </a:lnTo>
                  <a:lnTo>
                    <a:pt x="0" y="3"/>
                  </a:lnTo>
                  <a:lnTo>
                    <a:pt x="5" y="5"/>
                  </a:lnTo>
                  <a:lnTo>
                    <a:pt x="7" y="3"/>
                  </a:lnTo>
                  <a:lnTo>
                    <a:pt x="3"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6" name="Freeform 137">
              <a:extLst>
                <a:ext uri="{FF2B5EF4-FFF2-40B4-BE49-F238E27FC236}">
                  <a16:creationId xmlns:a16="http://schemas.microsoft.com/office/drawing/2014/main" id="{3E10AAAF-CE2F-48C5-B2B3-9B28ADFE4AEC}"/>
                </a:ext>
              </a:extLst>
            </p:cNvPr>
            <p:cNvSpPr>
              <a:spLocks/>
            </p:cNvSpPr>
            <p:nvPr/>
          </p:nvSpPr>
          <p:spPr bwMode="auto">
            <a:xfrm>
              <a:off x="8774113" y="4479925"/>
              <a:ext cx="123825" cy="85725"/>
            </a:xfrm>
            <a:custGeom>
              <a:avLst/>
              <a:gdLst>
                <a:gd name="T0" fmla="*/ 78 w 78"/>
                <a:gd name="T1" fmla="*/ 28 h 54"/>
                <a:gd name="T2" fmla="*/ 75 w 78"/>
                <a:gd name="T3" fmla="*/ 26 h 54"/>
                <a:gd name="T4" fmla="*/ 68 w 78"/>
                <a:gd name="T5" fmla="*/ 21 h 54"/>
                <a:gd name="T6" fmla="*/ 64 w 78"/>
                <a:gd name="T7" fmla="*/ 21 h 54"/>
                <a:gd name="T8" fmla="*/ 59 w 78"/>
                <a:gd name="T9" fmla="*/ 19 h 54"/>
                <a:gd name="T10" fmla="*/ 57 w 78"/>
                <a:gd name="T11" fmla="*/ 19 h 54"/>
                <a:gd name="T12" fmla="*/ 50 w 78"/>
                <a:gd name="T13" fmla="*/ 17 h 54"/>
                <a:gd name="T14" fmla="*/ 46 w 78"/>
                <a:gd name="T15" fmla="*/ 14 h 54"/>
                <a:gd name="T16" fmla="*/ 41 w 78"/>
                <a:gd name="T17" fmla="*/ 14 h 54"/>
                <a:gd name="T18" fmla="*/ 43 w 78"/>
                <a:gd name="T19" fmla="*/ 12 h 54"/>
                <a:gd name="T20" fmla="*/ 50 w 78"/>
                <a:gd name="T21" fmla="*/ 14 h 54"/>
                <a:gd name="T22" fmla="*/ 59 w 78"/>
                <a:gd name="T23" fmla="*/ 14 h 54"/>
                <a:gd name="T24" fmla="*/ 62 w 78"/>
                <a:gd name="T25" fmla="*/ 14 h 54"/>
                <a:gd name="T26" fmla="*/ 59 w 78"/>
                <a:gd name="T27" fmla="*/ 12 h 54"/>
                <a:gd name="T28" fmla="*/ 57 w 78"/>
                <a:gd name="T29" fmla="*/ 12 h 54"/>
                <a:gd name="T30" fmla="*/ 50 w 78"/>
                <a:gd name="T31" fmla="*/ 12 h 54"/>
                <a:gd name="T32" fmla="*/ 48 w 78"/>
                <a:gd name="T33" fmla="*/ 5 h 54"/>
                <a:gd name="T34" fmla="*/ 43 w 78"/>
                <a:gd name="T35" fmla="*/ 5 h 54"/>
                <a:gd name="T36" fmla="*/ 41 w 78"/>
                <a:gd name="T37" fmla="*/ 5 h 54"/>
                <a:gd name="T38" fmla="*/ 39 w 78"/>
                <a:gd name="T39" fmla="*/ 3 h 54"/>
                <a:gd name="T40" fmla="*/ 23 w 78"/>
                <a:gd name="T41" fmla="*/ 0 h 54"/>
                <a:gd name="T42" fmla="*/ 20 w 78"/>
                <a:gd name="T43" fmla="*/ 0 h 54"/>
                <a:gd name="T44" fmla="*/ 16 w 78"/>
                <a:gd name="T45" fmla="*/ 0 h 54"/>
                <a:gd name="T46" fmla="*/ 9 w 78"/>
                <a:gd name="T47" fmla="*/ 0 h 54"/>
                <a:gd name="T48" fmla="*/ 9 w 78"/>
                <a:gd name="T49" fmla="*/ 5 h 54"/>
                <a:gd name="T50" fmla="*/ 9 w 78"/>
                <a:gd name="T51" fmla="*/ 7 h 54"/>
                <a:gd name="T52" fmla="*/ 7 w 78"/>
                <a:gd name="T53" fmla="*/ 12 h 54"/>
                <a:gd name="T54" fmla="*/ 9 w 78"/>
                <a:gd name="T55" fmla="*/ 14 h 54"/>
                <a:gd name="T56" fmla="*/ 7 w 78"/>
                <a:gd name="T57" fmla="*/ 19 h 54"/>
                <a:gd name="T58" fmla="*/ 4 w 78"/>
                <a:gd name="T59" fmla="*/ 21 h 54"/>
                <a:gd name="T60" fmla="*/ 2 w 78"/>
                <a:gd name="T61" fmla="*/ 21 h 54"/>
                <a:gd name="T62" fmla="*/ 4 w 78"/>
                <a:gd name="T63" fmla="*/ 26 h 54"/>
                <a:gd name="T64" fmla="*/ 4 w 78"/>
                <a:gd name="T65" fmla="*/ 30 h 54"/>
                <a:gd name="T66" fmla="*/ 4 w 78"/>
                <a:gd name="T67" fmla="*/ 33 h 54"/>
                <a:gd name="T68" fmla="*/ 0 w 78"/>
                <a:gd name="T69" fmla="*/ 37 h 54"/>
                <a:gd name="T70" fmla="*/ 0 w 78"/>
                <a:gd name="T71" fmla="*/ 40 h 54"/>
                <a:gd name="T72" fmla="*/ 2 w 78"/>
                <a:gd name="T73" fmla="*/ 40 h 54"/>
                <a:gd name="T74" fmla="*/ 4 w 78"/>
                <a:gd name="T75" fmla="*/ 44 h 54"/>
                <a:gd name="T76" fmla="*/ 2 w 78"/>
                <a:gd name="T77" fmla="*/ 47 h 54"/>
                <a:gd name="T78" fmla="*/ 7 w 78"/>
                <a:gd name="T79" fmla="*/ 49 h 54"/>
                <a:gd name="T80" fmla="*/ 7 w 78"/>
                <a:gd name="T81" fmla="*/ 51 h 54"/>
                <a:gd name="T82" fmla="*/ 11 w 78"/>
                <a:gd name="T83" fmla="*/ 54 h 54"/>
                <a:gd name="T84" fmla="*/ 13 w 78"/>
                <a:gd name="T85" fmla="*/ 47 h 54"/>
                <a:gd name="T86" fmla="*/ 18 w 78"/>
                <a:gd name="T87" fmla="*/ 40 h 54"/>
                <a:gd name="T88" fmla="*/ 18 w 78"/>
                <a:gd name="T89" fmla="*/ 37 h 54"/>
                <a:gd name="T90" fmla="*/ 18 w 78"/>
                <a:gd name="T91" fmla="*/ 35 h 54"/>
                <a:gd name="T92" fmla="*/ 20 w 78"/>
                <a:gd name="T93" fmla="*/ 37 h 54"/>
                <a:gd name="T94" fmla="*/ 25 w 78"/>
                <a:gd name="T95" fmla="*/ 37 h 54"/>
                <a:gd name="T96" fmla="*/ 27 w 78"/>
                <a:gd name="T97" fmla="*/ 33 h 54"/>
                <a:gd name="T98" fmla="*/ 30 w 78"/>
                <a:gd name="T99" fmla="*/ 35 h 54"/>
                <a:gd name="T100" fmla="*/ 30 w 78"/>
                <a:gd name="T101" fmla="*/ 37 h 54"/>
                <a:gd name="T102" fmla="*/ 32 w 78"/>
                <a:gd name="T103" fmla="*/ 40 h 54"/>
                <a:gd name="T104" fmla="*/ 36 w 78"/>
                <a:gd name="T105" fmla="*/ 37 h 54"/>
                <a:gd name="T106" fmla="*/ 43 w 78"/>
                <a:gd name="T107" fmla="*/ 33 h 54"/>
                <a:gd name="T108" fmla="*/ 48 w 78"/>
                <a:gd name="T109" fmla="*/ 33 h 54"/>
                <a:gd name="T110" fmla="*/ 55 w 78"/>
                <a:gd name="T111" fmla="*/ 33 h 54"/>
                <a:gd name="T112" fmla="*/ 59 w 78"/>
                <a:gd name="T113" fmla="*/ 30 h 54"/>
                <a:gd name="T114" fmla="*/ 62 w 78"/>
                <a:gd name="T115" fmla="*/ 33 h 54"/>
                <a:gd name="T116" fmla="*/ 66 w 78"/>
                <a:gd name="T117" fmla="*/ 35 h 54"/>
                <a:gd name="T118" fmla="*/ 73 w 78"/>
                <a:gd name="T119" fmla="*/ 35 h 54"/>
                <a:gd name="T120" fmla="*/ 73 w 78"/>
                <a:gd name="T121" fmla="*/ 33 h 54"/>
                <a:gd name="T122" fmla="*/ 75 w 78"/>
                <a:gd name="T123" fmla="*/ 33 h 54"/>
                <a:gd name="T124" fmla="*/ 78 w 78"/>
                <a:gd name="T12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 h="54">
                  <a:moveTo>
                    <a:pt x="78" y="28"/>
                  </a:moveTo>
                  <a:lnTo>
                    <a:pt x="75" y="26"/>
                  </a:lnTo>
                  <a:lnTo>
                    <a:pt x="68" y="21"/>
                  </a:lnTo>
                  <a:lnTo>
                    <a:pt x="64" y="21"/>
                  </a:lnTo>
                  <a:lnTo>
                    <a:pt x="59" y="19"/>
                  </a:lnTo>
                  <a:lnTo>
                    <a:pt x="57" y="19"/>
                  </a:lnTo>
                  <a:lnTo>
                    <a:pt x="50" y="17"/>
                  </a:lnTo>
                  <a:lnTo>
                    <a:pt x="46" y="14"/>
                  </a:lnTo>
                  <a:lnTo>
                    <a:pt x="41" y="14"/>
                  </a:lnTo>
                  <a:lnTo>
                    <a:pt x="43" y="12"/>
                  </a:lnTo>
                  <a:lnTo>
                    <a:pt x="50" y="14"/>
                  </a:lnTo>
                  <a:lnTo>
                    <a:pt x="59" y="14"/>
                  </a:lnTo>
                  <a:lnTo>
                    <a:pt x="62" y="14"/>
                  </a:lnTo>
                  <a:lnTo>
                    <a:pt x="59" y="12"/>
                  </a:lnTo>
                  <a:lnTo>
                    <a:pt x="57" y="12"/>
                  </a:lnTo>
                  <a:lnTo>
                    <a:pt x="50" y="12"/>
                  </a:lnTo>
                  <a:lnTo>
                    <a:pt x="48" y="5"/>
                  </a:lnTo>
                  <a:lnTo>
                    <a:pt x="43" y="5"/>
                  </a:lnTo>
                  <a:lnTo>
                    <a:pt x="41" y="5"/>
                  </a:lnTo>
                  <a:lnTo>
                    <a:pt x="39" y="3"/>
                  </a:lnTo>
                  <a:lnTo>
                    <a:pt x="23" y="0"/>
                  </a:lnTo>
                  <a:lnTo>
                    <a:pt x="20" y="0"/>
                  </a:lnTo>
                  <a:lnTo>
                    <a:pt x="16" y="0"/>
                  </a:lnTo>
                  <a:lnTo>
                    <a:pt x="9" y="0"/>
                  </a:lnTo>
                  <a:lnTo>
                    <a:pt x="9" y="5"/>
                  </a:lnTo>
                  <a:lnTo>
                    <a:pt x="9" y="7"/>
                  </a:lnTo>
                  <a:lnTo>
                    <a:pt x="7" y="12"/>
                  </a:lnTo>
                  <a:lnTo>
                    <a:pt x="9" y="14"/>
                  </a:lnTo>
                  <a:lnTo>
                    <a:pt x="7" y="19"/>
                  </a:lnTo>
                  <a:lnTo>
                    <a:pt x="4" y="21"/>
                  </a:lnTo>
                  <a:lnTo>
                    <a:pt x="2" y="21"/>
                  </a:lnTo>
                  <a:lnTo>
                    <a:pt x="4" y="26"/>
                  </a:lnTo>
                  <a:lnTo>
                    <a:pt x="4" y="30"/>
                  </a:lnTo>
                  <a:lnTo>
                    <a:pt x="4" y="33"/>
                  </a:lnTo>
                  <a:lnTo>
                    <a:pt x="0" y="37"/>
                  </a:lnTo>
                  <a:lnTo>
                    <a:pt x="0" y="40"/>
                  </a:lnTo>
                  <a:lnTo>
                    <a:pt x="2" y="40"/>
                  </a:lnTo>
                  <a:lnTo>
                    <a:pt x="4" y="44"/>
                  </a:lnTo>
                  <a:lnTo>
                    <a:pt x="2" y="47"/>
                  </a:lnTo>
                  <a:lnTo>
                    <a:pt x="7" y="49"/>
                  </a:lnTo>
                  <a:lnTo>
                    <a:pt x="7" y="51"/>
                  </a:lnTo>
                  <a:lnTo>
                    <a:pt x="11" y="54"/>
                  </a:lnTo>
                  <a:lnTo>
                    <a:pt x="13" y="47"/>
                  </a:lnTo>
                  <a:lnTo>
                    <a:pt x="18" y="40"/>
                  </a:lnTo>
                  <a:lnTo>
                    <a:pt x="18" y="37"/>
                  </a:lnTo>
                  <a:lnTo>
                    <a:pt x="18" y="35"/>
                  </a:lnTo>
                  <a:lnTo>
                    <a:pt x="20" y="37"/>
                  </a:lnTo>
                  <a:lnTo>
                    <a:pt x="25" y="37"/>
                  </a:lnTo>
                  <a:lnTo>
                    <a:pt x="27" y="33"/>
                  </a:lnTo>
                  <a:lnTo>
                    <a:pt x="30" y="35"/>
                  </a:lnTo>
                  <a:lnTo>
                    <a:pt x="30" y="37"/>
                  </a:lnTo>
                  <a:lnTo>
                    <a:pt x="32" y="40"/>
                  </a:lnTo>
                  <a:lnTo>
                    <a:pt x="36" y="37"/>
                  </a:lnTo>
                  <a:lnTo>
                    <a:pt x="43" y="33"/>
                  </a:lnTo>
                  <a:lnTo>
                    <a:pt x="48" y="33"/>
                  </a:lnTo>
                  <a:lnTo>
                    <a:pt x="55" y="33"/>
                  </a:lnTo>
                  <a:lnTo>
                    <a:pt x="59" y="30"/>
                  </a:lnTo>
                  <a:lnTo>
                    <a:pt x="62" y="33"/>
                  </a:lnTo>
                  <a:lnTo>
                    <a:pt x="66" y="35"/>
                  </a:lnTo>
                  <a:lnTo>
                    <a:pt x="73" y="35"/>
                  </a:lnTo>
                  <a:lnTo>
                    <a:pt x="73" y="33"/>
                  </a:lnTo>
                  <a:lnTo>
                    <a:pt x="75" y="33"/>
                  </a:lnTo>
                  <a:lnTo>
                    <a:pt x="78" y="28"/>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7" name="Freeform 138">
              <a:extLst>
                <a:ext uri="{FF2B5EF4-FFF2-40B4-BE49-F238E27FC236}">
                  <a16:creationId xmlns:a16="http://schemas.microsoft.com/office/drawing/2014/main" id="{EE6788A9-14A9-4614-90C5-0E2364252902}"/>
                </a:ext>
              </a:extLst>
            </p:cNvPr>
            <p:cNvSpPr>
              <a:spLocks/>
            </p:cNvSpPr>
            <p:nvPr/>
          </p:nvSpPr>
          <p:spPr bwMode="auto">
            <a:xfrm>
              <a:off x="10148888" y="1325563"/>
              <a:ext cx="14288" cy="22225"/>
            </a:xfrm>
            <a:custGeom>
              <a:avLst/>
              <a:gdLst>
                <a:gd name="T0" fmla="*/ 6 w 9"/>
                <a:gd name="T1" fmla="*/ 14 h 14"/>
                <a:gd name="T2" fmla="*/ 9 w 9"/>
                <a:gd name="T3" fmla="*/ 12 h 14"/>
                <a:gd name="T4" fmla="*/ 9 w 9"/>
                <a:gd name="T5" fmla="*/ 2 h 14"/>
                <a:gd name="T6" fmla="*/ 4 w 9"/>
                <a:gd name="T7" fmla="*/ 0 h 14"/>
                <a:gd name="T8" fmla="*/ 2 w 9"/>
                <a:gd name="T9" fmla="*/ 0 h 14"/>
                <a:gd name="T10" fmla="*/ 0 w 9"/>
                <a:gd name="T11" fmla="*/ 0 h 14"/>
                <a:gd name="T12" fmla="*/ 0 w 9"/>
                <a:gd name="T13" fmla="*/ 2 h 14"/>
                <a:gd name="T14" fmla="*/ 0 w 9"/>
                <a:gd name="T15" fmla="*/ 7 h 14"/>
                <a:gd name="T16" fmla="*/ 0 w 9"/>
                <a:gd name="T17" fmla="*/ 9 h 14"/>
                <a:gd name="T18" fmla="*/ 6 w 9"/>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4">
                  <a:moveTo>
                    <a:pt x="6" y="14"/>
                  </a:moveTo>
                  <a:lnTo>
                    <a:pt x="9" y="12"/>
                  </a:lnTo>
                  <a:lnTo>
                    <a:pt x="9" y="2"/>
                  </a:lnTo>
                  <a:lnTo>
                    <a:pt x="4" y="0"/>
                  </a:lnTo>
                  <a:lnTo>
                    <a:pt x="2" y="0"/>
                  </a:lnTo>
                  <a:lnTo>
                    <a:pt x="0" y="0"/>
                  </a:lnTo>
                  <a:lnTo>
                    <a:pt x="0" y="2"/>
                  </a:lnTo>
                  <a:lnTo>
                    <a:pt x="0" y="7"/>
                  </a:lnTo>
                  <a:lnTo>
                    <a:pt x="0" y="9"/>
                  </a:lnTo>
                  <a:lnTo>
                    <a:pt x="6"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8" name="Freeform 139">
              <a:extLst>
                <a:ext uri="{FF2B5EF4-FFF2-40B4-BE49-F238E27FC236}">
                  <a16:creationId xmlns:a16="http://schemas.microsoft.com/office/drawing/2014/main" id="{6AC80488-6B0A-4EE3-9580-C99DA60F33E0}"/>
                </a:ext>
              </a:extLst>
            </p:cNvPr>
            <p:cNvSpPr>
              <a:spLocks/>
            </p:cNvSpPr>
            <p:nvPr/>
          </p:nvSpPr>
          <p:spPr bwMode="auto">
            <a:xfrm>
              <a:off x="10140950" y="1300163"/>
              <a:ext cx="17463" cy="17463"/>
            </a:xfrm>
            <a:custGeom>
              <a:avLst/>
              <a:gdLst>
                <a:gd name="T0" fmla="*/ 0 w 11"/>
                <a:gd name="T1" fmla="*/ 4 h 11"/>
                <a:gd name="T2" fmla="*/ 2 w 11"/>
                <a:gd name="T3" fmla="*/ 7 h 11"/>
                <a:gd name="T4" fmla="*/ 5 w 11"/>
                <a:gd name="T5" fmla="*/ 11 h 11"/>
                <a:gd name="T6" fmla="*/ 5 w 11"/>
                <a:gd name="T7" fmla="*/ 11 h 11"/>
                <a:gd name="T8" fmla="*/ 11 w 11"/>
                <a:gd name="T9" fmla="*/ 11 h 11"/>
                <a:gd name="T10" fmla="*/ 11 w 11"/>
                <a:gd name="T11" fmla="*/ 9 h 11"/>
                <a:gd name="T12" fmla="*/ 11 w 11"/>
                <a:gd name="T13" fmla="*/ 4 h 11"/>
                <a:gd name="T14" fmla="*/ 9 w 11"/>
                <a:gd name="T15" fmla="*/ 4 h 11"/>
                <a:gd name="T16" fmla="*/ 9 w 11"/>
                <a:gd name="T17" fmla="*/ 0 h 11"/>
                <a:gd name="T18" fmla="*/ 7 w 11"/>
                <a:gd name="T19" fmla="*/ 0 h 11"/>
                <a:gd name="T20" fmla="*/ 2 w 11"/>
                <a:gd name="T21" fmla="*/ 0 h 11"/>
                <a:gd name="T22" fmla="*/ 0 w 11"/>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1">
                  <a:moveTo>
                    <a:pt x="0" y="4"/>
                  </a:moveTo>
                  <a:lnTo>
                    <a:pt x="2" y="7"/>
                  </a:lnTo>
                  <a:lnTo>
                    <a:pt x="5" y="11"/>
                  </a:lnTo>
                  <a:lnTo>
                    <a:pt x="5" y="11"/>
                  </a:lnTo>
                  <a:lnTo>
                    <a:pt x="11" y="11"/>
                  </a:lnTo>
                  <a:lnTo>
                    <a:pt x="11" y="9"/>
                  </a:lnTo>
                  <a:lnTo>
                    <a:pt x="11" y="4"/>
                  </a:lnTo>
                  <a:lnTo>
                    <a:pt x="9" y="4"/>
                  </a:lnTo>
                  <a:lnTo>
                    <a:pt x="9" y="0"/>
                  </a:lnTo>
                  <a:lnTo>
                    <a:pt x="7" y="0"/>
                  </a:lnTo>
                  <a:lnTo>
                    <a:pt x="2"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9" name="Freeform 140">
              <a:extLst>
                <a:ext uri="{FF2B5EF4-FFF2-40B4-BE49-F238E27FC236}">
                  <a16:creationId xmlns:a16="http://schemas.microsoft.com/office/drawing/2014/main" id="{85D0C6FA-3E24-4D97-AF68-1C439D5301BF}"/>
                </a:ext>
              </a:extLst>
            </p:cNvPr>
            <p:cNvSpPr>
              <a:spLocks/>
            </p:cNvSpPr>
            <p:nvPr/>
          </p:nvSpPr>
          <p:spPr bwMode="auto">
            <a:xfrm>
              <a:off x="10158413" y="1190625"/>
              <a:ext cx="19050" cy="14288"/>
            </a:xfrm>
            <a:custGeom>
              <a:avLst/>
              <a:gdLst>
                <a:gd name="T0" fmla="*/ 5 w 12"/>
                <a:gd name="T1" fmla="*/ 7 h 9"/>
                <a:gd name="T2" fmla="*/ 7 w 12"/>
                <a:gd name="T3" fmla="*/ 9 h 9"/>
                <a:gd name="T4" fmla="*/ 12 w 12"/>
                <a:gd name="T5" fmla="*/ 9 h 9"/>
                <a:gd name="T6" fmla="*/ 12 w 12"/>
                <a:gd name="T7" fmla="*/ 7 h 9"/>
                <a:gd name="T8" fmla="*/ 10 w 12"/>
                <a:gd name="T9" fmla="*/ 4 h 9"/>
                <a:gd name="T10" fmla="*/ 7 w 12"/>
                <a:gd name="T11" fmla="*/ 4 h 9"/>
                <a:gd name="T12" fmla="*/ 5 w 12"/>
                <a:gd name="T13" fmla="*/ 0 h 9"/>
                <a:gd name="T14" fmla="*/ 3 w 12"/>
                <a:gd name="T15" fmla="*/ 0 h 9"/>
                <a:gd name="T16" fmla="*/ 0 w 12"/>
                <a:gd name="T17" fmla="*/ 2 h 9"/>
                <a:gd name="T18" fmla="*/ 0 w 12"/>
                <a:gd name="T19" fmla="*/ 4 h 9"/>
                <a:gd name="T20" fmla="*/ 0 w 12"/>
                <a:gd name="T21" fmla="*/ 7 h 9"/>
                <a:gd name="T22" fmla="*/ 5 w 12"/>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5" y="7"/>
                  </a:moveTo>
                  <a:lnTo>
                    <a:pt x="7" y="9"/>
                  </a:lnTo>
                  <a:lnTo>
                    <a:pt x="12" y="9"/>
                  </a:lnTo>
                  <a:lnTo>
                    <a:pt x="12" y="7"/>
                  </a:lnTo>
                  <a:lnTo>
                    <a:pt x="10" y="4"/>
                  </a:lnTo>
                  <a:lnTo>
                    <a:pt x="7" y="4"/>
                  </a:lnTo>
                  <a:lnTo>
                    <a:pt x="5" y="0"/>
                  </a:lnTo>
                  <a:lnTo>
                    <a:pt x="3" y="0"/>
                  </a:lnTo>
                  <a:lnTo>
                    <a:pt x="0" y="2"/>
                  </a:lnTo>
                  <a:lnTo>
                    <a:pt x="0" y="4"/>
                  </a:lnTo>
                  <a:lnTo>
                    <a:pt x="0" y="7"/>
                  </a:lnTo>
                  <a:lnTo>
                    <a:pt x="5"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0" name="Freeform 141">
              <a:extLst>
                <a:ext uri="{FF2B5EF4-FFF2-40B4-BE49-F238E27FC236}">
                  <a16:creationId xmlns:a16="http://schemas.microsoft.com/office/drawing/2014/main" id="{5154F9E9-975A-49E4-ABA2-3AE2F82239D5}"/>
                </a:ext>
              </a:extLst>
            </p:cNvPr>
            <p:cNvSpPr>
              <a:spLocks/>
            </p:cNvSpPr>
            <p:nvPr/>
          </p:nvSpPr>
          <p:spPr bwMode="auto">
            <a:xfrm>
              <a:off x="10031413" y="1233488"/>
              <a:ext cx="22225" cy="73025"/>
            </a:xfrm>
            <a:custGeom>
              <a:avLst/>
              <a:gdLst>
                <a:gd name="T0" fmla="*/ 7 w 14"/>
                <a:gd name="T1" fmla="*/ 37 h 46"/>
                <a:gd name="T2" fmla="*/ 9 w 14"/>
                <a:gd name="T3" fmla="*/ 44 h 46"/>
                <a:gd name="T4" fmla="*/ 12 w 14"/>
                <a:gd name="T5" fmla="*/ 46 h 46"/>
                <a:gd name="T6" fmla="*/ 14 w 14"/>
                <a:gd name="T7" fmla="*/ 42 h 46"/>
                <a:gd name="T8" fmla="*/ 12 w 14"/>
                <a:gd name="T9" fmla="*/ 37 h 46"/>
                <a:gd name="T10" fmla="*/ 7 w 14"/>
                <a:gd name="T11" fmla="*/ 33 h 46"/>
                <a:gd name="T12" fmla="*/ 7 w 14"/>
                <a:gd name="T13" fmla="*/ 26 h 46"/>
                <a:gd name="T14" fmla="*/ 9 w 14"/>
                <a:gd name="T15" fmla="*/ 19 h 46"/>
                <a:gd name="T16" fmla="*/ 9 w 14"/>
                <a:gd name="T17" fmla="*/ 14 h 46"/>
                <a:gd name="T18" fmla="*/ 7 w 14"/>
                <a:gd name="T19" fmla="*/ 10 h 46"/>
                <a:gd name="T20" fmla="*/ 7 w 14"/>
                <a:gd name="T21" fmla="*/ 3 h 46"/>
                <a:gd name="T22" fmla="*/ 7 w 14"/>
                <a:gd name="T23" fmla="*/ 0 h 46"/>
                <a:gd name="T24" fmla="*/ 3 w 14"/>
                <a:gd name="T25" fmla="*/ 5 h 46"/>
                <a:gd name="T26" fmla="*/ 3 w 14"/>
                <a:gd name="T27" fmla="*/ 14 h 46"/>
                <a:gd name="T28" fmla="*/ 0 w 14"/>
                <a:gd name="T29" fmla="*/ 19 h 46"/>
                <a:gd name="T30" fmla="*/ 0 w 14"/>
                <a:gd name="T31" fmla="*/ 23 h 46"/>
                <a:gd name="T32" fmla="*/ 5 w 14"/>
                <a:gd name="T33" fmla="*/ 33 h 46"/>
                <a:gd name="T34" fmla="*/ 7 w 14"/>
                <a:gd name="T35"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46">
                  <a:moveTo>
                    <a:pt x="7" y="37"/>
                  </a:moveTo>
                  <a:lnTo>
                    <a:pt x="9" y="44"/>
                  </a:lnTo>
                  <a:lnTo>
                    <a:pt x="12" y="46"/>
                  </a:lnTo>
                  <a:lnTo>
                    <a:pt x="14" y="42"/>
                  </a:lnTo>
                  <a:lnTo>
                    <a:pt x="12" y="37"/>
                  </a:lnTo>
                  <a:lnTo>
                    <a:pt x="7" y="33"/>
                  </a:lnTo>
                  <a:lnTo>
                    <a:pt x="7" y="26"/>
                  </a:lnTo>
                  <a:lnTo>
                    <a:pt x="9" y="19"/>
                  </a:lnTo>
                  <a:lnTo>
                    <a:pt x="9" y="14"/>
                  </a:lnTo>
                  <a:lnTo>
                    <a:pt x="7" y="10"/>
                  </a:lnTo>
                  <a:lnTo>
                    <a:pt x="7" y="3"/>
                  </a:lnTo>
                  <a:lnTo>
                    <a:pt x="7" y="0"/>
                  </a:lnTo>
                  <a:lnTo>
                    <a:pt x="3" y="5"/>
                  </a:lnTo>
                  <a:lnTo>
                    <a:pt x="3" y="14"/>
                  </a:lnTo>
                  <a:lnTo>
                    <a:pt x="0" y="19"/>
                  </a:lnTo>
                  <a:lnTo>
                    <a:pt x="0" y="23"/>
                  </a:lnTo>
                  <a:lnTo>
                    <a:pt x="5" y="33"/>
                  </a:lnTo>
                  <a:lnTo>
                    <a:pt x="7" y="3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1" name="Freeform 142">
              <a:extLst>
                <a:ext uri="{FF2B5EF4-FFF2-40B4-BE49-F238E27FC236}">
                  <a16:creationId xmlns:a16="http://schemas.microsoft.com/office/drawing/2014/main" id="{1235484E-FD34-4A8F-9D09-F68F485215FA}"/>
                </a:ext>
              </a:extLst>
            </p:cNvPr>
            <p:cNvSpPr>
              <a:spLocks/>
            </p:cNvSpPr>
            <p:nvPr/>
          </p:nvSpPr>
          <p:spPr bwMode="auto">
            <a:xfrm>
              <a:off x="9701213" y="1354138"/>
              <a:ext cx="11113" cy="11113"/>
            </a:xfrm>
            <a:custGeom>
              <a:avLst/>
              <a:gdLst>
                <a:gd name="T0" fmla="*/ 0 w 7"/>
                <a:gd name="T1" fmla="*/ 0 h 7"/>
                <a:gd name="T2" fmla="*/ 2 w 7"/>
                <a:gd name="T3" fmla="*/ 3 h 7"/>
                <a:gd name="T4" fmla="*/ 2 w 7"/>
                <a:gd name="T5" fmla="*/ 7 h 7"/>
                <a:gd name="T6" fmla="*/ 4 w 7"/>
                <a:gd name="T7" fmla="*/ 7 h 7"/>
                <a:gd name="T8" fmla="*/ 7 w 7"/>
                <a:gd name="T9" fmla="*/ 3 h 7"/>
                <a:gd name="T10" fmla="*/ 2 w 7"/>
                <a:gd name="T11" fmla="*/ 0 h 7"/>
                <a:gd name="T12" fmla="*/ 0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0"/>
                  </a:moveTo>
                  <a:lnTo>
                    <a:pt x="2" y="3"/>
                  </a:lnTo>
                  <a:lnTo>
                    <a:pt x="2" y="7"/>
                  </a:lnTo>
                  <a:lnTo>
                    <a:pt x="4" y="7"/>
                  </a:lnTo>
                  <a:lnTo>
                    <a:pt x="7" y="3"/>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2" name="Freeform 143">
              <a:extLst>
                <a:ext uri="{FF2B5EF4-FFF2-40B4-BE49-F238E27FC236}">
                  <a16:creationId xmlns:a16="http://schemas.microsoft.com/office/drawing/2014/main" id="{682D896D-9637-4400-98D4-CA27BBB1941F}"/>
                </a:ext>
              </a:extLst>
            </p:cNvPr>
            <p:cNvSpPr>
              <a:spLocks/>
            </p:cNvSpPr>
            <p:nvPr/>
          </p:nvSpPr>
          <p:spPr bwMode="auto">
            <a:xfrm>
              <a:off x="10191750" y="1196975"/>
              <a:ext cx="7938" cy="11113"/>
            </a:xfrm>
            <a:custGeom>
              <a:avLst/>
              <a:gdLst>
                <a:gd name="T0" fmla="*/ 2 w 5"/>
                <a:gd name="T1" fmla="*/ 7 h 7"/>
                <a:gd name="T2" fmla="*/ 5 w 5"/>
                <a:gd name="T3" fmla="*/ 3 h 7"/>
                <a:gd name="T4" fmla="*/ 0 w 5"/>
                <a:gd name="T5" fmla="*/ 0 h 7"/>
                <a:gd name="T6" fmla="*/ 0 w 5"/>
                <a:gd name="T7" fmla="*/ 0 h 7"/>
                <a:gd name="T8" fmla="*/ 2 w 5"/>
                <a:gd name="T9" fmla="*/ 7 h 7"/>
                <a:gd name="T10" fmla="*/ 2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2" y="7"/>
                  </a:moveTo>
                  <a:lnTo>
                    <a:pt x="5" y="3"/>
                  </a:lnTo>
                  <a:lnTo>
                    <a:pt x="0" y="0"/>
                  </a:lnTo>
                  <a:lnTo>
                    <a:pt x="0" y="0"/>
                  </a:lnTo>
                  <a:lnTo>
                    <a:pt x="2" y="7"/>
                  </a:lnTo>
                  <a:lnTo>
                    <a:pt x="2"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3" name="Freeform 144">
              <a:extLst>
                <a:ext uri="{FF2B5EF4-FFF2-40B4-BE49-F238E27FC236}">
                  <a16:creationId xmlns:a16="http://schemas.microsoft.com/office/drawing/2014/main" id="{1646867F-9EBD-4449-A926-00D276B90F40}"/>
                </a:ext>
              </a:extLst>
            </p:cNvPr>
            <p:cNvSpPr>
              <a:spLocks/>
            </p:cNvSpPr>
            <p:nvPr/>
          </p:nvSpPr>
          <p:spPr bwMode="auto">
            <a:xfrm>
              <a:off x="10194925" y="1179513"/>
              <a:ext cx="25400" cy="28575"/>
            </a:xfrm>
            <a:custGeom>
              <a:avLst/>
              <a:gdLst>
                <a:gd name="T0" fmla="*/ 5 w 16"/>
                <a:gd name="T1" fmla="*/ 14 h 18"/>
                <a:gd name="T2" fmla="*/ 10 w 16"/>
                <a:gd name="T3" fmla="*/ 18 h 18"/>
                <a:gd name="T4" fmla="*/ 14 w 16"/>
                <a:gd name="T5" fmla="*/ 18 h 18"/>
                <a:gd name="T6" fmla="*/ 14 w 16"/>
                <a:gd name="T7" fmla="*/ 14 h 18"/>
                <a:gd name="T8" fmla="*/ 14 w 16"/>
                <a:gd name="T9" fmla="*/ 11 h 18"/>
                <a:gd name="T10" fmla="*/ 16 w 16"/>
                <a:gd name="T11" fmla="*/ 9 h 18"/>
                <a:gd name="T12" fmla="*/ 16 w 16"/>
                <a:gd name="T13" fmla="*/ 7 h 18"/>
                <a:gd name="T14" fmla="*/ 14 w 16"/>
                <a:gd name="T15" fmla="*/ 7 h 18"/>
                <a:gd name="T16" fmla="*/ 10 w 16"/>
                <a:gd name="T17" fmla="*/ 2 h 18"/>
                <a:gd name="T18" fmla="*/ 7 w 16"/>
                <a:gd name="T19" fmla="*/ 0 h 18"/>
                <a:gd name="T20" fmla="*/ 5 w 16"/>
                <a:gd name="T21" fmla="*/ 2 h 18"/>
                <a:gd name="T22" fmla="*/ 7 w 16"/>
                <a:gd name="T23" fmla="*/ 7 h 18"/>
                <a:gd name="T24" fmla="*/ 7 w 16"/>
                <a:gd name="T25" fmla="*/ 9 h 18"/>
                <a:gd name="T26" fmla="*/ 5 w 16"/>
                <a:gd name="T27" fmla="*/ 9 h 18"/>
                <a:gd name="T28" fmla="*/ 3 w 16"/>
                <a:gd name="T29" fmla="*/ 7 h 18"/>
                <a:gd name="T30" fmla="*/ 0 w 16"/>
                <a:gd name="T31" fmla="*/ 9 h 18"/>
                <a:gd name="T32" fmla="*/ 3 w 16"/>
                <a:gd name="T33" fmla="*/ 11 h 18"/>
                <a:gd name="T34" fmla="*/ 5 w 16"/>
                <a:gd name="T35"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8">
                  <a:moveTo>
                    <a:pt x="5" y="14"/>
                  </a:moveTo>
                  <a:lnTo>
                    <a:pt x="10" y="18"/>
                  </a:lnTo>
                  <a:lnTo>
                    <a:pt x="14" y="18"/>
                  </a:lnTo>
                  <a:lnTo>
                    <a:pt x="14" y="14"/>
                  </a:lnTo>
                  <a:lnTo>
                    <a:pt x="14" y="11"/>
                  </a:lnTo>
                  <a:lnTo>
                    <a:pt x="16" y="9"/>
                  </a:lnTo>
                  <a:lnTo>
                    <a:pt x="16" y="7"/>
                  </a:lnTo>
                  <a:lnTo>
                    <a:pt x="14" y="7"/>
                  </a:lnTo>
                  <a:lnTo>
                    <a:pt x="10" y="2"/>
                  </a:lnTo>
                  <a:lnTo>
                    <a:pt x="7" y="0"/>
                  </a:lnTo>
                  <a:lnTo>
                    <a:pt x="5" y="2"/>
                  </a:lnTo>
                  <a:lnTo>
                    <a:pt x="7" y="7"/>
                  </a:lnTo>
                  <a:lnTo>
                    <a:pt x="7" y="9"/>
                  </a:lnTo>
                  <a:lnTo>
                    <a:pt x="5" y="9"/>
                  </a:lnTo>
                  <a:lnTo>
                    <a:pt x="3" y="7"/>
                  </a:lnTo>
                  <a:lnTo>
                    <a:pt x="0" y="9"/>
                  </a:lnTo>
                  <a:lnTo>
                    <a:pt x="3" y="11"/>
                  </a:lnTo>
                  <a:lnTo>
                    <a:pt x="5"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4" name="Freeform 145">
              <a:extLst>
                <a:ext uri="{FF2B5EF4-FFF2-40B4-BE49-F238E27FC236}">
                  <a16:creationId xmlns:a16="http://schemas.microsoft.com/office/drawing/2014/main" id="{B9EC0BA3-B42A-4B5E-84B2-C3A1C56E4EFA}"/>
                </a:ext>
              </a:extLst>
            </p:cNvPr>
            <p:cNvSpPr>
              <a:spLocks/>
            </p:cNvSpPr>
            <p:nvPr/>
          </p:nvSpPr>
          <p:spPr bwMode="auto">
            <a:xfrm>
              <a:off x="10293350" y="1163638"/>
              <a:ext cx="4763" cy="7938"/>
            </a:xfrm>
            <a:custGeom>
              <a:avLst/>
              <a:gdLst>
                <a:gd name="T0" fmla="*/ 3 w 3"/>
                <a:gd name="T1" fmla="*/ 5 h 5"/>
                <a:gd name="T2" fmla="*/ 3 w 3"/>
                <a:gd name="T3" fmla="*/ 5 h 5"/>
                <a:gd name="T4" fmla="*/ 3 w 3"/>
                <a:gd name="T5" fmla="*/ 3 h 5"/>
                <a:gd name="T6" fmla="*/ 0 w 3"/>
                <a:gd name="T7" fmla="*/ 0 h 5"/>
                <a:gd name="T8" fmla="*/ 0 w 3"/>
                <a:gd name="T9" fmla="*/ 3 h 5"/>
                <a:gd name="T10" fmla="*/ 0 w 3"/>
                <a:gd name="T11" fmla="*/ 5 h 5"/>
                <a:gd name="T12" fmla="*/ 3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5"/>
                  </a:moveTo>
                  <a:lnTo>
                    <a:pt x="3" y="5"/>
                  </a:lnTo>
                  <a:lnTo>
                    <a:pt x="3" y="3"/>
                  </a:lnTo>
                  <a:lnTo>
                    <a:pt x="0" y="0"/>
                  </a:lnTo>
                  <a:lnTo>
                    <a:pt x="0" y="3"/>
                  </a:lnTo>
                  <a:lnTo>
                    <a:pt x="0" y="5"/>
                  </a:lnTo>
                  <a:lnTo>
                    <a:pt x="3"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5" name="Freeform 146">
              <a:extLst>
                <a:ext uri="{FF2B5EF4-FFF2-40B4-BE49-F238E27FC236}">
                  <a16:creationId xmlns:a16="http://schemas.microsoft.com/office/drawing/2014/main" id="{E9B27FFB-A9FB-456B-B762-FDDD24ED43CE}"/>
                </a:ext>
              </a:extLst>
            </p:cNvPr>
            <p:cNvSpPr>
              <a:spLocks/>
            </p:cNvSpPr>
            <p:nvPr/>
          </p:nvSpPr>
          <p:spPr bwMode="auto">
            <a:xfrm>
              <a:off x="10333038" y="1135063"/>
              <a:ext cx="7938" cy="14288"/>
            </a:xfrm>
            <a:custGeom>
              <a:avLst/>
              <a:gdLst>
                <a:gd name="T0" fmla="*/ 3 w 5"/>
                <a:gd name="T1" fmla="*/ 9 h 9"/>
                <a:gd name="T2" fmla="*/ 5 w 5"/>
                <a:gd name="T3" fmla="*/ 7 h 9"/>
                <a:gd name="T4" fmla="*/ 5 w 5"/>
                <a:gd name="T5" fmla="*/ 5 h 9"/>
                <a:gd name="T6" fmla="*/ 3 w 5"/>
                <a:gd name="T7" fmla="*/ 0 h 9"/>
                <a:gd name="T8" fmla="*/ 0 w 5"/>
                <a:gd name="T9" fmla="*/ 0 h 9"/>
                <a:gd name="T10" fmla="*/ 0 w 5"/>
                <a:gd name="T11" fmla="*/ 5 h 9"/>
                <a:gd name="T12" fmla="*/ 0 w 5"/>
                <a:gd name="T13" fmla="*/ 7 h 9"/>
                <a:gd name="T14" fmla="*/ 3 w 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9"/>
                  </a:moveTo>
                  <a:lnTo>
                    <a:pt x="5" y="7"/>
                  </a:lnTo>
                  <a:lnTo>
                    <a:pt x="5" y="5"/>
                  </a:lnTo>
                  <a:lnTo>
                    <a:pt x="3" y="0"/>
                  </a:lnTo>
                  <a:lnTo>
                    <a:pt x="0" y="0"/>
                  </a:lnTo>
                  <a:lnTo>
                    <a:pt x="0" y="5"/>
                  </a:lnTo>
                  <a:lnTo>
                    <a:pt x="0" y="7"/>
                  </a:lnTo>
                  <a:lnTo>
                    <a:pt x="3" y="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6" name="Freeform 147">
              <a:extLst>
                <a:ext uri="{FF2B5EF4-FFF2-40B4-BE49-F238E27FC236}">
                  <a16:creationId xmlns:a16="http://schemas.microsoft.com/office/drawing/2014/main" id="{134A50C1-1318-47ED-ADB9-2886519303B2}"/>
                </a:ext>
              </a:extLst>
            </p:cNvPr>
            <p:cNvSpPr>
              <a:spLocks/>
            </p:cNvSpPr>
            <p:nvPr/>
          </p:nvSpPr>
          <p:spPr bwMode="auto">
            <a:xfrm>
              <a:off x="10337800" y="1154113"/>
              <a:ext cx="6350" cy="6350"/>
            </a:xfrm>
            <a:custGeom>
              <a:avLst/>
              <a:gdLst>
                <a:gd name="T0" fmla="*/ 0 w 4"/>
                <a:gd name="T1" fmla="*/ 4 h 4"/>
                <a:gd name="T2" fmla="*/ 0 w 4"/>
                <a:gd name="T3" fmla="*/ 4 h 4"/>
                <a:gd name="T4" fmla="*/ 2 w 4"/>
                <a:gd name="T5" fmla="*/ 4 h 4"/>
                <a:gd name="T6" fmla="*/ 4 w 4"/>
                <a:gd name="T7" fmla="*/ 2 h 4"/>
                <a:gd name="T8" fmla="*/ 4 w 4"/>
                <a:gd name="T9" fmla="*/ 0 h 4"/>
                <a:gd name="T10" fmla="*/ 2 w 4"/>
                <a:gd name="T11" fmla="*/ 0 h 4"/>
                <a:gd name="T12" fmla="*/ 0 w 4"/>
                <a:gd name="T13" fmla="*/ 0 h 4"/>
                <a:gd name="T14" fmla="*/ 0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4"/>
                  </a:moveTo>
                  <a:lnTo>
                    <a:pt x="0" y="4"/>
                  </a:lnTo>
                  <a:lnTo>
                    <a:pt x="2" y="4"/>
                  </a:lnTo>
                  <a:lnTo>
                    <a:pt x="4" y="2"/>
                  </a:lnTo>
                  <a:lnTo>
                    <a:pt x="4" y="0"/>
                  </a:lnTo>
                  <a:lnTo>
                    <a:pt x="2" y="0"/>
                  </a:lnTo>
                  <a:lnTo>
                    <a:pt x="0"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7" name="Freeform 148">
              <a:extLst>
                <a:ext uri="{FF2B5EF4-FFF2-40B4-BE49-F238E27FC236}">
                  <a16:creationId xmlns:a16="http://schemas.microsoft.com/office/drawing/2014/main" id="{16A9C182-0063-4A3D-A83D-A2EEB57F09FA}"/>
                </a:ext>
              </a:extLst>
            </p:cNvPr>
            <p:cNvSpPr>
              <a:spLocks/>
            </p:cNvSpPr>
            <p:nvPr/>
          </p:nvSpPr>
          <p:spPr bwMode="auto">
            <a:xfrm>
              <a:off x="10307638" y="1149350"/>
              <a:ext cx="19050" cy="22225"/>
            </a:xfrm>
            <a:custGeom>
              <a:avLst/>
              <a:gdLst>
                <a:gd name="T0" fmla="*/ 3 w 12"/>
                <a:gd name="T1" fmla="*/ 12 h 14"/>
                <a:gd name="T2" fmla="*/ 5 w 12"/>
                <a:gd name="T3" fmla="*/ 14 h 14"/>
                <a:gd name="T4" fmla="*/ 7 w 12"/>
                <a:gd name="T5" fmla="*/ 14 h 14"/>
                <a:gd name="T6" fmla="*/ 10 w 12"/>
                <a:gd name="T7" fmla="*/ 12 h 14"/>
                <a:gd name="T8" fmla="*/ 12 w 12"/>
                <a:gd name="T9" fmla="*/ 9 h 14"/>
                <a:gd name="T10" fmla="*/ 5 w 12"/>
                <a:gd name="T11" fmla="*/ 5 h 14"/>
                <a:gd name="T12" fmla="*/ 5 w 12"/>
                <a:gd name="T13" fmla="*/ 3 h 14"/>
                <a:gd name="T14" fmla="*/ 3 w 12"/>
                <a:gd name="T15" fmla="*/ 0 h 14"/>
                <a:gd name="T16" fmla="*/ 3 w 12"/>
                <a:gd name="T17" fmla="*/ 0 h 14"/>
                <a:gd name="T18" fmla="*/ 0 w 12"/>
                <a:gd name="T19" fmla="*/ 5 h 14"/>
                <a:gd name="T20" fmla="*/ 0 w 12"/>
                <a:gd name="T21" fmla="*/ 5 h 14"/>
                <a:gd name="T22" fmla="*/ 0 w 12"/>
                <a:gd name="T23" fmla="*/ 7 h 14"/>
                <a:gd name="T24" fmla="*/ 3 w 12"/>
                <a:gd name="T25"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4">
                  <a:moveTo>
                    <a:pt x="3" y="12"/>
                  </a:moveTo>
                  <a:lnTo>
                    <a:pt x="5" y="14"/>
                  </a:lnTo>
                  <a:lnTo>
                    <a:pt x="7" y="14"/>
                  </a:lnTo>
                  <a:lnTo>
                    <a:pt x="10" y="12"/>
                  </a:lnTo>
                  <a:lnTo>
                    <a:pt x="12" y="9"/>
                  </a:lnTo>
                  <a:lnTo>
                    <a:pt x="5" y="5"/>
                  </a:lnTo>
                  <a:lnTo>
                    <a:pt x="5" y="3"/>
                  </a:lnTo>
                  <a:lnTo>
                    <a:pt x="3" y="0"/>
                  </a:lnTo>
                  <a:lnTo>
                    <a:pt x="3" y="0"/>
                  </a:lnTo>
                  <a:lnTo>
                    <a:pt x="0" y="5"/>
                  </a:lnTo>
                  <a:lnTo>
                    <a:pt x="0" y="5"/>
                  </a:lnTo>
                  <a:lnTo>
                    <a:pt x="0" y="7"/>
                  </a:lnTo>
                  <a:lnTo>
                    <a:pt x="3"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8" name="Freeform 149">
              <a:extLst>
                <a:ext uri="{FF2B5EF4-FFF2-40B4-BE49-F238E27FC236}">
                  <a16:creationId xmlns:a16="http://schemas.microsoft.com/office/drawing/2014/main" id="{77DD55F6-7451-46AD-A7A2-9B54EC1AE610}"/>
                </a:ext>
              </a:extLst>
            </p:cNvPr>
            <p:cNvSpPr>
              <a:spLocks/>
            </p:cNvSpPr>
            <p:nvPr/>
          </p:nvSpPr>
          <p:spPr bwMode="auto">
            <a:xfrm>
              <a:off x="10133013" y="1233488"/>
              <a:ext cx="15875" cy="22225"/>
            </a:xfrm>
            <a:custGeom>
              <a:avLst/>
              <a:gdLst>
                <a:gd name="T0" fmla="*/ 3 w 10"/>
                <a:gd name="T1" fmla="*/ 12 h 14"/>
                <a:gd name="T2" fmla="*/ 5 w 10"/>
                <a:gd name="T3" fmla="*/ 14 h 14"/>
                <a:gd name="T4" fmla="*/ 7 w 10"/>
                <a:gd name="T5" fmla="*/ 14 h 14"/>
                <a:gd name="T6" fmla="*/ 10 w 10"/>
                <a:gd name="T7" fmla="*/ 14 h 14"/>
                <a:gd name="T8" fmla="*/ 10 w 10"/>
                <a:gd name="T9" fmla="*/ 12 h 14"/>
                <a:gd name="T10" fmla="*/ 7 w 10"/>
                <a:gd name="T11" fmla="*/ 7 h 14"/>
                <a:gd name="T12" fmla="*/ 5 w 10"/>
                <a:gd name="T13" fmla="*/ 3 h 14"/>
                <a:gd name="T14" fmla="*/ 3 w 10"/>
                <a:gd name="T15" fmla="*/ 0 h 14"/>
                <a:gd name="T16" fmla="*/ 0 w 10"/>
                <a:gd name="T17" fmla="*/ 0 h 14"/>
                <a:gd name="T18" fmla="*/ 0 w 10"/>
                <a:gd name="T19" fmla="*/ 5 h 14"/>
                <a:gd name="T20" fmla="*/ 3 w 10"/>
                <a:gd name="T21" fmla="*/ 7 h 14"/>
                <a:gd name="T22" fmla="*/ 3 w 10"/>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4">
                  <a:moveTo>
                    <a:pt x="3" y="12"/>
                  </a:moveTo>
                  <a:lnTo>
                    <a:pt x="5" y="14"/>
                  </a:lnTo>
                  <a:lnTo>
                    <a:pt x="7" y="14"/>
                  </a:lnTo>
                  <a:lnTo>
                    <a:pt x="10" y="14"/>
                  </a:lnTo>
                  <a:lnTo>
                    <a:pt x="10" y="12"/>
                  </a:lnTo>
                  <a:lnTo>
                    <a:pt x="7" y="7"/>
                  </a:lnTo>
                  <a:lnTo>
                    <a:pt x="5" y="3"/>
                  </a:lnTo>
                  <a:lnTo>
                    <a:pt x="3" y="0"/>
                  </a:lnTo>
                  <a:lnTo>
                    <a:pt x="0" y="0"/>
                  </a:lnTo>
                  <a:lnTo>
                    <a:pt x="0" y="5"/>
                  </a:lnTo>
                  <a:lnTo>
                    <a:pt x="3" y="7"/>
                  </a:lnTo>
                  <a:lnTo>
                    <a:pt x="3"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9" name="Freeform 150">
              <a:extLst>
                <a:ext uri="{FF2B5EF4-FFF2-40B4-BE49-F238E27FC236}">
                  <a16:creationId xmlns:a16="http://schemas.microsoft.com/office/drawing/2014/main" id="{6CB43E7A-C81E-4BB8-81BD-ED0919BF8BB4}"/>
                </a:ext>
              </a:extLst>
            </p:cNvPr>
            <p:cNvSpPr>
              <a:spLocks/>
            </p:cNvSpPr>
            <p:nvPr/>
          </p:nvSpPr>
          <p:spPr bwMode="auto">
            <a:xfrm>
              <a:off x="10053638" y="1252538"/>
              <a:ext cx="7938" cy="11113"/>
            </a:xfrm>
            <a:custGeom>
              <a:avLst/>
              <a:gdLst>
                <a:gd name="T0" fmla="*/ 5 w 5"/>
                <a:gd name="T1" fmla="*/ 4 h 7"/>
                <a:gd name="T2" fmla="*/ 5 w 5"/>
                <a:gd name="T3" fmla="*/ 4 h 7"/>
                <a:gd name="T4" fmla="*/ 5 w 5"/>
                <a:gd name="T5" fmla="*/ 2 h 7"/>
                <a:gd name="T6" fmla="*/ 2 w 5"/>
                <a:gd name="T7" fmla="*/ 0 h 7"/>
                <a:gd name="T8" fmla="*/ 2 w 5"/>
                <a:gd name="T9" fmla="*/ 0 h 7"/>
                <a:gd name="T10" fmla="*/ 0 w 5"/>
                <a:gd name="T11" fmla="*/ 4 h 7"/>
                <a:gd name="T12" fmla="*/ 5 w 5"/>
                <a:gd name="T13" fmla="*/ 7 h 7"/>
                <a:gd name="T14" fmla="*/ 5 w 5"/>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5" y="4"/>
                  </a:moveTo>
                  <a:lnTo>
                    <a:pt x="5" y="4"/>
                  </a:lnTo>
                  <a:lnTo>
                    <a:pt x="5" y="2"/>
                  </a:lnTo>
                  <a:lnTo>
                    <a:pt x="2" y="0"/>
                  </a:lnTo>
                  <a:lnTo>
                    <a:pt x="2" y="0"/>
                  </a:lnTo>
                  <a:lnTo>
                    <a:pt x="0" y="4"/>
                  </a:lnTo>
                  <a:lnTo>
                    <a:pt x="5" y="7"/>
                  </a:lnTo>
                  <a:lnTo>
                    <a:pt x="5"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0" name="Freeform 151">
              <a:extLst>
                <a:ext uri="{FF2B5EF4-FFF2-40B4-BE49-F238E27FC236}">
                  <a16:creationId xmlns:a16="http://schemas.microsoft.com/office/drawing/2014/main" id="{AE9191D0-0A23-470B-A720-ABEA2D0E2FF8}"/>
                </a:ext>
              </a:extLst>
            </p:cNvPr>
            <p:cNvSpPr>
              <a:spLocks/>
            </p:cNvSpPr>
            <p:nvPr/>
          </p:nvSpPr>
          <p:spPr bwMode="auto">
            <a:xfrm>
              <a:off x="9653588" y="2473325"/>
              <a:ext cx="11113" cy="3175"/>
            </a:xfrm>
            <a:custGeom>
              <a:avLst/>
              <a:gdLst>
                <a:gd name="T0" fmla="*/ 5 w 7"/>
                <a:gd name="T1" fmla="*/ 2 h 2"/>
                <a:gd name="T2" fmla="*/ 7 w 7"/>
                <a:gd name="T3" fmla="*/ 0 h 2"/>
                <a:gd name="T4" fmla="*/ 5 w 7"/>
                <a:gd name="T5" fmla="*/ 0 h 2"/>
                <a:gd name="T6" fmla="*/ 2 w 7"/>
                <a:gd name="T7" fmla="*/ 0 h 2"/>
                <a:gd name="T8" fmla="*/ 0 w 7"/>
                <a:gd name="T9" fmla="*/ 0 h 2"/>
                <a:gd name="T10" fmla="*/ 2 w 7"/>
                <a:gd name="T11" fmla="*/ 2 h 2"/>
                <a:gd name="T12" fmla="*/ 5 w 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5" y="2"/>
                  </a:moveTo>
                  <a:lnTo>
                    <a:pt x="7" y="0"/>
                  </a:lnTo>
                  <a:lnTo>
                    <a:pt x="5" y="0"/>
                  </a:lnTo>
                  <a:lnTo>
                    <a:pt x="2" y="0"/>
                  </a:lnTo>
                  <a:lnTo>
                    <a:pt x="0" y="0"/>
                  </a:lnTo>
                  <a:lnTo>
                    <a:pt x="2" y="2"/>
                  </a:lnTo>
                  <a:lnTo>
                    <a:pt x="5"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1" name="Freeform 152">
              <a:extLst>
                <a:ext uri="{FF2B5EF4-FFF2-40B4-BE49-F238E27FC236}">
                  <a16:creationId xmlns:a16="http://schemas.microsoft.com/office/drawing/2014/main" id="{9743AA69-ACD2-4169-B102-C8E1A8D58848}"/>
                </a:ext>
              </a:extLst>
            </p:cNvPr>
            <p:cNvSpPr>
              <a:spLocks/>
            </p:cNvSpPr>
            <p:nvPr/>
          </p:nvSpPr>
          <p:spPr bwMode="auto">
            <a:xfrm>
              <a:off x="9667875" y="2244725"/>
              <a:ext cx="73025" cy="77788"/>
            </a:xfrm>
            <a:custGeom>
              <a:avLst/>
              <a:gdLst>
                <a:gd name="T0" fmla="*/ 0 w 46"/>
                <a:gd name="T1" fmla="*/ 19 h 49"/>
                <a:gd name="T2" fmla="*/ 0 w 46"/>
                <a:gd name="T3" fmla="*/ 21 h 49"/>
                <a:gd name="T4" fmla="*/ 0 w 46"/>
                <a:gd name="T5" fmla="*/ 26 h 49"/>
                <a:gd name="T6" fmla="*/ 5 w 46"/>
                <a:gd name="T7" fmla="*/ 28 h 49"/>
                <a:gd name="T8" fmla="*/ 3 w 46"/>
                <a:gd name="T9" fmla="*/ 28 h 49"/>
                <a:gd name="T10" fmla="*/ 0 w 46"/>
                <a:gd name="T11" fmla="*/ 30 h 49"/>
                <a:gd name="T12" fmla="*/ 3 w 46"/>
                <a:gd name="T13" fmla="*/ 33 h 49"/>
                <a:gd name="T14" fmla="*/ 12 w 46"/>
                <a:gd name="T15" fmla="*/ 35 h 49"/>
                <a:gd name="T16" fmla="*/ 14 w 46"/>
                <a:gd name="T17" fmla="*/ 37 h 49"/>
                <a:gd name="T18" fmla="*/ 16 w 46"/>
                <a:gd name="T19" fmla="*/ 40 h 49"/>
                <a:gd name="T20" fmla="*/ 23 w 46"/>
                <a:gd name="T21" fmla="*/ 35 h 49"/>
                <a:gd name="T22" fmla="*/ 19 w 46"/>
                <a:gd name="T23" fmla="*/ 40 h 49"/>
                <a:gd name="T24" fmla="*/ 14 w 46"/>
                <a:gd name="T25" fmla="*/ 40 h 49"/>
                <a:gd name="T26" fmla="*/ 9 w 46"/>
                <a:gd name="T27" fmla="*/ 40 h 49"/>
                <a:gd name="T28" fmla="*/ 7 w 46"/>
                <a:gd name="T29" fmla="*/ 40 h 49"/>
                <a:gd name="T30" fmla="*/ 7 w 46"/>
                <a:gd name="T31" fmla="*/ 42 h 49"/>
                <a:gd name="T32" fmla="*/ 7 w 46"/>
                <a:gd name="T33" fmla="*/ 44 h 49"/>
                <a:gd name="T34" fmla="*/ 14 w 46"/>
                <a:gd name="T35" fmla="*/ 44 h 49"/>
                <a:gd name="T36" fmla="*/ 16 w 46"/>
                <a:gd name="T37" fmla="*/ 49 h 49"/>
                <a:gd name="T38" fmla="*/ 19 w 46"/>
                <a:gd name="T39" fmla="*/ 49 h 49"/>
                <a:gd name="T40" fmla="*/ 21 w 46"/>
                <a:gd name="T41" fmla="*/ 47 h 49"/>
                <a:gd name="T42" fmla="*/ 32 w 46"/>
                <a:gd name="T43" fmla="*/ 44 h 49"/>
                <a:gd name="T44" fmla="*/ 39 w 46"/>
                <a:gd name="T45" fmla="*/ 44 h 49"/>
                <a:gd name="T46" fmla="*/ 46 w 46"/>
                <a:gd name="T47" fmla="*/ 40 h 49"/>
                <a:gd name="T48" fmla="*/ 44 w 46"/>
                <a:gd name="T49" fmla="*/ 33 h 49"/>
                <a:gd name="T50" fmla="*/ 41 w 46"/>
                <a:gd name="T51" fmla="*/ 28 h 49"/>
                <a:gd name="T52" fmla="*/ 37 w 46"/>
                <a:gd name="T53" fmla="*/ 28 h 49"/>
                <a:gd name="T54" fmla="*/ 35 w 46"/>
                <a:gd name="T55" fmla="*/ 26 h 49"/>
                <a:gd name="T56" fmla="*/ 32 w 46"/>
                <a:gd name="T57" fmla="*/ 17 h 49"/>
                <a:gd name="T58" fmla="*/ 28 w 46"/>
                <a:gd name="T59" fmla="*/ 10 h 49"/>
                <a:gd name="T60" fmla="*/ 21 w 46"/>
                <a:gd name="T61" fmla="*/ 7 h 49"/>
                <a:gd name="T62" fmla="*/ 19 w 46"/>
                <a:gd name="T63" fmla="*/ 3 h 49"/>
                <a:gd name="T64" fmla="*/ 12 w 46"/>
                <a:gd name="T65" fmla="*/ 3 h 49"/>
                <a:gd name="T66" fmla="*/ 7 w 46"/>
                <a:gd name="T67" fmla="*/ 0 h 49"/>
                <a:gd name="T68" fmla="*/ 7 w 46"/>
                <a:gd name="T69" fmla="*/ 3 h 49"/>
                <a:gd name="T70" fmla="*/ 3 w 46"/>
                <a:gd name="T71" fmla="*/ 7 h 49"/>
                <a:gd name="T72" fmla="*/ 3 w 46"/>
                <a:gd name="T73" fmla="*/ 14 h 49"/>
                <a:gd name="T74" fmla="*/ 7 w 46"/>
                <a:gd name="T75" fmla="*/ 17 h 49"/>
                <a:gd name="T76" fmla="*/ 9 w 46"/>
                <a:gd name="T77" fmla="*/ 19 h 49"/>
                <a:gd name="T78" fmla="*/ 5 w 46"/>
                <a:gd name="T79" fmla="*/ 17 h 49"/>
                <a:gd name="T80" fmla="*/ 0 w 46"/>
                <a:gd name="T81"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9">
                  <a:moveTo>
                    <a:pt x="0" y="19"/>
                  </a:moveTo>
                  <a:lnTo>
                    <a:pt x="0" y="21"/>
                  </a:lnTo>
                  <a:lnTo>
                    <a:pt x="0" y="26"/>
                  </a:lnTo>
                  <a:lnTo>
                    <a:pt x="5" y="28"/>
                  </a:lnTo>
                  <a:lnTo>
                    <a:pt x="3" y="28"/>
                  </a:lnTo>
                  <a:lnTo>
                    <a:pt x="0" y="30"/>
                  </a:lnTo>
                  <a:lnTo>
                    <a:pt x="3" y="33"/>
                  </a:lnTo>
                  <a:lnTo>
                    <a:pt x="12" y="35"/>
                  </a:lnTo>
                  <a:lnTo>
                    <a:pt x="14" y="37"/>
                  </a:lnTo>
                  <a:lnTo>
                    <a:pt x="16" y="40"/>
                  </a:lnTo>
                  <a:lnTo>
                    <a:pt x="23" y="35"/>
                  </a:lnTo>
                  <a:lnTo>
                    <a:pt x="19" y="40"/>
                  </a:lnTo>
                  <a:lnTo>
                    <a:pt x="14" y="40"/>
                  </a:lnTo>
                  <a:lnTo>
                    <a:pt x="9" y="40"/>
                  </a:lnTo>
                  <a:lnTo>
                    <a:pt x="7" y="40"/>
                  </a:lnTo>
                  <a:lnTo>
                    <a:pt x="7" y="42"/>
                  </a:lnTo>
                  <a:lnTo>
                    <a:pt x="7" y="44"/>
                  </a:lnTo>
                  <a:lnTo>
                    <a:pt x="14" y="44"/>
                  </a:lnTo>
                  <a:lnTo>
                    <a:pt x="16" y="49"/>
                  </a:lnTo>
                  <a:lnTo>
                    <a:pt x="19" y="49"/>
                  </a:lnTo>
                  <a:lnTo>
                    <a:pt x="21" y="47"/>
                  </a:lnTo>
                  <a:lnTo>
                    <a:pt x="32" y="44"/>
                  </a:lnTo>
                  <a:lnTo>
                    <a:pt x="39" y="44"/>
                  </a:lnTo>
                  <a:lnTo>
                    <a:pt x="46" y="40"/>
                  </a:lnTo>
                  <a:lnTo>
                    <a:pt x="44" y="33"/>
                  </a:lnTo>
                  <a:lnTo>
                    <a:pt x="41" y="28"/>
                  </a:lnTo>
                  <a:lnTo>
                    <a:pt x="37" y="28"/>
                  </a:lnTo>
                  <a:lnTo>
                    <a:pt x="35" y="26"/>
                  </a:lnTo>
                  <a:lnTo>
                    <a:pt x="32" y="17"/>
                  </a:lnTo>
                  <a:lnTo>
                    <a:pt x="28" y="10"/>
                  </a:lnTo>
                  <a:lnTo>
                    <a:pt x="21" y="7"/>
                  </a:lnTo>
                  <a:lnTo>
                    <a:pt x="19" y="3"/>
                  </a:lnTo>
                  <a:lnTo>
                    <a:pt x="12" y="3"/>
                  </a:lnTo>
                  <a:lnTo>
                    <a:pt x="7" y="0"/>
                  </a:lnTo>
                  <a:lnTo>
                    <a:pt x="7" y="3"/>
                  </a:lnTo>
                  <a:lnTo>
                    <a:pt x="3" y="7"/>
                  </a:lnTo>
                  <a:lnTo>
                    <a:pt x="3" y="14"/>
                  </a:lnTo>
                  <a:lnTo>
                    <a:pt x="7" y="17"/>
                  </a:lnTo>
                  <a:lnTo>
                    <a:pt x="9" y="19"/>
                  </a:lnTo>
                  <a:lnTo>
                    <a:pt x="5" y="17"/>
                  </a:lnTo>
                  <a:lnTo>
                    <a:pt x="0" y="1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2" name="Freeform 153">
              <a:extLst>
                <a:ext uri="{FF2B5EF4-FFF2-40B4-BE49-F238E27FC236}">
                  <a16:creationId xmlns:a16="http://schemas.microsoft.com/office/drawing/2014/main" id="{F91213E5-638C-49FD-BD91-12821BB202DA}"/>
                </a:ext>
              </a:extLst>
            </p:cNvPr>
            <p:cNvSpPr>
              <a:spLocks/>
            </p:cNvSpPr>
            <p:nvPr/>
          </p:nvSpPr>
          <p:spPr bwMode="auto">
            <a:xfrm>
              <a:off x="9656763" y="2414588"/>
              <a:ext cx="11113" cy="6350"/>
            </a:xfrm>
            <a:custGeom>
              <a:avLst/>
              <a:gdLst>
                <a:gd name="T0" fmla="*/ 5 w 7"/>
                <a:gd name="T1" fmla="*/ 0 h 4"/>
                <a:gd name="T2" fmla="*/ 7 w 7"/>
                <a:gd name="T3" fmla="*/ 0 h 4"/>
                <a:gd name="T4" fmla="*/ 5 w 7"/>
                <a:gd name="T5" fmla="*/ 0 h 4"/>
                <a:gd name="T6" fmla="*/ 3 w 7"/>
                <a:gd name="T7" fmla="*/ 2 h 4"/>
                <a:gd name="T8" fmla="*/ 0 w 7"/>
                <a:gd name="T9" fmla="*/ 2 h 4"/>
                <a:gd name="T10" fmla="*/ 3 w 7"/>
                <a:gd name="T11" fmla="*/ 4 h 4"/>
                <a:gd name="T12" fmla="*/ 3 w 7"/>
                <a:gd name="T13" fmla="*/ 2 h 4"/>
                <a:gd name="T14" fmla="*/ 5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5" y="0"/>
                  </a:moveTo>
                  <a:lnTo>
                    <a:pt x="7" y="0"/>
                  </a:lnTo>
                  <a:lnTo>
                    <a:pt x="5" y="0"/>
                  </a:lnTo>
                  <a:lnTo>
                    <a:pt x="3" y="2"/>
                  </a:lnTo>
                  <a:lnTo>
                    <a:pt x="0" y="2"/>
                  </a:lnTo>
                  <a:lnTo>
                    <a:pt x="3" y="4"/>
                  </a:lnTo>
                  <a:lnTo>
                    <a:pt x="3" y="2"/>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3" name="Freeform 154">
              <a:extLst>
                <a:ext uri="{FF2B5EF4-FFF2-40B4-BE49-F238E27FC236}">
                  <a16:creationId xmlns:a16="http://schemas.microsoft.com/office/drawing/2014/main" id="{4051F041-8E6E-428E-B447-1A972C09610E}"/>
                </a:ext>
              </a:extLst>
            </p:cNvPr>
            <p:cNvSpPr>
              <a:spLocks/>
            </p:cNvSpPr>
            <p:nvPr/>
          </p:nvSpPr>
          <p:spPr bwMode="auto">
            <a:xfrm>
              <a:off x="9675813" y="2230438"/>
              <a:ext cx="11113" cy="11113"/>
            </a:xfrm>
            <a:custGeom>
              <a:avLst/>
              <a:gdLst>
                <a:gd name="T0" fmla="*/ 4 w 7"/>
                <a:gd name="T1" fmla="*/ 7 h 7"/>
                <a:gd name="T2" fmla="*/ 7 w 7"/>
                <a:gd name="T3" fmla="*/ 5 h 7"/>
                <a:gd name="T4" fmla="*/ 4 w 7"/>
                <a:gd name="T5" fmla="*/ 0 h 7"/>
                <a:gd name="T6" fmla="*/ 2 w 7"/>
                <a:gd name="T7" fmla="*/ 0 h 7"/>
                <a:gd name="T8" fmla="*/ 0 w 7"/>
                <a:gd name="T9" fmla="*/ 2 h 7"/>
                <a:gd name="T10" fmla="*/ 2 w 7"/>
                <a:gd name="T11" fmla="*/ 5 h 7"/>
                <a:gd name="T12" fmla="*/ 4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7"/>
                  </a:moveTo>
                  <a:lnTo>
                    <a:pt x="7" y="5"/>
                  </a:lnTo>
                  <a:lnTo>
                    <a:pt x="4" y="0"/>
                  </a:lnTo>
                  <a:lnTo>
                    <a:pt x="2" y="0"/>
                  </a:lnTo>
                  <a:lnTo>
                    <a:pt x="0" y="2"/>
                  </a:lnTo>
                  <a:lnTo>
                    <a:pt x="2" y="5"/>
                  </a:lnTo>
                  <a:lnTo>
                    <a:pt x="4"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4" name="Freeform 155">
              <a:extLst>
                <a:ext uri="{FF2B5EF4-FFF2-40B4-BE49-F238E27FC236}">
                  <a16:creationId xmlns:a16="http://schemas.microsoft.com/office/drawing/2014/main" id="{41541F05-5A79-484A-A2D2-58981290BEAF}"/>
                </a:ext>
              </a:extLst>
            </p:cNvPr>
            <p:cNvSpPr>
              <a:spLocks/>
            </p:cNvSpPr>
            <p:nvPr/>
          </p:nvSpPr>
          <p:spPr bwMode="auto">
            <a:xfrm>
              <a:off x="9678988" y="2611438"/>
              <a:ext cx="7938" cy="7938"/>
            </a:xfrm>
            <a:custGeom>
              <a:avLst/>
              <a:gdLst>
                <a:gd name="T0" fmla="*/ 0 w 2"/>
                <a:gd name="T1" fmla="*/ 2 h 2"/>
                <a:gd name="T2" fmla="*/ 1 w 2"/>
                <a:gd name="T3" fmla="*/ 1 h 2"/>
                <a:gd name="T4" fmla="*/ 2 w 2"/>
                <a:gd name="T5" fmla="*/ 0 h 2"/>
                <a:gd name="T6" fmla="*/ 1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cubicBezTo>
                    <a:pt x="1" y="1"/>
                    <a:pt x="1" y="1"/>
                    <a:pt x="1" y="1"/>
                  </a:cubicBezTo>
                  <a:cubicBezTo>
                    <a:pt x="2" y="0"/>
                    <a:pt x="2" y="0"/>
                    <a:pt x="2" y="0"/>
                  </a:cubicBezTo>
                  <a:cubicBezTo>
                    <a:pt x="1" y="0"/>
                    <a:pt x="1" y="0"/>
                    <a:pt x="1" y="0"/>
                  </a:cubicBezTo>
                  <a:cubicBezTo>
                    <a:pt x="0" y="2"/>
                    <a:pt x="0" y="2"/>
                    <a:pt x="0" y="2"/>
                  </a:cubicBezTo>
                  <a:cubicBezTo>
                    <a:pt x="0" y="2"/>
                    <a:pt x="0" y="2"/>
                    <a:pt x="0" y="2"/>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5" name="Freeform 156">
              <a:extLst>
                <a:ext uri="{FF2B5EF4-FFF2-40B4-BE49-F238E27FC236}">
                  <a16:creationId xmlns:a16="http://schemas.microsoft.com/office/drawing/2014/main" id="{B7E6EB41-D708-4917-8CBF-72C79DD21672}"/>
                </a:ext>
              </a:extLst>
            </p:cNvPr>
            <p:cNvSpPr>
              <a:spLocks/>
            </p:cNvSpPr>
            <p:nvPr/>
          </p:nvSpPr>
          <p:spPr bwMode="auto">
            <a:xfrm>
              <a:off x="9690100" y="2362200"/>
              <a:ext cx="11113" cy="7938"/>
            </a:xfrm>
            <a:custGeom>
              <a:avLst/>
              <a:gdLst>
                <a:gd name="T0" fmla="*/ 0 w 7"/>
                <a:gd name="T1" fmla="*/ 0 h 5"/>
                <a:gd name="T2" fmla="*/ 0 w 7"/>
                <a:gd name="T3" fmla="*/ 3 h 5"/>
                <a:gd name="T4" fmla="*/ 2 w 7"/>
                <a:gd name="T5" fmla="*/ 5 h 5"/>
                <a:gd name="T6" fmla="*/ 7 w 7"/>
                <a:gd name="T7" fmla="*/ 3 h 5"/>
                <a:gd name="T8" fmla="*/ 7 w 7"/>
                <a:gd name="T9" fmla="*/ 0 h 5"/>
                <a:gd name="T10" fmla="*/ 2 w 7"/>
                <a:gd name="T11" fmla="*/ 0 h 5"/>
                <a:gd name="T12" fmla="*/ 0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0" y="0"/>
                  </a:moveTo>
                  <a:lnTo>
                    <a:pt x="0" y="3"/>
                  </a:lnTo>
                  <a:lnTo>
                    <a:pt x="2" y="5"/>
                  </a:lnTo>
                  <a:lnTo>
                    <a:pt x="7" y="3"/>
                  </a:lnTo>
                  <a:lnTo>
                    <a:pt x="7"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6" name="Freeform 157">
              <a:extLst>
                <a:ext uri="{FF2B5EF4-FFF2-40B4-BE49-F238E27FC236}">
                  <a16:creationId xmlns:a16="http://schemas.microsoft.com/office/drawing/2014/main" id="{70FE4E6E-ABC9-4A67-9FFC-FEBDBA56163D}"/>
                </a:ext>
              </a:extLst>
            </p:cNvPr>
            <p:cNvSpPr>
              <a:spLocks/>
            </p:cNvSpPr>
            <p:nvPr/>
          </p:nvSpPr>
          <p:spPr bwMode="auto">
            <a:xfrm>
              <a:off x="9715500" y="2359025"/>
              <a:ext cx="11113" cy="7938"/>
            </a:xfrm>
            <a:custGeom>
              <a:avLst/>
              <a:gdLst>
                <a:gd name="T0" fmla="*/ 5 w 7"/>
                <a:gd name="T1" fmla="*/ 5 h 5"/>
                <a:gd name="T2" fmla="*/ 7 w 7"/>
                <a:gd name="T3" fmla="*/ 2 h 5"/>
                <a:gd name="T4" fmla="*/ 5 w 7"/>
                <a:gd name="T5" fmla="*/ 0 h 5"/>
                <a:gd name="T6" fmla="*/ 0 w 7"/>
                <a:gd name="T7" fmla="*/ 2 h 5"/>
                <a:gd name="T8" fmla="*/ 2 w 7"/>
                <a:gd name="T9" fmla="*/ 5 h 5"/>
                <a:gd name="T10" fmla="*/ 5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5" y="5"/>
                  </a:moveTo>
                  <a:lnTo>
                    <a:pt x="7" y="2"/>
                  </a:lnTo>
                  <a:lnTo>
                    <a:pt x="5" y="0"/>
                  </a:lnTo>
                  <a:lnTo>
                    <a:pt x="0" y="2"/>
                  </a:lnTo>
                  <a:lnTo>
                    <a:pt x="2" y="5"/>
                  </a:lnTo>
                  <a:lnTo>
                    <a:pt x="5"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7" name="Freeform 158">
              <a:extLst>
                <a:ext uri="{FF2B5EF4-FFF2-40B4-BE49-F238E27FC236}">
                  <a16:creationId xmlns:a16="http://schemas.microsoft.com/office/drawing/2014/main" id="{4007B471-E411-46C2-9D17-9108973F798E}"/>
                </a:ext>
              </a:extLst>
            </p:cNvPr>
            <p:cNvSpPr>
              <a:spLocks/>
            </p:cNvSpPr>
            <p:nvPr/>
          </p:nvSpPr>
          <p:spPr bwMode="auto">
            <a:xfrm>
              <a:off x="9642475" y="2473325"/>
              <a:ext cx="4763" cy="3175"/>
            </a:xfrm>
            <a:custGeom>
              <a:avLst/>
              <a:gdLst>
                <a:gd name="T0" fmla="*/ 3 w 3"/>
                <a:gd name="T1" fmla="*/ 0 h 2"/>
                <a:gd name="T2" fmla="*/ 3 w 3"/>
                <a:gd name="T3" fmla="*/ 0 h 2"/>
                <a:gd name="T4" fmla="*/ 3 w 3"/>
                <a:gd name="T5" fmla="*/ 0 h 2"/>
                <a:gd name="T6" fmla="*/ 0 w 3"/>
                <a:gd name="T7" fmla="*/ 0 h 2"/>
                <a:gd name="T8" fmla="*/ 3 w 3"/>
                <a:gd name="T9" fmla="*/ 2 h 2"/>
                <a:gd name="T10" fmla="*/ 3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0"/>
                  </a:moveTo>
                  <a:lnTo>
                    <a:pt x="3" y="0"/>
                  </a:lnTo>
                  <a:lnTo>
                    <a:pt x="3" y="0"/>
                  </a:lnTo>
                  <a:lnTo>
                    <a:pt x="0" y="0"/>
                  </a:lnTo>
                  <a:lnTo>
                    <a:pt x="3" y="2"/>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8" name="Rectangle 159">
              <a:extLst>
                <a:ext uri="{FF2B5EF4-FFF2-40B4-BE49-F238E27FC236}">
                  <a16:creationId xmlns:a16="http://schemas.microsoft.com/office/drawing/2014/main" id="{30634854-E05F-4C38-9F4F-0B9F4BABA928}"/>
                </a:ext>
              </a:extLst>
            </p:cNvPr>
            <p:cNvSpPr>
              <a:spLocks noChangeArrowheads="1"/>
            </p:cNvSpPr>
            <p:nvPr/>
          </p:nvSpPr>
          <p:spPr bwMode="auto">
            <a:xfrm>
              <a:off x="9904413" y="2751138"/>
              <a:ext cx="1588" cy="3175"/>
            </a:xfrm>
            <a:prstGeom prst="rect">
              <a:avLst/>
            </a:pr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9" name="Freeform 160">
              <a:extLst>
                <a:ext uri="{FF2B5EF4-FFF2-40B4-BE49-F238E27FC236}">
                  <a16:creationId xmlns:a16="http://schemas.microsoft.com/office/drawing/2014/main" id="{B5F232C0-5B67-4196-B588-193C2C787408}"/>
                </a:ext>
              </a:extLst>
            </p:cNvPr>
            <p:cNvSpPr>
              <a:spLocks/>
            </p:cNvSpPr>
            <p:nvPr/>
          </p:nvSpPr>
          <p:spPr bwMode="auto">
            <a:xfrm>
              <a:off x="9678988" y="2611438"/>
              <a:ext cx="11113" cy="11113"/>
            </a:xfrm>
            <a:custGeom>
              <a:avLst/>
              <a:gdLst>
                <a:gd name="T0" fmla="*/ 0 w 7"/>
                <a:gd name="T1" fmla="*/ 7 h 7"/>
                <a:gd name="T2" fmla="*/ 5 w 7"/>
                <a:gd name="T3" fmla="*/ 5 h 7"/>
                <a:gd name="T4" fmla="*/ 7 w 7"/>
                <a:gd name="T5" fmla="*/ 0 h 7"/>
                <a:gd name="T6" fmla="*/ 5 w 7"/>
                <a:gd name="T7" fmla="*/ 3 h 7"/>
                <a:gd name="T8" fmla="*/ 5 w 7"/>
                <a:gd name="T9" fmla="*/ 5 h 7"/>
                <a:gd name="T10" fmla="*/ 0 w 7"/>
                <a:gd name="T11" fmla="*/ 7 h 7"/>
                <a:gd name="T12" fmla="*/ 0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7"/>
                  </a:moveTo>
                  <a:lnTo>
                    <a:pt x="5" y="5"/>
                  </a:lnTo>
                  <a:lnTo>
                    <a:pt x="7" y="0"/>
                  </a:lnTo>
                  <a:lnTo>
                    <a:pt x="5" y="3"/>
                  </a:lnTo>
                  <a:lnTo>
                    <a:pt x="5" y="5"/>
                  </a:lnTo>
                  <a:lnTo>
                    <a:pt x="0" y="7"/>
                  </a:lnTo>
                  <a:lnTo>
                    <a:pt x="0"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0" name="Freeform 161">
              <a:extLst>
                <a:ext uri="{FF2B5EF4-FFF2-40B4-BE49-F238E27FC236}">
                  <a16:creationId xmlns:a16="http://schemas.microsoft.com/office/drawing/2014/main" id="{4B0AF036-0445-48B7-B012-0FC0A45E02A4}"/>
                </a:ext>
              </a:extLst>
            </p:cNvPr>
            <p:cNvSpPr>
              <a:spLocks/>
            </p:cNvSpPr>
            <p:nvPr/>
          </p:nvSpPr>
          <p:spPr bwMode="auto">
            <a:xfrm>
              <a:off x="9653588" y="2476500"/>
              <a:ext cx="7938" cy="6350"/>
            </a:xfrm>
            <a:custGeom>
              <a:avLst/>
              <a:gdLst>
                <a:gd name="T0" fmla="*/ 2 w 5"/>
                <a:gd name="T1" fmla="*/ 4 h 4"/>
                <a:gd name="T2" fmla="*/ 5 w 5"/>
                <a:gd name="T3" fmla="*/ 2 h 4"/>
                <a:gd name="T4" fmla="*/ 2 w 5"/>
                <a:gd name="T5" fmla="*/ 0 h 4"/>
                <a:gd name="T6" fmla="*/ 0 w 5"/>
                <a:gd name="T7" fmla="*/ 2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lnTo>
                    <a:pt x="5" y="2"/>
                  </a:lnTo>
                  <a:lnTo>
                    <a:pt x="2" y="0"/>
                  </a:lnTo>
                  <a:lnTo>
                    <a:pt x="0" y="2"/>
                  </a:lnTo>
                  <a:lnTo>
                    <a:pt x="2"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1" name="Freeform 162">
              <a:extLst>
                <a:ext uri="{FF2B5EF4-FFF2-40B4-BE49-F238E27FC236}">
                  <a16:creationId xmlns:a16="http://schemas.microsoft.com/office/drawing/2014/main" id="{50352412-3C93-46EB-88F5-FD6E1E105054}"/>
                </a:ext>
              </a:extLst>
            </p:cNvPr>
            <p:cNvSpPr>
              <a:spLocks/>
            </p:cNvSpPr>
            <p:nvPr/>
          </p:nvSpPr>
          <p:spPr bwMode="auto">
            <a:xfrm>
              <a:off x="9701213" y="2070100"/>
              <a:ext cx="17463" cy="17463"/>
            </a:xfrm>
            <a:custGeom>
              <a:avLst/>
              <a:gdLst>
                <a:gd name="T0" fmla="*/ 2 w 11"/>
                <a:gd name="T1" fmla="*/ 4 h 11"/>
                <a:gd name="T2" fmla="*/ 2 w 11"/>
                <a:gd name="T3" fmla="*/ 7 h 11"/>
                <a:gd name="T4" fmla="*/ 0 w 11"/>
                <a:gd name="T5" fmla="*/ 7 h 11"/>
                <a:gd name="T6" fmla="*/ 0 w 11"/>
                <a:gd name="T7" fmla="*/ 9 h 11"/>
                <a:gd name="T8" fmla="*/ 0 w 11"/>
                <a:gd name="T9" fmla="*/ 11 h 11"/>
                <a:gd name="T10" fmla="*/ 2 w 11"/>
                <a:gd name="T11" fmla="*/ 11 h 11"/>
                <a:gd name="T12" fmla="*/ 2 w 11"/>
                <a:gd name="T13" fmla="*/ 11 h 11"/>
                <a:gd name="T14" fmla="*/ 9 w 11"/>
                <a:gd name="T15" fmla="*/ 7 h 11"/>
                <a:gd name="T16" fmla="*/ 11 w 11"/>
                <a:gd name="T17" fmla="*/ 2 h 11"/>
                <a:gd name="T18" fmla="*/ 11 w 11"/>
                <a:gd name="T19" fmla="*/ 0 h 11"/>
                <a:gd name="T20" fmla="*/ 9 w 11"/>
                <a:gd name="T21" fmla="*/ 0 h 11"/>
                <a:gd name="T22" fmla="*/ 4 w 11"/>
                <a:gd name="T23" fmla="*/ 4 h 11"/>
                <a:gd name="T24" fmla="*/ 2 w 11"/>
                <a:gd name="T25"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1">
                  <a:moveTo>
                    <a:pt x="2" y="4"/>
                  </a:moveTo>
                  <a:lnTo>
                    <a:pt x="2" y="7"/>
                  </a:lnTo>
                  <a:lnTo>
                    <a:pt x="0" y="7"/>
                  </a:lnTo>
                  <a:lnTo>
                    <a:pt x="0" y="9"/>
                  </a:lnTo>
                  <a:lnTo>
                    <a:pt x="0" y="11"/>
                  </a:lnTo>
                  <a:lnTo>
                    <a:pt x="2" y="11"/>
                  </a:lnTo>
                  <a:lnTo>
                    <a:pt x="2" y="11"/>
                  </a:lnTo>
                  <a:lnTo>
                    <a:pt x="9" y="7"/>
                  </a:lnTo>
                  <a:lnTo>
                    <a:pt x="11" y="2"/>
                  </a:lnTo>
                  <a:lnTo>
                    <a:pt x="11" y="0"/>
                  </a:lnTo>
                  <a:lnTo>
                    <a:pt x="9" y="0"/>
                  </a:lnTo>
                  <a:lnTo>
                    <a:pt x="4" y="4"/>
                  </a:lnTo>
                  <a:lnTo>
                    <a:pt x="2"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2" name="Freeform 163">
              <a:extLst>
                <a:ext uri="{FF2B5EF4-FFF2-40B4-BE49-F238E27FC236}">
                  <a16:creationId xmlns:a16="http://schemas.microsoft.com/office/drawing/2014/main" id="{795DB782-4F1C-44AA-8665-0FCC7B8BB3AC}"/>
                </a:ext>
              </a:extLst>
            </p:cNvPr>
            <p:cNvSpPr>
              <a:spLocks/>
            </p:cNvSpPr>
            <p:nvPr/>
          </p:nvSpPr>
          <p:spPr bwMode="auto">
            <a:xfrm>
              <a:off x="9712325" y="2387600"/>
              <a:ext cx="11113" cy="7938"/>
            </a:xfrm>
            <a:custGeom>
              <a:avLst/>
              <a:gdLst>
                <a:gd name="T0" fmla="*/ 7 w 7"/>
                <a:gd name="T1" fmla="*/ 3 h 5"/>
                <a:gd name="T2" fmla="*/ 2 w 7"/>
                <a:gd name="T3" fmla="*/ 0 h 5"/>
                <a:gd name="T4" fmla="*/ 0 w 7"/>
                <a:gd name="T5" fmla="*/ 3 h 5"/>
                <a:gd name="T6" fmla="*/ 0 w 7"/>
                <a:gd name="T7" fmla="*/ 5 h 5"/>
                <a:gd name="T8" fmla="*/ 2 w 7"/>
                <a:gd name="T9" fmla="*/ 5 h 5"/>
                <a:gd name="T10" fmla="*/ 7 w 7"/>
                <a:gd name="T11" fmla="*/ 5 h 5"/>
                <a:gd name="T12" fmla="*/ 7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3"/>
                  </a:moveTo>
                  <a:lnTo>
                    <a:pt x="2" y="0"/>
                  </a:lnTo>
                  <a:lnTo>
                    <a:pt x="0" y="3"/>
                  </a:lnTo>
                  <a:lnTo>
                    <a:pt x="0" y="5"/>
                  </a:lnTo>
                  <a:lnTo>
                    <a:pt x="2" y="5"/>
                  </a:lnTo>
                  <a:lnTo>
                    <a:pt x="7" y="5"/>
                  </a:lnTo>
                  <a:lnTo>
                    <a:pt x="7"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3" name="Freeform 164">
              <a:extLst>
                <a:ext uri="{FF2B5EF4-FFF2-40B4-BE49-F238E27FC236}">
                  <a16:creationId xmlns:a16="http://schemas.microsoft.com/office/drawing/2014/main" id="{C41ABF7D-B4E4-43EC-BD08-A64E55CC4839}"/>
                </a:ext>
              </a:extLst>
            </p:cNvPr>
            <p:cNvSpPr>
              <a:spLocks/>
            </p:cNvSpPr>
            <p:nvPr/>
          </p:nvSpPr>
          <p:spPr bwMode="auto">
            <a:xfrm>
              <a:off x="9752013" y="2216150"/>
              <a:ext cx="11113" cy="7938"/>
            </a:xfrm>
            <a:custGeom>
              <a:avLst/>
              <a:gdLst>
                <a:gd name="T0" fmla="*/ 1 w 3"/>
                <a:gd name="T1" fmla="*/ 0 h 2"/>
                <a:gd name="T2" fmla="*/ 0 w 3"/>
                <a:gd name="T3" fmla="*/ 1 h 2"/>
                <a:gd name="T4" fmla="*/ 2 w 3"/>
                <a:gd name="T5" fmla="*/ 2 h 2"/>
                <a:gd name="T6" fmla="*/ 3 w 3"/>
                <a:gd name="T7" fmla="*/ 2 h 2"/>
                <a:gd name="T8" fmla="*/ 2 w 3"/>
                <a:gd name="T9" fmla="*/ 1 h 2"/>
                <a:gd name="T10" fmla="*/ 1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1" y="0"/>
                  </a:moveTo>
                  <a:cubicBezTo>
                    <a:pt x="0" y="1"/>
                    <a:pt x="0" y="1"/>
                    <a:pt x="0" y="1"/>
                  </a:cubicBezTo>
                  <a:cubicBezTo>
                    <a:pt x="2" y="2"/>
                    <a:pt x="2" y="2"/>
                    <a:pt x="2" y="2"/>
                  </a:cubicBezTo>
                  <a:cubicBezTo>
                    <a:pt x="3" y="2"/>
                    <a:pt x="3" y="2"/>
                    <a:pt x="3" y="2"/>
                  </a:cubicBezTo>
                  <a:cubicBezTo>
                    <a:pt x="2" y="1"/>
                    <a:pt x="2" y="1"/>
                    <a:pt x="2" y="1"/>
                  </a:cubicBezTo>
                  <a:cubicBezTo>
                    <a:pt x="2" y="1"/>
                    <a:pt x="1" y="0"/>
                    <a:pt x="1" y="0"/>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4" name="Freeform 165">
              <a:extLst>
                <a:ext uri="{FF2B5EF4-FFF2-40B4-BE49-F238E27FC236}">
                  <a16:creationId xmlns:a16="http://schemas.microsoft.com/office/drawing/2014/main" id="{34F47320-5306-4267-BFDF-BD5047184452}"/>
                </a:ext>
              </a:extLst>
            </p:cNvPr>
            <p:cNvSpPr>
              <a:spLocks/>
            </p:cNvSpPr>
            <p:nvPr/>
          </p:nvSpPr>
          <p:spPr bwMode="auto">
            <a:xfrm>
              <a:off x="9698038" y="1930400"/>
              <a:ext cx="25400" cy="11113"/>
            </a:xfrm>
            <a:custGeom>
              <a:avLst/>
              <a:gdLst>
                <a:gd name="T0" fmla="*/ 13 w 16"/>
                <a:gd name="T1" fmla="*/ 4 h 7"/>
                <a:gd name="T2" fmla="*/ 16 w 16"/>
                <a:gd name="T3" fmla="*/ 7 h 7"/>
                <a:gd name="T4" fmla="*/ 16 w 16"/>
                <a:gd name="T5" fmla="*/ 4 h 7"/>
                <a:gd name="T6" fmla="*/ 13 w 16"/>
                <a:gd name="T7" fmla="*/ 2 h 7"/>
                <a:gd name="T8" fmla="*/ 9 w 16"/>
                <a:gd name="T9" fmla="*/ 0 h 7"/>
                <a:gd name="T10" fmla="*/ 6 w 16"/>
                <a:gd name="T11" fmla="*/ 2 h 7"/>
                <a:gd name="T12" fmla="*/ 2 w 16"/>
                <a:gd name="T13" fmla="*/ 0 h 7"/>
                <a:gd name="T14" fmla="*/ 0 w 16"/>
                <a:gd name="T15" fmla="*/ 0 h 7"/>
                <a:gd name="T16" fmla="*/ 0 w 16"/>
                <a:gd name="T17" fmla="*/ 0 h 7"/>
                <a:gd name="T18" fmla="*/ 0 w 16"/>
                <a:gd name="T19" fmla="*/ 2 h 7"/>
                <a:gd name="T20" fmla="*/ 2 w 16"/>
                <a:gd name="T21" fmla="*/ 2 h 7"/>
                <a:gd name="T22" fmla="*/ 4 w 16"/>
                <a:gd name="T23" fmla="*/ 4 h 7"/>
                <a:gd name="T24" fmla="*/ 11 w 16"/>
                <a:gd name="T25" fmla="*/ 4 h 7"/>
                <a:gd name="T26" fmla="*/ 13 w 1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7">
                  <a:moveTo>
                    <a:pt x="13" y="4"/>
                  </a:moveTo>
                  <a:lnTo>
                    <a:pt x="16" y="7"/>
                  </a:lnTo>
                  <a:lnTo>
                    <a:pt x="16" y="4"/>
                  </a:lnTo>
                  <a:lnTo>
                    <a:pt x="13" y="2"/>
                  </a:lnTo>
                  <a:lnTo>
                    <a:pt x="9" y="0"/>
                  </a:lnTo>
                  <a:lnTo>
                    <a:pt x="6" y="2"/>
                  </a:lnTo>
                  <a:lnTo>
                    <a:pt x="2" y="0"/>
                  </a:lnTo>
                  <a:lnTo>
                    <a:pt x="0" y="0"/>
                  </a:lnTo>
                  <a:lnTo>
                    <a:pt x="0" y="0"/>
                  </a:lnTo>
                  <a:lnTo>
                    <a:pt x="0" y="2"/>
                  </a:lnTo>
                  <a:lnTo>
                    <a:pt x="2" y="2"/>
                  </a:lnTo>
                  <a:lnTo>
                    <a:pt x="4" y="4"/>
                  </a:lnTo>
                  <a:lnTo>
                    <a:pt x="11" y="4"/>
                  </a:lnTo>
                  <a:lnTo>
                    <a:pt x="13"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5" name="Freeform 166">
              <a:extLst>
                <a:ext uri="{FF2B5EF4-FFF2-40B4-BE49-F238E27FC236}">
                  <a16:creationId xmlns:a16="http://schemas.microsoft.com/office/drawing/2014/main" id="{CA6CF0E3-FE71-4AA6-B64D-B0E5D85D27D2}"/>
                </a:ext>
              </a:extLst>
            </p:cNvPr>
            <p:cNvSpPr>
              <a:spLocks/>
            </p:cNvSpPr>
            <p:nvPr/>
          </p:nvSpPr>
          <p:spPr bwMode="auto">
            <a:xfrm>
              <a:off x="9704388" y="1944688"/>
              <a:ext cx="3175" cy="0"/>
            </a:xfrm>
            <a:custGeom>
              <a:avLst/>
              <a:gdLst>
                <a:gd name="T0" fmla="*/ 2 w 2"/>
                <a:gd name="T1" fmla="*/ 2 w 2"/>
                <a:gd name="T2" fmla="*/ 2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0" y="0"/>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6" name="Freeform 167">
              <a:extLst>
                <a:ext uri="{FF2B5EF4-FFF2-40B4-BE49-F238E27FC236}">
                  <a16:creationId xmlns:a16="http://schemas.microsoft.com/office/drawing/2014/main" id="{466738AD-4320-49BD-ACC7-16DA2752A55E}"/>
                </a:ext>
              </a:extLst>
            </p:cNvPr>
            <p:cNvSpPr>
              <a:spLocks/>
            </p:cNvSpPr>
            <p:nvPr/>
          </p:nvSpPr>
          <p:spPr bwMode="auto">
            <a:xfrm>
              <a:off x="9450388" y="1633538"/>
              <a:ext cx="28575" cy="14288"/>
            </a:xfrm>
            <a:custGeom>
              <a:avLst/>
              <a:gdLst>
                <a:gd name="T0" fmla="*/ 18 w 18"/>
                <a:gd name="T1" fmla="*/ 7 h 9"/>
                <a:gd name="T2" fmla="*/ 11 w 18"/>
                <a:gd name="T3" fmla="*/ 2 h 9"/>
                <a:gd name="T4" fmla="*/ 7 w 18"/>
                <a:gd name="T5" fmla="*/ 0 h 9"/>
                <a:gd name="T6" fmla="*/ 2 w 18"/>
                <a:gd name="T7" fmla="*/ 2 h 9"/>
                <a:gd name="T8" fmla="*/ 0 w 18"/>
                <a:gd name="T9" fmla="*/ 2 h 9"/>
                <a:gd name="T10" fmla="*/ 4 w 18"/>
                <a:gd name="T11" fmla="*/ 7 h 9"/>
                <a:gd name="T12" fmla="*/ 9 w 18"/>
                <a:gd name="T13" fmla="*/ 7 h 9"/>
                <a:gd name="T14" fmla="*/ 14 w 18"/>
                <a:gd name="T15" fmla="*/ 9 h 9"/>
                <a:gd name="T16" fmla="*/ 18 w 1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8" y="7"/>
                  </a:moveTo>
                  <a:lnTo>
                    <a:pt x="11" y="2"/>
                  </a:lnTo>
                  <a:lnTo>
                    <a:pt x="7" y="0"/>
                  </a:lnTo>
                  <a:lnTo>
                    <a:pt x="2" y="2"/>
                  </a:lnTo>
                  <a:lnTo>
                    <a:pt x="0" y="2"/>
                  </a:lnTo>
                  <a:lnTo>
                    <a:pt x="4" y="7"/>
                  </a:lnTo>
                  <a:lnTo>
                    <a:pt x="9" y="7"/>
                  </a:lnTo>
                  <a:lnTo>
                    <a:pt x="14" y="9"/>
                  </a:lnTo>
                  <a:lnTo>
                    <a:pt x="18"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7" name="Freeform 168">
              <a:extLst>
                <a:ext uri="{FF2B5EF4-FFF2-40B4-BE49-F238E27FC236}">
                  <a16:creationId xmlns:a16="http://schemas.microsoft.com/office/drawing/2014/main" id="{85756E95-2211-4DEF-AD76-0623D244A579}"/>
                </a:ext>
              </a:extLst>
            </p:cNvPr>
            <p:cNvSpPr>
              <a:spLocks/>
            </p:cNvSpPr>
            <p:nvPr/>
          </p:nvSpPr>
          <p:spPr bwMode="auto">
            <a:xfrm>
              <a:off x="9752013" y="2286000"/>
              <a:ext cx="17463" cy="22225"/>
            </a:xfrm>
            <a:custGeom>
              <a:avLst/>
              <a:gdLst>
                <a:gd name="T0" fmla="*/ 5 w 11"/>
                <a:gd name="T1" fmla="*/ 14 h 14"/>
                <a:gd name="T2" fmla="*/ 7 w 11"/>
                <a:gd name="T3" fmla="*/ 11 h 14"/>
                <a:gd name="T4" fmla="*/ 7 w 11"/>
                <a:gd name="T5" fmla="*/ 4 h 14"/>
                <a:gd name="T6" fmla="*/ 11 w 11"/>
                <a:gd name="T7" fmla="*/ 2 h 14"/>
                <a:gd name="T8" fmla="*/ 9 w 11"/>
                <a:gd name="T9" fmla="*/ 0 h 14"/>
                <a:gd name="T10" fmla="*/ 7 w 11"/>
                <a:gd name="T11" fmla="*/ 2 h 14"/>
                <a:gd name="T12" fmla="*/ 5 w 11"/>
                <a:gd name="T13" fmla="*/ 0 h 14"/>
                <a:gd name="T14" fmla="*/ 0 w 11"/>
                <a:gd name="T15" fmla="*/ 4 h 14"/>
                <a:gd name="T16" fmla="*/ 0 w 11"/>
                <a:gd name="T17" fmla="*/ 4 h 14"/>
                <a:gd name="T18" fmla="*/ 2 w 11"/>
                <a:gd name="T19" fmla="*/ 4 h 14"/>
                <a:gd name="T20" fmla="*/ 2 w 11"/>
                <a:gd name="T21" fmla="*/ 7 h 14"/>
                <a:gd name="T22" fmla="*/ 2 w 11"/>
                <a:gd name="T23" fmla="*/ 11 h 14"/>
                <a:gd name="T24" fmla="*/ 5 w 11"/>
                <a:gd name="T2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4">
                  <a:moveTo>
                    <a:pt x="5" y="14"/>
                  </a:moveTo>
                  <a:lnTo>
                    <a:pt x="7" y="11"/>
                  </a:lnTo>
                  <a:lnTo>
                    <a:pt x="7" y="4"/>
                  </a:lnTo>
                  <a:lnTo>
                    <a:pt x="11" y="2"/>
                  </a:lnTo>
                  <a:lnTo>
                    <a:pt x="9" y="0"/>
                  </a:lnTo>
                  <a:lnTo>
                    <a:pt x="7" y="2"/>
                  </a:lnTo>
                  <a:lnTo>
                    <a:pt x="5" y="0"/>
                  </a:lnTo>
                  <a:lnTo>
                    <a:pt x="0" y="4"/>
                  </a:lnTo>
                  <a:lnTo>
                    <a:pt x="0" y="4"/>
                  </a:lnTo>
                  <a:lnTo>
                    <a:pt x="2" y="4"/>
                  </a:lnTo>
                  <a:lnTo>
                    <a:pt x="2" y="7"/>
                  </a:lnTo>
                  <a:lnTo>
                    <a:pt x="2" y="11"/>
                  </a:lnTo>
                  <a:lnTo>
                    <a:pt x="5"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8" name="Freeform 169">
              <a:extLst>
                <a:ext uri="{FF2B5EF4-FFF2-40B4-BE49-F238E27FC236}">
                  <a16:creationId xmlns:a16="http://schemas.microsoft.com/office/drawing/2014/main" id="{A6911423-4A4D-414E-BA12-9E1F9E7EED80}"/>
                </a:ext>
              </a:extLst>
            </p:cNvPr>
            <p:cNvSpPr>
              <a:spLocks/>
            </p:cNvSpPr>
            <p:nvPr/>
          </p:nvSpPr>
          <p:spPr bwMode="auto">
            <a:xfrm>
              <a:off x="9715500" y="2182813"/>
              <a:ext cx="11113" cy="19050"/>
            </a:xfrm>
            <a:custGeom>
              <a:avLst/>
              <a:gdLst>
                <a:gd name="T0" fmla="*/ 2 w 7"/>
                <a:gd name="T1" fmla="*/ 5 h 12"/>
                <a:gd name="T2" fmla="*/ 0 w 7"/>
                <a:gd name="T3" fmla="*/ 7 h 12"/>
                <a:gd name="T4" fmla="*/ 0 w 7"/>
                <a:gd name="T5" fmla="*/ 12 h 12"/>
                <a:gd name="T6" fmla="*/ 5 w 7"/>
                <a:gd name="T7" fmla="*/ 12 h 12"/>
                <a:gd name="T8" fmla="*/ 7 w 7"/>
                <a:gd name="T9" fmla="*/ 9 h 12"/>
                <a:gd name="T10" fmla="*/ 7 w 7"/>
                <a:gd name="T11" fmla="*/ 7 h 12"/>
                <a:gd name="T12" fmla="*/ 7 w 7"/>
                <a:gd name="T13" fmla="*/ 0 h 12"/>
                <a:gd name="T14" fmla="*/ 2 w 7"/>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2">
                  <a:moveTo>
                    <a:pt x="2" y="5"/>
                  </a:moveTo>
                  <a:lnTo>
                    <a:pt x="0" y="7"/>
                  </a:lnTo>
                  <a:lnTo>
                    <a:pt x="0" y="12"/>
                  </a:lnTo>
                  <a:lnTo>
                    <a:pt x="5" y="12"/>
                  </a:lnTo>
                  <a:lnTo>
                    <a:pt x="7" y="9"/>
                  </a:lnTo>
                  <a:lnTo>
                    <a:pt x="7" y="7"/>
                  </a:lnTo>
                  <a:lnTo>
                    <a:pt x="7" y="0"/>
                  </a:lnTo>
                  <a:lnTo>
                    <a:pt x="2"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9" name="Freeform 170">
              <a:extLst>
                <a:ext uri="{FF2B5EF4-FFF2-40B4-BE49-F238E27FC236}">
                  <a16:creationId xmlns:a16="http://schemas.microsoft.com/office/drawing/2014/main" id="{94F60DCE-23FB-4B98-A78F-2D48CA9C4334}"/>
                </a:ext>
              </a:extLst>
            </p:cNvPr>
            <p:cNvSpPr>
              <a:spLocks/>
            </p:cNvSpPr>
            <p:nvPr/>
          </p:nvSpPr>
          <p:spPr bwMode="auto">
            <a:xfrm>
              <a:off x="9737725" y="2185988"/>
              <a:ext cx="11113" cy="15875"/>
            </a:xfrm>
            <a:custGeom>
              <a:avLst/>
              <a:gdLst>
                <a:gd name="T0" fmla="*/ 0 w 7"/>
                <a:gd name="T1" fmla="*/ 7 h 10"/>
                <a:gd name="T2" fmla="*/ 2 w 7"/>
                <a:gd name="T3" fmla="*/ 10 h 10"/>
                <a:gd name="T4" fmla="*/ 4 w 7"/>
                <a:gd name="T5" fmla="*/ 10 h 10"/>
                <a:gd name="T6" fmla="*/ 7 w 7"/>
                <a:gd name="T7" fmla="*/ 5 h 10"/>
                <a:gd name="T8" fmla="*/ 7 w 7"/>
                <a:gd name="T9" fmla="*/ 0 h 10"/>
                <a:gd name="T10" fmla="*/ 4 w 7"/>
                <a:gd name="T11" fmla="*/ 0 h 10"/>
                <a:gd name="T12" fmla="*/ 0 w 7"/>
                <a:gd name="T13" fmla="*/ 0 h 10"/>
                <a:gd name="T14" fmla="*/ 0 w 7"/>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0">
                  <a:moveTo>
                    <a:pt x="0" y="7"/>
                  </a:moveTo>
                  <a:lnTo>
                    <a:pt x="2" y="10"/>
                  </a:lnTo>
                  <a:lnTo>
                    <a:pt x="4" y="10"/>
                  </a:lnTo>
                  <a:lnTo>
                    <a:pt x="7" y="5"/>
                  </a:lnTo>
                  <a:lnTo>
                    <a:pt x="7" y="0"/>
                  </a:lnTo>
                  <a:lnTo>
                    <a:pt x="4" y="0"/>
                  </a:lnTo>
                  <a:lnTo>
                    <a:pt x="0" y="0"/>
                  </a:lnTo>
                  <a:lnTo>
                    <a:pt x="0"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0" name="Freeform 171">
              <a:extLst>
                <a:ext uri="{FF2B5EF4-FFF2-40B4-BE49-F238E27FC236}">
                  <a16:creationId xmlns:a16="http://schemas.microsoft.com/office/drawing/2014/main" id="{BD3403B0-37AA-45C7-A0CD-F02414628CE7}"/>
                </a:ext>
              </a:extLst>
            </p:cNvPr>
            <p:cNvSpPr>
              <a:spLocks/>
            </p:cNvSpPr>
            <p:nvPr/>
          </p:nvSpPr>
          <p:spPr bwMode="auto">
            <a:xfrm>
              <a:off x="9732963" y="2160588"/>
              <a:ext cx="19050" cy="11113"/>
            </a:xfrm>
            <a:custGeom>
              <a:avLst/>
              <a:gdLst>
                <a:gd name="T0" fmla="*/ 12 w 12"/>
                <a:gd name="T1" fmla="*/ 3 h 7"/>
                <a:gd name="T2" fmla="*/ 7 w 12"/>
                <a:gd name="T3" fmla="*/ 3 h 7"/>
                <a:gd name="T4" fmla="*/ 5 w 12"/>
                <a:gd name="T5" fmla="*/ 0 h 7"/>
                <a:gd name="T6" fmla="*/ 3 w 12"/>
                <a:gd name="T7" fmla="*/ 3 h 7"/>
                <a:gd name="T8" fmla="*/ 0 w 12"/>
                <a:gd name="T9" fmla="*/ 5 h 7"/>
                <a:gd name="T10" fmla="*/ 3 w 12"/>
                <a:gd name="T11" fmla="*/ 7 h 7"/>
                <a:gd name="T12" fmla="*/ 5 w 12"/>
                <a:gd name="T13" fmla="*/ 7 h 7"/>
                <a:gd name="T14" fmla="*/ 7 w 12"/>
                <a:gd name="T15" fmla="*/ 5 h 7"/>
                <a:gd name="T16" fmla="*/ 12 w 12"/>
                <a:gd name="T17" fmla="*/ 5 h 7"/>
                <a:gd name="T18" fmla="*/ 12 w 12"/>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3"/>
                  </a:moveTo>
                  <a:lnTo>
                    <a:pt x="7" y="3"/>
                  </a:lnTo>
                  <a:lnTo>
                    <a:pt x="5" y="0"/>
                  </a:lnTo>
                  <a:lnTo>
                    <a:pt x="3" y="3"/>
                  </a:lnTo>
                  <a:lnTo>
                    <a:pt x="0" y="5"/>
                  </a:lnTo>
                  <a:lnTo>
                    <a:pt x="3" y="7"/>
                  </a:lnTo>
                  <a:lnTo>
                    <a:pt x="5" y="7"/>
                  </a:lnTo>
                  <a:lnTo>
                    <a:pt x="7" y="5"/>
                  </a:lnTo>
                  <a:lnTo>
                    <a:pt x="12" y="5"/>
                  </a:lnTo>
                  <a:lnTo>
                    <a:pt x="12"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1" name="Freeform 172">
              <a:extLst>
                <a:ext uri="{FF2B5EF4-FFF2-40B4-BE49-F238E27FC236}">
                  <a16:creationId xmlns:a16="http://schemas.microsoft.com/office/drawing/2014/main" id="{507E09D8-19B3-4E3B-8C6C-28C7B87133B7}"/>
                </a:ext>
              </a:extLst>
            </p:cNvPr>
            <p:cNvSpPr>
              <a:spLocks/>
            </p:cNvSpPr>
            <p:nvPr/>
          </p:nvSpPr>
          <p:spPr bwMode="auto">
            <a:xfrm>
              <a:off x="9701213" y="2355850"/>
              <a:ext cx="17463" cy="6350"/>
            </a:xfrm>
            <a:custGeom>
              <a:avLst/>
              <a:gdLst>
                <a:gd name="T0" fmla="*/ 4 w 11"/>
                <a:gd name="T1" fmla="*/ 0 h 4"/>
                <a:gd name="T2" fmla="*/ 0 w 11"/>
                <a:gd name="T3" fmla="*/ 0 h 4"/>
                <a:gd name="T4" fmla="*/ 0 w 11"/>
                <a:gd name="T5" fmla="*/ 2 h 4"/>
                <a:gd name="T6" fmla="*/ 4 w 11"/>
                <a:gd name="T7" fmla="*/ 4 h 4"/>
                <a:gd name="T8" fmla="*/ 7 w 11"/>
                <a:gd name="T9" fmla="*/ 2 h 4"/>
                <a:gd name="T10" fmla="*/ 11 w 11"/>
                <a:gd name="T11" fmla="*/ 2 h 4"/>
                <a:gd name="T12" fmla="*/ 9 w 11"/>
                <a:gd name="T13" fmla="*/ 0 h 4"/>
                <a:gd name="T14" fmla="*/ 4 w 11"/>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4" y="0"/>
                  </a:moveTo>
                  <a:lnTo>
                    <a:pt x="0" y="0"/>
                  </a:lnTo>
                  <a:lnTo>
                    <a:pt x="0" y="2"/>
                  </a:lnTo>
                  <a:lnTo>
                    <a:pt x="4" y="4"/>
                  </a:lnTo>
                  <a:lnTo>
                    <a:pt x="7" y="2"/>
                  </a:lnTo>
                  <a:lnTo>
                    <a:pt x="11" y="2"/>
                  </a:lnTo>
                  <a:lnTo>
                    <a:pt x="9" y="0"/>
                  </a:lnTo>
                  <a:lnTo>
                    <a:pt x="4"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2" name="Freeform 173">
              <a:extLst>
                <a:ext uri="{FF2B5EF4-FFF2-40B4-BE49-F238E27FC236}">
                  <a16:creationId xmlns:a16="http://schemas.microsoft.com/office/drawing/2014/main" id="{FDB258FD-9F32-4C7B-8381-51E006E19D1D}"/>
                </a:ext>
              </a:extLst>
            </p:cNvPr>
            <p:cNvSpPr>
              <a:spLocks/>
            </p:cNvSpPr>
            <p:nvPr/>
          </p:nvSpPr>
          <p:spPr bwMode="auto">
            <a:xfrm>
              <a:off x="10050463" y="2560638"/>
              <a:ext cx="14288" cy="17463"/>
            </a:xfrm>
            <a:custGeom>
              <a:avLst/>
              <a:gdLst>
                <a:gd name="T0" fmla="*/ 7 w 9"/>
                <a:gd name="T1" fmla="*/ 2 h 11"/>
                <a:gd name="T2" fmla="*/ 4 w 9"/>
                <a:gd name="T3" fmla="*/ 0 h 11"/>
                <a:gd name="T4" fmla="*/ 2 w 9"/>
                <a:gd name="T5" fmla="*/ 0 h 11"/>
                <a:gd name="T6" fmla="*/ 0 w 9"/>
                <a:gd name="T7" fmla="*/ 2 h 11"/>
                <a:gd name="T8" fmla="*/ 0 w 9"/>
                <a:gd name="T9" fmla="*/ 5 h 11"/>
                <a:gd name="T10" fmla="*/ 0 w 9"/>
                <a:gd name="T11" fmla="*/ 7 h 11"/>
                <a:gd name="T12" fmla="*/ 2 w 9"/>
                <a:gd name="T13" fmla="*/ 9 h 11"/>
                <a:gd name="T14" fmla="*/ 2 w 9"/>
                <a:gd name="T15" fmla="*/ 11 h 11"/>
                <a:gd name="T16" fmla="*/ 4 w 9"/>
                <a:gd name="T17" fmla="*/ 11 h 11"/>
                <a:gd name="T18" fmla="*/ 7 w 9"/>
                <a:gd name="T19" fmla="*/ 9 h 11"/>
                <a:gd name="T20" fmla="*/ 9 w 9"/>
                <a:gd name="T21" fmla="*/ 9 h 11"/>
                <a:gd name="T22" fmla="*/ 9 w 9"/>
                <a:gd name="T23" fmla="*/ 7 h 11"/>
                <a:gd name="T24" fmla="*/ 7 w 9"/>
                <a:gd name="T25" fmla="*/ 2 h 11"/>
                <a:gd name="T26" fmla="*/ 7 w 9"/>
                <a:gd name="T2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7" y="2"/>
                  </a:moveTo>
                  <a:lnTo>
                    <a:pt x="4" y="0"/>
                  </a:lnTo>
                  <a:lnTo>
                    <a:pt x="2" y="0"/>
                  </a:lnTo>
                  <a:lnTo>
                    <a:pt x="0" y="2"/>
                  </a:lnTo>
                  <a:lnTo>
                    <a:pt x="0" y="5"/>
                  </a:lnTo>
                  <a:lnTo>
                    <a:pt x="0" y="7"/>
                  </a:lnTo>
                  <a:lnTo>
                    <a:pt x="2" y="9"/>
                  </a:lnTo>
                  <a:lnTo>
                    <a:pt x="2" y="11"/>
                  </a:lnTo>
                  <a:lnTo>
                    <a:pt x="4" y="11"/>
                  </a:lnTo>
                  <a:lnTo>
                    <a:pt x="7" y="9"/>
                  </a:lnTo>
                  <a:lnTo>
                    <a:pt x="9" y="9"/>
                  </a:lnTo>
                  <a:lnTo>
                    <a:pt x="9" y="7"/>
                  </a:lnTo>
                  <a:lnTo>
                    <a:pt x="7" y="2"/>
                  </a:lnTo>
                  <a:lnTo>
                    <a:pt x="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3" name="Freeform 174">
              <a:extLst>
                <a:ext uri="{FF2B5EF4-FFF2-40B4-BE49-F238E27FC236}">
                  <a16:creationId xmlns:a16="http://schemas.microsoft.com/office/drawing/2014/main" id="{63BE51A6-BE3E-4BCB-8191-411260D4D181}"/>
                </a:ext>
              </a:extLst>
            </p:cNvPr>
            <p:cNvSpPr>
              <a:spLocks/>
            </p:cNvSpPr>
            <p:nvPr/>
          </p:nvSpPr>
          <p:spPr bwMode="auto">
            <a:xfrm>
              <a:off x="10072688" y="2568575"/>
              <a:ext cx="3175" cy="9525"/>
            </a:xfrm>
            <a:custGeom>
              <a:avLst/>
              <a:gdLst>
                <a:gd name="T0" fmla="*/ 2 w 2"/>
                <a:gd name="T1" fmla="*/ 0 h 6"/>
                <a:gd name="T2" fmla="*/ 0 w 2"/>
                <a:gd name="T3" fmla="*/ 2 h 6"/>
                <a:gd name="T4" fmla="*/ 0 w 2"/>
                <a:gd name="T5" fmla="*/ 4 h 6"/>
                <a:gd name="T6" fmla="*/ 2 w 2"/>
                <a:gd name="T7" fmla="*/ 6 h 6"/>
                <a:gd name="T8" fmla="*/ 2 w 2"/>
                <a:gd name="T9" fmla="*/ 4 h 6"/>
                <a:gd name="T10" fmla="*/ 2 w 2"/>
                <a:gd name="T11" fmla="*/ 2 h 6"/>
                <a:gd name="T12" fmla="*/ 2 w 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0"/>
                  </a:moveTo>
                  <a:lnTo>
                    <a:pt x="0" y="2"/>
                  </a:lnTo>
                  <a:lnTo>
                    <a:pt x="0" y="4"/>
                  </a:lnTo>
                  <a:lnTo>
                    <a:pt x="2" y="6"/>
                  </a:lnTo>
                  <a:lnTo>
                    <a:pt x="2" y="4"/>
                  </a:lnTo>
                  <a:lnTo>
                    <a:pt x="2" y="2"/>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4" name="Freeform 175">
              <a:extLst>
                <a:ext uri="{FF2B5EF4-FFF2-40B4-BE49-F238E27FC236}">
                  <a16:creationId xmlns:a16="http://schemas.microsoft.com/office/drawing/2014/main" id="{859B78E0-29BD-4330-ADC6-B975D79032A4}"/>
                </a:ext>
              </a:extLst>
            </p:cNvPr>
            <p:cNvSpPr>
              <a:spLocks/>
            </p:cNvSpPr>
            <p:nvPr/>
          </p:nvSpPr>
          <p:spPr bwMode="auto">
            <a:xfrm>
              <a:off x="10006013" y="2582863"/>
              <a:ext cx="0" cy="3175"/>
            </a:xfrm>
            <a:custGeom>
              <a:avLst/>
              <a:gdLst>
                <a:gd name="T0" fmla="*/ 0 h 2"/>
                <a:gd name="T1" fmla="*/ 0 h 2"/>
                <a:gd name="T2" fmla="*/ 2 h 2"/>
                <a:gd name="T3" fmla="*/ 0 h 2"/>
                <a:gd name="T4" fmla="*/ 0 h 2"/>
              </a:gdLst>
              <a:ahLst/>
              <a:cxnLst>
                <a:cxn ang="0">
                  <a:pos x="0" y="T0"/>
                </a:cxn>
                <a:cxn ang="0">
                  <a:pos x="0" y="T1"/>
                </a:cxn>
                <a:cxn ang="0">
                  <a:pos x="0" y="T2"/>
                </a:cxn>
                <a:cxn ang="0">
                  <a:pos x="0" y="T3"/>
                </a:cxn>
                <a:cxn ang="0">
                  <a:pos x="0" y="T4"/>
                </a:cxn>
              </a:cxnLst>
              <a:rect l="0" t="0" r="r" b="b"/>
              <a:pathLst>
                <a:path h="2">
                  <a:moveTo>
                    <a:pt x="0" y="0"/>
                  </a:moveTo>
                  <a:lnTo>
                    <a:pt x="0" y="0"/>
                  </a:lnTo>
                  <a:lnTo>
                    <a:pt x="0" y="2"/>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5" name="Freeform 176">
              <a:extLst>
                <a:ext uri="{FF2B5EF4-FFF2-40B4-BE49-F238E27FC236}">
                  <a16:creationId xmlns:a16="http://schemas.microsoft.com/office/drawing/2014/main" id="{11938F11-1A45-463B-94EA-ADA25E71BCEB}"/>
                </a:ext>
              </a:extLst>
            </p:cNvPr>
            <p:cNvSpPr>
              <a:spLocks/>
            </p:cNvSpPr>
            <p:nvPr/>
          </p:nvSpPr>
          <p:spPr bwMode="auto">
            <a:xfrm>
              <a:off x="9467850" y="1127125"/>
              <a:ext cx="1338263" cy="1741488"/>
            </a:xfrm>
            <a:custGeom>
              <a:avLst/>
              <a:gdLst>
                <a:gd name="T0" fmla="*/ 268 w 368"/>
                <a:gd name="T1" fmla="*/ 327 h 475"/>
                <a:gd name="T2" fmla="*/ 236 w 368"/>
                <a:gd name="T3" fmla="*/ 320 h 475"/>
                <a:gd name="T4" fmla="*/ 248 w 368"/>
                <a:gd name="T5" fmla="*/ 298 h 475"/>
                <a:gd name="T6" fmla="*/ 280 w 368"/>
                <a:gd name="T7" fmla="*/ 321 h 475"/>
                <a:gd name="T8" fmla="*/ 283 w 368"/>
                <a:gd name="T9" fmla="*/ 298 h 475"/>
                <a:gd name="T10" fmla="*/ 259 w 368"/>
                <a:gd name="T11" fmla="*/ 278 h 475"/>
                <a:gd name="T12" fmla="*/ 258 w 368"/>
                <a:gd name="T13" fmla="*/ 266 h 475"/>
                <a:gd name="T14" fmla="*/ 284 w 368"/>
                <a:gd name="T15" fmla="*/ 264 h 475"/>
                <a:gd name="T16" fmla="*/ 290 w 368"/>
                <a:gd name="T17" fmla="*/ 256 h 475"/>
                <a:gd name="T18" fmla="*/ 297 w 368"/>
                <a:gd name="T19" fmla="*/ 235 h 475"/>
                <a:gd name="T20" fmla="*/ 309 w 368"/>
                <a:gd name="T21" fmla="*/ 228 h 475"/>
                <a:gd name="T22" fmla="*/ 295 w 368"/>
                <a:gd name="T23" fmla="*/ 205 h 475"/>
                <a:gd name="T24" fmla="*/ 321 w 368"/>
                <a:gd name="T25" fmla="*/ 188 h 475"/>
                <a:gd name="T26" fmla="*/ 310 w 368"/>
                <a:gd name="T27" fmla="*/ 167 h 475"/>
                <a:gd name="T28" fmla="*/ 316 w 368"/>
                <a:gd name="T29" fmla="*/ 118 h 475"/>
                <a:gd name="T30" fmla="*/ 339 w 368"/>
                <a:gd name="T31" fmla="*/ 103 h 475"/>
                <a:gd name="T32" fmla="*/ 337 w 368"/>
                <a:gd name="T33" fmla="*/ 73 h 475"/>
                <a:gd name="T34" fmla="*/ 290 w 368"/>
                <a:gd name="T35" fmla="*/ 101 h 475"/>
                <a:gd name="T36" fmla="*/ 304 w 368"/>
                <a:gd name="T37" fmla="*/ 72 h 475"/>
                <a:gd name="T38" fmla="*/ 255 w 368"/>
                <a:gd name="T39" fmla="*/ 66 h 475"/>
                <a:gd name="T40" fmla="*/ 299 w 368"/>
                <a:gd name="T41" fmla="*/ 56 h 475"/>
                <a:gd name="T42" fmla="*/ 301 w 368"/>
                <a:gd name="T43" fmla="*/ 35 h 475"/>
                <a:gd name="T44" fmla="*/ 266 w 368"/>
                <a:gd name="T45" fmla="*/ 27 h 475"/>
                <a:gd name="T46" fmla="*/ 272 w 368"/>
                <a:gd name="T47" fmla="*/ 19 h 475"/>
                <a:gd name="T48" fmla="*/ 254 w 368"/>
                <a:gd name="T49" fmla="*/ 0 h 475"/>
                <a:gd name="T50" fmla="*/ 224 w 368"/>
                <a:gd name="T51" fmla="*/ 15 h 475"/>
                <a:gd name="T52" fmla="*/ 220 w 368"/>
                <a:gd name="T53" fmla="*/ 42 h 475"/>
                <a:gd name="T54" fmla="*/ 204 w 368"/>
                <a:gd name="T55" fmla="*/ 63 h 475"/>
                <a:gd name="T56" fmla="*/ 169 w 368"/>
                <a:gd name="T57" fmla="*/ 52 h 475"/>
                <a:gd name="T58" fmla="*/ 151 w 368"/>
                <a:gd name="T59" fmla="*/ 39 h 475"/>
                <a:gd name="T60" fmla="*/ 115 w 368"/>
                <a:gd name="T61" fmla="*/ 42 h 475"/>
                <a:gd name="T62" fmla="*/ 84 w 368"/>
                <a:gd name="T63" fmla="*/ 55 h 475"/>
                <a:gd name="T64" fmla="*/ 75 w 368"/>
                <a:gd name="T65" fmla="*/ 80 h 475"/>
                <a:gd name="T66" fmla="*/ 17 w 368"/>
                <a:gd name="T67" fmla="*/ 110 h 475"/>
                <a:gd name="T68" fmla="*/ 13 w 368"/>
                <a:gd name="T69" fmla="*/ 136 h 475"/>
                <a:gd name="T70" fmla="*/ 10 w 368"/>
                <a:gd name="T71" fmla="*/ 145 h 475"/>
                <a:gd name="T72" fmla="*/ 17 w 368"/>
                <a:gd name="T73" fmla="*/ 181 h 475"/>
                <a:gd name="T74" fmla="*/ 55 w 368"/>
                <a:gd name="T75" fmla="*/ 185 h 475"/>
                <a:gd name="T76" fmla="*/ 65 w 368"/>
                <a:gd name="T77" fmla="*/ 230 h 475"/>
                <a:gd name="T78" fmla="*/ 64 w 368"/>
                <a:gd name="T79" fmla="*/ 266 h 475"/>
                <a:gd name="T80" fmla="*/ 71 w 368"/>
                <a:gd name="T81" fmla="*/ 282 h 475"/>
                <a:gd name="T82" fmla="*/ 84 w 368"/>
                <a:gd name="T83" fmla="*/ 287 h 475"/>
                <a:gd name="T84" fmla="*/ 85 w 368"/>
                <a:gd name="T85" fmla="*/ 308 h 475"/>
                <a:gd name="T86" fmla="*/ 86 w 368"/>
                <a:gd name="T87" fmla="*/ 319 h 475"/>
                <a:gd name="T88" fmla="*/ 73 w 368"/>
                <a:gd name="T89" fmla="*/ 339 h 475"/>
                <a:gd name="T90" fmla="*/ 58 w 368"/>
                <a:gd name="T91" fmla="*/ 343 h 475"/>
                <a:gd name="T92" fmla="*/ 78 w 368"/>
                <a:gd name="T93" fmla="*/ 352 h 475"/>
                <a:gd name="T94" fmla="*/ 52 w 368"/>
                <a:gd name="T95" fmla="*/ 363 h 475"/>
                <a:gd name="T96" fmla="*/ 70 w 368"/>
                <a:gd name="T97" fmla="*/ 369 h 475"/>
                <a:gd name="T98" fmla="*/ 67 w 368"/>
                <a:gd name="T99" fmla="*/ 387 h 475"/>
                <a:gd name="T100" fmla="*/ 66 w 368"/>
                <a:gd name="T101" fmla="*/ 402 h 475"/>
                <a:gd name="T102" fmla="*/ 59 w 368"/>
                <a:gd name="T103" fmla="*/ 417 h 475"/>
                <a:gd name="T104" fmla="*/ 64 w 368"/>
                <a:gd name="T105" fmla="*/ 437 h 475"/>
                <a:gd name="T106" fmla="*/ 76 w 368"/>
                <a:gd name="T107" fmla="*/ 459 h 475"/>
                <a:gd name="T108" fmla="*/ 89 w 368"/>
                <a:gd name="T109" fmla="*/ 466 h 475"/>
                <a:gd name="T110" fmla="*/ 106 w 368"/>
                <a:gd name="T111" fmla="*/ 470 h 475"/>
                <a:gd name="T112" fmla="*/ 114 w 368"/>
                <a:gd name="T113" fmla="*/ 454 h 475"/>
                <a:gd name="T114" fmla="*/ 124 w 368"/>
                <a:gd name="T115" fmla="*/ 436 h 475"/>
                <a:gd name="T116" fmla="*/ 131 w 368"/>
                <a:gd name="T117" fmla="*/ 421 h 475"/>
                <a:gd name="T118" fmla="*/ 146 w 368"/>
                <a:gd name="T119" fmla="*/ 394 h 475"/>
                <a:gd name="T120" fmla="*/ 167 w 368"/>
                <a:gd name="T121" fmla="*/ 392 h 475"/>
                <a:gd name="T122" fmla="*/ 197 w 368"/>
                <a:gd name="T123" fmla="*/ 371 h 475"/>
                <a:gd name="T124" fmla="*/ 222 w 368"/>
                <a:gd name="T125" fmla="*/ 356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8" h="475">
                  <a:moveTo>
                    <a:pt x="256" y="345"/>
                  </a:moveTo>
                  <a:cubicBezTo>
                    <a:pt x="257" y="345"/>
                    <a:pt x="257" y="345"/>
                    <a:pt x="257" y="345"/>
                  </a:cubicBezTo>
                  <a:cubicBezTo>
                    <a:pt x="257" y="346"/>
                    <a:pt x="257" y="346"/>
                    <a:pt x="257" y="346"/>
                  </a:cubicBezTo>
                  <a:cubicBezTo>
                    <a:pt x="258" y="346"/>
                    <a:pt x="258" y="346"/>
                    <a:pt x="258" y="346"/>
                  </a:cubicBezTo>
                  <a:cubicBezTo>
                    <a:pt x="260" y="345"/>
                    <a:pt x="260" y="345"/>
                    <a:pt x="260" y="345"/>
                  </a:cubicBezTo>
                  <a:cubicBezTo>
                    <a:pt x="260" y="344"/>
                    <a:pt x="260" y="344"/>
                    <a:pt x="260" y="344"/>
                  </a:cubicBezTo>
                  <a:cubicBezTo>
                    <a:pt x="259" y="343"/>
                    <a:pt x="259" y="343"/>
                    <a:pt x="259" y="343"/>
                  </a:cubicBezTo>
                  <a:cubicBezTo>
                    <a:pt x="259" y="343"/>
                    <a:pt x="259" y="343"/>
                    <a:pt x="259" y="343"/>
                  </a:cubicBezTo>
                  <a:cubicBezTo>
                    <a:pt x="260" y="342"/>
                    <a:pt x="260" y="342"/>
                    <a:pt x="260" y="342"/>
                  </a:cubicBezTo>
                  <a:cubicBezTo>
                    <a:pt x="260" y="343"/>
                    <a:pt x="260" y="343"/>
                    <a:pt x="260" y="343"/>
                  </a:cubicBezTo>
                  <a:cubicBezTo>
                    <a:pt x="261" y="344"/>
                    <a:pt x="261" y="344"/>
                    <a:pt x="261" y="344"/>
                  </a:cubicBezTo>
                  <a:cubicBezTo>
                    <a:pt x="262" y="342"/>
                    <a:pt x="262" y="342"/>
                    <a:pt x="262" y="342"/>
                  </a:cubicBezTo>
                  <a:cubicBezTo>
                    <a:pt x="262" y="341"/>
                    <a:pt x="262" y="341"/>
                    <a:pt x="262" y="341"/>
                  </a:cubicBezTo>
                  <a:cubicBezTo>
                    <a:pt x="262" y="340"/>
                    <a:pt x="262" y="340"/>
                    <a:pt x="262" y="340"/>
                  </a:cubicBezTo>
                  <a:cubicBezTo>
                    <a:pt x="263" y="340"/>
                    <a:pt x="263" y="340"/>
                    <a:pt x="263" y="340"/>
                  </a:cubicBezTo>
                  <a:cubicBezTo>
                    <a:pt x="263" y="340"/>
                    <a:pt x="263" y="340"/>
                    <a:pt x="263" y="340"/>
                  </a:cubicBezTo>
                  <a:cubicBezTo>
                    <a:pt x="264" y="341"/>
                    <a:pt x="264" y="341"/>
                    <a:pt x="264" y="341"/>
                  </a:cubicBezTo>
                  <a:cubicBezTo>
                    <a:pt x="265" y="340"/>
                    <a:pt x="265" y="340"/>
                    <a:pt x="265" y="340"/>
                  </a:cubicBezTo>
                  <a:cubicBezTo>
                    <a:pt x="266" y="340"/>
                    <a:pt x="266" y="340"/>
                    <a:pt x="266" y="340"/>
                  </a:cubicBezTo>
                  <a:cubicBezTo>
                    <a:pt x="267" y="340"/>
                    <a:pt x="267" y="340"/>
                    <a:pt x="267" y="340"/>
                  </a:cubicBezTo>
                  <a:cubicBezTo>
                    <a:pt x="267" y="339"/>
                    <a:pt x="267" y="339"/>
                    <a:pt x="267" y="339"/>
                  </a:cubicBezTo>
                  <a:cubicBezTo>
                    <a:pt x="266" y="338"/>
                    <a:pt x="266" y="338"/>
                    <a:pt x="266" y="338"/>
                  </a:cubicBezTo>
                  <a:cubicBezTo>
                    <a:pt x="267" y="337"/>
                    <a:pt x="267" y="337"/>
                    <a:pt x="267" y="337"/>
                  </a:cubicBezTo>
                  <a:cubicBezTo>
                    <a:pt x="267" y="338"/>
                    <a:pt x="267" y="338"/>
                    <a:pt x="267" y="338"/>
                  </a:cubicBezTo>
                  <a:cubicBezTo>
                    <a:pt x="268" y="338"/>
                    <a:pt x="268" y="338"/>
                    <a:pt x="268" y="338"/>
                  </a:cubicBezTo>
                  <a:cubicBezTo>
                    <a:pt x="269" y="338"/>
                    <a:pt x="269" y="338"/>
                    <a:pt x="269" y="338"/>
                  </a:cubicBezTo>
                  <a:cubicBezTo>
                    <a:pt x="270" y="337"/>
                    <a:pt x="270" y="337"/>
                    <a:pt x="270" y="337"/>
                  </a:cubicBezTo>
                  <a:cubicBezTo>
                    <a:pt x="270" y="336"/>
                    <a:pt x="270" y="336"/>
                    <a:pt x="270" y="336"/>
                  </a:cubicBezTo>
                  <a:cubicBezTo>
                    <a:pt x="270" y="336"/>
                    <a:pt x="270" y="336"/>
                    <a:pt x="270" y="336"/>
                  </a:cubicBezTo>
                  <a:cubicBezTo>
                    <a:pt x="269" y="335"/>
                    <a:pt x="269" y="335"/>
                    <a:pt x="269" y="335"/>
                  </a:cubicBezTo>
                  <a:cubicBezTo>
                    <a:pt x="270" y="335"/>
                    <a:pt x="270" y="335"/>
                    <a:pt x="270" y="335"/>
                  </a:cubicBezTo>
                  <a:cubicBezTo>
                    <a:pt x="271" y="335"/>
                    <a:pt x="271" y="335"/>
                    <a:pt x="271" y="335"/>
                  </a:cubicBezTo>
                  <a:cubicBezTo>
                    <a:pt x="272" y="335"/>
                    <a:pt x="272" y="335"/>
                    <a:pt x="272" y="335"/>
                  </a:cubicBezTo>
                  <a:cubicBezTo>
                    <a:pt x="272" y="335"/>
                    <a:pt x="272" y="335"/>
                    <a:pt x="272" y="335"/>
                  </a:cubicBezTo>
                  <a:cubicBezTo>
                    <a:pt x="273" y="334"/>
                    <a:pt x="273" y="334"/>
                    <a:pt x="273" y="334"/>
                  </a:cubicBezTo>
                  <a:cubicBezTo>
                    <a:pt x="274" y="334"/>
                    <a:pt x="274" y="334"/>
                    <a:pt x="274" y="334"/>
                  </a:cubicBezTo>
                  <a:cubicBezTo>
                    <a:pt x="274" y="335"/>
                    <a:pt x="274" y="335"/>
                    <a:pt x="274" y="335"/>
                  </a:cubicBezTo>
                  <a:cubicBezTo>
                    <a:pt x="275" y="335"/>
                    <a:pt x="275" y="335"/>
                    <a:pt x="275" y="335"/>
                  </a:cubicBezTo>
                  <a:cubicBezTo>
                    <a:pt x="276" y="334"/>
                    <a:pt x="276" y="334"/>
                    <a:pt x="276" y="334"/>
                  </a:cubicBezTo>
                  <a:cubicBezTo>
                    <a:pt x="275" y="334"/>
                    <a:pt x="275" y="334"/>
                    <a:pt x="275" y="334"/>
                  </a:cubicBezTo>
                  <a:cubicBezTo>
                    <a:pt x="274" y="333"/>
                    <a:pt x="274" y="333"/>
                    <a:pt x="274" y="333"/>
                  </a:cubicBezTo>
                  <a:cubicBezTo>
                    <a:pt x="274" y="332"/>
                    <a:pt x="274" y="332"/>
                    <a:pt x="274" y="332"/>
                  </a:cubicBezTo>
                  <a:cubicBezTo>
                    <a:pt x="276" y="331"/>
                    <a:pt x="276" y="331"/>
                    <a:pt x="276" y="331"/>
                  </a:cubicBezTo>
                  <a:cubicBezTo>
                    <a:pt x="277" y="332"/>
                    <a:pt x="277" y="332"/>
                    <a:pt x="277" y="332"/>
                  </a:cubicBezTo>
                  <a:cubicBezTo>
                    <a:pt x="278" y="331"/>
                    <a:pt x="278" y="331"/>
                    <a:pt x="278" y="331"/>
                  </a:cubicBezTo>
                  <a:cubicBezTo>
                    <a:pt x="280" y="330"/>
                    <a:pt x="280" y="330"/>
                    <a:pt x="280" y="330"/>
                  </a:cubicBezTo>
                  <a:cubicBezTo>
                    <a:pt x="281" y="329"/>
                    <a:pt x="281" y="329"/>
                    <a:pt x="281" y="329"/>
                  </a:cubicBezTo>
                  <a:cubicBezTo>
                    <a:pt x="281" y="328"/>
                    <a:pt x="281" y="328"/>
                    <a:pt x="281" y="328"/>
                  </a:cubicBezTo>
                  <a:cubicBezTo>
                    <a:pt x="279" y="329"/>
                    <a:pt x="279" y="329"/>
                    <a:pt x="279" y="329"/>
                  </a:cubicBezTo>
                  <a:cubicBezTo>
                    <a:pt x="277" y="329"/>
                    <a:pt x="277" y="329"/>
                    <a:pt x="277" y="329"/>
                  </a:cubicBezTo>
                  <a:cubicBezTo>
                    <a:pt x="276" y="328"/>
                    <a:pt x="276" y="328"/>
                    <a:pt x="276" y="328"/>
                  </a:cubicBezTo>
                  <a:cubicBezTo>
                    <a:pt x="274" y="328"/>
                    <a:pt x="274" y="328"/>
                    <a:pt x="274" y="328"/>
                  </a:cubicBezTo>
                  <a:cubicBezTo>
                    <a:pt x="272" y="328"/>
                    <a:pt x="272" y="328"/>
                    <a:pt x="272" y="328"/>
                  </a:cubicBezTo>
                  <a:cubicBezTo>
                    <a:pt x="270" y="328"/>
                    <a:pt x="270" y="328"/>
                    <a:pt x="270" y="328"/>
                  </a:cubicBezTo>
                  <a:cubicBezTo>
                    <a:pt x="268" y="327"/>
                    <a:pt x="268" y="327"/>
                    <a:pt x="268" y="327"/>
                  </a:cubicBezTo>
                  <a:cubicBezTo>
                    <a:pt x="266" y="327"/>
                    <a:pt x="266" y="327"/>
                    <a:pt x="266" y="327"/>
                  </a:cubicBezTo>
                  <a:cubicBezTo>
                    <a:pt x="263" y="325"/>
                    <a:pt x="263" y="325"/>
                    <a:pt x="263" y="325"/>
                  </a:cubicBezTo>
                  <a:cubicBezTo>
                    <a:pt x="263" y="324"/>
                    <a:pt x="263" y="324"/>
                    <a:pt x="263" y="324"/>
                  </a:cubicBezTo>
                  <a:cubicBezTo>
                    <a:pt x="262" y="324"/>
                    <a:pt x="262" y="324"/>
                    <a:pt x="262" y="324"/>
                  </a:cubicBezTo>
                  <a:cubicBezTo>
                    <a:pt x="261" y="325"/>
                    <a:pt x="261" y="325"/>
                    <a:pt x="261" y="325"/>
                  </a:cubicBezTo>
                  <a:cubicBezTo>
                    <a:pt x="261" y="325"/>
                    <a:pt x="261" y="325"/>
                    <a:pt x="261" y="325"/>
                  </a:cubicBezTo>
                  <a:cubicBezTo>
                    <a:pt x="261" y="324"/>
                    <a:pt x="261" y="324"/>
                    <a:pt x="261" y="324"/>
                  </a:cubicBezTo>
                  <a:cubicBezTo>
                    <a:pt x="261" y="323"/>
                    <a:pt x="261" y="323"/>
                    <a:pt x="261" y="323"/>
                  </a:cubicBezTo>
                  <a:cubicBezTo>
                    <a:pt x="260" y="324"/>
                    <a:pt x="260" y="324"/>
                    <a:pt x="260" y="324"/>
                  </a:cubicBezTo>
                  <a:cubicBezTo>
                    <a:pt x="258" y="326"/>
                    <a:pt x="258" y="326"/>
                    <a:pt x="258" y="326"/>
                  </a:cubicBezTo>
                  <a:cubicBezTo>
                    <a:pt x="256" y="326"/>
                    <a:pt x="256" y="326"/>
                    <a:pt x="256" y="326"/>
                  </a:cubicBezTo>
                  <a:cubicBezTo>
                    <a:pt x="254" y="326"/>
                    <a:pt x="254" y="326"/>
                    <a:pt x="254" y="326"/>
                  </a:cubicBezTo>
                  <a:cubicBezTo>
                    <a:pt x="253" y="327"/>
                    <a:pt x="253" y="327"/>
                    <a:pt x="253" y="327"/>
                  </a:cubicBezTo>
                  <a:cubicBezTo>
                    <a:pt x="252" y="326"/>
                    <a:pt x="252" y="326"/>
                    <a:pt x="252" y="326"/>
                  </a:cubicBezTo>
                  <a:cubicBezTo>
                    <a:pt x="251" y="326"/>
                    <a:pt x="251" y="326"/>
                    <a:pt x="251" y="326"/>
                  </a:cubicBezTo>
                  <a:cubicBezTo>
                    <a:pt x="251" y="326"/>
                    <a:pt x="250" y="326"/>
                    <a:pt x="250" y="326"/>
                  </a:cubicBezTo>
                  <a:cubicBezTo>
                    <a:pt x="250" y="326"/>
                    <a:pt x="249" y="326"/>
                    <a:pt x="249" y="326"/>
                  </a:cubicBezTo>
                  <a:cubicBezTo>
                    <a:pt x="247" y="328"/>
                    <a:pt x="247" y="328"/>
                    <a:pt x="247" y="328"/>
                  </a:cubicBezTo>
                  <a:cubicBezTo>
                    <a:pt x="246" y="329"/>
                    <a:pt x="246" y="329"/>
                    <a:pt x="246" y="329"/>
                  </a:cubicBezTo>
                  <a:cubicBezTo>
                    <a:pt x="245" y="328"/>
                    <a:pt x="245" y="328"/>
                    <a:pt x="245" y="328"/>
                  </a:cubicBezTo>
                  <a:cubicBezTo>
                    <a:pt x="245" y="328"/>
                    <a:pt x="245" y="328"/>
                    <a:pt x="245" y="328"/>
                  </a:cubicBezTo>
                  <a:cubicBezTo>
                    <a:pt x="242" y="328"/>
                    <a:pt x="242" y="328"/>
                    <a:pt x="242" y="328"/>
                  </a:cubicBezTo>
                  <a:cubicBezTo>
                    <a:pt x="241" y="327"/>
                    <a:pt x="241" y="327"/>
                    <a:pt x="241" y="327"/>
                  </a:cubicBezTo>
                  <a:cubicBezTo>
                    <a:pt x="240" y="328"/>
                    <a:pt x="240" y="328"/>
                    <a:pt x="240" y="328"/>
                  </a:cubicBezTo>
                  <a:cubicBezTo>
                    <a:pt x="239" y="327"/>
                    <a:pt x="239" y="327"/>
                    <a:pt x="239" y="327"/>
                  </a:cubicBezTo>
                  <a:cubicBezTo>
                    <a:pt x="240" y="326"/>
                    <a:pt x="240" y="326"/>
                    <a:pt x="240" y="326"/>
                  </a:cubicBezTo>
                  <a:cubicBezTo>
                    <a:pt x="242" y="326"/>
                    <a:pt x="242" y="326"/>
                    <a:pt x="242" y="326"/>
                  </a:cubicBezTo>
                  <a:cubicBezTo>
                    <a:pt x="243" y="327"/>
                    <a:pt x="243" y="327"/>
                    <a:pt x="243" y="327"/>
                  </a:cubicBezTo>
                  <a:cubicBezTo>
                    <a:pt x="244" y="327"/>
                    <a:pt x="244" y="327"/>
                    <a:pt x="244" y="327"/>
                  </a:cubicBezTo>
                  <a:cubicBezTo>
                    <a:pt x="245" y="326"/>
                    <a:pt x="245" y="326"/>
                    <a:pt x="245" y="326"/>
                  </a:cubicBezTo>
                  <a:cubicBezTo>
                    <a:pt x="247" y="326"/>
                    <a:pt x="247" y="326"/>
                    <a:pt x="247" y="326"/>
                  </a:cubicBezTo>
                  <a:cubicBezTo>
                    <a:pt x="248" y="325"/>
                    <a:pt x="248" y="325"/>
                    <a:pt x="248" y="325"/>
                  </a:cubicBezTo>
                  <a:cubicBezTo>
                    <a:pt x="250" y="325"/>
                    <a:pt x="250" y="325"/>
                    <a:pt x="250" y="325"/>
                  </a:cubicBezTo>
                  <a:cubicBezTo>
                    <a:pt x="252" y="325"/>
                    <a:pt x="252" y="325"/>
                    <a:pt x="252" y="325"/>
                  </a:cubicBezTo>
                  <a:cubicBezTo>
                    <a:pt x="253" y="325"/>
                    <a:pt x="253" y="325"/>
                    <a:pt x="253" y="325"/>
                  </a:cubicBezTo>
                  <a:cubicBezTo>
                    <a:pt x="254" y="324"/>
                    <a:pt x="254" y="324"/>
                    <a:pt x="254" y="324"/>
                  </a:cubicBezTo>
                  <a:cubicBezTo>
                    <a:pt x="253" y="323"/>
                    <a:pt x="253" y="323"/>
                    <a:pt x="253" y="323"/>
                  </a:cubicBezTo>
                  <a:cubicBezTo>
                    <a:pt x="252" y="323"/>
                    <a:pt x="252" y="323"/>
                    <a:pt x="252" y="323"/>
                  </a:cubicBezTo>
                  <a:cubicBezTo>
                    <a:pt x="252" y="322"/>
                    <a:pt x="252" y="322"/>
                    <a:pt x="252" y="322"/>
                  </a:cubicBezTo>
                  <a:cubicBezTo>
                    <a:pt x="251" y="322"/>
                    <a:pt x="251" y="322"/>
                    <a:pt x="251" y="322"/>
                  </a:cubicBezTo>
                  <a:cubicBezTo>
                    <a:pt x="250" y="323"/>
                    <a:pt x="250" y="323"/>
                    <a:pt x="250" y="323"/>
                  </a:cubicBezTo>
                  <a:cubicBezTo>
                    <a:pt x="248" y="322"/>
                    <a:pt x="248" y="322"/>
                    <a:pt x="248" y="322"/>
                  </a:cubicBezTo>
                  <a:cubicBezTo>
                    <a:pt x="246" y="322"/>
                    <a:pt x="246" y="322"/>
                    <a:pt x="246" y="322"/>
                  </a:cubicBezTo>
                  <a:cubicBezTo>
                    <a:pt x="244" y="323"/>
                    <a:pt x="244" y="323"/>
                    <a:pt x="244" y="323"/>
                  </a:cubicBezTo>
                  <a:cubicBezTo>
                    <a:pt x="243" y="323"/>
                    <a:pt x="243" y="323"/>
                    <a:pt x="243" y="323"/>
                  </a:cubicBezTo>
                  <a:cubicBezTo>
                    <a:pt x="241" y="322"/>
                    <a:pt x="241" y="322"/>
                    <a:pt x="241" y="322"/>
                  </a:cubicBezTo>
                  <a:cubicBezTo>
                    <a:pt x="240" y="321"/>
                    <a:pt x="240" y="321"/>
                    <a:pt x="240" y="321"/>
                  </a:cubicBezTo>
                  <a:cubicBezTo>
                    <a:pt x="239" y="321"/>
                    <a:pt x="239" y="321"/>
                    <a:pt x="239" y="321"/>
                  </a:cubicBezTo>
                  <a:cubicBezTo>
                    <a:pt x="238" y="322"/>
                    <a:pt x="238" y="322"/>
                    <a:pt x="238" y="322"/>
                  </a:cubicBezTo>
                  <a:cubicBezTo>
                    <a:pt x="236" y="322"/>
                    <a:pt x="236" y="322"/>
                    <a:pt x="236" y="322"/>
                  </a:cubicBezTo>
                  <a:cubicBezTo>
                    <a:pt x="233" y="323"/>
                    <a:pt x="233" y="323"/>
                    <a:pt x="233" y="323"/>
                  </a:cubicBezTo>
                  <a:cubicBezTo>
                    <a:pt x="233" y="323"/>
                    <a:pt x="233" y="323"/>
                    <a:pt x="233" y="323"/>
                  </a:cubicBezTo>
                  <a:cubicBezTo>
                    <a:pt x="233" y="321"/>
                    <a:pt x="233" y="321"/>
                    <a:pt x="233" y="321"/>
                  </a:cubicBezTo>
                  <a:cubicBezTo>
                    <a:pt x="235" y="320"/>
                    <a:pt x="235" y="320"/>
                    <a:pt x="235" y="320"/>
                  </a:cubicBezTo>
                  <a:cubicBezTo>
                    <a:pt x="236" y="320"/>
                    <a:pt x="236" y="320"/>
                    <a:pt x="236" y="320"/>
                  </a:cubicBezTo>
                  <a:cubicBezTo>
                    <a:pt x="237" y="320"/>
                    <a:pt x="237" y="320"/>
                    <a:pt x="237" y="320"/>
                  </a:cubicBezTo>
                  <a:cubicBezTo>
                    <a:pt x="240" y="319"/>
                    <a:pt x="240" y="319"/>
                    <a:pt x="240" y="319"/>
                  </a:cubicBezTo>
                  <a:cubicBezTo>
                    <a:pt x="241" y="318"/>
                    <a:pt x="241" y="318"/>
                    <a:pt x="241" y="318"/>
                  </a:cubicBezTo>
                  <a:cubicBezTo>
                    <a:pt x="241" y="317"/>
                    <a:pt x="241" y="317"/>
                    <a:pt x="241" y="317"/>
                  </a:cubicBezTo>
                  <a:cubicBezTo>
                    <a:pt x="242" y="316"/>
                    <a:pt x="242" y="316"/>
                    <a:pt x="242" y="316"/>
                  </a:cubicBezTo>
                  <a:cubicBezTo>
                    <a:pt x="243" y="316"/>
                    <a:pt x="243" y="316"/>
                    <a:pt x="243" y="316"/>
                  </a:cubicBezTo>
                  <a:cubicBezTo>
                    <a:pt x="243" y="316"/>
                    <a:pt x="243" y="316"/>
                    <a:pt x="243" y="316"/>
                  </a:cubicBezTo>
                  <a:cubicBezTo>
                    <a:pt x="244" y="315"/>
                    <a:pt x="244" y="315"/>
                    <a:pt x="244" y="315"/>
                  </a:cubicBezTo>
                  <a:cubicBezTo>
                    <a:pt x="244" y="314"/>
                    <a:pt x="244" y="314"/>
                    <a:pt x="244" y="314"/>
                  </a:cubicBezTo>
                  <a:cubicBezTo>
                    <a:pt x="243" y="313"/>
                    <a:pt x="243" y="313"/>
                    <a:pt x="243" y="313"/>
                  </a:cubicBezTo>
                  <a:cubicBezTo>
                    <a:pt x="242" y="313"/>
                    <a:pt x="242" y="313"/>
                    <a:pt x="242" y="313"/>
                  </a:cubicBezTo>
                  <a:cubicBezTo>
                    <a:pt x="241" y="312"/>
                    <a:pt x="241" y="312"/>
                    <a:pt x="241" y="312"/>
                  </a:cubicBezTo>
                  <a:cubicBezTo>
                    <a:pt x="243" y="311"/>
                    <a:pt x="243" y="311"/>
                    <a:pt x="243" y="311"/>
                  </a:cubicBezTo>
                  <a:cubicBezTo>
                    <a:pt x="243" y="312"/>
                    <a:pt x="243" y="312"/>
                    <a:pt x="243" y="312"/>
                  </a:cubicBezTo>
                  <a:cubicBezTo>
                    <a:pt x="243" y="312"/>
                    <a:pt x="243" y="312"/>
                    <a:pt x="243" y="312"/>
                  </a:cubicBezTo>
                  <a:cubicBezTo>
                    <a:pt x="245" y="312"/>
                    <a:pt x="245" y="312"/>
                    <a:pt x="245" y="312"/>
                  </a:cubicBezTo>
                  <a:cubicBezTo>
                    <a:pt x="245" y="312"/>
                    <a:pt x="245" y="312"/>
                    <a:pt x="245" y="312"/>
                  </a:cubicBezTo>
                  <a:cubicBezTo>
                    <a:pt x="245" y="311"/>
                    <a:pt x="245" y="311"/>
                    <a:pt x="245" y="311"/>
                  </a:cubicBezTo>
                  <a:cubicBezTo>
                    <a:pt x="245" y="310"/>
                    <a:pt x="245" y="310"/>
                    <a:pt x="245" y="310"/>
                  </a:cubicBezTo>
                  <a:cubicBezTo>
                    <a:pt x="245" y="309"/>
                    <a:pt x="245" y="309"/>
                    <a:pt x="245" y="309"/>
                  </a:cubicBezTo>
                  <a:cubicBezTo>
                    <a:pt x="246" y="309"/>
                    <a:pt x="246" y="309"/>
                    <a:pt x="246" y="309"/>
                  </a:cubicBezTo>
                  <a:cubicBezTo>
                    <a:pt x="246" y="310"/>
                    <a:pt x="246" y="310"/>
                    <a:pt x="246" y="310"/>
                  </a:cubicBezTo>
                  <a:cubicBezTo>
                    <a:pt x="246" y="311"/>
                    <a:pt x="246" y="311"/>
                    <a:pt x="246" y="311"/>
                  </a:cubicBezTo>
                  <a:cubicBezTo>
                    <a:pt x="247" y="312"/>
                    <a:pt x="247" y="312"/>
                    <a:pt x="247" y="312"/>
                  </a:cubicBezTo>
                  <a:cubicBezTo>
                    <a:pt x="248" y="313"/>
                    <a:pt x="248" y="313"/>
                    <a:pt x="248" y="313"/>
                  </a:cubicBezTo>
                  <a:cubicBezTo>
                    <a:pt x="250" y="313"/>
                    <a:pt x="250" y="313"/>
                    <a:pt x="250" y="313"/>
                  </a:cubicBezTo>
                  <a:cubicBezTo>
                    <a:pt x="252" y="313"/>
                    <a:pt x="252" y="313"/>
                    <a:pt x="252" y="313"/>
                  </a:cubicBezTo>
                  <a:cubicBezTo>
                    <a:pt x="256" y="310"/>
                    <a:pt x="256" y="310"/>
                    <a:pt x="256" y="310"/>
                  </a:cubicBezTo>
                  <a:cubicBezTo>
                    <a:pt x="257" y="310"/>
                    <a:pt x="257" y="310"/>
                    <a:pt x="257" y="310"/>
                  </a:cubicBezTo>
                  <a:cubicBezTo>
                    <a:pt x="258" y="310"/>
                    <a:pt x="258" y="310"/>
                    <a:pt x="258" y="310"/>
                  </a:cubicBezTo>
                  <a:cubicBezTo>
                    <a:pt x="259" y="309"/>
                    <a:pt x="259" y="309"/>
                    <a:pt x="259" y="309"/>
                  </a:cubicBezTo>
                  <a:cubicBezTo>
                    <a:pt x="260" y="308"/>
                    <a:pt x="260" y="308"/>
                    <a:pt x="260" y="308"/>
                  </a:cubicBezTo>
                  <a:cubicBezTo>
                    <a:pt x="261" y="307"/>
                    <a:pt x="261" y="307"/>
                    <a:pt x="261" y="307"/>
                  </a:cubicBezTo>
                  <a:cubicBezTo>
                    <a:pt x="260" y="305"/>
                    <a:pt x="260" y="305"/>
                    <a:pt x="260" y="305"/>
                  </a:cubicBezTo>
                  <a:cubicBezTo>
                    <a:pt x="260" y="304"/>
                    <a:pt x="260" y="304"/>
                    <a:pt x="260" y="304"/>
                  </a:cubicBezTo>
                  <a:cubicBezTo>
                    <a:pt x="259" y="304"/>
                    <a:pt x="259" y="304"/>
                    <a:pt x="259" y="304"/>
                  </a:cubicBezTo>
                  <a:cubicBezTo>
                    <a:pt x="257" y="303"/>
                    <a:pt x="257" y="303"/>
                    <a:pt x="257" y="303"/>
                  </a:cubicBezTo>
                  <a:cubicBezTo>
                    <a:pt x="254" y="302"/>
                    <a:pt x="254" y="302"/>
                    <a:pt x="254" y="302"/>
                  </a:cubicBezTo>
                  <a:cubicBezTo>
                    <a:pt x="253" y="302"/>
                    <a:pt x="253" y="302"/>
                    <a:pt x="253" y="302"/>
                  </a:cubicBezTo>
                  <a:cubicBezTo>
                    <a:pt x="251" y="303"/>
                    <a:pt x="251" y="303"/>
                    <a:pt x="251" y="303"/>
                  </a:cubicBezTo>
                  <a:cubicBezTo>
                    <a:pt x="250" y="302"/>
                    <a:pt x="250" y="302"/>
                    <a:pt x="250" y="302"/>
                  </a:cubicBezTo>
                  <a:cubicBezTo>
                    <a:pt x="250" y="301"/>
                    <a:pt x="250" y="301"/>
                    <a:pt x="250" y="301"/>
                  </a:cubicBezTo>
                  <a:cubicBezTo>
                    <a:pt x="250" y="300"/>
                    <a:pt x="250" y="300"/>
                    <a:pt x="250" y="300"/>
                  </a:cubicBezTo>
                  <a:cubicBezTo>
                    <a:pt x="248" y="301"/>
                    <a:pt x="248" y="301"/>
                    <a:pt x="248" y="301"/>
                  </a:cubicBezTo>
                  <a:cubicBezTo>
                    <a:pt x="247" y="301"/>
                    <a:pt x="247" y="301"/>
                    <a:pt x="247" y="301"/>
                  </a:cubicBezTo>
                  <a:cubicBezTo>
                    <a:pt x="246" y="302"/>
                    <a:pt x="246" y="302"/>
                    <a:pt x="246" y="302"/>
                  </a:cubicBezTo>
                  <a:cubicBezTo>
                    <a:pt x="244" y="303"/>
                    <a:pt x="244" y="303"/>
                    <a:pt x="244" y="303"/>
                  </a:cubicBezTo>
                  <a:cubicBezTo>
                    <a:pt x="243" y="302"/>
                    <a:pt x="243" y="302"/>
                    <a:pt x="243" y="302"/>
                  </a:cubicBezTo>
                  <a:cubicBezTo>
                    <a:pt x="243" y="301"/>
                    <a:pt x="243" y="301"/>
                    <a:pt x="243" y="301"/>
                  </a:cubicBezTo>
                  <a:cubicBezTo>
                    <a:pt x="244" y="302"/>
                    <a:pt x="244" y="302"/>
                    <a:pt x="244" y="302"/>
                  </a:cubicBezTo>
                  <a:cubicBezTo>
                    <a:pt x="245" y="301"/>
                    <a:pt x="245" y="301"/>
                    <a:pt x="245" y="301"/>
                  </a:cubicBezTo>
                  <a:cubicBezTo>
                    <a:pt x="246" y="300"/>
                    <a:pt x="246" y="300"/>
                    <a:pt x="246" y="300"/>
                  </a:cubicBezTo>
                  <a:cubicBezTo>
                    <a:pt x="248" y="300"/>
                    <a:pt x="248" y="300"/>
                    <a:pt x="248" y="300"/>
                  </a:cubicBezTo>
                  <a:cubicBezTo>
                    <a:pt x="249" y="300"/>
                    <a:pt x="249" y="300"/>
                    <a:pt x="249" y="300"/>
                  </a:cubicBezTo>
                  <a:cubicBezTo>
                    <a:pt x="248" y="298"/>
                    <a:pt x="248" y="298"/>
                    <a:pt x="248" y="298"/>
                  </a:cubicBezTo>
                  <a:cubicBezTo>
                    <a:pt x="247" y="297"/>
                    <a:pt x="247" y="297"/>
                    <a:pt x="247" y="297"/>
                  </a:cubicBezTo>
                  <a:cubicBezTo>
                    <a:pt x="246" y="296"/>
                    <a:pt x="246" y="296"/>
                    <a:pt x="246" y="296"/>
                  </a:cubicBezTo>
                  <a:cubicBezTo>
                    <a:pt x="244" y="296"/>
                    <a:pt x="244" y="296"/>
                    <a:pt x="244" y="296"/>
                  </a:cubicBezTo>
                  <a:cubicBezTo>
                    <a:pt x="245" y="295"/>
                    <a:pt x="245" y="295"/>
                    <a:pt x="245" y="295"/>
                  </a:cubicBezTo>
                  <a:cubicBezTo>
                    <a:pt x="246" y="295"/>
                    <a:pt x="246" y="295"/>
                    <a:pt x="246" y="295"/>
                  </a:cubicBezTo>
                  <a:cubicBezTo>
                    <a:pt x="246" y="294"/>
                    <a:pt x="246" y="294"/>
                    <a:pt x="246" y="294"/>
                  </a:cubicBezTo>
                  <a:cubicBezTo>
                    <a:pt x="246" y="292"/>
                    <a:pt x="246" y="292"/>
                    <a:pt x="246" y="292"/>
                  </a:cubicBezTo>
                  <a:cubicBezTo>
                    <a:pt x="247" y="292"/>
                    <a:pt x="247" y="292"/>
                    <a:pt x="247" y="292"/>
                  </a:cubicBezTo>
                  <a:cubicBezTo>
                    <a:pt x="248" y="293"/>
                    <a:pt x="248" y="293"/>
                    <a:pt x="248" y="293"/>
                  </a:cubicBezTo>
                  <a:cubicBezTo>
                    <a:pt x="248" y="295"/>
                    <a:pt x="248" y="295"/>
                    <a:pt x="248" y="295"/>
                  </a:cubicBezTo>
                  <a:cubicBezTo>
                    <a:pt x="249" y="295"/>
                    <a:pt x="249" y="295"/>
                    <a:pt x="249" y="295"/>
                  </a:cubicBezTo>
                  <a:cubicBezTo>
                    <a:pt x="249" y="296"/>
                    <a:pt x="249" y="296"/>
                    <a:pt x="249" y="296"/>
                  </a:cubicBezTo>
                  <a:cubicBezTo>
                    <a:pt x="251" y="298"/>
                    <a:pt x="251" y="298"/>
                    <a:pt x="251" y="298"/>
                  </a:cubicBezTo>
                  <a:cubicBezTo>
                    <a:pt x="251" y="299"/>
                    <a:pt x="251" y="299"/>
                    <a:pt x="251" y="299"/>
                  </a:cubicBezTo>
                  <a:cubicBezTo>
                    <a:pt x="252" y="300"/>
                    <a:pt x="252" y="300"/>
                    <a:pt x="252" y="300"/>
                  </a:cubicBezTo>
                  <a:cubicBezTo>
                    <a:pt x="253" y="301"/>
                    <a:pt x="253" y="301"/>
                    <a:pt x="253" y="301"/>
                  </a:cubicBezTo>
                  <a:cubicBezTo>
                    <a:pt x="254" y="300"/>
                    <a:pt x="254" y="300"/>
                    <a:pt x="254" y="300"/>
                  </a:cubicBezTo>
                  <a:cubicBezTo>
                    <a:pt x="255" y="300"/>
                    <a:pt x="255" y="300"/>
                    <a:pt x="255" y="300"/>
                  </a:cubicBezTo>
                  <a:cubicBezTo>
                    <a:pt x="256" y="301"/>
                    <a:pt x="256" y="301"/>
                    <a:pt x="256" y="301"/>
                  </a:cubicBezTo>
                  <a:cubicBezTo>
                    <a:pt x="258" y="300"/>
                    <a:pt x="258" y="300"/>
                    <a:pt x="258" y="300"/>
                  </a:cubicBezTo>
                  <a:cubicBezTo>
                    <a:pt x="259" y="300"/>
                    <a:pt x="259" y="300"/>
                    <a:pt x="259" y="300"/>
                  </a:cubicBezTo>
                  <a:cubicBezTo>
                    <a:pt x="259" y="300"/>
                    <a:pt x="259" y="300"/>
                    <a:pt x="259" y="300"/>
                  </a:cubicBezTo>
                  <a:cubicBezTo>
                    <a:pt x="259" y="302"/>
                    <a:pt x="259" y="302"/>
                    <a:pt x="259" y="302"/>
                  </a:cubicBezTo>
                  <a:cubicBezTo>
                    <a:pt x="262" y="306"/>
                    <a:pt x="262" y="306"/>
                    <a:pt x="262" y="306"/>
                  </a:cubicBezTo>
                  <a:cubicBezTo>
                    <a:pt x="264" y="306"/>
                    <a:pt x="264" y="306"/>
                    <a:pt x="264" y="306"/>
                  </a:cubicBezTo>
                  <a:cubicBezTo>
                    <a:pt x="264" y="306"/>
                    <a:pt x="264" y="306"/>
                    <a:pt x="264" y="306"/>
                  </a:cubicBezTo>
                  <a:cubicBezTo>
                    <a:pt x="266" y="305"/>
                    <a:pt x="266" y="305"/>
                    <a:pt x="266" y="305"/>
                  </a:cubicBezTo>
                  <a:cubicBezTo>
                    <a:pt x="266" y="305"/>
                    <a:pt x="266" y="305"/>
                    <a:pt x="266" y="305"/>
                  </a:cubicBezTo>
                  <a:cubicBezTo>
                    <a:pt x="267" y="306"/>
                    <a:pt x="267" y="306"/>
                    <a:pt x="267" y="306"/>
                  </a:cubicBezTo>
                  <a:cubicBezTo>
                    <a:pt x="266" y="307"/>
                    <a:pt x="266" y="307"/>
                    <a:pt x="266" y="307"/>
                  </a:cubicBezTo>
                  <a:cubicBezTo>
                    <a:pt x="266" y="309"/>
                    <a:pt x="266" y="309"/>
                    <a:pt x="266" y="309"/>
                  </a:cubicBezTo>
                  <a:cubicBezTo>
                    <a:pt x="266" y="311"/>
                    <a:pt x="266" y="311"/>
                    <a:pt x="266" y="311"/>
                  </a:cubicBezTo>
                  <a:cubicBezTo>
                    <a:pt x="267" y="312"/>
                    <a:pt x="267" y="312"/>
                    <a:pt x="267" y="312"/>
                  </a:cubicBezTo>
                  <a:cubicBezTo>
                    <a:pt x="268" y="313"/>
                    <a:pt x="268" y="313"/>
                    <a:pt x="268" y="313"/>
                  </a:cubicBezTo>
                  <a:cubicBezTo>
                    <a:pt x="268" y="316"/>
                    <a:pt x="268" y="316"/>
                    <a:pt x="268" y="316"/>
                  </a:cubicBezTo>
                  <a:cubicBezTo>
                    <a:pt x="269" y="317"/>
                    <a:pt x="269" y="317"/>
                    <a:pt x="269" y="317"/>
                  </a:cubicBezTo>
                  <a:cubicBezTo>
                    <a:pt x="270" y="319"/>
                    <a:pt x="270" y="319"/>
                    <a:pt x="270" y="319"/>
                  </a:cubicBezTo>
                  <a:cubicBezTo>
                    <a:pt x="272" y="321"/>
                    <a:pt x="272" y="321"/>
                    <a:pt x="272" y="321"/>
                  </a:cubicBezTo>
                  <a:cubicBezTo>
                    <a:pt x="274" y="323"/>
                    <a:pt x="274" y="323"/>
                    <a:pt x="274" y="323"/>
                  </a:cubicBezTo>
                  <a:cubicBezTo>
                    <a:pt x="275" y="324"/>
                    <a:pt x="275" y="324"/>
                    <a:pt x="275" y="324"/>
                  </a:cubicBezTo>
                  <a:cubicBezTo>
                    <a:pt x="276" y="323"/>
                    <a:pt x="276" y="323"/>
                    <a:pt x="276" y="323"/>
                  </a:cubicBezTo>
                  <a:cubicBezTo>
                    <a:pt x="277" y="323"/>
                    <a:pt x="277" y="323"/>
                    <a:pt x="277" y="323"/>
                  </a:cubicBezTo>
                  <a:cubicBezTo>
                    <a:pt x="278" y="323"/>
                    <a:pt x="278" y="323"/>
                    <a:pt x="278" y="323"/>
                  </a:cubicBezTo>
                  <a:cubicBezTo>
                    <a:pt x="279" y="323"/>
                    <a:pt x="279" y="323"/>
                    <a:pt x="279" y="323"/>
                  </a:cubicBezTo>
                  <a:cubicBezTo>
                    <a:pt x="279" y="322"/>
                    <a:pt x="279" y="322"/>
                    <a:pt x="279" y="322"/>
                  </a:cubicBezTo>
                  <a:cubicBezTo>
                    <a:pt x="279" y="320"/>
                    <a:pt x="279" y="320"/>
                    <a:pt x="279" y="320"/>
                  </a:cubicBezTo>
                  <a:cubicBezTo>
                    <a:pt x="279" y="317"/>
                    <a:pt x="279" y="317"/>
                    <a:pt x="279" y="317"/>
                  </a:cubicBezTo>
                  <a:cubicBezTo>
                    <a:pt x="279" y="316"/>
                    <a:pt x="279" y="316"/>
                    <a:pt x="279" y="316"/>
                  </a:cubicBezTo>
                  <a:cubicBezTo>
                    <a:pt x="279" y="315"/>
                    <a:pt x="279" y="315"/>
                    <a:pt x="279" y="315"/>
                  </a:cubicBezTo>
                  <a:cubicBezTo>
                    <a:pt x="280" y="315"/>
                    <a:pt x="280" y="315"/>
                    <a:pt x="280" y="315"/>
                  </a:cubicBezTo>
                  <a:cubicBezTo>
                    <a:pt x="280" y="316"/>
                    <a:pt x="280" y="316"/>
                    <a:pt x="280" y="316"/>
                  </a:cubicBezTo>
                  <a:cubicBezTo>
                    <a:pt x="280" y="317"/>
                    <a:pt x="280" y="317"/>
                    <a:pt x="280" y="317"/>
                  </a:cubicBezTo>
                  <a:cubicBezTo>
                    <a:pt x="280" y="318"/>
                    <a:pt x="280" y="318"/>
                    <a:pt x="280" y="318"/>
                  </a:cubicBezTo>
                  <a:cubicBezTo>
                    <a:pt x="281" y="320"/>
                    <a:pt x="281" y="320"/>
                    <a:pt x="281" y="320"/>
                  </a:cubicBezTo>
                  <a:cubicBezTo>
                    <a:pt x="280" y="321"/>
                    <a:pt x="280" y="321"/>
                    <a:pt x="280" y="321"/>
                  </a:cubicBezTo>
                  <a:cubicBezTo>
                    <a:pt x="280" y="322"/>
                    <a:pt x="280" y="322"/>
                    <a:pt x="280" y="322"/>
                  </a:cubicBezTo>
                  <a:cubicBezTo>
                    <a:pt x="281" y="323"/>
                    <a:pt x="281" y="323"/>
                    <a:pt x="281" y="323"/>
                  </a:cubicBezTo>
                  <a:cubicBezTo>
                    <a:pt x="281" y="322"/>
                    <a:pt x="281" y="322"/>
                    <a:pt x="281" y="322"/>
                  </a:cubicBezTo>
                  <a:cubicBezTo>
                    <a:pt x="282" y="322"/>
                    <a:pt x="282" y="322"/>
                    <a:pt x="282" y="322"/>
                  </a:cubicBezTo>
                  <a:cubicBezTo>
                    <a:pt x="283" y="322"/>
                    <a:pt x="283" y="322"/>
                    <a:pt x="283" y="322"/>
                  </a:cubicBezTo>
                  <a:cubicBezTo>
                    <a:pt x="283" y="323"/>
                    <a:pt x="283" y="323"/>
                    <a:pt x="283" y="323"/>
                  </a:cubicBezTo>
                  <a:cubicBezTo>
                    <a:pt x="283" y="324"/>
                    <a:pt x="283" y="324"/>
                    <a:pt x="283" y="324"/>
                  </a:cubicBezTo>
                  <a:cubicBezTo>
                    <a:pt x="283" y="324"/>
                    <a:pt x="283" y="324"/>
                    <a:pt x="283" y="324"/>
                  </a:cubicBezTo>
                  <a:cubicBezTo>
                    <a:pt x="284" y="324"/>
                    <a:pt x="284" y="324"/>
                    <a:pt x="284" y="324"/>
                  </a:cubicBezTo>
                  <a:cubicBezTo>
                    <a:pt x="285" y="324"/>
                    <a:pt x="285" y="324"/>
                    <a:pt x="285" y="324"/>
                  </a:cubicBezTo>
                  <a:cubicBezTo>
                    <a:pt x="286" y="324"/>
                    <a:pt x="286" y="324"/>
                    <a:pt x="286" y="324"/>
                  </a:cubicBezTo>
                  <a:cubicBezTo>
                    <a:pt x="286" y="322"/>
                    <a:pt x="286" y="322"/>
                    <a:pt x="286" y="322"/>
                  </a:cubicBezTo>
                  <a:cubicBezTo>
                    <a:pt x="286" y="321"/>
                    <a:pt x="286" y="321"/>
                    <a:pt x="286" y="321"/>
                  </a:cubicBezTo>
                  <a:cubicBezTo>
                    <a:pt x="286" y="319"/>
                    <a:pt x="286" y="319"/>
                    <a:pt x="286" y="319"/>
                  </a:cubicBezTo>
                  <a:cubicBezTo>
                    <a:pt x="286" y="318"/>
                    <a:pt x="286" y="318"/>
                    <a:pt x="286" y="318"/>
                  </a:cubicBezTo>
                  <a:cubicBezTo>
                    <a:pt x="286" y="316"/>
                    <a:pt x="286" y="316"/>
                    <a:pt x="286" y="316"/>
                  </a:cubicBezTo>
                  <a:cubicBezTo>
                    <a:pt x="286" y="315"/>
                    <a:pt x="286" y="315"/>
                    <a:pt x="286" y="315"/>
                  </a:cubicBezTo>
                  <a:cubicBezTo>
                    <a:pt x="286" y="314"/>
                    <a:pt x="286" y="314"/>
                    <a:pt x="286" y="314"/>
                  </a:cubicBezTo>
                  <a:cubicBezTo>
                    <a:pt x="285" y="314"/>
                    <a:pt x="285" y="314"/>
                    <a:pt x="285" y="314"/>
                  </a:cubicBezTo>
                  <a:cubicBezTo>
                    <a:pt x="286" y="313"/>
                    <a:pt x="286" y="313"/>
                    <a:pt x="286" y="313"/>
                  </a:cubicBezTo>
                  <a:cubicBezTo>
                    <a:pt x="286" y="312"/>
                    <a:pt x="286" y="312"/>
                    <a:pt x="286" y="312"/>
                  </a:cubicBezTo>
                  <a:cubicBezTo>
                    <a:pt x="286" y="312"/>
                    <a:pt x="286" y="312"/>
                    <a:pt x="286" y="312"/>
                  </a:cubicBezTo>
                  <a:cubicBezTo>
                    <a:pt x="284" y="312"/>
                    <a:pt x="284" y="312"/>
                    <a:pt x="284" y="312"/>
                  </a:cubicBezTo>
                  <a:cubicBezTo>
                    <a:pt x="284" y="312"/>
                    <a:pt x="284" y="312"/>
                    <a:pt x="284" y="312"/>
                  </a:cubicBezTo>
                  <a:cubicBezTo>
                    <a:pt x="284" y="311"/>
                    <a:pt x="284" y="311"/>
                    <a:pt x="284" y="311"/>
                  </a:cubicBezTo>
                  <a:cubicBezTo>
                    <a:pt x="286" y="311"/>
                    <a:pt x="286" y="311"/>
                    <a:pt x="286" y="311"/>
                  </a:cubicBezTo>
                  <a:cubicBezTo>
                    <a:pt x="286" y="310"/>
                    <a:pt x="286" y="310"/>
                    <a:pt x="286" y="310"/>
                  </a:cubicBezTo>
                  <a:cubicBezTo>
                    <a:pt x="287" y="308"/>
                    <a:pt x="287" y="308"/>
                    <a:pt x="287" y="308"/>
                  </a:cubicBezTo>
                  <a:cubicBezTo>
                    <a:pt x="286" y="308"/>
                    <a:pt x="286" y="308"/>
                    <a:pt x="286" y="308"/>
                  </a:cubicBezTo>
                  <a:cubicBezTo>
                    <a:pt x="285" y="308"/>
                    <a:pt x="285" y="308"/>
                    <a:pt x="285" y="308"/>
                  </a:cubicBezTo>
                  <a:cubicBezTo>
                    <a:pt x="285" y="307"/>
                    <a:pt x="285" y="307"/>
                    <a:pt x="285" y="307"/>
                  </a:cubicBezTo>
                  <a:cubicBezTo>
                    <a:pt x="286" y="306"/>
                    <a:pt x="286" y="306"/>
                    <a:pt x="286" y="306"/>
                  </a:cubicBezTo>
                  <a:cubicBezTo>
                    <a:pt x="286" y="305"/>
                    <a:pt x="286" y="305"/>
                    <a:pt x="286" y="305"/>
                  </a:cubicBezTo>
                  <a:cubicBezTo>
                    <a:pt x="286" y="304"/>
                    <a:pt x="286" y="304"/>
                    <a:pt x="286" y="304"/>
                  </a:cubicBezTo>
                  <a:cubicBezTo>
                    <a:pt x="286" y="304"/>
                    <a:pt x="286" y="304"/>
                    <a:pt x="286" y="304"/>
                  </a:cubicBezTo>
                  <a:cubicBezTo>
                    <a:pt x="284" y="305"/>
                    <a:pt x="284" y="305"/>
                    <a:pt x="284" y="305"/>
                  </a:cubicBezTo>
                  <a:cubicBezTo>
                    <a:pt x="283" y="306"/>
                    <a:pt x="283" y="306"/>
                    <a:pt x="283" y="306"/>
                  </a:cubicBezTo>
                  <a:cubicBezTo>
                    <a:pt x="283" y="309"/>
                    <a:pt x="283" y="309"/>
                    <a:pt x="283" y="309"/>
                  </a:cubicBezTo>
                  <a:cubicBezTo>
                    <a:pt x="282" y="309"/>
                    <a:pt x="282" y="309"/>
                    <a:pt x="282" y="309"/>
                  </a:cubicBezTo>
                  <a:cubicBezTo>
                    <a:pt x="282" y="308"/>
                    <a:pt x="282" y="308"/>
                    <a:pt x="282" y="308"/>
                  </a:cubicBezTo>
                  <a:cubicBezTo>
                    <a:pt x="282" y="306"/>
                    <a:pt x="282" y="306"/>
                    <a:pt x="282" y="306"/>
                  </a:cubicBezTo>
                  <a:cubicBezTo>
                    <a:pt x="283" y="306"/>
                    <a:pt x="283" y="306"/>
                    <a:pt x="283" y="306"/>
                  </a:cubicBezTo>
                  <a:cubicBezTo>
                    <a:pt x="282" y="305"/>
                    <a:pt x="282" y="305"/>
                    <a:pt x="282" y="305"/>
                  </a:cubicBezTo>
                  <a:cubicBezTo>
                    <a:pt x="282" y="304"/>
                    <a:pt x="282" y="304"/>
                    <a:pt x="282" y="304"/>
                  </a:cubicBezTo>
                  <a:cubicBezTo>
                    <a:pt x="283" y="303"/>
                    <a:pt x="283" y="303"/>
                    <a:pt x="283" y="303"/>
                  </a:cubicBezTo>
                  <a:cubicBezTo>
                    <a:pt x="284" y="302"/>
                    <a:pt x="284" y="302"/>
                    <a:pt x="284" y="302"/>
                  </a:cubicBezTo>
                  <a:cubicBezTo>
                    <a:pt x="285" y="301"/>
                    <a:pt x="285" y="301"/>
                    <a:pt x="285" y="301"/>
                  </a:cubicBezTo>
                  <a:cubicBezTo>
                    <a:pt x="286" y="300"/>
                    <a:pt x="286" y="300"/>
                    <a:pt x="286" y="300"/>
                  </a:cubicBezTo>
                  <a:cubicBezTo>
                    <a:pt x="285" y="299"/>
                    <a:pt x="285" y="299"/>
                    <a:pt x="285" y="299"/>
                  </a:cubicBezTo>
                  <a:cubicBezTo>
                    <a:pt x="284" y="299"/>
                    <a:pt x="284" y="299"/>
                    <a:pt x="284" y="299"/>
                  </a:cubicBezTo>
                  <a:cubicBezTo>
                    <a:pt x="283" y="299"/>
                    <a:pt x="283" y="299"/>
                    <a:pt x="283" y="299"/>
                  </a:cubicBezTo>
                  <a:cubicBezTo>
                    <a:pt x="283" y="300"/>
                    <a:pt x="283" y="300"/>
                    <a:pt x="283" y="300"/>
                  </a:cubicBezTo>
                  <a:cubicBezTo>
                    <a:pt x="282" y="301"/>
                    <a:pt x="282" y="301"/>
                    <a:pt x="282" y="301"/>
                  </a:cubicBezTo>
                  <a:cubicBezTo>
                    <a:pt x="283" y="299"/>
                    <a:pt x="283" y="299"/>
                    <a:pt x="283" y="299"/>
                  </a:cubicBezTo>
                  <a:cubicBezTo>
                    <a:pt x="283" y="298"/>
                    <a:pt x="283" y="298"/>
                    <a:pt x="283" y="298"/>
                  </a:cubicBezTo>
                  <a:cubicBezTo>
                    <a:pt x="283" y="298"/>
                    <a:pt x="283" y="298"/>
                    <a:pt x="283" y="298"/>
                  </a:cubicBezTo>
                  <a:cubicBezTo>
                    <a:pt x="282" y="299"/>
                    <a:pt x="282" y="299"/>
                    <a:pt x="282" y="299"/>
                  </a:cubicBezTo>
                  <a:cubicBezTo>
                    <a:pt x="280" y="300"/>
                    <a:pt x="280" y="300"/>
                    <a:pt x="280" y="300"/>
                  </a:cubicBezTo>
                  <a:cubicBezTo>
                    <a:pt x="279" y="301"/>
                    <a:pt x="279" y="301"/>
                    <a:pt x="279" y="301"/>
                  </a:cubicBezTo>
                  <a:cubicBezTo>
                    <a:pt x="279" y="301"/>
                    <a:pt x="279" y="301"/>
                    <a:pt x="279" y="301"/>
                  </a:cubicBezTo>
                  <a:cubicBezTo>
                    <a:pt x="279" y="299"/>
                    <a:pt x="279" y="299"/>
                    <a:pt x="279" y="299"/>
                  </a:cubicBezTo>
                  <a:cubicBezTo>
                    <a:pt x="280" y="298"/>
                    <a:pt x="280" y="298"/>
                    <a:pt x="280" y="298"/>
                  </a:cubicBezTo>
                  <a:cubicBezTo>
                    <a:pt x="281" y="298"/>
                    <a:pt x="281" y="298"/>
                    <a:pt x="281" y="298"/>
                  </a:cubicBezTo>
                  <a:cubicBezTo>
                    <a:pt x="282" y="296"/>
                    <a:pt x="282" y="296"/>
                    <a:pt x="282" y="296"/>
                  </a:cubicBezTo>
                  <a:cubicBezTo>
                    <a:pt x="282" y="296"/>
                    <a:pt x="282" y="296"/>
                    <a:pt x="282" y="296"/>
                  </a:cubicBezTo>
                  <a:cubicBezTo>
                    <a:pt x="281" y="295"/>
                    <a:pt x="281" y="295"/>
                    <a:pt x="281" y="295"/>
                  </a:cubicBezTo>
                  <a:cubicBezTo>
                    <a:pt x="281" y="294"/>
                    <a:pt x="281" y="294"/>
                    <a:pt x="281" y="294"/>
                  </a:cubicBezTo>
                  <a:cubicBezTo>
                    <a:pt x="280" y="294"/>
                    <a:pt x="280" y="294"/>
                    <a:pt x="280" y="294"/>
                  </a:cubicBezTo>
                  <a:cubicBezTo>
                    <a:pt x="279" y="293"/>
                    <a:pt x="279" y="293"/>
                    <a:pt x="279" y="293"/>
                  </a:cubicBezTo>
                  <a:cubicBezTo>
                    <a:pt x="279" y="292"/>
                    <a:pt x="279" y="292"/>
                    <a:pt x="279" y="292"/>
                  </a:cubicBezTo>
                  <a:cubicBezTo>
                    <a:pt x="278" y="292"/>
                    <a:pt x="278" y="292"/>
                    <a:pt x="278" y="292"/>
                  </a:cubicBezTo>
                  <a:cubicBezTo>
                    <a:pt x="277" y="291"/>
                    <a:pt x="277" y="291"/>
                    <a:pt x="277" y="291"/>
                  </a:cubicBezTo>
                  <a:cubicBezTo>
                    <a:pt x="276" y="291"/>
                    <a:pt x="276" y="291"/>
                    <a:pt x="276" y="291"/>
                  </a:cubicBezTo>
                  <a:cubicBezTo>
                    <a:pt x="276" y="290"/>
                    <a:pt x="276" y="290"/>
                    <a:pt x="276" y="290"/>
                  </a:cubicBezTo>
                  <a:cubicBezTo>
                    <a:pt x="275" y="290"/>
                    <a:pt x="275" y="290"/>
                    <a:pt x="275" y="290"/>
                  </a:cubicBezTo>
                  <a:cubicBezTo>
                    <a:pt x="274" y="289"/>
                    <a:pt x="274" y="289"/>
                    <a:pt x="274" y="289"/>
                  </a:cubicBezTo>
                  <a:cubicBezTo>
                    <a:pt x="274" y="289"/>
                    <a:pt x="274" y="289"/>
                    <a:pt x="274" y="289"/>
                  </a:cubicBezTo>
                  <a:cubicBezTo>
                    <a:pt x="271" y="287"/>
                    <a:pt x="271" y="287"/>
                    <a:pt x="271" y="287"/>
                  </a:cubicBezTo>
                  <a:cubicBezTo>
                    <a:pt x="271" y="286"/>
                    <a:pt x="271" y="286"/>
                    <a:pt x="271" y="286"/>
                  </a:cubicBezTo>
                  <a:cubicBezTo>
                    <a:pt x="269" y="285"/>
                    <a:pt x="269" y="285"/>
                    <a:pt x="269" y="285"/>
                  </a:cubicBezTo>
                  <a:cubicBezTo>
                    <a:pt x="268" y="285"/>
                    <a:pt x="268" y="285"/>
                    <a:pt x="268" y="285"/>
                  </a:cubicBezTo>
                  <a:cubicBezTo>
                    <a:pt x="266" y="285"/>
                    <a:pt x="266" y="285"/>
                    <a:pt x="266" y="285"/>
                  </a:cubicBezTo>
                  <a:cubicBezTo>
                    <a:pt x="265" y="287"/>
                    <a:pt x="265" y="287"/>
                    <a:pt x="265" y="287"/>
                  </a:cubicBezTo>
                  <a:cubicBezTo>
                    <a:pt x="265" y="286"/>
                    <a:pt x="265" y="286"/>
                    <a:pt x="265" y="286"/>
                  </a:cubicBezTo>
                  <a:cubicBezTo>
                    <a:pt x="265" y="285"/>
                    <a:pt x="265" y="285"/>
                    <a:pt x="265" y="285"/>
                  </a:cubicBezTo>
                  <a:cubicBezTo>
                    <a:pt x="262" y="284"/>
                    <a:pt x="262" y="284"/>
                    <a:pt x="262" y="284"/>
                  </a:cubicBezTo>
                  <a:cubicBezTo>
                    <a:pt x="261" y="284"/>
                    <a:pt x="261" y="284"/>
                    <a:pt x="261" y="284"/>
                  </a:cubicBezTo>
                  <a:cubicBezTo>
                    <a:pt x="259" y="285"/>
                    <a:pt x="259" y="285"/>
                    <a:pt x="259" y="285"/>
                  </a:cubicBezTo>
                  <a:cubicBezTo>
                    <a:pt x="258" y="284"/>
                    <a:pt x="258" y="284"/>
                    <a:pt x="258" y="284"/>
                  </a:cubicBezTo>
                  <a:cubicBezTo>
                    <a:pt x="260" y="283"/>
                    <a:pt x="260" y="283"/>
                    <a:pt x="260" y="283"/>
                  </a:cubicBezTo>
                  <a:cubicBezTo>
                    <a:pt x="260" y="283"/>
                    <a:pt x="260" y="283"/>
                    <a:pt x="260" y="283"/>
                  </a:cubicBezTo>
                  <a:cubicBezTo>
                    <a:pt x="263" y="283"/>
                    <a:pt x="263" y="283"/>
                    <a:pt x="263" y="283"/>
                  </a:cubicBezTo>
                  <a:cubicBezTo>
                    <a:pt x="264" y="284"/>
                    <a:pt x="264" y="284"/>
                    <a:pt x="264" y="284"/>
                  </a:cubicBezTo>
                  <a:cubicBezTo>
                    <a:pt x="266" y="284"/>
                    <a:pt x="266" y="284"/>
                    <a:pt x="266" y="284"/>
                  </a:cubicBezTo>
                  <a:cubicBezTo>
                    <a:pt x="268" y="284"/>
                    <a:pt x="268" y="284"/>
                    <a:pt x="268" y="284"/>
                  </a:cubicBezTo>
                  <a:cubicBezTo>
                    <a:pt x="269" y="283"/>
                    <a:pt x="269" y="283"/>
                    <a:pt x="269" y="283"/>
                  </a:cubicBezTo>
                  <a:cubicBezTo>
                    <a:pt x="269" y="280"/>
                    <a:pt x="269" y="280"/>
                    <a:pt x="269" y="280"/>
                  </a:cubicBezTo>
                  <a:cubicBezTo>
                    <a:pt x="269" y="279"/>
                    <a:pt x="269" y="279"/>
                    <a:pt x="269" y="279"/>
                  </a:cubicBezTo>
                  <a:cubicBezTo>
                    <a:pt x="268" y="279"/>
                    <a:pt x="268" y="279"/>
                    <a:pt x="268" y="279"/>
                  </a:cubicBezTo>
                  <a:cubicBezTo>
                    <a:pt x="267" y="279"/>
                    <a:pt x="267" y="279"/>
                    <a:pt x="267" y="279"/>
                  </a:cubicBezTo>
                  <a:cubicBezTo>
                    <a:pt x="265" y="277"/>
                    <a:pt x="265" y="277"/>
                    <a:pt x="265" y="277"/>
                  </a:cubicBezTo>
                  <a:cubicBezTo>
                    <a:pt x="264" y="277"/>
                    <a:pt x="264" y="277"/>
                    <a:pt x="264" y="277"/>
                  </a:cubicBezTo>
                  <a:cubicBezTo>
                    <a:pt x="264" y="277"/>
                    <a:pt x="264" y="277"/>
                    <a:pt x="264" y="277"/>
                  </a:cubicBezTo>
                  <a:cubicBezTo>
                    <a:pt x="262" y="278"/>
                    <a:pt x="262" y="278"/>
                    <a:pt x="262" y="278"/>
                  </a:cubicBezTo>
                  <a:cubicBezTo>
                    <a:pt x="262" y="278"/>
                    <a:pt x="262" y="278"/>
                    <a:pt x="262" y="278"/>
                  </a:cubicBezTo>
                  <a:cubicBezTo>
                    <a:pt x="260" y="278"/>
                    <a:pt x="260" y="278"/>
                    <a:pt x="260" y="278"/>
                  </a:cubicBezTo>
                  <a:cubicBezTo>
                    <a:pt x="259" y="280"/>
                    <a:pt x="259" y="280"/>
                    <a:pt x="259" y="280"/>
                  </a:cubicBezTo>
                  <a:cubicBezTo>
                    <a:pt x="259" y="280"/>
                    <a:pt x="259" y="280"/>
                    <a:pt x="259" y="280"/>
                  </a:cubicBezTo>
                  <a:cubicBezTo>
                    <a:pt x="259" y="279"/>
                    <a:pt x="259" y="279"/>
                    <a:pt x="259" y="279"/>
                  </a:cubicBezTo>
                  <a:cubicBezTo>
                    <a:pt x="259" y="278"/>
                    <a:pt x="259" y="278"/>
                    <a:pt x="259" y="278"/>
                  </a:cubicBezTo>
                  <a:cubicBezTo>
                    <a:pt x="258" y="278"/>
                    <a:pt x="258" y="278"/>
                    <a:pt x="258" y="278"/>
                  </a:cubicBezTo>
                  <a:cubicBezTo>
                    <a:pt x="256" y="278"/>
                    <a:pt x="256" y="278"/>
                    <a:pt x="256" y="278"/>
                  </a:cubicBezTo>
                  <a:cubicBezTo>
                    <a:pt x="255" y="279"/>
                    <a:pt x="255" y="279"/>
                    <a:pt x="255" y="279"/>
                  </a:cubicBezTo>
                  <a:cubicBezTo>
                    <a:pt x="254" y="279"/>
                    <a:pt x="254" y="279"/>
                    <a:pt x="254" y="279"/>
                  </a:cubicBezTo>
                  <a:cubicBezTo>
                    <a:pt x="255" y="278"/>
                    <a:pt x="255" y="278"/>
                    <a:pt x="255" y="278"/>
                  </a:cubicBezTo>
                  <a:cubicBezTo>
                    <a:pt x="256" y="277"/>
                    <a:pt x="256" y="277"/>
                    <a:pt x="256" y="277"/>
                  </a:cubicBezTo>
                  <a:cubicBezTo>
                    <a:pt x="258" y="277"/>
                    <a:pt x="258" y="277"/>
                    <a:pt x="258" y="277"/>
                  </a:cubicBezTo>
                  <a:cubicBezTo>
                    <a:pt x="258" y="276"/>
                    <a:pt x="258" y="276"/>
                    <a:pt x="258" y="276"/>
                  </a:cubicBezTo>
                  <a:cubicBezTo>
                    <a:pt x="258" y="276"/>
                    <a:pt x="258" y="276"/>
                    <a:pt x="258" y="276"/>
                  </a:cubicBezTo>
                  <a:cubicBezTo>
                    <a:pt x="257" y="275"/>
                    <a:pt x="257" y="275"/>
                    <a:pt x="257" y="275"/>
                  </a:cubicBezTo>
                  <a:cubicBezTo>
                    <a:pt x="256" y="276"/>
                    <a:pt x="256" y="276"/>
                    <a:pt x="256" y="276"/>
                  </a:cubicBezTo>
                  <a:cubicBezTo>
                    <a:pt x="255" y="276"/>
                    <a:pt x="255" y="276"/>
                    <a:pt x="255" y="276"/>
                  </a:cubicBezTo>
                  <a:cubicBezTo>
                    <a:pt x="254" y="276"/>
                    <a:pt x="254" y="276"/>
                    <a:pt x="254" y="276"/>
                  </a:cubicBezTo>
                  <a:cubicBezTo>
                    <a:pt x="254" y="275"/>
                    <a:pt x="254" y="275"/>
                    <a:pt x="254" y="275"/>
                  </a:cubicBezTo>
                  <a:cubicBezTo>
                    <a:pt x="254" y="275"/>
                    <a:pt x="254" y="275"/>
                    <a:pt x="254" y="275"/>
                  </a:cubicBezTo>
                  <a:cubicBezTo>
                    <a:pt x="255" y="275"/>
                    <a:pt x="255" y="275"/>
                    <a:pt x="255" y="275"/>
                  </a:cubicBezTo>
                  <a:cubicBezTo>
                    <a:pt x="256" y="275"/>
                    <a:pt x="256" y="275"/>
                    <a:pt x="256" y="275"/>
                  </a:cubicBezTo>
                  <a:cubicBezTo>
                    <a:pt x="257" y="274"/>
                    <a:pt x="257" y="274"/>
                    <a:pt x="257" y="274"/>
                  </a:cubicBezTo>
                  <a:cubicBezTo>
                    <a:pt x="257" y="274"/>
                    <a:pt x="257" y="274"/>
                    <a:pt x="257" y="274"/>
                  </a:cubicBezTo>
                  <a:cubicBezTo>
                    <a:pt x="258" y="275"/>
                    <a:pt x="258" y="275"/>
                    <a:pt x="258" y="275"/>
                  </a:cubicBezTo>
                  <a:cubicBezTo>
                    <a:pt x="260" y="276"/>
                    <a:pt x="260" y="276"/>
                    <a:pt x="260" y="276"/>
                  </a:cubicBezTo>
                  <a:cubicBezTo>
                    <a:pt x="261" y="277"/>
                    <a:pt x="261" y="277"/>
                    <a:pt x="261" y="277"/>
                  </a:cubicBezTo>
                  <a:cubicBezTo>
                    <a:pt x="262" y="276"/>
                    <a:pt x="262" y="276"/>
                    <a:pt x="262" y="276"/>
                  </a:cubicBezTo>
                  <a:cubicBezTo>
                    <a:pt x="264" y="275"/>
                    <a:pt x="264" y="275"/>
                    <a:pt x="264" y="275"/>
                  </a:cubicBezTo>
                  <a:cubicBezTo>
                    <a:pt x="265" y="275"/>
                    <a:pt x="265" y="275"/>
                    <a:pt x="265" y="275"/>
                  </a:cubicBezTo>
                  <a:cubicBezTo>
                    <a:pt x="267" y="275"/>
                    <a:pt x="267" y="275"/>
                    <a:pt x="267" y="275"/>
                  </a:cubicBezTo>
                  <a:cubicBezTo>
                    <a:pt x="267" y="274"/>
                    <a:pt x="267" y="274"/>
                    <a:pt x="267" y="274"/>
                  </a:cubicBezTo>
                  <a:cubicBezTo>
                    <a:pt x="268" y="273"/>
                    <a:pt x="268" y="273"/>
                    <a:pt x="268" y="273"/>
                  </a:cubicBezTo>
                  <a:cubicBezTo>
                    <a:pt x="269" y="273"/>
                    <a:pt x="269" y="273"/>
                    <a:pt x="269" y="273"/>
                  </a:cubicBezTo>
                  <a:cubicBezTo>
                    <a:pt x="268" y="271"/>
                    <a:pt x="268" y="271"/>
                    <a:pt x="268" y="271"/>
                  </a:cubicBezTo>
                  <a:cubicBezTo>
                    <a:pt x="267" y="271"/>
                    <a:pt x="267" y="271"/>
                    <a:pt x="267" y="271"/>
                  </a:cubicBezTo>
                  <a:cubicBezTo>
                    <a:pt x="265" y="270"/>
                    <a:pt x="265" y="270"/>
                    <a:pt x="265" y="270"/>
                  </a:cubicBezTo>
                  <a:cubicBezTo>
                    <a:pt x="264" y="270"/>
                    <a:pt x="264" y="270"/>
                    <a:pt x="264" y="270"/>
                  </a:cubicBezTo>
                  <a:cubicBezTo>
                    <a:pt x="263" y="269"/>
                    <a:pt x="263" y="269"/>
                    <a:pt x="263" y="269"/>
                  </a:cubicBezTo>
                  <a:cubicBezTo>
                    <a:pt x="262" y="269"/>
                    <a:pt x="262" y="269"/>
                    <a:pt x="262" y="269"/>
                  </a:cubicBezTo>
                  <a:cubicBezTo>
                    <a:pt x="260" y="269"/>
                    <a:pt x="260" y="269"/>
                    <a:pt x="260" y="269"/>
                  </a:cubicBezTo>
                  <a:cubicBezTo>
                    <a:pt x="259" y="269"/>
                    <a:pt x="259" y="269"/>
                    <a:pt x="259" y="269"/>
                  </a:cubicBezTo>
                  <a:cubicBezTo>
                    <a:pt x="259" y="270"/>
                    <a:pt x="259" y="270"/>
                    <a:pt x="259" y="270"/>
                  </a:cubicBezTo>
                  <a:cubicBezTo>
                    <a:pt x="258" y="271"/>
                    <a:pt x="258" y="271"/>
                    <a:pt x="258" y="271"/>
                  </a:cubicBezTo>
                  <a:cubicBezTo>
                    <a:pt x="258" y="271"/>
                    <a:pt x="257" y="270"/>
                    <a:pt x="257" y="270"/>
                  </a:cubicBezTo>
                  <a:cubicBezTo>
                    <a:pt x="256" y="270"/>
                    <a:pt x="255" y="270"/>
                    <a:pt x="255" y="270"/>
                  </a:cubicBezTo>
                  <a:cubicBezTo>
                    <a:pt x="254" y="270"/>
                    <a:pt x="254" y="270"/>
                    <a:pt x="254" y="270"/>
                  </a:cubicBezTo>
                  <a:cubicBezTo>
                    <a:pt x="253" y="271"/>
                    <a:pt x="253" y="271"/>
                    <a:pt x="253" y="271"/>
                  </a:cubicBezTo>
                  <a:cubicBezTo>
                    <a:pt x="253" y="272"/>
                    <a:pt x="253" y="272"/>
                    <a:pt x="253" y="272"/>
                  </a:cubicBezTo>
                  <a:cubicBezTo>
                    <a:pt x="252" y="271"/>
                    <a:pt x="252" y="271"/>
                    <a:pt x="252" y="271"/>
                  </a:cubicBezTo>
                  <a:cubicBezTo>
                    <a:pt x="252" y="270"/>
                    <a:pt x="252" y="270"/>
                    <a:pt x="252" y="270"/>
                  </a:cubicBezTo>
                  <a:cubicBezTo>
                    <a:pt x="251" y="270"/>
                    <a:pt x="251" y="270"/>
                    <a:pt x="251" y="270"/>
                  </a:cubicBezTo>
                  <a:cubicBezTo>
                    <a:pt x="251" y="270"/>
                    <a:pt x="251" y="270"/>
                    <a:pt x="251" y="270"/>
                  </a:cubicBezTo>
                  <a:cubicBezTo>
                    <a:pt x="252" y="269"/>
                    <a:pt x="252" y="269"/>
                    <a:pt x="252" y="269"/>
                  </a:cubicBezTo>
                  <a:cubicBezTo>
                    <a:pt x="253" y="268"/>
                    <a:pt x="253" y="268"/>
                    <a:pt x="253" y="268"/>
                  </a:cubicBezTo>
                  <a:cubicBezTo>
                    <a:pt x="255" y="269"/>
                    <a:pt x="255" y="269"/>
                    <a:pt x="255" y="269"/>
                  </a:cubicBezTo>
                  <a:cubicBezTo>
                    <a:pt x="258" y="269"/>
                    <a:pt x="258" y="269"/>
                    <a:pt x="258" y="269"/>
                  </a:cubicBezTo>
                  <a:cubicBezTo>
                    <a:pt x="259" y="268"/>
                    <a:pt x="259" y="268"/>
                    <a:pt x="259" y="268"/>
                  </a:cubicBezTo>
                  <a:cubicBezTo>
                    <a:pt x="258" y="267"/>
                    <a:pt x="258" y="267"/>
                    <a:pt x="258" y="267"/>
                  </a:cubicBezTo>
                  <a:cubicBezTo>
                    <a:pt x="258" y="266"/>
                    <a:pt x="258" y="266"/>
                    <a:pt x="258" y="266"/>
                  </a:cubicBezTo>
                  <a:cubicBezTo>
                    <a:pt x="256" y="265"/>
                    <a:pt x="256" y="265"/>
                    <a:pt x="256" y="265"/>
                  </a:cubicBezTo>
                  <a:cubicBezTo>
                    <a:pt x="255" y="264"/>
                    <a:pt x="255" y="264"/>
                    <a:pt x="255" y="264"/>
                  </a:cubicBezTo>
                  <a:cubicBezTo>
                    <a:pt x="254" y="263"/>
                    <a:pt x="254" y="263"/>
                    <a:pt x="254" y="263"/>
                  </a:cubicBezTo>
                  <a:cubicBezTo>
                    <a:pt x="254" y="261"/>
                    <a:pt x="254" y="261"/>
                    <a:pt x="254" y="261"/>
                  </a:cubicBezTo>
                  <a:cubicBezTo>
                    <a:pt x="254" y="261"/>
                    <a:pt x="254" y="261"/>
                    <a:pt x="254" y="261"/>
                  </a:cubicBezTo>
                  <a:cubicBezTo>
                    <a:pt x="255" y="261"/>
                    <a:pt x="255" y="261"/>
                    <a:pt x="255" y="261"/>
                  </a:cubicBezTo>
                  <a:cubicBezTo>
                    <a:pt x="255" y="262"/>
                    <a:pt x="255" y="262"/>
                    <a:pt x="255" y="262"/>
                  </a:cubicBezTo>
                  <a:cubicBezTo>
                    <a:pt x="255" y="263"/>
                    <a:pt x="255" y="263"/>
                    <a:pt x="255" y="263"/>
                  </a:cubicBezTo>
                  <a:cubicBezTo>
                    <a:pt x="256" y="264"/>
                    <a:pt x="256" y="264"/>
                    <a:pt x="256" y="264"/>
                  </a:cubicBezTo>
                  <a:cubicBezTo>
                    <a:pt x="258" y="265"/>
                    <a:pt x="258" y="265"/>
                    <a:pt x="258" y="265"/>
                  </a:cubicBezTo>
                  <a:cubicBezTo>
                    <a:pt x="259" y="266"/>
                    <a:pt x="259" y="266"/>
                    <a:pt x="259" y="266"/>
                  </a:cubicBezTo>
                  <a:cubicBezTo>
                    <a:pt x="260" y="266"/>
                    <a:pt x="260" y="266"/>
                    <a:pt x="260" y="266"/>
                  </a:cubicBezTo>
                  <a:cubicBezTo>
                    <a:pt x="260" y="266"/>
                    <a:pt x="260" y="266"/>
                    <a:pt x="260" y="266"/>
                  </a:cubicBezTo>
                  <a:cubicBezTo>
                    <a:pt x="261" y="268"/>
                    <a:pt x="261" y="268"/>
                    <a:pt x="261" y="268"/>
                  </a:cubicBezTo>
                  <a:cubicBezTo>
                    <a:pt x="263" y="268"/>
                    <a:pt x="263" y="268"/>
                    <a:pt x="263" y="268"/>
                  </a:cubicBezTo>
                  <a:cubicBezTo>
                    <a:pt x="264" y="267"/>
                    <a:pt x="264" y="267"/>
                    <a:pt x="264" y="267"/>
                  </a:cubicBezTo>
                  <a:cubicBezTo>
                    <a:pt x="265" y="266"/>
                    <a:pt x="265" y="266"/>
                    <a:pt x="265" y="266"/>
                  </a:cubicBezTo>
                  <a:cubicBezTo>
                    <a:pt x="267" y="266"/>
                    <a:pt x="267" y="266"/>
                    <a:pt x="267" y="266"/>
                  </a:cubicBezTo>
                  <a:cubicBezTo>
                    <a:pt x="267" y="265"/>
                    <a:pt x="267" y="265"/>
                    <a:pt x="267" y="265"/>
                  </a:cubicBezTo>
                  <a:cubicBezTo>
                    <a:pt x="268" y="264"/>
                    <a:pt x="268" y="264"/>
                    <a:pt x="268" y="264"/>
                  </a:cubicBezTo>
                  <a:cubicBezTo>
                    <a:pt x="270" y="264"/>
                    <a:pt x="270" y="264"/>
                    <a:pt x="270" y="264"/>
                  </a:cubicBezTo>
                  <a:cubicBezTo>
                    <a:pt x="270" y="264"/>
                    <a:pt x="270" y="264"/>
                    <a:pt x="270" y="264"/>
                  </a:cubicBezTo>
                  <a:cubicBezTo>
                    <a:pt x="271" y="263"/>
                    <a:pt x="271" y="263"/>
                    <a:pt x="271" y="263"/>
                  </a:cubicBezTo>
                  <a:cubicBezTo>
                    <a:pt x="270" y="262"/>
                    <a:pt x="270" y="262"/>
                    <a:pt x="270" y="262"/>
                  </a:cubicBezTo>
                  <a:cubicBezTo>
                    <a:pt x="269" y="261"/>
                    <a:pt x="269" y="261"/>
                    <a:pt x="269" y="261"/>
                  </a:cubicBezTo>
                  <a:cubicBezTo>
                    <a:pt x="269" y="260"/>
                    <a:pt x="269" y="260"/>
                    <a:pt x="269" y="260"/>
                  </a:cubicBezTo>
                  <a:cubicBezTo>
                    <a:pt x="267" y="257"/>
                    <a:pt x="267" y="257"/>
                    <a:pt x="267" y="257"/>
                  </a:cubicBezTo>
                  <a:cubicBezTo>
                    <a:pt x="266" y="256"/>
                    <a:pt x="266" y="256"/>
                    <a:pt x="266" y="256"/>
                  </a:cubicBezTo>
                  <a:cubicBezTo>
                    <a:pt x="266" y="255"/>
                    <a:pt x="266" y="255"/>
                    <a:pt x="266" y="255"/>
                  </a:cubicBezTo>
                  <a:cubicBezTo>
                    <a:pt x="266" y="255"/>
                    <a:pt x="266" y="255"/>
                    <a:pt x="266" y="255"/>
                  </a:cubicBezTo>
                  <a:cubicBezTo>
                    <a:pt x="267" y="255"/>
                    <a:pt x="267" y="255"/>
                    <a:pt x="267" y="255"/>
                  </a:cubicBezTo>
                  <a:cubicBezTo>
                    <a:pt x="267" y="255"/>
                    <a:pt x="267" y="255"/>
                    <a:pt x="267" y="255"/>
                  </a:cubicBezTo>
                  <a:cubicBezTo>
                    <a:pt x="267" y="256"/>
                    <a:pt x="267" y="256"/>
                    <a:pt x="267" y="256"/>
                  </a:cubicBezTo>
                  <a:cubicBezTo>
                    <a:pt x="268" y="257"/>
                    <a:pt x="268" y="257"/>
                    <a:pt x="268" y="257"/>
                  </a:cubicBezTo>
                  <a:cubicBezTo>
                    <a:pt x="270" y="260"/>
                    <a:pt x="270" y="260"/>
                    <a:pt x="270" y="260"/>
                  </a:cubicBezTo>
                  <a:cubicBezTo>
                    <a:pt x="273" y="263"/>
                    <a:pt x="273" y="263"/>
                    <a:pt x="273" y="263"/>
                  </a:cubicBezTo>
                  <a:cubicBezTo>
                    <a:pt x="273" y="264"/>
                    <a:pt x="273" y="264"/>
                    <a:pt x="273" y="264"/>
                  </a:cubicBezTo>
                  <a:cubicBezTo>
                    <a:pt x="273" y="263"/>
                    <a:pt x="273" y="263"/>
                    <a:pt x="273" y="263"/>
                  </a:cubicBezTo>
                  <a:cubicBezTo>
                    <a:pt x="273" y="262"/>
                    <a:pt x="273" y="262"/>
                    <a:pt x="273" y="262"/>
                  </a:cubicBezTo>
                  <a:cubicBezTo>
                    <a:pt x="274" y="259"/>
                    <a:pt x="274" y="259"/>
                    <a:pt x="274" y="259"/>
                  </a:cubicBezTo>
                  <a:cubicBezTo>
                    <a:pt x="274" y="258"/>
                    <a:pt x="274" y="258"/>
                    <a:pt x="274" y="258"/>
                  </a:cubicBezTo>
                  <a:cubicBezTo>
                    <a:pt x="274" y="257"/>
                    <a:pt x="274" y="257"/>
                    <a:pt x="274" y="257"/>
                  </a:cubicBezTo>
                  <a:cubicBezTo>
                    <a:pt x="275" y="257"/>
                    <a:pt x="275" y="257"/>
                    <a:pt x="275" y="257"/>
                  </a:cubicBezTo>
                  <a:cubicBezTo>
                    <a:pt x="276" y="257"/>
                    <a:pt x="276" y="257"/>
                    <a:pt x="276" y="257"/>
                  </a:cubicBezTo>
                  <a:cubicBezTo>
                    <a:pt x="276" y="258"/>
                    <a:pt x="276" y="258"/>
                    <a:pt x="276" y="258"/>
                  </a:cubicBezTo>
                  <a:cubicBezTo>
                    <a:pt x="276" y="259"/>
                    <a:pt x="276" y="259"/>
                    <a:pt x="276" y="259"/>
                  </a:cubicBezTo>
                  <a:cubicBezTo>
                    <a:pt x="277" y="259"/>
                    <a:pt x="277" y="259"/>
                    <a:pt x="277" y="259"/>
                  </a:cubicBezTo>
                  <a:cubicBezTo>
                    <a:pt x="280" y="260"/>
                    <a:pt x="280" y="260"/>
                    <a:pt x="280" y="260"/>
                  </a:cubicBezTo>
                  <a:cubicBezTo>
                    <a:pt x="283" y="262"/>
                    <a:pt x="283" y="262"/>
                    <a:pt x="283" y="262"/>
                  </a:cubicBezTo>
                  <a:cubicBezTo>
                    <a:pt x="284" y="263"/>
                    <a:pt x="284" y="263"/>
                    <a:pt x="284" y="263"/>
                  </a:cubicBezTo>
                  <a:cubicBezTo>
                    <a:pt x="285" y="262"/>
                    <a:pt x="285" y="262"/>
                    <a:pt x="285" y="262"/>
                  </a:cubicBezTo>
                  <a:cubicBezTo>
                    <a:pt x="286" y="262"/>
                    <a:pt x="286" y="262"/>
                    <a:pt x="286" y="262"/>
                  </a:cubicBezTo>
                  <a:cubicBezTo>
                    <a:pt x="286" y="262"/>
                    <a:pt x="286" y="262"/>
                    <a:pt x="286" y="262"/>
                  </a:cubicBezTo>
                  <a:cubicBezTo>
                    <a:pt x="286" y="263"/>
                    <a:pt x="286" y="263"/>
                    <a:pt x="286" y="263"/>
                  </a:cubicBezTo>
                  <a:cubicBezTo>
                    <a:pt x="284" y="264"/>
                    <a:pt x="284" y="264"/>
                    <a:pt x="284" y="264"/>
                  </a:cubicBezTo>
                  <a:cubicBezTo>
                    <a:pt x="283" y="264"/>
                    <a:pt x="283" y="264"/>
                    <a:pt x="283" y="264"/>
                  </a:cubicBezTo>
                  <a:cubicBezTo>
                    <a:pt x="282" y="262"/>
                    <a:pt x="282" y="262"/>
                    <a:pt x="282" y="262"/>
                  </a:cubicBezTo>
                  <a:cubicBezTo>
                    <a:pt x="279" y="261"/>
                    <a:pt x="279" y="261"/>
                    <a:pt x="279" y="261"/>
                  </a:cubicBezTo>
                  <a:cubicBezTo>
                    <a:pt x="278" y="260"/>
                    <a:pt x="278" y="260"/>
                    <a:pt x="278" y="260"/>
                  </a:cubicBezTo>
                  <a:cubicBezTo>
                    <a:pt x="277" y="260"/>
                    <a:pt x="277" y="260"/>
                    <a:pt x="277" y="260"/>
                  </a:cubicBezTo>
                  <a:cubicBezTo>
                    <a:pt x="276" y="260"/>
                    <a:pt x="276" y="260"/>
                    <a:pt x="276" y="260"/>
                  </a:cubicBezTo>
                  <a:cubicBezTo>
                    <a:pt x="276" y="261"/>
                    <a:pt x="276" y="261"/>
                    <a:pt x="276" y="261"/>
                  </a:cubicBezTo>
                  <a:cubicBezTo>
                    <a:pt x="276" y="262"/>
                    <a:pt x="276" y="262"/>
                    <a:pt x="276" y="262"/>
                  </a:cubicBezTo>
                  <a:cubicBezTo>
                    <a:pt x="276" y="263"/>
                    <a:pt x="276" y="263"/>
                    <a:pt x="276" y="263"/>
                  </a:cubicBezTo>
                  <a:cubicBezTo>
                    <a:pt x="280" y="266"/>
                    <a:pt x="280" y="266"/>
                    <a:pt x="280" y="266"/>
                  </a:cubicBezTo>
                  <a:cubicBezTo>
                    <a:pt x="281" y="268"/>
                    <a:pt x="281" y="268"/>
                    <a:pt x="281" y="268"/>
                  </a:cubicBezTo>
                  <a:cubicBezTo>
                    <a:pt x="284" y="269"/>
                    <a:pt x="284" y="269"/>
                    <a:pt x="284" y="269"/>
                  </a:cubicBezTo>
                  <a:cubicBezTo>
                    <a:pt x="285" y="270"/>
                    <a:pt x="285" y="270"/>
                    <a:pt x="285" y="270"/>
                  </a:cubicBezTo>
                  <a:cubicBezTo>
                    <a:pt x="286" y="271"/>
                    <a:pt x="286" y="271"/>
                    <a:pt x="286" y="271"/>
                  </a:cubicBezTo>
                  <a:cubicBezTo>
                    <a:pt x="287" y="270"/>
                    <a:pt x="287" y="270"/>
                    <a:pt x="287" y="270"/>
                  </a:cubicBezTo>
                  <a:cubicBezTo>
                    <a:pt x="287" y="270"/>
                    <a:pt x="287" y="270"/>
                    <a:pt x="287" y="270"/>
                  </a:cubicBezTo>
                  <a:cubicBezTo>
                    <a:pt x="288" y="268"/>
                    <a:pt x="288" y="268"/>
                    <a:pt x="288" y="268"/>
                  </a:cubicBezTo>
                  <a:cubicBezTo>
                    <a:pt x="289" y="268"/>
                    <a:pt x="289" y="268"/>
                    <a:pt x="289" y="268"/>
                  </a:cubicBezTo>
                  <a:cubicBezTo>
                    <a:pt x="290" y="268"/>
                    <a:pt x="290" y="268"/>
                    <a:pt x="290" y="268"/>
                  </a:cubicBezTo>
                  <a:cubicBezTo>
                    <a:pt x="291" y="268"/>
                    <a:pt x="291" y="268"/>
                    <a:pt x="291" y="268"/>
                  </a:cubicBezTo>
                  <a:cubicBezTo>
                    <a:pt x="291" y="266"/>
                    <a:pt x="291" y="266"/>
                    <a:pt x="291" y="266"/>
                  </a:cubicBezTo>
                  <a:cubicBezTo>
                    <a:pt x="292" y="266"/>
                    <a:pt x="292" y="266"/>
                    <a:pt x="292" y="266"/>
                  </a:cubicBezTo>
                  <a:cubicBezTo>
                    <a:pt x="293" y="266"/>
                    <a:pt x="293" y="266"/>
                    <a:pt x="293" y="266"/>
                  </a:cubicBezTo>
                  <a:cubicBezTo>
                    <a:pt x="294" y="266"/>
                    <a:pt x="294" y="266"/>
                    <a:pt x="294" y="266"/>
                  </a:cubicBezTo>
                  <a:cubicBezTo>
                    <a:pt x="295" y="266"/>
                    <a:pt x="295" y="266"/>
                    <a:pt x="295" y="266"/>
                  </a:cubicBezTo>
                  <a:cubicBezTo>
                    <a:pt x="297" y="266"/>
                    <a:pt x="297" y="266"/>
                    <a:pt x="297" y="266"/>
                  </a:cubicBezTo>
                  <a:cubicBezTo>
                    <a:pt x="298" y="266"/>
                    <a:pt x="298" y="266"/>
                    <a:pt x="298" y="266"/>
                  </a:cubicBezTo>
                  <a:cubicBezTo>
                    <a:pt x="299" y="266"/>
                    <a:pt x="299" y="266"/>
                    <a:pt x="299" y="266"/>
                  </a:cubicBezTo>
                  <a:cubicBezTo>
                    <a:pt x="299" y="264"/>
                    <a:pt x="299" y="264"/>
                    <a:pt x="299" y="264"/>
                  </a:cubicBezTo>
                  <a:cubicBezTo>
                    <a:pt x="299" y="262"/>
                    <a:pt x="299" y="262"/>
                    <a:pt x="299" y="262"/>
                  </a:cubicBezTo>
                  <a:cubicBezTo>
                    <a:pt x="300" y="261"/>
                    <a:pt x="300" y="261"/>
                    <a:pt x="300" y="261"/>
                  </a:cubicBezTo>
                  <a:cubicBezTo>
                    <a:pt x="301" y="259"/>
                    <a:pt x="301" y="259"/>
                    <a:pt x="301" y="259"/>
                  </a:cubicBezTo>
                  <a:cubicBezTo>
                    <a:pt x="301" y="258"/>
                    <a:pt x="301" y="258"/>
                    <a:pt x="301" y="258"/>
                  </a:cubicBezTo>
                  <a:cubicBezTo>
                    <a:pt x="300" y="257"/>
                    <a:pt x="300" y="257"/>
                    <a:pt x="300" y="257"/>
                  </a:cubicBezTo>
                  <a:cubicBezTo>
                    <a:pt x="299" y="257"/>
                    <a:pt x="299" y="257"/>
                    <a:pt x="299" y="257"/>
                  </a:cubicBezTo>
                  <a:cubicBezTo>
                    <a:pt x="298" y="257"/>
                    <a:pt x="298" y="257"/>
                    <a:pt x="298" y="257"/>
                  </a:cubicBezTo>
                  <a:cubicBezTo>
                    <a:pt x="297" y="258"/>
                    <a:pt x="297" y="258"/>
                    <a:pt x="297" y="258"/>
                  </a:cubicBezTo>
                  <a:cubicBezTo>
                    <a:pt x="297" y="257"/>
                    <a:pt x="297" y="257"/>
                    <a:pt x="297" y="257"/>
                  </a:cubicBezTo>
                  <a:cubicBezTo>
                    <a:pt x="296" y="257"/>
                    <a:pt x="296" y="257"/>
                    <a:pt x="296" y="257"/>
                  </a:cubicBezTo>
                  <a:cubicBezTo>
                    <a:pt x="295" y="258"/>
                    <a:pt x="295" y="258"/>
                    <a:pt x="295" y="258"/>
                  </a:cubicBezTo>
                  <a:cubicBezTo>
                    <a:pt x="294" y="257"/>
                    <a:pt x="294" y="257"/>
                    <a:pt x="294" y="257"/>
                  </a:cubicBezTo>
                  <a:cubicBezTo>
                    <a:pt x="294" y="255"/>
                    <a:pt x="294" y="255"/>
                    <a:pt x="294" y="255"/>
                  </a:cubicBezTo>
                  <a:cubicBezTo>
                    <a:pt x="293" y="255"/>
                    <a:pt x="293" y="255"/>
                    <a:pt x="293" y="255"/>
                  </a:cubicBezTo>
                  <a:cubicBezTo>
                    <a:pt x="292" y="254"/>
                    <a:pt x="292" y="254"/>
                    <a:pt x="292" y="254"/>
                  </a:cubicBezTo>
                  <a:cubicBezTo>
                    <a:pt x="292" y="254"/>
                    <a:pt x="292" y="254"/>
                    <a:pt x="292" y="254"/>
                  </a:cubicBezTo>
                  <a:cubicBezTo>
                    <a:pt x="291" y="255"/>
                    <a:pt x="291" y="255"/>
                    <a:pt x="291" y="255"/>
                  </a:cubicBezTo>
                  <a:cubicBezTo>
                    <a:pt x="291" y="256"/>
                    <a:pt x="291" y="256"/>
                    <a:pt x="291" y="256"/>
                  </a:cubicBezTo>
                  <a:cubicBezTo>
                    <a:pt x="292" y="257"/>
                    <a:pt x="292" y="257"/>
                    <a:pt x="292" y="257"/>
                  </a:cubicBezTo>
                  <a:cubicBezTo>
                    <a:pt x="292" y="258"/>
                    <a:pt x="292" y="258"/>
                    <a:pt x="292" y="258"/>
                  </a:cubicBezTo>
                  <a:cubicBezTo>
                    <a:pt x="291" y="259"/>
                    <a:pt x="291" y="259"/>
                    <a:pt x="291" y="259"/>
                  </a:cubicBezTo>
                  <a:cubicBezTo>
                    <a:pt x="291" y="261"/>
                    <a:pt x="291" y="261"/>
                    <a:pt x="291" y="261"/>
                  </a:cubicBezTo>
                  <a:cubicBezTo>
                    <a:pt x="291" y="260"/>
                    <a:pt x="291" y="260"/>
                    <a:pt x="291" y="260"/>
                  </a:cubicBezTo>
                  <a:cubicBezTo>
                    <a:pt x="291" y="258"/>
                    <a:pt x="291" y="258"/>
                    <a:pt x="291" y="258"/>
                  </a:cubicBezTo>
                  <a:cubicBezTo>
                    <a:pt x="291" y="256"/>
                    <a:pt x="291" y="256"/>
                    <a:pt x="291" y="256"/>
                  </a:cubicBezTo>
                  <a:cubicBezTo>
                    <a:pt x="290" y="256"/>
                    <a:pt x="290" y="256"/>
                    <a:pt x="290" y="256"/>
                  </a:cubicBezTo>
                  <a:cubicBezTo>
                    <a:pt x="289" y="254"/>
                    <a:pt x="289" y="254"/>
                    <a:pt x="289" y="254"/>
                  </a:cubicBezTo>
                  <a:cubicBezTo>
                    <a:pt x="288" y="253"/>
                    <a:pt x="288" y="253"/>
                    <a:pt x="288" y="253"/>
                  </a:cubicBezTo>
                  <a:cubicBezTo>
                    <a:pt x="288" y="253"/>
                    <a:pt x="288" y="253"/>
                    <a:pt x="288" y="253"/>
                  </a:cubicBezTo>
                  <a:cubicBezTo>
                    <a:pt x="288" y="252"/>
                    <a:pt x="288" y="252"/>
                    <a:pt x="288" y="252"/>
                  </a:cubicBezTo>
                  <a:cubicBezTo>
                    <a:pt x="289" y="252"/>
                    <a:pt x="289" y="252"/>
                    <a:pt x="289" y="252"/>
                  </a:cubicBezTo>
                  <a:cubicBezTo>
                    <a:pt x="290" y="250"/>
                    <a:pt x="290" y="250"/>
                    <a:pt x="290" y="250"/>
                  </a:cubicBezTo>
                  <a:cubicBezTo>
                    <a:pt x="290" y="249"/>
                    <a:pt x="290" y="249"/>
                    <a:pt x="290" y="249"/>
                  </a:cubicBezTo>
                  <a:cubicBezTo>
                    <a:pt x="290" y="248"/>
                    <a:pt x="290" y="248"/>
                    <a:pt x="290" y="248"/>
                  </a:cubicBezTo>
                  <a:cubicBezTo>
                    <a:pt x="289" y="248"/>
                    <a:pt x="289" y="248"/>
                    <a:pt x="289" y="248"/>
                  </a:cubicBezTo>
                  <a:cubicBezTo>
                    <a:pt x="289" y="247"/>
                    <a:pt x="289" y="247"/>
                    <a:pt x="289" y="247"/>
                  </a:cubicBezTo>
                  <a:cubicBezTo>
                    <a:pt x="291" y="247"/>
                    <a:pt x="291" y="247"/>
                    <a:pt x="291" y="247"/>
                  </a:cubicBezTo>
                  <a:cubicBezTo>
                    <a:pt x="292" y="247"/>
                    <a:pt x="292" y="247"/>
                    <a:pt x="292" y="247"/>
                  </a:cubicBezTo>
                  <a:cubicBezTo>
                    <a:pt x="292" y="246"/>
                    <a:pt x="292" y="246"/>
                    <a:pt x="292" y="246"/>
                  </a:cubicBezTo>
                  <a:cubicBezTo>
                    <a:pt x="292" y="244"/>
                    <a:pt x="292" y="244"/>
                    <a:pt x="292" y="244"/>
                  </a:cubicBezTo>
                  <a:cubicBezTo>
                    <a:pt x="292" y="243"/>
                    <a:pt x="292" y="243"/>
                    <a:pt x="292" y="243"/>
                  </a:cubicBezTo>
                  <a:cubicBezTo>
                    <a:pt x="292" y="242"/>
                    <a:pt x="292" y="242"/>
                    <a:pt x="292" y="242"/>
                  </a:cubicBezTo>
                  <a:cubicBezTo>
                    <a:pt x="292" y="242"/>
                    <a:pt x="292" y="242"/>
                    <a:pt x="292" y="242"/>
                  </a:cubicBezTo>
                  <a:cubicBezTo>
                    <a:pt x="293" y="243"/>
                    <a:pt x="293" y="243"/>
                    <a:pt x="293" y="243"/>
                  </a:cubicBezTo>
                  <a:cubicBezTo>
                    <a:pt x="294" y="244"/>
                    <a:pt x="294" y="244"/>
                    <a:pt x="294" y="244"/>
                  </a:cubicBezTo>
                  <a:cubicBezTo>
                    <a:pt x="294" y="245"/>
                    <a:pt x="294" y="245"/>
                    <a:pt x="294" y="245"/>
                  </a:cubicBezTo>
                  <a:cubicBezTo>
                    <a:pt x="295" y="245"/>
                    <a:pt x="295" y="245"/>
                    <a:pt x="295" y="245"/>
                  </a:cubicBezTo>
                  <a:cubicBezTo>
                    <a:pt x="297" y="244"/>
                    <a:pt x="297" y="244"/>
                    <a:pt x="297" y="244"/>
                  </a:cubicBezTo>
                  <a:cubicBezTo>
                    <a:pt x="298" y="244"/>
                    <a:pt x="298" y="244"/>
                    <a:pt x="298" y="244"/>
                  </a:cubicBezTo>
                  <a:cubicBezTo>
                    <a:pt x="299" y="245"/>
                    <a:pt x="299" y="245"/>
                    <a:pt x="299" y="245"/>
                  </a:cubicBezTo>
                  <a:cubicBezTo>
                    <a:pt x="301" y="246"/>
                    <a:pt x="301" y="246"/>
                    <a:pt x="301" y="246"/>
                  </a:cubicBezTo>
                  <a:cubicBezTo>
                    <a:pt x="303" y="247"/>
                    <a:pt x="303" y="247"/>
                    <a:pt x="303" y="247"/>
                  </a:cubicBezTo>
                  <a:cubicBezTo>
                    <a:pt x="302" y="248"/>
                    <a:pt x="302" y="248"/>
                    <a:pt x="302" y="248"/>
                  </a:cubicBezTo>
                  <a:cubicBezTo>
                    <a:pt x="303" y="250"/>
                    <a:pt x="303" y="250"/>
                    <a:pt x="303" y="250"/>
                  </a:cubicBezTo>
                  <a:cubicBezTo>
                    <a:pt x="304" y="250"/>
                    <a:pt x="304" y="250"/>
                    <a:pt x="304" y="250"/>
                  </a:cubicBezTo>
                  <a:cubicBezTo>
                    <a:pt x="304" y="251"/>
                    <a:pt x="304" y="251"/>
                    <a:pt x="304" y="251"/>
                  </a:cubicBezTo>
                  <a:cubicBezTo>
                    <a:pt x="305" y="252"/>
                    <a:pt x="305" y="252"/>
                    <a:pt x="305" y="252"/>
                  </a:cubicBezTo>
                  <a:cubicBezTo>
                    <a:pt x="307" y="251"/>
                    <a:pt x="307" y="251"/>
                    <a:pt x="307" y="251"/>
                  </a:cubicBezTo>
                  <a:cubicBezTo>
                    <a:pt x="309" y="248"/>
                    <a:pt x="309" y="248"/>
                    <a:pt x="309" y="248"/>
                  </a:cubicBezTo>
                  <a:cubicBezTo>
                    <a:pt x="309" y="247"/>
                    <a:pt x="309" y="247"/>
                    <a:pt x="309" y="247"/>
                  </a:cubicBezTo>
                  <a:cubicBezTo>
                    <a:pt x="309" y="246"/>
                    <a:pt x="309" y="246"/>
                    <a:pt x="309" y="246"/>
                  </a:cubicBezTo>
                  <a:cubicBezTo>
                    <a:pt x="308" y="244"/>
                    <a:pt x="308" y="244"/>
                    <a:pt x="308" y="244"/>
                  </a:cubicBezTo>
                  <a:cubicBezTo>
                    <a:pt x="309" y="243"/>
                    <a:pt x="309" y="243"/>
                    <a:pt x="309" y="243"/>
                  </a:cubicBezTo>
                  <a:cubicBezTo>
                    <a:pt x="309" y="243"/>
                    <a:pt x="309" y="243"/>
                    <a:pt x="309" y="243"/>
                  </a:cubicBezTo>
                  <a:cubicBezTo>
                    <a:pt x="307" y="242"/>
                    <a:pt x="307" y="242"/>
                    <a:pt x="307" y="242"/>
                  </a:cubicBezTo>
                  <a:cubicBezTo>
                    <a:pt x="306" y="243"/>
                    <a:pt x="306" y="243"/>
                    <a:pt x="306" y="243"/>
                  </a:cubicBezTo>
                  <a:cubicBezTo>
                    <a:pt x="305" y="244"/>
                    <a:pt x="305" y="244"/>
                    <a:pt x="305" y="244"/>
                  </a:cubicBezTo>
                  <a:cubicBezTo>
                    <a:pt x="304" y="243"/>
                    <a:pt x="304" y="243"/>
                    <a:pt x="304" y="243"/>
                  </a:cubicBezTo>
                  <a:cubicBezTo>
                    <a:pt x="302" y="241"/>
                    <a:pt x="302" y="241"/>
                    <a:pt x="302" y="241"/>
                  </a:cubicBezTo>
                  <a:cubicBezTo>
                    <a:pt x="300" y="241"/>
                    <a:pt x="300" y="241"/>
                    <a:pt x="300" y="241"/>
                  </a:cubicBezTo>
                  <a:cubicBezTo>
                    <a:pt x="299" y="241"/>
                    <a:pt x="299" y="241"/>
                    <a:pt x="299" y="241"/>
                  </a:cubicBezTo>
                  <a:cubicBezTo>
                    <a:pt x="299" y="241"/>
                    <a:pt x="299" y="241"/>
                    <a:pt x="299" y="241"/>
                  </a:cubicBezTo>
                  <a:cubicBezTo>
                    <a:pt x="299" y="240"/>
                    <a:pt x="299" y="240"/>
                    <a:pt x="299" y="240"/>
                  </a:cubicBezTo>
                  <a:cubicBezTo>
                    <a:pt x="299" y="240"/>
                    <a:pt x="299" y="240"/>
                    <a:pt x="299" y="240"/>
                  </a:cubicBezTo>
                  <a:cubicBezTo>
                    <a:pt x="300" y="239"/>
                    <a:pt x="300" y="239"/>
                    <a:pt x="300" y="239"/>
                  </a:cubicBezTo>
                  <a:cubicBezTo>
                    <a:pt x="300" y="236"/>
                    <a:pt x="300" y="236"/>
                    <a:pt x="300" y="236"/>
                  </a:cubicBezTo>
                  <a:cubicBezTo>
                    <a:pt x="301" y="235"/>
                    <a:pt x="301" y="235"/>
                    <a:pt x="301" y="235"/>
                  </a:cubicBezTo>
                  <a:cubicBezTo>
                    <a:pt x="301" y="234"/>
                    <a:pt x="301" y="234"/>
                    <a:pt x="301" y="234"/>
                  </a:cubicBezTo>
                  <a:cubicBezTo>
                    <a:pt x="299" y="233"/>
                    <a:pt x="299" y="233"/>
                    <a:pt x="299" y="233"/>
                  </a:cubicBezTo>
                  <a:cubicBezTo>
                    <a:pt x="298" y="233"/>
                    <a:pt x="298" y="233"/>
                    <a:pt x="298" y="233"/>
                  </a:cubicBezTo>
                  <a:cubicBezTo>
                    <a:pt x="297" y="235"/>
                    <a:pt x="297" y="235"/>
                    <a:pt x="297" y="235"/>
                  </a:cubicBezTo>
                  <a:cubicBezTo>
                    <a:pt x="295" y="235"/>
                    <a:pt x="295" y="235"/>
                    <a:pt x="295" y="235"/>
                  </a:cubicBezTo>
                  <a:cubicBezTo>
                    <a:pt x="293" y="235"/>
                    <a:pt x="293" y="235"/>
                    <a:pt x="293" y="235"/>
                  </a:cubicBezTo>
                  <a:cubicBezTo>
                    <a:pt x="293" y="234"/>
                    <a:pt x="293" y="234"/>
                    <a:pt x="293" y="234"/>
                  </a:cubicBezTo>
                  <a:cubicBezTo>
                    <a:pt x="292" y="232"/>
                    <a:pt x="292" y="232"/>
                    <a:pt x="292" y="232"/>
                  </a:cubicBezTo>
                  <a:cubicBezTo>
                    <a:pt x="292" y="232"/>
                    <a:pt x="292" y="232"/>
                    <a:pt x="292" y="232"/>
                  </a:cubicBezTo>
                  <a:cubicBezTo>
                    <a:pt x="292" y="230"/>
                    <a:pt x="292" y="230"/>
                    <a:pt x="292" y="230"/>
                  </a:cubicBezTo>
                  <a:cubicBezTo>
                    <a:pt x="293" y="231"/>
                    <a:pt x="293" y="231"/>
                    <a:pt x="293" y="231"/>
                  </a:cubicBezTo>
                  <a:cubicBezTo>
                    <a:pt x="293" y="232"/>
                    <a:pt x="293" y="232"/>
                    <a:pt x="293" y="232"/>
                  </a:cubicBezTo>
                  <a:cubicBezTo>
                    <a:pt x="293" y="233"/>
                    <a:pt x="293" y="233"/>
                    <a:pt x="293" y="233"/>
                  </a:cubicBezTo>
                  <a:cubicBezTo>
                    <a:pt x="293" y="234"/>
                    <a:pt x="293" y="234"/>
                    <a:pt x="293" y="234"/>
                  </a:cubicBezTo>
                  <a:cubicBezTo>
                    <a:pt x="295" y="234"/>
                    <a:pt x="295" y="234"/>
                    <a:pt x="295" y="234"/>
                  </a:cubicBezTo>
                  <a:cubicBezTo>
                    <a:pt x="296" y="234"/>
                    <a:pt x="296" y="234"/>
                    <a:pt x="296" y="234"/>
                  </a:cubicBezTo>
                  <a:cubicBezTo>
                    <a:pt x="297" y="233"/>
                    <a:pt x="297" y="233"/>
                    <a:pt x="297" y="233"/>
                  </a:cubicBezTo>
                  <a:cubicBezTo>
                    <a:pt x="299" y="232"/>
                    <a:pt x="299" y="232"/>
                    <a:pt x="299" y="232"/>
                  </a:cubicBezTo>
                  <a:cubicBezTo>
                    <a:pt x="300" y="232"/>
                    <a:pt x="300" y="232"/>
                    <a:pt x="300" y="232"/>
                  </a:cubicBezTo>
                  <a:cubicBezTo>
                    <a:pt x="301" y="233"/>
                    <a:pt x="301" y="233"/>
                    <a:pt x="301" y="233"/>
                  </a:cubicBezTo>
                  <a:cubicBezTo>
                    <a:pt x="302" y="233"/>
                    <a:pt x="302" y="233"/>
                    <a:pt x="302" y="233"/>
                  </a:cubicBezTo>
                  <a:cubicBezTo>
                    <a:pt x="302" y="232"/>
                    <a:pt x="302" y="232"/>
                    <a:pt x="302" y="232"/>
                  </a:cubicBezTo>
                  <a:cubicBezTo>
                    <a:pt x="302" y="231"/>
                    <a:pt x="302" y="231"/>
                    <a:pt x="302" y="231"/>
                  </a:cubicBezTo>
                  <a:cubicBezTo>
                    <a:pt x="299" y="228"/>
                    <a:pt x="299" y="228"/>
                    <a:pt x="299" y="228"/>
                  </a:cubicBezTo>
                  <a:cubicBezTo>
                    <a:pt x="296" y="226"/>
                    <a:pt x="296" y="226"/>
                    <a:pt x="296" y="226"/>
                  </a:cubicBezTo>
                  <a:cubicBezTo>
                    <a:pt x="294" y="226"/>
                    <a:pt x="294" y="226"/>
                    <a:pt x="294" y="226"/>
                  </a:cubicBezTo>
                  <a:cubicBezTo>
                    <a:pt x="292" y="225"/>
                    <a:pt x="292" y="225"/>
                    <a:pt x="292" y="225"/>
                  </a:cubicBezTo>
                  <a:cubicBezTo>
                    <a:pt x="290" y="223"/>
                    <a:pt x="290" y="223"/>
                    <a:pt x="290" y="223"/>
                  </a:cubicBezTo>
                  <a:cubicBezTo>
                    <a:pt x="290" y="222"/>
                    <a:pt x="290" y="222"/>
                    <a:pt x="290" y="222"/>
                  </a:cubicBezTo>
                  <a:cubicBezTo>
                    <a:pt x="290" y="221"/>
                    <a:pt x="290" y="221"/>
                    <a:pt x="290" y="221"/>
                  </a:cubicBezTo>
                  <a:cubicBezTo>
                    <a:pt x="291" y="222"/>
                    <a:pt x="291" y="222"/>
                    <a:pt x="291" y="222"/>
                  </a:cubicBezTo>
                  <a:cubicBezTo>
                    <a:pt x="292" y="224"/>
                    <a:pt x="292" y="224"/>
                    <a:pt x="292" y="224"/>
                  </a:cubicBezTo>
                  <a:cubicBezTo>
                    <a:pt x="293" y="225"/>
                    <a:pt x="293" y="225"/>
                    <a:pt x="293" y="225"/>
                  </a:cubicBezTo>
                  <a:cubicBezTo>
                    <a:pt x="295" y="225"/>
                    <a:pt x="295" y="225"/>
                    <a:pt x="295" y="225"/>
                  </a:cubicBezTo>
                  <a:cubicBezTo>
                    <a:pt x="295" y="224"/>
                    <a:pt x="295" y="224"/>
                    <a:pt x="295" y="224"/>
                  </a:cubicBezTo>
                  <a:cubicBezTo>
                    <a:pt x="295" y="223"/>
                    <a:pt x="295" y="223"/>
                    <a:pt x="295" y="223"/>
                  </a:cubicBezTo>
                  <a:cubicBezTo>
                    <a:pt x="294" y="221"/>
                    <a:pt x="294" y="221"/>
                    <a:pt x="294" y="221"/>
                  </a:cubicBezTo>
                  <a:cubicBezTo>
                    <a:pt x="293" y="221"/>
                    <a:pt x="293" y="221"/>
                    <a:pt x="293" y="221"/>
                  </a:cubicBezTo>
                  <a:cubicBezTo>
                    <a:pt x="293" y="220"/>
                    <a:pt x="293" y="220"/>
                    <a:pt x="293" y="220"/>
                  </a:cubicBezTo>
                  <a:cubicBezTo>
                    <a:pt x="294" y="220"/>
                    <a:pt x="294" y="220"/>
                    <a:pt x="294" y="220"/>
                  </a:cubicBezTo>
                  <a:cubicBezTo>
                    <a:pt x="295" y="221"/>
                    <a:pt x="295" y="221"/>
                    <a:pt x="295" y="221"/>
                  </a:cubicBezTo>
                  <a:cubicBezTo>
                    <a:pt x="297" y="223"/>
                    <a:pt x="297" y="223"/>
                    <a:pt x="297" y="223"/>
                  </a:cubicBezTo>
                  <a:cubicBezTo>
                    <a:pt x="297" y="224"/>
                    <a:pt x="297" y="224"/>
                    <a:pt x="297" y="224"/>
                  </a:cubicBezTo>
                  <a:cubicBezTo>
                    <a:pt x="297" y="225"/>
                    <a:pt x="297" y="225"/>
                    <a:pt x="297" y="225"/>
                  </a:cubicBezTo>
                  <a:cubicBezTo>
                    <a:pt x="299" y="227"/>
                    <a:pt x="299" y="227"/>
                    <a:pt x="299" y="227"/>
                  </a:cubicBezTo>
                  <a:cubicBezTo>
                    <a:pt x="300" y="228"/>
                    <a:pt x="300" y="228"/>
                    <a:pt x="300" y="228"/>
                  </a:cubicBezTo>
                  <a:cubicBezTo>
                    <a:pt x="302" y="230"/>
                    <a:pt x="302" y="230"/>
                    <a:pt x="302" y="230"/>
                  </a:cubicBezTo>
                  <a:cubicBezTo>
                    <a:pt x="303" y="230"/>
                    <a:pt x="303" y="230"/>
                    <a:pt x="303" y="230"/>
                  </a:cubicBezTo>
                  <a:cubicBezTo>
                    <a:pt x="304" y="230"/>
                    <a:pt x="304" y="230"/>
                    <a:pt x="304" y="230"/>
                  </a:cubicBezTo>
                  <a:cubicBezTo>
                    <a:pt x="305" y="230"/>
                    <a:pt x="305" y="230"/>
                    <a:pt x="305" y="230"/>
                  </a:cubicBezTo>
                  <a:cubicBezTo>
                    <a:pt x="305" y="231"/>
                    <a:pt x="305" y="231"/>
                    <a:pt x="305" y="231"/>
                  </a:cubicBezTo>
                  <a:cubicBezTo>
                    <a:pt x="304" y="232"/>
                    <a:pt x="304" y="232"/>
                    <a:pt x="304" y="232"/>
                  </a:cubicBezTo>
                  <a:cubicBezTo>
                    <a:pt x="305" y="233"/>
                    <a:pt x="305" y="233"/>
                    <a:pt x="305" y="233"/>
                  </a:cubicBezTo>
                  <a:cubicBezTo>
                    <a:pt x="306" y="234"/>
                    <a:pt x="306" y="234"/>
                    <a:pt x="306" y="234"/>
                  </a:cubicBezTo>
                  <a:cubicBezTo>
                    <a:pt x="307" y="234"/>
                    <a:pt x="307" y="234"/>
                    <a:pt x="307" y="234"/>
                  </a:cubicBezTo>
                  <a:cubicBezTo>
                    <a:pt x="308" y="233"/>
                    <a:pt x="308" y="233"/>
                    <a:pt x="308" y="233"/>
                  </a:cubicBezTo>
                  <a:cubicBezTo>
                    <a:pt x="309" y="230"/>
                    <a:pt x="309" y="230"/>
                    <a:pt x="309" y="230"/>
                  </a:cubicBezTo>
                  <a:cubicBezTo>
                    <a:pt x="309" y="229"/>
                    <a:pt x="309" y="229"/>
                    <a:pt x="309" y="229"/>
                  </a:cubicBezTo>
                  <a:cubicBezTo>
                    <a:pt x="309" y="228"/>
                    <a:pt x="309" y="228"/>
                    <a:pt x="309" y="228"/>
                  </a:cubicBezTo>
                  <a:cubicBezTo>
                    <a:pt x="309" y="227"/>
                    <a:pt x="309" y="227"/>
                    <a:pt x="309" y="227"/>
                  </a:cubicBezTo>
                  <a:cubicBezTo>
                    <a:pt x="309" y="226"/>
                    <a:pt x="309" y="226"/>
                    <a:pt x="309" y="226"/>
                  </a:cubicBezTo>
                  <a:cubicBezTo>
                    <a:pt x="309" y="224"/>
                    <a:pt x="309" y="224"/>
                    <a:pt x="309" y="224"/>
                  </a:cubicBezTo>
                  <a:cubicBezTo>
                    <a:pt x="308" y="223"/>
                    <a:pt x="308" y="223"/>
                    <a:pt x="308" y="223"/>
                  </a:cubicBezTo>
                  <a:cubicBezTo>
                    <a:pt x="309" y="222"/>
                    <a:pt x="309" y="222"/>
                    <a:pt x="309" y="222"/>
                  </a:cubicBezTo>
                  <a:cubicBezTo>
                    <a:pt x="309" y="221"/>
                    <a:pt x="309" y="221"/>
                    <a:pt x="309" y="221"/>
                  </a:cubicBezTo>
                  <a:cubicBezTo>
                    <a:pt x="309" y="221"/>
                    <a:pt x="309" y="221"/>
                    <a:pt x="309" y="221"/>
                  </a:cubicBezTo>
                  <a:cubicBezTo>
                    <a:pt x="310" y="222"/>
                    <a:pt x="310" y="222"/>
                    <a:pt x="310" y="222"/>
                  </a:cubicBezTo>
                  <a:cubicBezTo>
                    <a:pt x="311" y="222"/>
                    <a:pt x="311" y="222"/>
                    <a:pt x="311" y="222"/>
                  </a:cubicBezTo>
                  <a:cubicBezTo>
                    <a:pt x="311" y="221"/>
                    <a:pt x="311" y="221"/>
                    <a:pt x="311" y="221"/>
                  </a:cubicBezTo>
                  <a:cubicBezTo>
                    <a:pt x="309" y="220"/>
                    <a:pt x="309" y="220"/>
                    <a:pt x="309" y="220"/>
                  </a:cubicBezTo>
                  <a:cubicBezTo>
                    <a:pt x="308" y="218"/>
                    <a:pt x="308" y="218"/>
                    <a:pt x="308" y="218"/>
                  </a:cubicBezTo>
                  <a:cubicBezTo>
                    <a:pt x="307" y="217"/>
                    <a:pt x="307" y="217"/>
                    <a:pt x="307" y="217"/>
                  </a:cubicBezTo>
                  <a:cubicBezTo>
                    <a:pt x="306" y="217"/>
                    <a:pt x="306" y="217"/>
                    <a:pt x="306" y="217"/>
                  </a:cubicBezTo>
                  <a:cubicBezTo>
                    <a:pt x="305" y="217"/>
                    <a:pt x="305" y="217"/>
                    <a:pt x="305" y="217"/>
                  </a:cubicBezTo>
                  <a:cubicBezTo>
                    <a:pt x="304" y="216"/>
                    <a:pt x="304" y="216"/>
                    <a:pt x="304" y="216"/>
                  </a:cubicBezTo>
                  <a:cubicBezTo>
                    <a:pt x="303" y="215"/>
                    <a:pt x="303" y="215"/>
                    <a:pt x="303" y="215"/>
                  </a:cubicBezTo>
                  <a:cubicBezTo>
                    <a:pt x="300" y="215"/>
                    <a:pt x="300" y="215"/>
                    <a:pt x="300" y="215"/>
                  </a:cubicBezTo>
                  <a:cubicBezTo>
                    <a:pt x="299" y="215"/>
                    <a:pt x="299" y="215"/>
                    <a:pt x="299" y="215"/>
                  </a:cubicBezTo>
                  <a:cubicBezTo>
                    <a:pt x="298" y="215"/>
                    <a:pt x="298" y="215"/>
                    <a:pt x="298" y="215"/>
                  </a:cubicBezTo>
                  <a:cubicBezTo>
                    <a:pt x="298" y="215"/>
                    <a:pt x="298" y="215"/>
                    <a:pt x="298" y="215"/>
                  </a:cubicBezTo>
                  <a:cubicBezTo>
                    <a:pt x="297" y="214"/>
                    <a:pt x="297" y="214"/>
                    <a:pt x="297" y="214"/>
                  </a:cubicBezTo>
                  <a:cubicBezTo>
                    <a:pt x="298" y="213"/>
                    <a:pt x="298" y="213"/>
                    <a:pt x="298" y="213"/>
                  </a:cubicBezTo>
                  <a:cubicBezTo>
                    <a:pt x="298" y="214"/>
                    <a:pt x="298" y="214"/>
                    <a:pt x="298" y="214"/>
                  </a:cubicBezTo>
                  <a:cubicBezTo>
                    <a:pt x="299" y="214"/>
                    <a:pt x="299" y="214"/>
                    <a:pt x="299" y="214"/>
                  </a:cubicBezTo>
                  <a:cubicBezTo>
                    <a:pt x="301" y="214"/>
                    <a:pt x="301" y="214"/>
                    <a:pt x="301" y="214"/>
                  </a:cubicBezTo>
                  <a:cubicBezTo>
                    <a:pt x="303" y="214"/>
                    <a:pt x="303" y="214"/>
                    <a:pt x="303" y="214"/>
                  </a:cubicBezTo>
                  <a:cubicBezTo>
                    <a:pt x="304" y="214"/>
                    <a:pt x="304" y="214"/>
                    <a:pt x="304" y="214"/>
                  </a:cubicBezTo>
                  <a:cubicBezTo>
                    <a:pt x="305" y="214"/>
                    <a:pt x="305" y="214"/>
                    <a:pt x="305" y="214"/>
                  </a:cubicBezTo>
                  <a:cubicBezTo>
                    <a:pt x="306" y="213"/>
                    <a:pt x="306" y="213"/>
                    <a:pt x="306" y="213"/>
                  </a:cubicBezTo>
                  <a:cubicBezTo>
                    <a:pt x="307" y="214"/>
                    <a:pt x="307" y="214"/>
                    <a:pt x="307" y="214"/>
                  </a:cubicBezTo>
                  <a:cubicBezTo>
                    <a:pt x="308" y="214"/>
                    <a:pt x="308" y="214"/>
                    <a:pt x="308" y="214"/>
                  </a:cubicBezTo>
                  <a:cubicBezTo>
                    <a:pt x="309" y="214"/>
                    <a:pt x="309" y="214"/>
                    <a:pt x="309" y="214"/>
                  </a:cubicBezTo>
                  <a:cubicBezTo>
                    <a:pt x="309" y="213"/>
                    <a:pt x="309" y="213"/>
                    <a:pt x="309" y="213"/>
                  </a:cubicBezTo>
                  <a:cubicBezTo>
                    <a:pt x="309" y="212"/>
                    <a:pt x="309" y="212"/>
                    <a:pt x="309" y="212"/>
                  </a:cubicBezTo>
                  <a:cubicBezTo>
                    <a:pt x="309" y="211"/>
                    <a:pt x="309" y="211"/>
                    <a:pt x="309" y="211"/>
                  </a:cubicBezTo>
                  <a:cubicBezTo>
                    <a:pt x="309" y="210"/>
                    <a:pt x="309" y="210"/>
                    <a:pt x="309" y="210"/>
                  </a:cubicBezTo>
                  <a:cubicBezTo>
                    <a:pt x="308" y="209"/>
                    <a:pt x="308" y="209"/>
                    <a:pt x="308" y="209"/>
                  </a:cubicBezTo>
                  <a:cubicBezTo>
                    <a:pt x="307" y="210"/>
                    <a:pt x="307" y="210"/>
                    <a:pt x="307" y="210"/>
                  </a:cubicBezTo>
                  <a:cubicBezTo>
                    <a:pt x="306" y="210"/>
                    <a:pt x="306" y="210"/>
                    <a:pt x="306" y="210"/>
                  </a:cubicBezTo>
                  <a:cubicBezTo>
                    <a:pt x="305" y="210"/>
                    <a:pt x="305" y="210"/>
                    <a:pt x="305" y="210"/>
                  </a:cubicBezTo>
                  <a:cubicBezTo>
                    <a:pt x="303" y="210"/>
                    <a:pt x="303" y="210"/>
                    <a:pt x="303" y="210"/>
                  </a:cubicBezTo>
                  <a:cubicBezTo>
                    <a:pt x="303" y="209"/>
                    <a:pt x="303" y="209"/>
                    <a:pt x="303" y="209"/>
                  </a:cubicBezTo>
                  <a:cubicBezTo>
                    <a:pt x="301" y="209"/>
                    <a:pt x="301" y="209"/>
                    <a:pt x="301" y="209"/>
                  </a:cubicBezTo>
                  <a:cubicBezTo>
                    <a:pt x="299" y="209"/>
                    <a:pt x="299" y="209"/>
                    <a:pt x="299" y="209"/>
                  </a:cubicBezTo>
                  <a:cubicBezTo>
                    <a:pt x="299" y="210"/>
                    <a:pt x="299" y="210"/>
                    <a:pt x="299" y="210"/>
                  </a:cubicBezTo>
                  <a:cubicBezTo>
                    <a:pt x="298" y="210"/>
                    <a:pt x="298" y="210"/>
                    <a:pt x="298" y="210"/>
                  </a:cubicBezTo>
                  <a:cubicBezTo>
                    <a:pt x="298" y="208"/>
                    <a:pt x="298" y="208"/>
                    <a:pt x="298" y="208"/>
                  </a:cubicBezTo>
                  <a:cubicBezTo>
                    <a:pt x="298" y="207"/>
                    <a:pt x="298" y="207"/>
                    <a:pt x="298" y="207"/>
                  </a:cubicBezTo>
                  <a:cubicBezTo>
                    <a:pt x="298" y="206"/>
                    <a:pt x="298" y="206"/>
                    <a:pt x="298" y="206"/>
                  </a:cubicBezTo>
                  <a:cubicBezTo>
                    <a:pt x="296" y="207"/>
                    <a:pt x="296" y="207"/>
                    <a:pt x="296" y="207"/>
                  </a:cubicBezTo>
                  <a:cubicBezTo>
                    <a:pt x="295" y="206"/>
                    <a:pt x="295" y="206"/>
                    <a:pt x="295" y="206"/>
                  </a:cubicBezTo>
                  <a:cubicBezTo>
                    <a:pt x="294" y="206"/>
                    <a:pt x="294" y="206"/>
                    <a:pt x="294" y="206"/>
                  </a:cubicBezTo>
                  <a:cubicBezTo>
                    <a:pt x="294" y="205"/>
                    <a:pt x="294" y="205"/>
                    <a:pt x="294" y="205"/>
                  </a:cubicBezTo>
                  <a:cubicBezTo>
                    <a:pt x="295" y="205"/>
                    <a:pt x="295" y="205"/>
                    <a:pt x="295" y="205"/>
                  </a:cubicBezTo>
                  <a:cubicBezTo>
                    <a:pt x="297" y="206"/>
                    <a:pt x="297" y="206"/>
                    <a:pt x="297" y="206"/>
                  </a:cubicBezTo>
                  <a:cubicBezTo>
                    <a:pt x="297" y="205"/>
                    <a:pt x="297" y="205"/>
                    <a:pt x="297" y="205"/>
                  </a:cubicBezTo>
                  <a:cubicBezTo>
                    <a:pt x="297" y="204"/>
                    <a:pt x="297" y="204"/>
                    <a:pt x="297" y="204"/>
                  </a:cubicBezTo>
                  <a:cubicBezTo>
                    <a:pt x="297" y="204"/>
                    <a:pt x="297" y="204"/>
                    <a:pt x="297" y="204"/>
                  </a:cubicBezTo>
                  <a:cubicBezTo>
                    <a:pt x="298" y="203"/>
                    <a:pt x="298" y="203"/>
                    <a:pt x="298" y="203"/>
                  </a:cubicBezTo>
                  <a:cubicBezTo>
                    <a:pt x="297" y="202"/>
                    <a:pt x="297" y="202"/>
                    <a:pt x="297" y="202"/>
                  </a:cubicBezTo>
                  <a:cubicBezTo>
                    <a:pt x="297" y="201"/>
                    <a:pt x="297" y="201"/>
                    <a:pt x="297" y="201"/>
                  </a:cubicBezTo>
                  <a:cubicBezTo>
                    <a:pt x="297" y="200"/>
                    <a:pt x="297" y="200"/>
                    <a:pt x="297" y="200"/>
                  </a:cubicBezTo>
                  <a:cubicBezTo>
                    <a:pt x="297" y="199"/>
                    <a:pt x="297" y="199"/>
                    <a:pt x="297" y="199"/>
                  </a:cubicBezTo>
                  <a:cubicBezTo>
                    <a:pt x="297" y="198"/>
                    <a:pt x="297" y="198"/>
                    <a:pt x="297" y="198"/>
                  </a:cubicBezTo>
                  <a:cubicBezTo>
                    <a:pt x="298" y="198"/>
                    <a:pt x="298" y="198"/>
                    <a:pt x="298" y="198"/>
                  </a:cubicBezTo>
                  <a:cubicBezTo>
                    <a:pt x="298" y="198"/>
                    <a:pt x="298" y="198"/>
                    <a:pt x="298" y="198"/>
                  </a:cubicBezTo>
                  <a:cubicBezTo>
                    <a:pt x="298" y="199"/>
                    <a:pt x="298" y="199"/>
                    <a:pt x="298" y="199"/>
                  </a:cubicBezTo>
                  <a:cubicBezTo>
                    <a:pt x="299" y="200"/>
                    <a:pt x="299" y="200"/>
                    <a:pt x="299" y="200"/>
                  </a:cubicBezTo>
                  <a:cubicBezTo>
                    <a:pt x="300" y="200"/>
                    <a:pt x="300" y="200"/>
                    <a:pt x="300" y="200"/>
                  </a:cubicBezTo>
                  <a:cubicBezTo>
                    <a:pt x="301" y="199"/>
                    <a:pt x="301" y="199"/>
                    <a:pt x="301" y="199"/>
                  </a:cubicBezTo>
                  <a:cubicBezTo>
                    <a:pt x="303" y="197"/>
                    <a:pt x="303" y="197"/>
                    <a:pt x="303" y="197"/>
                  </a:cubicBezTo>
                  <a:cubicBezTo>
                    <a:pt x="304" y="197"/>
                    <a:pt x="304" y="197"/>
                    <a:pt x="304" y="197"/>
                  </a:cubicBezTo>
                  <a:cubicBezTo>
                    <a:pt x="304" y="197"/>
                    <a:pt x="304" y="197"/>
                    <a:pt x="304" y="197"/>
                  </a:cubicBezTo>
                  <a:cubicBezTo>
                    <a:pt x="304" y="196"/>
                    <a:pt x="304" y="196"/>
                    <a:pt x="304" y="196"/>
                  </a:cubicBezTo>
                  <a:cubicBezTo>
                    <a:pt x="303" y="196"/>
                    <a:pt x="303" y="196"/>
                    <a:pt x="303" y="196"/>
                  </a:cubicBezTo>
                  <a:cubicBezTo>
                    <a:pt x="301" y="196"/>
                    <a:pt x="301" y="196"/>
                    <a:pt x="301" y="196"/>
                  </a:cubicBezTo>
                  <a:cubicBezTo>
                    <a:pt x="301" y="195"/>
                    <a:pt x="301" y="195"/>
                    <a:pt x="301" y="195"/>
                  </a:cubicBezTo>
                  <a:cubicBezTo>
                    <a:pt x="302" y="195"/>
                    <a:pt x="302" y="195"/>
                    <a:pt x="302" y="195"/>
                  </a:cubicBezTo>
                  <a:cubicBezTo>
                    <a:pt x="304" y="195"/>
                    <a:pt x="304" y="195"/>
                    <a:pt x="304" y="195"/>
                  </a:cubicBezTo>
                  <a:cubicBezTo>
                    <a:pt x="304" y="195"/>
                    <a:pt x="304" y="195"/>
                    <a:pt x="304" y="195"/>
                  </a:cubicBezTo>
                  <a:cubicBezTo>
                    <a:pt x="305" y="195"/>
                    <a:pt x="305" y="195"/>
                    <a:pt x="305" y="195"/>
                  </a:cubicBezTo>
                  <a:cubicBezTo>
                    <a:pt x="305" y="194"/>
                    <a:pt x="305" y="194"/>
                    <a:pt x="305" y="194"/>
                  </a:cubicBezTo>
                  <a:cubicBezTo>
                    <a:pt x="305" y="194"/>
                    <a:pt x="305" y="194"/>
                    <a:pt x="305" y="194"/>
                  </a:cubicBezTo>
                  <a:cubicBezTo>
                    <a:pt x="306" y="193"/>
                    <a:pt x="306" y="193"/>
                    <a:pt x="306" y="193"/>
                  </a:cubicBezTo>
                  <a:cubicBezTo>
                    <a:pt x="308" y="193"/>
                    <a:pt x="308" y="193"/>
                    <a:pt x="308" y="193"/>
                  </a:cubicBezTo>
                  <a:cubicBezTo>
                    <a:pt x="309" y="195"/>
                    <a:pt x="309" y="195"/>
                    <a:pt x="309" y="195"/>
                  </a:cubicBezTo>
                  <a:cubicBezTo>
                    <a:pt x="309" y="195"/>
                    <a:pt x="309" y="195"/>
                    <a:pt x="309" y="195"/>
                  </a:cubicBezTo>
                  <a:cubicBezTo>
                    <a:pt x="310" y="195"/>
                    <a:pt x="310" y="195"/>
                    <a:pt x="310" y="195"/>
                  </a:cubicBezTo>
                  <a:cubicBezTo>
                    <a:pt x="311" y="195"/>
                    <a:pt x="311" y="195"/>
                    <a:pt x="311" y="195"/>
                  </a:cubicBezTo>
                  <a:cubicBezTo>
                    <a:pt x="312" y="196"/>
                    <a:pt x="312" y="196"/>
                    <a:pt x="312" y="196"/>
                  </a:cubicBezTo>
                  <a:cubicBezTo>
                    <a:pt x="312" y="197"/>
                    <a:pt x="312" y="197"/>
                    <a:pt x="312" y="197"/>
                  </a:cubicBezTo>
                  <a:cubicBezTo>
                    <a:pt x="312" y="198"/>
                    <a:pt x="312" y="198"/>
                    <a:pt x="312" y="198"/>
                  </a:cubicBezTo>
                  <a:cubicBezTo>
                    <a:pt x="313" y="198"/>
                    <a:pt x="313" y="198"/>
                    <a:pt x="313" y="198"/>
                  </a:cubicBezTo>
                  <a:cubicBezTo>
                    <a:pt x="314" y="198"/>
                    <a:pt x="314" y="198"/>
                    <a:pt x="314" y="198"/>
                  </a:cubicBezTo>
                  <a:cubicBezTo>
                    <a:pt x="315" y="198"/>
                    <a:pt x="315" y="198"/>
                    <a:pt x="315" y="198"/>
                  </a:cubicBezTo>
                  <a:cubicBezTo>
                    <a:pt x="315" y="199"/>
                    <a:pt x="315" y="199"/>
                    <a:pt x="315" y="199"/>
                  </a:cubicBezTo>
                  <a:cubicBezTo>
                    <a:pt x="317" y="200"/>
                    <a:pt x="317" y="200"/>
                    <a:pt x="317" y="200"/>
                  </a:cubicBezTo>
                  <a:cubicBezTo>
                    <a:pt x="318" y="201"/>
                    <a:pt x="318" y="201"/>
                    <a:pt x="318" y="201"/>
                  </a:cubicBezTo>
                  <a:cubicBezTo>
                    <a:pt x="319" y="202"/>
                    <a:pt x="319" y="202"/>
                    <a:pt x="319" y="202"/>
                  </a:cubicBezTo>
                  <a:cubicBezTo>
                    <a:pt x="319" y="201"/>
                    <a:pt x="319" y="201"/>
                    <a:pt x="319" y="201"/>
                  </a:cubicBezTo>
                  <a:cubicBezTo>
                    <a:pt x="319" y="199"/>
                    <a:pt x="319" y="199"/>
                    <a:pt x="319" y="199"/>
                  </a:cubicBezTo>
                  <a:cubicBezTo>
                    <a:pt x="320" y="198"/>
                    <a:pt x="320" y="198"/>
                    <a:pt x="320" y="198"/>
                  </a:cubicBezTo>
                  <a:cubicBezTo>
                    <a:pt x="321" y="196"/>
                    <a:pt x="321" y="196"/>
                    <a:pt x="321" y="196"/>
                  </a:cubicBezTo>
                  <a:cubicBezTo>
                    <a:pt x="320" y="195"/>
                    <a:pt x="320" y="195"/>
                    <a:pt x="320" y="195"/>
                  </a:cubicBezTo>
                  <a:cubicBezTo>
                    <a:pt x="321" y="193"/>
                    <a:pt x="321" y="193"/>
                    <a:pt x="321" y="193"/>
                  </a:cubicBezTo>
                  <a:cubicBezTo>
                    <a:pt x="321" y="191"/>
                    <a:pt x="321" y="191"/>
                    <a:pt x="321" y="191"/>
                  </a:cubicBezTo>
                  <a:cubicBezTo>
                    <a:pt x="322" y="190"/>
                    <a:pt x="322" y="190"/>
                    <a:pt x="322" y="190"/>
                  </a:cubicBezTo>
                  <a:cubicBezTo>
                    <a:pt x="322" y="189"/>
                    <a:pt x="322" y="189"/>
                    <a:pt x="322" y="189"/>
                  </a:cubicBezTo>
                  <a:cubicBezTo>
                    <a:pt x="321" y="188"/>
                    <a:pt x="321" y="188"/>
                    <a:pt x="321" y="188"/>
                  </a:cubicBezTo>
                  <a:cubicBezTo>
                    <a:pt x="320" y="187"/>
                    <a:pt x="320" y="187"/>
                    <a:pt x="320" y="187"/>
                  </a:cubicBezTo>
                  <a:cubicBezTo>
                    <a:pt x="319" y="186"/>
                    <a:pt x="319" y="186"/>
                    <a:pt x="319" y="186"/>
                  </a:cubicBezTo>
                  <a:cubicBezTo>
                    <a:pt x="318" y="186"/>
                    <a:pt x="318" y="186"/>
                    <a:pt x="318" y="186"/>
                  </a:cubicBezTo>
                  <a:cubicBezTo>
                    <a:pt x="318" y="185"/>
                    <a:pt x="318" y="185"/>
                    <a:pt x="318" y="185"/>
                  </a:cubicBezTo>
                  <a:cubicBezTo>
                    <a:pt x="318" y="185"/>
                    <a:pt x="318" y="185"/>
                    <a:pt x="318" y="185"/>
                  </a:cubicBezTo>
                  <a:cubicBezTo>
                    <a:pt x="317" y="185"/>
                    <a:pt x="317" y="185"/>
                    <a:pt x="317" y="185"/>
                  </a:cubicBezTo>
                  <a:cubicBezTo>
                    <a:pt x="316" y="186"/>
                    <a:pt x="316" y="186"/>
                    <a:pt x="316" y="186"/>
                  </a:cubicBezTo>
                  <a:cubicBezTo>
                    <a:pt x="315" y="188"/>
                    <a:pt x="315" y="188"/>
                    <a:pt x="315" y="188"/>
                  </a:cubicBezTo>
                  <a:cubicBezTo>
                    <a:pt x="314" y="188"/>
                    <a:pt x="314" y="188"/>
                    <a:pt x="314" y="188"/>
                  </a:cubicBezTo>
                  <a:cubicBezTo>
                    <a:pt x="313" y="188"/>
                    <a:pt x="313" y="188"/>
                    <a:pt x="313" y="188"/>
                  </a:cubicBezTo>
                  <a:cubicBezTo>
                    <a:pt x="313" y="187"/>
                    <a:pt x="313" y="187"/>
                    <a:pt x="313" y="187"/>
                  </a:cubicBezTo>
                  <a:cubicBezTo>
                    <a:pt x="313" y="186"/>
                    <a:pt x="313" y="186"/>
                    <a:pt x="313" y="186"/>
                  </a:cubicBezTo>
                  <a:cubicBezTo>
                    <a:pt x="313" y="185"/>
                    <a:pt x="313" y="185"/>
                    <a:pt x="313" y="185"/>
                  </a:cubicBezTo>
                  <a:cubicBezTo>
                    <a:pt x="311" y="184"/>
                    <a:pt x="311" y="184"/>
                    <a:pt x="311" y="184"/>
                  </a:cubicBezTo>
                  <a:cubicBezTo>
                    <a:pt x="310" y="185"/>
                    <a:pt x="310" y="185"/>
                    <a:pt x="310" y="185"/>
                  </a:cubicBezTo>
                  <a:cubicBezTo>
                    <a:pt x="310" y="184"/>
                    <a:pt x="310" y="184"/>
                    <a:pt x="310" y="184"/>
                  </a:cubicBezTo>
                  <a:cubicBezTo>
                    <a:pt x="310" y="184"/>
                    <a:pt x="310" y="184"/>
                    <a:pt x="310" y="184"/>
                  </a:cubicBezTo>
                  <a:cubicBezTo>
                    <a:pt x="310" y="183"/>
                    <a:pt x="310" y="183"/>
                    <a:pt x="310" y="183"/>
                  </a:cubicBezTo>
                  <a:cubicBezTo>
                    <a:pt x="309" y="182"/>
                    <a:pt x="309" y="182"/>
                    <a:pt x="309" y="182"/>
                  </a:cubicBezTo>
                  <a:cubicBezTo>
                    <a:pt x="309" y="182"/>
                    <a:pt x="309" y="182"/>
                    <a:pt x="309" y="182"/>
                  </a:cubicBezTo>
                  <a:cubicBezTo>
                    <a:pt x="309" y="181"/>
                    <a:pt x="309" y="181"/>
                    <a:pt x="309" y="181"/>
                  </a:cubicBezTo>
                  <a:cubicBezTo>
                    <a:pt x="310" y="181"/>
                    <a:pt x="310" y="181"/>
                    <a:pt x="310" y="181"/>
                  </a:cubicBezTo>
                  <a:cubicBezTo>
                    <a:pt x="311" y="181"/>
                    <a:pt x="311" y="181"/>
                    <a:pt x="311" y="181"/>
                  </a:cubicBezTo>
                  <a:cubicBezTo>
                    <a:pt x="311" y="181"/>
                    <a:pt x="311" y="181"/>
                    <a:pt x="311" y="181"/>
                  </a:cubicBezTo>
                  <a:cubicBezTo>
                    <a:pt x="310" y="180"/>
                    <a:pt x="310" y="180"/>
                    <a:pt x="310" y="180"/>
                  </a:cubicBezTo>
                  <a:cubicBezTo>
                    <a:pt x="310" y="178"/>
                    <a:pt x="310" y="178"/>
                    <a:pt x="310" y="178"/>
                  </a:cubicBezTo>
                  <a:cubicBezTo>
                    <a:pt x="310" y="178"/>
                    <a:pt x="310" y="178"/>
                    <a:pt x="310" y="178"/>
                  </a:cubicBezTo>
                  <a:cubicBezTo>
                    <a:pt x="311" y="177"/>
                    <a:pt x="311" y="177"/>
                    <a:pt x="311" y="177"/>
                  </a:cubicBezTo>
                  <a:cubicBezTo>
                    <a:pt x="311" y="178"/>
                    <a:pt x="311" y="178"/>
                    <a:pt x="311" y="178"/>
                  </a:cubicBezTo>
                  <a:cubicBezTo>
                    <a:pt x="312" y="178"/>
                    <a:pt x="312" y="178"/>
                    <a:pt x="312" y="178"/>
                  </a:cubicBezTo>
                  <a:cubicBezTo>
                    <a:pt x="312" y="179"/>
                    <a:pt x="312" y="179"/>
                    <a:pt x="312" y="179"/>
                  </a:cubicBezTo>
                  <a:cubicBezTo>
                    <a:pt x="314" y="181"/>
                    <a:pt x="314" y="181"/>
                    <a:pt x="314" y="181"/>
                  </a:cubicBezTo>
                  <a:cubicBezTo>
                    <a:pt x="315" y="182"/>
                    <a:pt x="315" y="182"/>
                    <a:pt x="315" y="182"/>
                  </a:cubicBezTo>
                  <a:cubicBezTo>
                    <a:pt x="316" y="182"/>
                    <a:pt x="316" y="182"/>
                    <a:pt x="316" y="182"/>
                  </a:cubicBezTo>
                  <a:cubicBezTo>
                    <a:pt x="317" y="181"/>
                    <a:pt x="317" y="181"/>
                    <a:pt x="317" y="181"/>
                  </a:cubicBezTo>
                  <a:cubicBezTo>
                    <a:pt x="316" y="178"/>
                    <a:pt x="316" y="178"/>
                    <a:pt x="316" y="178"/>
                  </a:cubicBezTo>
                  <a:cubicBezTo>
                    <a:pt x="315" y="177"/>
                    <a:pt x="315" y="177"/>
                    <a:pt x="315" y="177"/>
                  </a:cubicBezTo>
                  <a:cubicBezTo>
                    <a:pt x="313" y="176"/>
                    <a:pt x="313" y="176"/>
                    <a:pt x="313" y="176"/>
                  </a:cubicBezTo>
                  <a:cubicBezTo>
                    <a:pt x="312" y="176"/>
                    <a:pt x="312" y="176"/>
                    <a:pt x="312" y="176"/>
                  </a:cubicBezTo>
                  <a:cubicBezTo>
                    <a:pt x="311" y="174"/>
                    <a:pt x="311" y="174"/>
                    <a:pt x="311" y="174"/>
                  </a:cubicBezTo>
                  <a:cubicBezTo>
                    <a:pt x="310" y="172"/>
                    <a:pt x="310" y="172"/>
                    <a:pt x="310" y="172"/>
                  </a:cubicBezTo>
                  <a:cubicBezTo>
                    <a:pt x="309" y="171"/>
                    <a:pt x="309" y="171"/>
                    <a:pt x="309" y="171"/>
                  </a:cubicBezTo>
                  <a:cubicBezTo>
                    <a:pt x="308" y="171"/>
                    <a:pt x="308" y="171"/>
                    <a:pt x="308" y="171"/>
                  </a:cubicBezTo>
                  <a:cubicBezTo>
                    <a:pt x="307" y="170"/>
                    <a:pt x="307" y="170"/>
                    <a:pt x="307" y="170"/>
                  </a:cubicBezTo>
                  <a:cubicBezTo>
                    <a:pt x="307" y="169"/>
                    <a:pt x="307" y="169"/>
                    <a:pt x="307" y="169"/>
                  </a:cubicBezTo>
                  <a:cubicBezTo>
                    <a:pt x="308" y="168"/>
                    <a:pt x="308" y="168"/>
                    <a:pt x="308" y="168"/>
                  </a:cubicBezTo>
                  <a:cubicBezTo>
                    <a:pt x="308" y="167"/>
                    <a:pt x="308" y="167"/>
                    <a:pt x="308" y="167"/>
                  </a:cubicBezTo>
                  <a:cubicBezTo>
                    <a:pt x="307" y="167"/>
                    <a:pt x="307" y="167"/>
                    <a:pt x="307" y="167"/>
                  </a:cubicBezTo>
                  <a:cubicBezTo>
                    <a:pt x="307" y="166"/>
                    <a:pt x="307" y="166"/>
                    <a:pt x="307" y="166"/>
                  </a:cubicBezTo>
                  <a:cubicBezTo>
                    <a:pt x="308" y="165"/>
                    <a:pt x="308" y="165"/>
                    <a:pt x="308" y="165"/>
                  </a:cubicBezTo>
                  <a:cubicBezTo>
                    <a:pt x="309" y="165"/>
                    <a:pt x="309" y="165"/>
                    <a:pt x="309" y="165"/>
                  </a:cubicBezTo>
                  <a:cubicBezTo>
                    <a:pt x="310" y="165"/>
                    <a:pt x="310" y="165"/>
                    <a:pt x="310" y="165"/>
                  </a:cubicBezTo>
                  <a:cubicBezTo>
                    <a:pt x="311" y="165"/>
                    <a:pt x="311" y="165"/>
                    <a:pt x="311" y="165"/>
                  </a:cubicBezTo>
                  <a:cubicBezTo>
                    <a:pt x="311" y="166"/>
                    <a:pt x="311" y="166"/>
                    <a:pt x="311" y="166"/>
                  </a:cubicBezTo>
                  <a:cubicBezTo>
                    <a:pt x="310" y="167"/>
                    <a:pt x="310" y="167"/>
                    <a:pt x="310" y="167"/>
                  </a:cubicBezTo>
                  <a:cubicBezTo>
                    <a:pt x="311" y="167"/>
                    <a:pt x="311" y="167"/>
                    <a:pt x="311" y="167"/>
                  </a:cubicBezTo>
                  <a:cubicBezTo>
                    <a:pt x="312" y="168"/>
                    <a:pt x="312" y="168"/>
                    <a:pt x="312" y="168"/>
                  </a:cubicBezTo>
                  <a:cubicBezTo>
                    <a:pt x="312" y="169"/>
                    <a:pt x="312" y="169"/>
                    <a:pt x="312" y="169"/>
                  </a:cubicBezTo>
                  <a:cubicBezTo>
                    <a:pt x="312" y="170"/>
                    <a:pt x="312" y="170"/>
                    <a:pt x="312" y="170"/>
                  </a:cubicBezTo>
                  <a:cubicBezTo>
                    <a:pt x="313" y="170"/>
                    <a:pt x="313" y="170"/>
                    <a:pt x="313" y="170"/>
                  </a:cubicBezTo>
                  <a:cubicBezTo>
                    <a:pt x="315" y="169"/>
                    <a:pt x="315" y="169"/>
                    <a:pt x="315" y="169"/>
                  </a:cubicBezTo>
                  <a:cubicBezTo>
                    <a:pt x="316" y="167"/>
                    <a:pt x="316" y="167"/>
                    <a:pt x="316" y="167"/>
                  </a:cubicBezTo>
                  <a:cubicBezTo>
                    <a:pt x="316" y="165"/>
                    <a:pt x="316" y="165"/>
                    <a:pt x="316" y="165"/>
                  </a:cubicBezTo>
                  <a:cubicBezTo>
                    <a:pt x="317" y="164"/>
                    <a:pt x="317" y="164"/>
                    <a:pt x="317" y="164"/>
                  </a:cubicBezTo>
                  <a:cubicBezTo>
                    <a:pt x="317" y="163"/>
                    <a:pt x="317" y="163"/>
                    <a:pt x="317" y="163"/>
                  </a:cubicBezTo>
                  <a:cubicBezTo>
                    <a:pt x="317" y="161"/>
                    <a:pt x="317" y="161"/>
                    <a:pt x="317" y="161"/>
                  </a:cubicBezTo>
                  <a:cubicBezTo>
                    <a:pt x="318" y="160"/>
                    <a:pt x="318" y="160"/>
                    <a:pt x="318" y="160"/>
                  </a:cubicBezTo>
                  <a:cubicBezTo>
                    <a:pt x="319" y="159"/>
                    <a:pt x="319" y="159"/>
                    <a:pt x="319" y="159"/>
                  </a:cubicBezTo>
                  <a:cubicBezTo>
                    <a:pt x="319" y="156"/>
                    <a:pt x="319" y="156"/>
                    <a:pt x="319" y="156"/>
                  </a:cubicBezTo>
                  <a:cubicBezTo>
                    <a:pt x="319" y="154"/>
                    <a:pt x="319" y="154"/>
                    <a:pt x="319" y="154"/>
                  </a:cubicBezTo>
                  <a:cubicBezTo>
                    <a:pt x="318" y="153"/>
                    <a:pt x="318" y="153"/>
                    <a:pt x="318" y="153"/>
                  </a:cubicBezTo>
                  <a:cubicBezTo>
                    <a:pt x="319" y="150"/>
                    <a:pt x="319" y="150"/>
                    <a:pt x="319" y="150"/>
                  </a:cubicBezTo>
                  <a:cubicBezTo>
                    <a:pt x="320" y="148"/>
                    <a:pt x="320" y="148"/>
                    <a:pt x="320" y="148"/>
                  </a:cubicBezTo>
                  <a:cubicBezTo>
                    <a:pt x="320" y="145"/>
                    <a:pt x="320" y="145"/>
                    <a:pt x="320" y="145"/>
                  </a:cubicBezTo>
                  <a:cubicBezTo>
                    <a:pt x="321" y="144"/>
                    <a:pt x="321" y="144"/>
                    <a:pt x="321" y="144"/>
                  </a:cubicBezTo>
                  <a:cubicBezTo>
                    <a:pt x="321" y="143"/>
                    <a:pt x="321" y="143"/>
                    <a:pt x="321" y="143"/>
                  </a:cubicBezTo>
                  <a:cubicBezTo>
                    <a:pt x="322" y="141"/>
                    <a:pt x="322" y="141"/>
                    <a:pt x="322" y="141"/>
                  </a:cubicBezTo>
                  <a:cubicBezTo>
                    <a:pt x="322" y="139"/>
                    <a:pt x="322" y="139"/>
                    <a:pt x="322" y="139"/>
                  </a:cubicBezTo>
                  <a:cubicBezTo>
                    <a:pt x="323" y="138"/>
                    <a:pt x="323" y="138"/>
                    <a:pt x="323" y="138"/>
                  </a:cubicBezTo>
                  <a:cubicBezTo>
                    <a:pt x="324" y="136"/>
                    <a:pt x="324" y="136"/>
                    <a:pt x="324" y="136"/>
                  </a:cubicBezTo>
                  <a:cubicBezTo>
                    <a:pt x="327" y="132"/>
                    <a:pt x="327" y="132"/>
                    <a:pt x="327" y="132"/>
                  </a:cubicBezTo>
                  <a:cubicBezTo>
                    <a:pt x="328" y="130"/>
                    <a:pt x="328" y="130"/>
                    <a:pt x="328" y="130"/>
                  </a:cubicBezTo>
                  <a:cubicBezTo>
                    <a:pt x="331" y="128"/>
                    <a:pt x="331" y="128"/>
                    <a:pt x="331" y="128"/>
                  </a:cubicBezTo>
                  <a:cubicBezTo>
                    <a:pt x="331" y="126"/>
                    <a:pt x="331" y="126"/>
                    <a:pt x="331" y="126"/>
                  </a:cubicBezTo>
                  <a:cubicBezTo>
                    <a:pt x="333" y="125"/>
                    <a:pt x="333" y="125"/>
                    <a:pt x="333" y="125"/>
                  </a:cubicBezTo>
                  <a:cubicBezTo>
                    <a:pt x="334" y="123"/>
                    <a:pt x="334" y="123"/>
                    <a:pt x="334" y="123"/>
                  </a:cubicBezTo>
                  <a:cubicBezTo>
                    <a:pt x="335" y="121"/>
                    <a:pt x="335" y="121"/>
                    <a:pt x="335" y="121"/>
                  </a:cubicBezTo>
                  <a:cubicBezTo>
                    <a:pt x="336" y="121"/>
                    <a:pt x="336" y="121"/>
                    <a:pt x="336" y="121"/>
                  </a:cubicBezTo>
                  <a:cubicBezTo>
                    <a:pt x="336" y="120"/>
                    <a:pt x="336" y="120"/>
                    <a:pt x="336" y="120"/>
                  </a:cubicBezTo>
                  <a:cubicBezTo>
                    <a:pt x="335" y="119"/>
                    <a:pt x="335" y="119"/>
                    <a:pt x="335" y="119"/>
                  </a:cubicBezTo>
                  <a:cubicBezTo>
                    <a:pt x="333" y="119"/>
                    <a:pt x="333" y="119"/>
                    <a:pt x="333" y="119"/>
                  </a:cubicBezTo>
                  <a:cubicBezTo>
                    <a:pt x="332" y="118"/>
                    <a:pt x="332" y="118"/>
                    <a:pt x="332" y="118"/>
                  </a:cubicBezTo>
                  <a:cubicBezTo>
                    <a:pt x="332" y="117"/>
                    <a:pt x="332" y="117"/>
                    <a:pt x="332" y="117"/>
                  </a:cubicBezTo>
                  <a:cubicBezTo>
                    <a:pt x="330" y="118"/>
                    <a:pt x="330" y="118"/>
                    <a:pt x="330" y="118"/>
                  </a:cubicBezTo>
                  <a:cubicBezTo>
                    <a:pt x="328" y="118"/>
                    <a:pt x="328" y="118"/>
                    <a:pt x="328" y="118"/>
                  </a:cubicBezTo>
                  <a:cubicBezTo>
                    <a:pt x="325" y="119"/>
                    <a:pt x="325" y="119"/>
                    <a:pt x="325" y="119"/>
                  </a:cubicBezTo>
                  <a:cubicBezTo>
                    <a:pt x="323" y="120"/>
                    <a:pt x="323" y="120"/>
                    <a:pt x="323" y="120"/>
                  </a:cubicBezTo>
                  <a:cubicBezTo>
                    <a:pt x="322" y="121"/>
                    <a:pt x="322" y="121"/>
                    <a:pt x="322" y="121"/>
                  </a:cubicBezTo>
                  <a:cubicBezTo>
                    <a:pt x="321" y="122"/>
                    <a:pt x="321" y="122"/>
                    <a:pt x="321" y="122"/>
                  </a:cubicBezTo>
                  <a:cubicBezTo>
                    <a:pt x="320" y="123"/>
                    <a:pt x="320" y="123"/>
                    <a:pt x="320" y="123"/>
                  </a:cubicBezTo>
                  <a:cubicBezTo>
                    <a:pt x="319" y="123"/>
                    <a:pt x="319" y="123"/>
                    <a:pt x="319" y="123"/>
                  </a:cubicBezTo>
                  <a:cubicBezTo>
                    <a:pt x="318" y="123"/>
                    <a:pt x="318" y="123"/>
                    <a:pt x="318" y="123"/>
                  </a:cubicBezTo>
                  <a:cubicBezTo>
                    <a:pt x="317" y="122"/>
                    <a:pt x="317" y="122"/>
                    <a:pt x="317" y="122"/>
                  </a:cubicBezTo>
                  <a:cubicBezTo>
                    <a:pt x="317" y="121"/>
                    <a:pt x="317" y="121"/>
                    <a:pt x="317" y="121"/>
                  </a:cubicBezTo>
                  <a:cubicBezTo>
                    <a:pt x="318" y="121"/>
                    <a:pt x="318" y="121"/>
                    <a:pt x="318" y="121"/>
                  </a:cubicBezTo>
                  <a:cubicBezTo>
                    <a:pt x="319" y="121"/>
                    <a:pt x="319" y="121"/>
                    <a:pt x="319" y="121"/>
                  </a:cubicBezTo>
                  <a:cubicBezTo>
                    <a:pt x="319" y="119"/>
                    <a:pt x="319" y="119"/>
                    <a:pt x="319" y="119"/>
                  </a:cubicBezTo>
                  <a:cubicBezTo>
                    <a:pt x="318" y="118"/>
                    <a:pt x="318" y="118"/>
                    <a:pt x="318" y="118"/>
                  </a:cubicBezTo>
                  <a:cubicBezTo>
                    <a:pt x="317" y="118"/>
                    <a:pt x="317" y="118"/>
                    <a:pt x="317" y="118"/>
                  </a:cubicBezTo>
                  <a:cubicBezTo>
                    <a:pt x="316" y="118"/>
                    <a:pt x="316" y="118"/>
                    <a:pt x="316" y="118"/>
                  </a:cubicBezTo>
                  <a:cubicBezTo>
                    <a:pt x="317" y="117"/>
                    <a:pt x="317" y="117"/>
                    <a:pt x="317" y="117"/>
                  </a:cubicBezTo>
                  <a:cubicBezTo>
                    <a:pt x="318" y="116"/>
                    <a:pt x="318" y="116"/>
                    <a:pt x="318" y="116"/>
                  </a:cubicBezTo>
                  <a:cubicBezTo>
                    <a:pt x="320" y="115"/>
                    <a:pt x="320" y="115"/>
                    <a:pt x="320" y="115"/>
                  </a:cubicBezTo>
                  <a:cubicBezTo>
                    <a:pt x="321" y="113"/>
                    <a:pt x="321" y="113"/>
                    <a:pt x="321" y="113"/>
                  </a:cubicBezTo>
                  <a:cubicBezTo>
                    <a:pt x="322" y="112"/>
                    <a:pt x="322" y="112"/>
                    <a:pt x="322" y="112"/>
                  </a:cubicBezTo>
                  <a:cubicBezTo>
                    <a:pt x="324" y="112"/>
                    <a:pt x="324" y="112"/>
                    <a:pt x="324" y="112"/>
                  </a:cubicBezTo>
                  <a:cubicBezTo>
                    <a:pt x="326" y="112"/>
                    <a:pt x="326" y="112"/>
                    <a:pt x="326" y="112"/>
                  </a:cubicBezTo>
                  <a:cubicBezTo>
                    <a:pt x="329" y="115"/>
                    <a:pt x="329" y="115"/>
                    <a:pt x="329" y="115"/>
                  </a:cubicBezTo>
                  <a:cubicBezTo>
                    <a:pt x="330" y="116"/>
                    <a:pt x="330" y="116"/>
                    <a:pt x="330" y="116"/>
                  </a:cubicBezTo>
                  <a:cubicBezTo>
                    <a:pt x="333" y="116"/>
                    <a:pt x="333" y="116"/>
                    <a:pt x="333" y="116"/>
                  </a:cubicBezTo>
                  <a:cubicBezTo>
                    <a:pt x="335" y="116"/>
                    <a:pt x="335" y="116"/>
                    <a:pt x="335" y="116"/>
                  </a:cubicBezTo>
                  <a:cubicBezTo>
                    <a:pt x="337" y="116"/>
                    <a:pt x="337" y="116"/>
                    <a:pt x="337" y="116"/>
                  </a:cubicBezTo>
                  <a:cubicBezTo>
                    <a:pt x="340" y="115"/>
                    <a:pt x="340" y="115"/>
                    <a:pt x="340" y="115"/>
                  </a:cubicBezTo>
                  <a:cubicBezTo>
                    <a:pt x="341" y="114"/>
                    <a:pt x="341" y="114"/>
                    <a:pt x="341" y="114"/>
                  </a:cubicBezTo>
                  <a:cubicBezTo>
                    <a:pt x="341" y="113"/>
                    <a:pt x="341" y="113"/>
                    <a:pt x="341" y="113"/>
                  </a:cubicBezTo>
                  <a:cubicBezTo>
                    <a:pt x="341" y="112"/>
                    <a:pt x="341" y="112"/>
                    <a:pt x="341" y="112"/>
                  </a:cubicBezTo>
                  <a:cubicBezTo>
                    <a:pt x="342" y="112"/>
                    <a:pt x="342" y="112"/>
                    <a:pt x="342" y="112"/>
                  </a:cubicBezTo>
                  <a:cubicBezTo>
                    <a:pt x="343" y="112"/>
                    <a:pt x="343" y="112"/>
                    <a:pt x="343" y="112"/>
                  </a:cubicBezTo>
                  <a:cubicBezTo>
                    <a:pt x="344" y="111"/>
                    <a:pt x="344" y="111"/>
                    <a:pt x="344" y="111"/>
                  </a:cubicBezTo>
                  <a:cubicBezTo>
                    <a:pt x="344" y="109"/>
                    <a:pt x="344" y="109"/>
                    <a:pt x="344" y="109"/>
                  </a:cubicBezTo>
                  <a:cubicBezTo>
                    <a:pt x="343" y="108"/>
                    <a:pt x="343" y="108"/>
                    <a:pt x="343" y="108"/>
                  </a:cubicBezTo>
                  <a:cubicBezTo>
                    <a:pt x="342" y="108"/>
                    <a:pt x="342" y="108"/>
                    <a:pt x="342" y="108"/>
                  </a:cubicBezTo>
                  <a:cubicBezTo>
                    <a:pt x="341" y="107"/>
                    <a:pt x="341" y="107"/>
                    <a:pt x="341" y="107"/>
                  </a:cubicBezTo>
                  <a:cubicBezTo>
                    <a:pt x="340" y="106"/>
                    <a:pt x="340" y="106"/>
                    <a:pt x="340" y="106"/>
                  </a:cubicBezTo>
                  <a:cubicBezTo>
                    <a:pt x="339" y="107"/>
                    <a:pt x="339" y="107"/>
                    <a:pt x="339" y="107"/>
                  </a:cubicBezTo>
                  <a:cubicBezTo>
                    <a:pt x="338" y="108"/>
                    <a:pt x="338" y="108"/>
                    <a:pt x="338" y="108"/>
                  </a:cubicBezTo>
                  <a:cubicBezTo>
                    <a:pt x="337" y="108"/>
                    <a:pt x="337" y="108"/>
                    <a:pt x="337" y="108"/>
                  </a:cubicBezTo>
                  <a:cubicBezTo>
                    <a:pt x="336" y="107"/>
                    <a:pt x="336" y="107"/>
                    <a:pt x="336" y="107"/>
                  </a:cubicBezTo>
                  <a:cubicBezTo>
                    <a:pt x="332" y="107"/>
                    <a:pt x="332" y="107"/>
                    <a:pt x="332" y="107"/>
                  </a:cubicBezTo>
                  <a:cubicBezTo>
                    <a:pt x="331" y="106"/>
                    <a:pt x="331" y="106"/>
                    <a:pt x="331" y="106"/>
                  </a:cubicBezTo>
                  <a:cubicBezTo>
                    <a:pt x="329" y="106"/>
                    <a:pt x="329" y="106"/>
                    <a:pt x="329" y="106"/>
                  </a:cubicBezTo>
                  <a:cubicBezTo>
                    <a:pt x="328" y="105"/>
                    <a:pt x="328" y="105"/>
                    <a:pt x="328" y="105"/>
                  </a:cubicBezTo>
                  <a:cubicBezTo>
                    <a:pt x="327" y="106"/>
                    <a:pt x="327" y="106"/>
                    <a:pt x="327" y="106"/>
                  </a:cubicBezTo>
                  <a:cubicBezTo>
                    <a:pt x="323" y="106"/>
                    <a:pt x="323" y="106"/>
                    <a:pt x="323" y="106"/>
                  </a:cubicBezTo>
                  <a:cubicBezTo>
                    <a:pt x="322" y="106"/>
                    <a:pt x="322" y="106"/>
                    <a:pt x="322" y="106"/>
                  </a:cubicBezTo>
                  <a:cubicBezTo>
                    <a:pt x="321" y="105"/>
                    <a:pt x="321" y="105"/>
                    <a:pt x="321" y="105"/>
                  </a:cubicBezTo>
                  <a:cubicBezTo>
                    <a:pt x="322" y="105"/>
                    <a:pt x="322" y="105"/>
                    <a:pt x="322" y="105"/>
                  </a:cubicBezTo>
                  <a:cubicBezTo>
                    <a:pt x="323" y="106"/>
                    <a:pt x="323" y="106"/>
                    <a:pt x="323" y="106"/>
                  </a:cubicBezTo>
                  <a:cubicBezTo>
                    <a:pt x="325" y="105"/>
                    <a:pt x="325" y="105"/>
                    <a:pt x="325" y="105"/>
                  </a:cubicBezTo>
                  <a:cubicBezTo>
                    <a:pt x="327" y="104"/>
                    <a:pt x="327" y="104"/>
                    <a:pt x="327" y="104"/>
                  </a:cubicBezTo>
                  <a:cubicBezTo>
                    <a:pt x="328" y="105"/>
                    <a:pt x="328" y="105"/>
                    <a:pt x="328" y="105"/>
                  </a:cubicBezTo>
                  <a:cubicBezTo>
                    <a:pt x="330" y="105"/>
                    <a:pt x="330" y="105"/>
                    <a:pt x="330" y="105"/>
                  </a:cubicBezTo>
                  <a:cubicBezTo>
                    <a:pt x="331" y="105"/>
                    <a:pt x="331" y="105"/>
                    <a:pt x="331" y="105"/>
                  </a:cubicBezTo>
                  <a:cubicBezTo>
                    <a:pt x="331" y="104"/>
                    <a:pt x="331" y="104"/>
                    <a:pt x="331" y="104"/>
                  </a:cubicBezTo>
                  <a:cubicBezTo>
                    <a:pt x="332" y="104"/>
                    <a:pt x="332" y="104"/>
                    <a:pt x="332" y="104"/>
                  </a:cubicBezTo>
                  <a:cubicBezTo>
                    <a:pt x="333" y="104"/>
                    <a:pt x="333" y="104"/>
                    <a:pt x="333" y="104"/>
                  </a:cubicBezTo>
                  <a:cubicBezTo>
                    <a:pt x="334" y="103"/>
                    <a:pt x="334" y="103"/>
                    <a:pt x="334" y="103"/>
                  </a:cubicBezTo>
                  <a:cubicBezTo>
                    <a:pt x="335" y="103"/>
                    <a:pt x="335" y="103"/>
                    <a:pt x="335" y="103"/>
                  </a:cubicBezTo>
                  <a:cubicBezTo>
                    <a:pt x="336" y="103"/>
                    <a:pt x="336" y="103"/>
                    <a:pt x="336" y="103"/>
                  </a:cubicBezTo>
                  <a:cubicBezTo>
                    <a:pt x="336" y="103"/>
                    <a:pt x="336" y="103"/>
                    <a:pt x="336" y="103"/>
                  </a:cubicBezTo>
                  <a:cubicBezTo>
                    <a:pt x="337" y="103"/>
                    <a:pt x="337" y="103"/>
                    <a:pt x="337" y="103"/>
                  </a:cubicBezTo>
                  <a:cubicBezTo>
                    <a:pt x="337" y="102"/>
                    <a:pt x="337" y="102"/>
                    <a:pt x="337" y="102"/>
                  </a:cubicBezTo>
                  <a:cubicBezTo>
                    <a:pt x="338" y="102"/>
                    <a:pt x="338" y="102"/>
                    <a:pt x="338" y="102"/>
                  </a:cubicBezTo>
                  <a:cubicBezTo>
                    <a:pt x="338" y="103"/>
                    <a:pt x="338" y="103"/>
                    <a:pt x="338" y="103"/>
                  </a:cubicBezTo>
                  <a:cubicBezTo>
                    <a:pt x="339" y="103"/>
                    <a:pt x="339" y="103"/>
                    <a:pt x="339" y="103"/>
                  </a:cubicBezTo>
                  <a:cubicBezTo>
                    <a:pt x="340" y="103"/>
                    <a:pt x="340" y="103"/>
                    <a:pt x="340" y="103"/>
                  </a:cubicBezTo>
                  <a:cubicBezTo>
                    <a:pt x="341" y="104"/>
                    <a:pt x="341" y="104"/>
                    <a:pt x="341" y="104"/>
                  </a:cubicBezTo>
                  <a:cubicBezTo>
                    <a:pt x="343" y="104"/>
                    <a:pt x="343" y="104"/>
                    <a:pt x="343" y="104"/>
                  </a:cubicBezTo>
                  <a:cubicBezTo>
                    <a:pt x="344" y="105"/>
                    <a:pt x="344" y="105"/>
                    <a:pt x="344" y="105"/>
                  </a:cubicBezTo>
                  <a:cubicBezTo>
                    <a:pt x="345" y="105"/>
                    <a:pt x="345" y="105"/>
                    <a:pt x="345" y="105"/>
                  </a:cubicBezTo>
                  <a:cubicBezTo>
                    <a:pt x="346" y="105"/>
                    <a:pt x="346" y="105"/>
                    <a:pt x="346" y="105"/>
                  </a:cubicBezTo>
                  <a:cubicBezTo>
                    <a:pt x="348" y="103"/>
                    <a:pt x="348" y="103"/>
                    <a:pt x="348" y="103"/>
                  </a:cubicBezTo>
                  <a:cubicBezTo>
                    <a:pt x="351" y="102"/>
                    <a:pt x="351" y="102"/>
                    <a:pt x="351" y="102"/>
                  </a:cubicBezTo>
                  <a:cubicBezTo>
                    <a:pt x="352" y="102"/>
                    <a:pt x="352" y="102"/>
                    <a:pt x="352" y="102"/>
                  </a:cubicBezTo>
                  <a:cubicBezTo>
                    <a:pt x="353" y="102"/>
                    <a:pt x="353" y="102"/>
                    <a:pt x="353" y="102"/>
                  </a:cubicBezTo>
                  <a:cubicBezTo>
                    <a:pt x="354" y="101"/>
                    <a:pt x="354" y="101"/>
                    <a:pt x="354" y="101"/>
                  </a:cubicBezTo>
                  <a:cubicBezTo>
                    <a:pt x="354" y="100"/>
                    <a:pt x="354" y="100"/>
                    <a:pt x="354" y="100"/>
                  </a:cubicBezTo>
                  <a:cubicBezTo>
                    <a:pt x="353" y="100"/>
                    <a:pt x="353" y="100"/>
                    <a:pt x="353" y="100"/>
                  </a:cubicBezTo>
                  <a:cubicBezTo>
                    <a:pt x="352" y="98"/>
                    <a:pt x="352" y="98"/>
                    <a:pt x="352" y="98"/>
                  </a:cubicBezTo>
                  <a:cubicBezTo>
                    <a:pt x="352" y="97"/>
                    <a:pt x="352" y="97"/>
                    <a:pt x="352" y="97"/>
                  </a:cubicBezTo>
                  <a:cubicBezTo>
                    <a:pt x="351" y="97"/>
                    <a:pt x="351" y="97"/>
                    <a:pt x="351" y="97"/>
                  </a:cubicBezTo>
                  <a:cubicBezTo>
                    <a:pt x="351" y="96"/>
                    <a:pt x="351" y="96"/>
                    <a:pt x="351" y="96"/>
                  </a:cubicBezTo>
                  <a:cubicBezTo>
                    <a:pt x="352" y="95"/>
                    <a:pt x="352" y="95"/>
                    <a:pt x="352" y="95"/>
                  </a:cubicBezTo>
                  <a:cubicBezTo>
                    <a:pt x="354" y="94"/>
                    <a:pt x="354" y="94"/>
                    <a:pt x="354" y="94"/>
                  </a:cubicBezTo>
                  <a:cubicBezTo>
                    <a:pt x="354" y="94"/>
                    <a:pt x="354" y="94"/>
                    <a:pt x="354" y="94"/>
                  </a:cubicBezTo>
                  <a:cubicBezTo>
                    <a:pt x="357" y="95"/>
                    <a:pt x="357" y="95"/>
                    <a:pt x="357" y="95"/>
                  </a:cubicBezTo>
                  <a:cubicBezTo>
                    <a:pt x="358" y="95"/>
                    <a:pt x="358" y="95"/>
                    <a:pt x="358" y="95"/>
                  </a:cubicBezTo>
                  <a:cubicBezTo>
                    <a:pt x="359" y="95"/>
                    <a:pt x="359" y="95"/>
                    <a:pt x="359" y="95"/>
                  </a:cubicBezTo>
                  <a:cubicBezTo>
                    <a:pt x="360" y="94"/>
                    <a:pt x="360" y="94"/>
                    <a:pt x="360" y="94"/>
                  </a:cubicBezTo>
                  <a:cubicBezTo>
                    <a:pt x="361" y="91"/>
                    <a:pt x="361" y="91"/>
                    <a:pt x="361" y="91"/>
                  </a:cubicBezTo>
                  <a:cubicBezTo>
                    <a:pt x="363" y="90"/>
                    <a:pt x="363" y="90"/>
                    <a:pt x="363" y="90"/>
                  </a:cubicBezTo>
                  <a:cubicBezTo>
                    <a:pt x="364" y="90"/>
                    <a:pt x="364" y="90"/>
                    <a:pt x="364" y="90"/>
                  </a:cubicBezTo>
                  <a:cubicBezTo>
                    <a:pt x="364" y="89"/>
                    <a:pt x="364" y="89"/>
                    <a:pt x="364" y="89"/>
                  </a:cubicBezTo>
                  <a:cubicBezTo>
                    <a:pt x="366" y="88"/>
                    <a:pt x="366" y="88"/>
                    <a:pt x="366" y="88"/>
                  </a:cubicBezTo>
                  <a:cubicBezTo>
                    <a:pt x="368" y="87"/>
                    <a:pt x="368" y="87"/>
                    <a:pt x="368" y="87"/>
                  </a:cubicBezTo>
                  <a:cubicBezTo>
                    <a:pt x="368" y="86"/>
                    <a:pt x="368" y="86"/>
                    <a:pt x="368" y="86"/>
                  </a:cubicBezTo>
                  <a:cubicBezTo>
                    <a:pt x="368" y="84"/>
                    <a:pt x="368" y="84"/>
                    <a:pt x="368" y="84"/>
                  </a:cubicBezTo>
                  <a:cubicBezTo>
                    <a:pt x="368" y="82"/>
                    <a:pt x="368" y="82"/>
                    <a:pt x="368" y="82"/>
                  </a:cubicBezTo>
                  <a:cubicBezTo>
                    <a:pt x="366" y="81"/>
                    <a:pt x="366" y="81"/>
                    <a:pt x="366" y="81"/>
                  </a:cubicBezTo>
                  <a:cubicBezTo>
                    <a:pt x="366" y="80"/>
                    <a:pt x="366" y="80"/>
                    <a:pt x="366" y="80"/>
                  </a:cubicBezTo>
                  <a:cubicBezTo>
                    <a:pt x="363" y="78"/>
                    <a:pt x="363" y="78"/>
                    <a:pt x="363" y="78"/>
                  </a:cubicBezTo>
                  <a:cubicBezTo>
                    <a:pt x="363" y="77"/>
                    <a:pt x="363" y="77"/>
                    <a:pt x="363" y="77"/>
                  </a:cubicBezTo>
                  <a:cubicBezTo>
                    <a:pt x="363" y="75"/>
                    <a:pt x="363" y="75"/>
                    <a:pt x="363" y="75"/>
                  </a:cubicBezTo>
                  <a:cubicBezTo>
                    <a:pt x="361" y="74"/>
                    <a:pt x="361" y="74"/>
                    <a:pt x="361" y="74"/>
                  </a:cubicBezTo>
                  <a:cubicBezTo>
                    <a:pt x="360" y="74"/>
                    <a:pt x="360" y="74"/>
                    <a:pt x="360" y="74"/>
                  </a:cubicBezTo>
                  <a:cubicBezTo>
                    <a:pt x="359" y="73"/>
                    <a:pt x="359" y="73"/>
                    <a:pt x="359" y="73"/>
                  </a:cubicBezTo>
                  <a:cubicBezTo>
                    <a:pt x="357" y="72"/>
                    <a:pt x="357" y="72"/>
                    <a:pt x="357" y="72"/>
                  </a:cubicBezTo>
                  <a:cubicBezTo>
                    <a:pt x="356" y="72"/>
                    <a:pt x="356" y="72"/>
                    <a:pt x="356" y="72"/>
                  </a:cubicBezTo>
                  <a:cubicBezTo>
                    <a:pt x="353" y="71"/>
                    <a:pt x="353" y="71"/>
                    <a:pt x="353" y="71"/>
                  </a:cubicBezTo>
                  <a:cubicBezTo>
                    <a:pt x="351" y="70"/>
                    <a:pt x="351" y="70"/>
                    <a:pt x="351" y="70"/>
                  </a:cubicBezTo>
                  <a:cubicBezTo>
                    <a:pt x="349" y="70"/>
                    <a:pt x="349" y="70"/>
                    <a:pt x="349" y="70"/>
                  </a:cubicBezTo>
                  <a:cubicBezTo>
                    <a:pt x="348" y="70"/>
                    <a:pt x="348" y="70"/>
                    <a:pt x="348" y="70"/>
                  </a:cubicBezTo>
                  <a:cubicBezTo>
                    <a:pt x="346" y="70"/>
                    <a:pt x="346" y="70"/>
                    <a:pt x="346" y="70"/>
                  </a:cubicBezTo>
                  <a:cubicBezTo>
                    <a:pt x="343" y="71"/>
                    <a:pt x="343" y="71"/>
                    <a:pt x="343" y="71"/>
                  </a:cubicBezTo>
                  <a:cubicBezTo>
                    <a:pt x="343" y="72"/>
                    <a:pt x="343" y="72"/>
                    <a:pt x="343" y="72"/>
                  </a:cubicBezTo>
                  <a:cubicBezTo>
                    <a:pt x="341" y="73"/>
                    <a:pt x="341" y="73"/>
                    <a:pt x="341" y="73"/>
                  </a:cubicBezTo>
                  <a:cubicBezTo>
                    <a:pt x="339" y="72"/>
                    <a:pt x="339" y="72"/>
                    <a:pt x="339" y="72"/>
                  </a:cubicBezTo>
                  <a:cubicBezTo>
                    <a:pt x="339" y="71"/>
                    <a:pt x="339" y="71"/>
                    <a:pt x="339" y="71"/>
                  </a:cubicBezTo>
                  <a:cubicBezTo>
                    <a:pt x="338" y="72"/>
                    <a:pt x="338" y="72"/>
                    <a:pt x="338" y="72"/>
                  </a:cubicBezTo>
                  <a:cubicBezTo>
                    <a:pt x="337" y="73"/>
                    <a:pt x="337" y="73"/>
                    <a:pt x="337" y="73"/>
                  </a:cubicBezTo>
                  <a:cubicBezTo>
                    <a:pt x="338" y="74"/>
                    <a:pt x="338" y="74"/>
                    <a:pt x="338" y="74"/>
                  </a:cubicBezTo>
                  <a:cubicBezTo>
                    <a:pt x="337" y="76"/>
                    <a:pt x="337" y="76"/>
                    <a:pt x="337" y="76"/>
                  </a:cubicBezTo>
                  <a:cubicBezTo>
                    <a:pt x="337" y="77"/>
                    <a:pt x="337" y="77"/>
                    <a:pt x="337" y="77"/>
                  </a:cubicBezTo>
                  <a:cubicBezTo>
                    <a:pt x="336" y="77"/>
                    <a:pt x="336" y="77"/>
                    <a:pt x="336" y="77"/>
                  </a:cubicBezTo>
                  <a:cubicBezTo>
                    <a:pt x="336" y="78"/>
                    <a:pt x="336" y="78"/>
                    <a:pt x="336" y="78"/>
                  </a:cubicBezTo>
                  <a:cubicBezTo>
                    <a:pt x="336" y="78"/>
                    <a:pt x="336" y="78"/>
                    <a:pt x="336" y="78"/>
                  </a:cubicBezTo>
                  <a:cubicBezTo>
                    <a:pt x="336" y="79"/>
                    <a:pt x="336" y="79"/>
                    <a:pt x="336" y="79"/>
                  </a:cubicBezTo>
                  <a:cubicBezTo>
                    <a:pt x="334" y="80"/>
                    <a:pt x="334" y="80"/>
                    <a:pt x="334" y="80"/>
                  </a:cubicBezTo>
                  <a:cubicBezTo>
                    <a:pt x="333" y="80"/>
                    <a:pt x="333" y="80"/>
                    <a:pt x="333" y="80"/>
                  </a:cubicBezTo>
                  <a:cubicBezTo>
                    <a:pt x="332" y="79"/>
                    <a:pt x="332" y="79"/>
                    <a:pt x="332" y="79"/>
                  </a:cubicBezTo>
                  <a:cubicBezTo>
                    <a:pt x="332" y="78"/>
                    <a:pt x="332" y="78"/>
                    <a:pt x="332" y="78"/>
                  </a:cubicBezTo>
                  <a:cubicBezTo>
                    <a:pt x="331" y="78"/>
                    <a:pt x="331" y="78"/>
                    <a:pt x="331" y="78"/>
                  </a:cubicBezTo>
                  <a:cubicBezTo>
                    <a:pt x="330" y="78"/>
                    <a:pt x="330" y="78"/>
                    <a:pt x="330" y="78"/>
                  </a:cubicBezTo>
                  <a:cubicBezTo>
                    <a:pt x="330" y="80"/>
                    <a:pt x="330" y="80"/>
                    <a:pt x="330" y="80"/>
                  </a:cubicBezTo>
                  <a:cubicBezTo>
                    <a:pt x="331" y="80"/>
                    <a:pt x="331" y="80"/>
                    <a:pt x="331" y="80"/>
                  </a:cubicBezTo>
                  <a:cubicBezTo>
                    <a:pt x="330" y="82"/>
                    <a:pt x="330" y="82"/>
                    <a:pt x="330" y="82"/>
                  </a:cubicBezTo>
                  <a:cubicBezTo>
                    <a:pt x="329" y="83"/>
                    <a:pt x="329" y="83"/>
                    <a:pt x="329" y="83"/>
                  </a:cubicBezTo>
                  <a:cubicBezTo>
                    <a:pt x="329" y="84"/>
                    <a:pt x="329" y="84"/>
                    <a:pt x="329" y="84"/>
                  </a:cubicBezTo>
                  <a:cubicBezTo>
                    <a:pt x="329" y="83"/>
                    <a:pt x="329" y="83"/>
                    <a:pt x="329" y="83"/>
                  </a:cubicBezTo>
                  <a:cubicBezTo>
                    <a:pt x="329" y="82"/>
                    <a:pt x="329" y="82"/>
                    <a:pt x="329" y="82"/>
                  </a:cubicBezTo>
                  <a:cubicBezTo>
                    <a:pt x="329" y="80"/>
                    <a:pt x="329" y="80"/>
                    <a:pt x="329" y="80"/>
                  </a:cubicBezTo>
                  <a:cubicBezTo>
                    <a:pt x="328" y="79"/>
                    <a:pt x="328" y="79"/>
                    <a:pt x="328" y="79"/>
                  </a:cubicBezTo>
                  <a:cubicBezTo>
                    <a:pt x="329" y="78"/>
                    <a:pt x="329" y="78"/>
                    <a:pt x="329" y="78"/>
                  </a:cubicBezTo>
                  <a:cubicBezTo>
                    <a:pt x="329" y="77"/>
                    <a:pt x="329" y="77"/>
                    <a:pt x="329" y="77"/>
                  </a:cubicBezTo>
                  <a:cubicBezTo>
                    <a:pt x="328" y="75"/>
                    <a:pt x="328" y="75"/>
                    <a:pt x="328" y="75"/>
                  </a:cubicBezTo>
                  <a:cubicBezTo>
                    <a:pt x="328" y="74"/>
                    <a:pt x="328" y="74"/>
                    <a:pt x="328" y="74"/>
                  </a:cubicBezTo>
                  <a:cubicBezTo>
                    <a:pt x="327" y="75"/>
                    <a:pt x="327" y="75"/>
                    <a:pt x="327" y="75"/>
                  </a:cubicBezTo>
                  <a:cubicBezTo>
                    <a:pt x="326" y="76"/>
                    <a:pt x="326" y="76"/>
                    <a:pt x="326" y="76"/>
                  </a:cubicBezTo>
                  <a:cubicBezTo>
                    <a:pt x="325" y="77"/>
                    <a:pt x="325" y="77"/>
                    <a:pt x="325" y="77"/>
                  </a:cubicBezTo>
                  <a:cubicBezTo>
                    <a:pt x="325" y="78"/>
                    <a:pt x="325" y="78"/>
                    <a:pt x="325" y="78"/>
                  </a:cubicBezTo>
                  <a:cubicBezTo>
                    <a:pt x="325" y="80"/>
                    <a:pt x="325" y="80"/>
                    <a:pt x="325" y="80"/>
                  </a:cubicBezTo>
                  <a:cubicBezTo>
                    <a:pt x="323" y="82"/>
                    <a:pt x="323" y="82"/>
                    <a:pt x="323" y="82"/>
                  </a:cubicBezTo>
                  <a:cubicBezTo>
                    <a:pt x="321" y="83"/>
                    <a:pt x="321" y="83"/>
                    <a:pt x="321" y="83"/>
                  </a:cubicBezTo>
                  <a:cubicBezTo>
                    <a:pt x="320" y="84"/>
                    <a:pt x="320" y="84"/>
                    <a:pt x="320" y="84"/>
                  </a:cubicBezTo>
                  <a:cubicBezTo>
                    <a:pt x="319" y="84"/>
                    <a:pt x="319" y="84"/>
                    <a:pt x="319" y="84"/>
                  </a:cubicBezTo>
                  <a:cubicBezTo>
                    <a:pt x="318" y="86"/>
                    <a:pt x="318" y="86"/>
                    <a:pt x="318" y="86"/>
                  </a:cubicBezTo>
                  <a:cubicBezTo>
                    <a:pt x="316" y="86"/>
                    <a:pt x="316" y="86"/>
                    <a:pt x="316" y="86"/>
                  </a:cubicBezTo>
                  <a:cubicBezTo>
                    <a:pt x="315" y="87"/>
                    <a:pt x="315" y="87"/>
                    <a:pt x="315" y="87"/>
                  </a:cubicBezTo>
                  <a:cubicBezTo>
                    <a:pt x="312" y="88"/>
                    <a:pt x="312" y="88"/>
                    <a:pt x="312" y="88"/>
                  </a:cubicBezTo>
                  <a:cubicBezTo>
                    <a:pt x="310" y="88"/>
                    <a:pt x="310" y="88"/>
                    <a:pt x="310" y="88"/>
                  </a:cubicBezTo>
                  <a:cubicBezTo>
                    <a:pt x="308" y="88"/>
                    <a:pt x="308" y="88"/>
                    <a:pt x="308" y="88"/>
                  </a:cubicBezTo>
                  <a:cubicBezTo>
                    <a:pt x="308" y="89"/>
                    <a:pt x="308" y="89"/>
                    <a:pt x="308" y="89"/>
                  </a:cubicBezTo>
                  <a:cubicBezTo>
                    <a:pt x="307" y="90"/>
                    <a:pt x="307" y="90"/>
                    <a:pt x="307" y="90"/>
                  </a:cubicBezTo>
                  <a:cubicBezTo>
                    <a:pt x="305" y="90"/>
                    <a:pt x="305" y="90"/>
                    <a:pt x="305" y="90"/>
                  </a:cubicBezTo>
                  <a:cubicBezTo>
                    <a:pt x="304" y="90"/>
                    <a:pt x="304" y="90"/>
                    <a:pt x="304" y="90"/>
                  </a:cubicBezTo>
                  <a:cubicBezTo>
                    <a:pt x="303" y="91"/>
                    <a:pt x="303" y="91"/>
                    <a:pt x="303" y="91"/>
                  </a:cubicBezTo>
                  <a:cubicBezTo>
                    <a:pt x="301" y="93"/>
                    <a:pt x="301" y="93"/>
                    <a:pt x="301" y="93"/>
                  </a:cubicBezTo>
                  <a:cubicBezTo>
                    <a:pt x="298" y="95"/>
                    <a:pt x="298" y="95"/>
                    <a:pt x="298" y="95"/>
                  </a:cubicBezTo>
                  <a:cubicBezTo>
                    <a:pt x="298" y="97"/>
                    <a:pt x="298" y="97"/>
                    <a:pt x="298" y="97"/>
                  </a:cubicBezTo>
                  <a:cubicBezTo>
                    <a:pt x="297" y="97"/>
                    <a:pt x="297" y="97"/>
                    <a:pt x="297" y="97"/>
                  </a:cubicBezTo>
                  <a:cubicBezTo>
                    <a:pt x="294" y="99"/>
                    <a:pt x="294" y="99"/>
                    <a:pt x="294" y="99"/>
                  </a:cubicBezTo>
                  <a:cubicBezTo>
                    <a:pt x="292" y="101"/>
                    <a:pt x="292" y="101"/>
                    <a:pt x="292" y="101"/>
                  </a:cubicBezTo>
                  <a:cubicBezTo>
                    <a:pt x="292" y="100"/>
                    <a:pt x="292" y="100"/>
                    <a:pt x="292" y="100"/>
                  </a:cubicBezTo>
                  <a:cubicBezTo>
                    <a:pt x="291" y="100"/>
                    <a:pt x="291" y="100"/>
                    <a:pt x="291" y="100"/>
                  </a:cubicBezTo>
                  <a:cubicBezTo>
                    <a:pt x="290" y="101"/>
                    <a:pt x="290" y="101"/>
                    <a:pt x="290" y="101"/>
                  </a:cubicBezTo>
                  <a:cubicBezTo>
                    <a:pt x="288" y="103"/>
                    <a:pt x="288" y="103"/>
                    <a:pt x="288" y="103"/>
                  </a:cubicBezTo>
                  <a:cubicBezTo>
                    <a:pt x="287" y="105"/>
                    <a:pt x="287" y="105"/>
                    <a:pt x="287" y="105"/>
                  </a:cubicBezTo>
                  <a:cubicBezTo>
                    <a:pt x="286" y="106"/>
                    <a:pt x="286" y="106"/>
                    <a:pt x="286" y="106"/>
                  </a:cubicBezTo>
                  <a:cubicBezTo>
                    <a:pt x="286" y="107"/>
                    <a:pt x="286" y="107"/>
                    <a:pt x="286" y="107"/>
                  </a:cubicBezTo>
                  <a:cubicBezTo>
                    <a:pt x="286" y="106"/>
                    <a:pt x="286" y="106"/>
                    <a:pt x="286" y="106"/>
                  </a:cubicBezTo>
                  <a:cubicBezTo>
                    <a:pt x="286" y="104"/>
                    <a:pt x="286" y="104"/>
                    <a:pt x="286" y="104"/>
                  </a:cubicBezTo>
                  <a:cubicBezTo>
                    <a:pt x="286" y="103"/>
                    <a:pt x="286" y="103"/>
                    <a:pt x="286" y="103"/>
                  </a:cubicBezTo>
                  <a:cubicBezTo>
                    <a:pt x="286" y="101"/>
                    <a:pt x="286" y="101"/>
                    <a:pt x="286" y="101"/>
                  </a:cubicBezTo>
                  <a:cubicBezTo>
                    <a:pt x="288" y="101"/>
                    <a:pt x="288" y="101"/>
                    <a:pt x="288" y="101"/>
                  </a:cubicBezTo>
                  <a:cubicBezTo>
                    <a:pt x="288" y="101"/>
                    <a:pt x="288" y="101"/>
                    <a:pt x="288" y="101"/>
                  </a:cubicBezTo>
                  <a:cubicBezTo>
                    <a:pt x="290" y="99"/>
                    <a:pt x="290" y="99"/>
                    <a:pt x="290" y="99"/>
                  </a:cubicBezTo>
                  <a:cubicBezTo>
                    <a:pt x="291" y="99"/>
                    <a:pt x="291" y="99"/>
                    <a:pt x="291" y="99"/>
                  </a:cubicBezTo>
                  <a:cubicBezTo>
                    <a:pt x="293" y="97"/>
                    <a:pt x="293" y="97"/>
                    <a:pt x="293" y="97"/>
                  </a:cubicBezTo>
                  <a:cubicBezTo>
                    <a:pt x="296" y="95"/>
                    <a:pt x="296" y="95"/>
                    <a:pt x="296" y="95"/>
                  </a:cubicBezTo>
                  <a:cubicBezTo>
                    <a:pt x="296" y="94"/>
                    <a:pt x="296" y="94"/>
                    <a:pt x="296" y="94"/>
                  </a:cubicBezTo>
                  <a:cubicBezTo>
                    <a:pt x="298" y="93"/>
                    <a:pt x="298" y="93"/>
                    <a:pt x="298" y="93"/>
                  </a:cubicBezTo>
                  <a:cubicBezTo>
                    <a:pt x="299" y="91"/>
                    <a:pt x="299" y="91"/>
                    <a:pt x="299" y="91"/>
                  </a:cubicBezTo>
                  <a:cubicBezTo>
                    <a:pt x="300" y="89"/>
                    <a:pt x="300" y="89"/>
                    <a:pt x="300" y="89"/>
                  </a:cubicBezTo>
                  <a:cubicBezTo>
                    <a:pt x="300" y="88"/>
                    <a:pt x="300" y="88"/>
                    <a:pt x="300" y="88"/>
                  </a:cubicBezTo>
                  <a:cubicBezTo>
                    <a:pt x="300" y="88"/>
                    <a:pt x="300" y="88"/>
                    <a:pt x="300" y="88"/>
                  </a:cubicBezTo>
                  <a:cubicBezTo>
                    <a:pt x="300" y="88"/>
                    <a:pt x="300" y="88"/>
                    <a:pt x="300" y="88"/>
                  </a:cubicBezTo>
                  <a:cubicBezTo>
                    <a:pt x="301" y="88"/>
                    <a:pt x="301" y="88"/>
                    <a:pt x="301" y="88"/>
                  </a:cubicBezTo>
                  <a:cubicBezTo>
                    <a:pt x="302" y="87"/>
                    <a:pt x="302" y="87"/>
                    <a:pt x="302" y="87"/>
                  </a:cubicBezTo>
                  <a:cubicBezTo>
                    <a:pt x="304" y="86"/>
                    <a:pt x="304" y="86"/>
                    <a:pt x="304" y="86"/>
                  </a:cubicBezTo>
                  <a:cubicBezTo>
                    <a:pt x="304" y="85"/>
                    <a:pt x="304" y="85"/>
                    <a:pt x="304" y="85"/>
                  </a:cubicBezTo>
                  <a:cubicBezTo>
                    <a:pt x="305" y="83"/>
                    <a:pt x="305" y="83"/>
                    <a:pt x="305" y="83"/>
                  </a:cubicBezTo>
                  <a:cubicBezTo>
                    <a:pt x="306" y="83"/>
                    <a:pt x="306" y="83"/>
                    <a:pt x="306" y="83"/>
                  </a:cubicBezTo>
                  <a:cubicBezTo>
                    <a:pt x="307" y="84"/>
                    <a:pt x="307" y="84"/>
                    <a:pt x="307" y="84"/>
                  </a:cubicBezTo>
                  <a:cubicBezTo>
                    <a:pt x="308" y="82"/>
                    <a:pt x="308" y="82"/>
                    <a:pt x="308" y="82"/>
                  </a:cubicBezTo>
                  <a:cubicBezTo>
                    <a:pt x="309" y="82"/>
                    <a:pt x="309" y="82"/>
                    <a:pt x="309" y="82"/>
                  </a:cubicBezTo>
                  <a:cubicBezTo>
                    <a:pt x="310" y="82"/>
                    <a:pt x="310" y="82"/>
                    <a:pt x="310" y="82"/>
                  </a:cubicBezTo>
                  <a:cubicBezTo>
                    <a:pt x="311" y="82"/>
                    <a:pt x="311" y="82"/>
                    <a:pt x="311" y="82"/>
                  </a:cubicBezTo>
                  <a:cubicBezTo>
                    <a:pt x="316" y="78"/>
                    <a:pt x="316" y="78"/>
                    <a:pt x="316" y="78"/>
                  </a:cubicBezTo>
                  <a:cubicBezTo>
                    <a:pt x="317" y="76"/>
                    <a:pt x="317" y="76"/>
                    <a:pt x="317" y="76"/>
                  </a:cubicBezTo>
                  <a:cubicBezTo>
                    <a:pt x="317" y="74"/>
                    <a:pt x="317" y="74"/>
                    <a:pt x="317" y="74"/>
                  </a:cubicBezTo>
                  <a:cubicBezTo>
                    <a:pt x="318" y="71"/>
                    <a:pt x="318" y="71"/>
                    <a:pt x="318" y="71"/>
                  </a:cubicBezTo>
                  <a:cubicBezTo>
                    <a:pt x="320" y="69"/>
                    <a:pt x="320" y="69"/>
                    <a:pt x="320" y="69"/>
                  </a:cubicBezTo>
                  <a:cubicBezTo>
                    <a:pt x="320" y="67"/>
                    <a:pt x="320" y="67"/>
                    <a:pt x="320" y="67"/>
                  </a:cubicBezTo>
                  <a:cubicBezTo>
                    <a:pt x="320" y="64"/>
                    <a:pt x="320" y="64"/>
                    <a:pt x="320" y="64"/>
                  </a:cubicBezTo>
                  <a:cubicBezTo>
                    <a:pt x="319" y="63"/>
                    <a:pt x="319" y="63"/>
                    <a:pt x="319" y="63"/>
                  </a:cubicBezTo>
                  <a:cubicBezTo>
                    <a:pt x="318" y="62"/>
                    <a:pt x="318" y="62"/>
                    <a:pt x="318" y="62"/>
                  </a:cubicBezTo>
                  <a:cubicBezTo>
                    <a:pt x="316" y="63"/>
                    <a:pt x="316" y="63"/>
                    <a:pt x="316" y="63"/>
                  </a:cubicBezTo>
                  <a:cubicBezTo>
                    <a:pt x="314" y="63"/>
                    <a:pt x="314" y="63"/>
                    <a:pt x="314" y="63"/>
                  </a:cubicBezTo>
                  <a:cubicBezTo>
                    <a:pt x="312" y="62"/>
                    <a:pt x="312" y="62"/>
                    <a:pt x="312" y="62"/>
                  </a:cubicBezTo>
                  <a:cubicBezTo>
                    <a:pt x="310" y="62"/>
                    <a:pt x="310" y="62"/>
                    <a:pt x="310" y="62"/>
                  </a:cubicBezTo>
                  <a:cubicBezTo>
                    <a:pt x="309" y="63"/>
                    <a:pt x="309" y="63"/>
                    <a:pt x="309" y="63"/>
                  </a:cubicBezTo>
                  <a:cubicBezTo>
                    <a:pt x="309" y="64"/>
                    <a:pt x="309" y="64"/>
                    <a:pt x="309" y="64"/>
                  </a:cubicBezTo>
                  <a:cubicBezTo>
                    <a:pt x="309" y="65"/>
                    <a:pt x="309" y="65"/>
                    <a:pt x="309" y="65"/>
                  </a:cubicBezTo>
                  <a:cubicBezTo>
                    <a:pt x="309" y="66"/>
                    <a:pt x="309" y="66"/>
                    <a:pt x="309" y="66"/>
                  </a:cubicBezTo>
                  <a:cubicBezTo>
                    <a:pt x="308" y="68"/>
                    <a:pt x="308" y="68"/>
                    <a:pt x="308" y="68"/>
                  </a:cubicBezTo>
                  <a:cubicBezTo>
                    <a:pt x="308" y="71"/>
                    <a:pt x="308" y="71"/>
                    <a:pt x="308" y="71"/>
                  </a:cubicBezTo>
                  <a:cubicBezTo>
                    <a:pt x="306" y="73"/>
                    <a:pt x="306" y="73"/>
                    <a:pt x="306" y="73"/>
                  </a:cubicBezTo>
                  <a:cubicBezTo>
                    <a:pt x="305" y="72"/>
                    <a:pt x="305" y="72"/>
                    <a:pt x="305" y="72"/>
                  </a:cubicBezTo>
                  <a:cubicBezTo>
                    <a:pt x="304" y="72"/>
                    <a:pt x="304" y="72"/>
                    <a:pt x="304" y="72"/>
                  </a:cubicBezTo>
                  <a:cubicBezTo>
                    <a:pt x="304" y="72"/>
                    <a:pt x="304" y="72"/>
                    <a:pt x="304" y="72"/>
                  </a:cubicBezTo>
                  <a:cubicBezTo>
                    <a:pt x="303" y="73"/>
                    <a:pt x="303" y="73"/>
                    <a:pt x="303" y="73"/>
                  </a:cubicBezTo>
                  <a:cubicBezTo>
                    <a:pt x="303" y="73"/>
                    <a:pt x="303" y="73"/>
                    <a:pt x="303" y="73"/>
                  </a:cubicBezTo>
                  <a:cubicBezTo>
                    <a:pt x="301" y="72"/>
                    <a:pt x="301" y="72"/>
                    <a:pt x="301" y="72"/>
                  </a:cubicBezTo>
                  <a:cubicBezTo>
                    <a:pt x="300" y="72"/>
                    <a:pt x="300" y="72"/>
                    <a:pt x="300" y="72"/>
                  </a:cubicBezTo>
                  <a:cubicBezTo>
                    <a:pt x="300" y="72"/>
                    <a:pt x="297" y="72"/>
                    <a:pt x="297" y="71"/>
                  </a:cubicBezTo>
                  <a:cubicBezTo>
                    <a:pt x="297" y="71"/>
                    <a:pt x="294" y="72"/>
                    <a:pt x="294" y="72"/>
                  </a:cubicBezTo>
                  <a:cubicBezTo>
                    <a:pt x="293" y="72"/>
                    <a:pt x="293" y="72"/>
                    <a:pt x="293" y="72"/>
                  </a:cubicBezTo>
                  <a:cubicBezTo>
                    <a:pt x="290" y="73"/>
                    <a:pt x="290" y="73"/>
                    <a:pt x="290" y="73"/>
                  </a:cubicBezTo>
                  <a:cubicBezTo>
                    <a:pt x="288" y="74"/>
                    <a:pt x="288" y="74"/>
                    <a:pt x="288" y="74"/>
                  </a:cubicBezTo>
                  <a:cubicBezTo>
                    <a:pt x="288" y="73"/>
                    <a:pt x="288" y="73"/>
                    <a:pt x="288" y="73"/>
                  </a:cubicBezTo>
                  <a:cubicBezTo>
                    <a:pt x="287" y="72"/>
                    <a:pt x="287" y="72"/>
                    <a:pt x="287" y="72"/>
                  </a:cubicBezTo>
                  <a:cubicBezTo>
                    <a:pt x="288" y="71"/>
                    <a:pt x="288" y="71"/>
                    <a:pt x="288" y="71"/>
                  </a:cubicBezTo>
                  <a:cubicBezTo>
                    <a:pt x="288" y="70"/>
                    <a:pt x="288" y="70"/>
                    <a:pt x="288" y="70"/>
                  </a:cubicBezTo>
                  <a:cubicBezTo>
                    <a:pt x="288" y="69"/>
                    <a:pt x="288" y="69"/>
                    <a:pt x="288" y="69"/>
                  </a:cubicBezTo>
                  <a:cubicBezTo>
                    <a:pt x="289" y="69"/>
                    <a:pt x="289" y="69"/>
                    <a:pt x="289" y="69"/>
                  </a:cubicBezTo>
                  <a:cubicBezTo>
                    <a:pt x="289" y="69"/>
                    <a:pt x="289" y="69"/>
                    <a:pt x="289" y="69"/>
                  </a:cubicBezTo>
                  <a:cubicBezTo>
                    <a:pt x="290" y="69"/>
                    <a:pt x="290" y="69"/>
                    <a:pt x="290" y="69"/>
                  </a:cubicBezTo>
                  <a:cubicBezTo>
                    <a:pt x="292" y="68"/>
                    <a:pt x="292" y="68"/>
                    <a:pt x="292" y="68"/>
                  </a:cubicBezTo>
                  <a:cubicBezTo>
                    <a:pt x="296" y="67"/>
                    <a:pt x="296" y="67"/>
                    <a:pt x="296" y="67"/>
                  </a:cubicBezTo>
                  <a:cubicBezTo>
                    <a:pt x="297" y="67"/>
                    <a:pt x="297" y="67"/>
                    <a:pt x="297" y="67"/>
                  </a:cubicBezTo>
                  <a:cubicBezTo>
                    <a:pt x="298" y="65"/>
                    <a:pt x="298" y="65"/>
                    <a:pt x="298" y="65"/>
                  </a:cubicBezTo>
                  <a:cubicBezTo>
                    <a:pt x="298" y="64"/>
                    <a:pt x="298" y="64"/>
                    <a:pt x="298" y="64"/>
                  </a:cubicBezTo>
                  <a:cubicBezTo>
                    <a:pt x="300" y="63"/>
                    <a:pt x="300" y="63"/>
                    <a:pt x="300" y="63"/>
                  </a:cubicBezTo>
                  <a:cubicBezTo>
                    <a:pt x="300" y="62"/>
                    <a:pt x="300" y="62"/>
                    <a:pt x="300" y="62"/>
                  </a:cubicBezTo>
                  <a:cubicBezTo>
                    <a:pt x="299" y="62"/>
                    <a:pt x="299" y="62"/>
                    <a:pt x="299" y="62"/>
                  </a:cubicBezTo>
                  <a:cubicBezTo>
                    <a:pt x="299" y="61"/>
                    <a:pt x="299" y="61"/>
                    <a:pt x="299" y="61"/>
                  </a:cubicBezTo>
                  <a:cubicBezTo>
                    <a:pt x="298" y="61"/>
                    <a:pt x="298" y="61"/>
                    <a:pt x="298" y="61"/>
                  </a:cubicBezTo>
                  <a:cubicBezTo>
                    <a:pt x="294" y="61"/>
                    <a:pt x="294" y="61"/>
                    <a:pt x="294" y="61"/>
                  </a:cubicBezTo>
                  <a:cubicBezTo>
                    <a:pt x="292" y="60"/>
                    <a:pt x="292" y="60"/>
                    <a:pt x="292" y="60"/>
                  </a:cubicBezTo>
                  <a:cubicBezTo>
                    <a:pt x="290" y="59"/>
                    <a:pt x="290" y="59"/>
                    <a:pt x="290" y="59"/>
                  </a:cubicBezTo>
                  <a:cubicBezTo>
                    <a:pt x="289" y="59"/>
                    <a:pt x="289" y="59"/>
                    <a:pt x="289" y="59"/>
                  </a:cubicBezTo>
                  <a:cubicBezTo>
                    <a:pt x="285" y="59"/>
                    <a:pt x="285" y="59"/>
                    <a:pt x="285" y="59"/>
                  </a:cubicBezTo>
                  <a:cubicBezTo>
                    <a:pt x="283" y="59"/>
                    <a:pt x="283" y="59"/>
                    <a:pt x="283" y="59"/>
                  </a:cubicBezTo>
                  <a:cubicBezTo>
                    <a:pt x="281" y="58"/>
                    <a:pt x="281" y="58"/>
                    <a:pt x="281" y="58"/>
                  </a:cubicBezTo>
                  <a:cubicBezTo>
                    <a:pt x="279" y="58"/>
                    <a:pt x="279" y="58"/>
                    <a:pt x="279" y="58"/>
                  </a:cubicBezTo>
                  <a:cubicBezTo>
                    <a:pt x="277" y="58"/>
                    <a:pt x="277" y="58"/>
                    <a:pt x="277" y="58"/>
                  </a:cubicBezTo>
                  <a:cubicBezTo>
                    <a:pt x="276" y="58"/>
                    <a:pt x="276" y="58"/>
                    <a:pt x="276" y="58"/>
                  </a:cubicBezTo>
                  <a:cubicBezTo>
                    <a:pt x="274" y="58"/>
                    <a:pt x="274" y="58"/>
                    <a:pt x="274" y="58"/>
                  </a:cubicBezTo>
                  <a:cubicBezTo>
                    <a:pt x="273" y="58"/>
                    <a:pt x="273" y="58"/>
                    <a:pt x="273" y="58"/>
                  </a:cubicBezTo>
                  <a:cubicBezTo>
                    <a:pt x="272" y="60"/>
                    <a:pt x="272" y="60"/>
                    <a:pt x="272" y="60"/>
                  </a:cubicBezTo>
                  <a:cubicBezTo>
                    <a:pt x="272" y="61"/>
                    <a:pt x="272" y="61"/>
                    <a:pt x="272" y="61"/>
                  </a:cubicBezTo>
                  <a:cubicBezTo>
                    <a:pt x="271" y="62"/>
                    <a:pt x="271" y="62"/>
                    <a:pt x="271" y="62"/>
                  </a:cubicBezTo>
                  <a:cubicBezTo>
                    <a:pt x="271" y="62"/>
                    <a:pt x="271" y="62"/>
                    <a:pt x="271" y="62"/>
                  </a:cubicBezTo>
                  <a:cubicBezTo>
                    <a:pt x="271" y="61"/>
                    <a:pt x="271" y="61"/>
                    <a:pt x="271" y="61"/>
                  </a:cubicBezTo>
                  <a:cubicBezTo>
                    <a:pt x="271" y="60"/>
                    <a:pt x="271" y="60"/>
                    <a:pt x="271" y="60"/>
                  </a:cubicBezTo>
                  <a:cubicBezTo>
                    <a:pt x="270" y="60"/>
                    <a:pt x="270" y="60"/>
                    <a:pt x="270" y="60"/>
                  </a:cubicBezTo>
                  <a:cubicBezTo>
                    <a:pt x="266" y="61"/>
                    <a:pt x="266" y="61"/>
                    <a:pt x="266" y="61"/>
                  </a:cubicBezTo>
                  <a:cubicBezTo>
                    <a:pt x="264" y="62"/>
                    <a:pt x="264" y="62"/>
                    <a:pt x="264" y="62"/>
                  </a:cubicBezTo>
                  <a:cubicBezTo>
                    <a:pt x="263" y="63"/>
                    <a:pt x="263" y="63"/>
                    <a:pt x="263" y="63"/>
                  </a:cubicBezTo>
                  <a:cubicBezTo>
                    <a:pt x="262" y="64"/>
                    <a:pt x="262" y="64"/>
                    <a:pt x="262" y="64"/>
                  </a:cubicBezTo>
                  <a:cubicBezTo>
                    <a:pt x="261" y="64"/>
                    <a:pt x="261" y="64"/>
                    <a:pt x="261" y="64"/>
                  </a:cubicBezTo>
                  <a:cubicBezTo>
                    <a:pt x="259" y="64"/>
                    <a:pt x="259" y="64"/>
                    <a:pt x="259" y="64"/>
                  </a:cubicBezTo>
                  <a:cubicBezTo>
                    <a:pt x="258" y="65"/>
                    <a:pt x="258" y="65"/>
                    <a:pt x="258" y="65"/>
                  </a:cubicBezTo>
                  <a:cubicBezTo>
                    <a:pt x="256" y="65"/>
                    <a:pt x="256" y="65"/>
                    <a:pt x="256" y="65"/>
                  </a:cubicBezTo>
                  <a:cubicBezTo>
                    <a:pt x="255" y="66"/>
                    <a:pt x="255" y="66"/>
                    <a:pt x="255" y="66"/>
                  </a:cubicBezTo>
                  <a:cubicBezTo>
                    <a:pt x="255" y="67"/>
                    <a:pt x="255" y="67"/>
                    <a:pt x="255" y="67"/>
                  </a:cubicBezTo>
                  <a:cubicBezTo>
                    <a:pt x="254" y="68"/>
                    <a:pt x="254" y="68"/>
                    <a:pt x="254" y="68"/>
                  </a:cubicBezTo>
                  <a:cubicBezTo>
                    <a:pt x="253" y="68"/>
                    <a:pt x="253" y="68"/>
                    <a:pt x="253" y="68"/>
                  </a:cubicBezTo>
                  <a:cubicBezTo>
                    <a:pt x="253" y="67"/>
                    <a:pt x="253" y="67"/>
                    <a:pt x="253" y="67"/>
                  </a:cubicBezTo>
                  <a:cubicBezTo>
                    <a:pt x="253" y="66"/>
                    <a:pt x="253" y="66"/>
                    <a:pt x="253" y="66"/>
                  </a:cubicBezTo>
                  <a:cubicBezTo>
                    <a:pt x="252" y="65"/>
                    <a:pt x="252" y="65"/>
                    <a:pt x="252" y="65"/>
                  </a:cubicBezTo>
                  <a:cubicBezTo>
                    <a:pt x="252" y="64"/>
                    <a:pt x="252" y="64"/>
                    <a:pt x="252" y="64"/>
                  </a:cubicBezTo>
                  <a:cubicBezTo>
                    <a:pt x="252" y="63"/>
                    <a:pt x="252" y="63"/>
                    <a:pt x="252" y="63"/>
                  </a:cubicBezTo>
                  <a:cubicBezTo>
                    <a:pt x="252" y="62"/>
                    <a:pt x="252" y="62"/>
                    <a:pt x="252" y="62"/>
                  </a:cubicBezTo>
                  <a:cubicBezTo>
                    <a:pt x="254" y="61"/>
                    <a:pt x="254" y="61"/>
                    <a:pt x="254" y="61"/>
                  </a:cubicBezTo>
                  <a:cubicBezTo>
                    <a:pt x="255" y="61"/>
                    <a:pt x="255" y="61"/>
                    <a:pt x="255" y="61"/>
                  </a:cubicBezTo>
                  <a:cubicBezTo>
                    <a:pt x="257" y="60"/>
                    <a:pt x="257" y="60"/>
                    <a:pt x="257" y="60"/>
                  </a:cubicBezTo>
                  <a:cubicBezTo>
                    <a:pt x="258" y="60"/>
                    <a:pt x="258" y="60"/>
                    <a:pt x="258" y="60"/>
                  </a:cubicBezTo>
                  <a:cubicBezTo>
                    <a:pt x="259" y="59"/>
                    <a:pt x="259" y="59"/>
                    <a:pt x="259" y="59"/>
                  </a:cubicBezTo>
                  <a:cubicBezTo>
                    <a:pt x="260" y="59"/>
                    <a:pt x="260" y="59"/>
                    <a:pt x="260" y="59"/>
                  </a:cubicBezTo>
                  <a:cubicBezTo>
                    <a:pt x="263" y="59"/>
                    <a:pt x="263" y="59"/>
                    <a:pt x="263" y="59"/>
                  </a:cubicBezTo>
                  <a:cubicBezTo>
                    <a:pt x="264" y="58"/>
                    <a:pt x="264" y="58"/>
                    <a:pt x="264" y="58"/>
                  </a:cubicBezTo>
                  <a:cubicBezTo>
                    <a:pt x="266" y="57"/>
                    <a:pt x="266" y="57"/>
                    <a:pt x="266" y="57"/>
                  </a:cubicBezTo>
                  <a:cubicBezTo>
                    <a:pt x="267" y="57"/>
                    <a:pt x="267" y="57"/>
                    <a:pt x="267" y="57"/>
                  </a:cubicBezTo>
                  <a:cubicBezTo>
                    <a:pt x="268" y="57"/>
                    <a:pt x="268" y="57"/>
                    <a:pt x="268" y="57"/>
                  </a:cubicBezTo>
                  <a:cubicBezTo>
                    <a:pt x="269" y="56"/>
                    <a:pt x="269" y="56"/>
                    <a:pt x="269" y="56"/>
                  </a:cubicBezTo>
                  <a:cubicBezTo>
                    <a:pt x="269" y="55"/>
                    <a:pt x="269" y="55"/>
                    <a:pt x="269" y="55"/>
                  </a:cubicBezTo>
                  <a:cubicBezTo>
                    <a:pt x="269" y="54"/>
                    <a:pt x="269" y="54"/>
                    <a:pt x="269" y="54"/>
                  </a:cubicBezTo>
                  <a:cubicBezTo>
                    <a:pt x="268" y="54"/>
                    <a:pt x="268" y="54"/>
                    <a:pt x="268" y="54"/>
                  </a:cubicBezTo>
                  <a:cubicBezTo>
                    <a:pt x="266" y="54"/>
                    <a:pt x="266" y="54"/>
                    <a:pt x="266" y="54"/>
                  </a:cubicBezTo>
                  <a:cubicBezTo>
                    <a:pt x="266" y="54"/>
                    <a:pt x="266" y="54"/>
                    <a:pt x="266" y="54"/>
                  </a:cubicBezTo>
                  <a:cubicBezTo>
                    <a:pt x="266" y="53"/>
                    <a:pt x="266" y="53"/>
                    <a:pt x="266" y="53"/>
                  </a:cubicBezTo>
                  <a:cubicBezTo>
                    <a:pt x="267" y="53"/>
                    <a:pt x="267" y="53"/>
                    <a:pt x="267" y="53"/>
                  </a:cubicBezTo>
                  <a:cubicBezTo>
                    <a:pt x="268" y="53"/>
                    <a:pt x="268" y="53"/>
                    <a:pt x="268" y="53"/>
                  </a:cubicBezTo>
                  <a:cubicBezTo>
                    <a:pt x="269" y="53"/>
                    <a:pt x="269" y="53"/>
                    <a:pt x="269" y="53"/>
                  </a:cubicBezTo>
                  <a:cubicBezTo>
                    <a:pt x="270" y="54"/>
                    <a:pt x="270" y="54"/>
                    <a:pt x="270" y="54"/>
                  </a:cubicBezTo>
                  <a:cubicBezTo>
                    <a:pt x="270" y="55"/>
                    <a:pt x="270" y="55"/>
                    <a:pt x="270" y="55"/>
                  </a:cubicBezTo>
                  <a:cubicBezTo>
                    <a:pt x="271" y="55"/>
                    <a:pt x="271" y="55"/>
                    <a:pt x="271" y="55"/>
                  </a:cubicBezTo>
                  <a:cubicBezTo>
                    <a:pt x="271" y="55"/>
                    <a:pt x="271" y="55"/>
                    <a:pt x="271" y="55"/>
                  </a:cubicBezTo>
                  <a:cubicBezTo>
                    <a:pt x="273" y="54"/>
                    <a:pt x="273" y="54"/>
                    <a:pt x="273" y="54"/>
                  </a:cubicBezTo>
                  <a:cubicBezTo>
                    <a:pt x="275" y="54"/>
                    <a:pt x="275" y="54"/>
                    <a:pt x="275" y="54"/>
                  </a:cubicBezTo>
                  <a:cubicBezTo>
                    <a:pt x="276" y="54"/>
                    <a:pt x="276" y="54"/>
                    <a:pt x="276" y="54"/>
                  </a:cubicBezTo>
                  <a:cubicBezTo>
                    <a:pt x="277" y="53"/>
                    <a:pt x="277" y="53"/>
                    <a:pt x="277" y="53"/>
                  </a:cubicBezTo>
                  <a:cubicBezTo>
                    <a:pt x="278" y="52"/>
                    <a:pt x="278" y="52"/>
                    <a:pt x="278" y="52"/>
                  </a:cubicBezTo>
                  <a:cubicBezTo>
                    <a:pt x="280" y="53"/>
                    <a:pt x="280" y="53"/>
                    <a:pt x="280" y="53"/>
                  </a:cubicBezTo>
                  <a:cubicBezTo>
                    <a:pt x="281" y="53"/>
                    <a:pt x="281" y="53"/>
                    <a:pt x="281" y="53"/>
                  </a:cubicBezTo>
                  <a:cubicBezTo>
                    <a:pt x="283" y="53"/>
                    <a:pt x="283" y="53"/>
                    <a:pt x="283" y="53"/>
                  </a:cubicBezTo>
                  <a:cubicBezTo>
                    <a:pt x="284" y="53"/>
                    <a:pt x="284" y="53"/>
                    <a:pt x="284" y="53"/>
                  </a:cubicBezTo>
                  <a:cubicBezTo>
                    <a:pt x="285" y="54"/>
                    <a:pt x="285" y="54"/>
                    <a:pt x="285" y="54"/>
                  </a:cubicBezTo>
                  <a:cubicBezTo>
                    <a:pt x="288" y="54"/>
                    <a:pt x="288" y="54"/>
                    <a:pt x="288" y="54"/>
                  </a:cubicBezTo>
                  <a:cubicBezTo>
                    <a:pt x="288" y="54"/>
                    <a:pt x="288" y="54"/>
                    <a:pt x="288" y="54"/>
                  </a:cubicBezTo>
                  <a:cubicBezTo>
                    <a:pt x="289" y="54"/>
                    <a:pt x="289" y="54"/>
                    <a:pt x="289" y="54"/>
                  </a:cubicBezTo>
                  <a:cubicBezTo>
                    <a:pt x="291" y="55"/>
                    <a:pt x="291" y="55"/>
                    <a:pt x="291" y="55"/>
                  </a:cubicBezTo>
                  <a:cubicBezTo>
                    <a:pt x="292" y="56"/>
                    <a:pt x="292" y="56"/>
                    <a:pt x="292" y="56"/>
                  </a:cubicBezTo>
                  <a:cubicBezTo>
                    <a:pt x="294" y="56"/>
                    <a:pt x="294" y="56"/>
                    <a:pt x="294" y="56"/>
                  </a:cubicBezTo>
                  <a:cubicBezTo>
                    <a:pt x="295" y="55"/>
                    <a:pt x="295" y="55"/>
                    <a:pt x="295" y="55"/>
                  </a:cubicBezTo>
                  <a:cubicBezTo>
                    <a:pt x="296" y="55"/>
                    <a:pt x="296" y="55"/>
                    <a:pt x="296" y="55"/>
                  </a:cubicBezTo>
                  <a:cubicBezTo>
                    <a:pt x="297" y="56"/>
                    <a:pt x="297" y="56"/>
                    <a:pt x="297" y="56"/>
                  </a:cubicBezTo>
                  <a:cubicBezTo>
                    <a:pt x="298" y="56"/>
                    <a:pt x="298" y="56"/>
                    <a:pt x="298" y="56"/>
                  </a:cubicBezTo>
                  <a:cubicBezTo>
                    <a:pt x="299" y="56"/>
                    <a:pt x="299" y="56"/>
                    <a:pt x="299" y="56"/>
                  </a:cubicBezTo>
                  <a:cubicBezTo>
                    <a:pt x="301" y="56"/>
                    <a:pt x="301" y="56"/>
                    <a:pt x="301" y="56"/>
                  </a:cubicBezTo>
                  <a:cubicBezTo>
                    <a:pt x="303" y="55"/>
                    <a:pt x="303" y="55"/>
                    <a:pt x="303" y="55"/>
                  </a:cubicBezTo>
                  <a:cubicBezTo>
                    <a:pt x="304" y="54"/>
                    <a:pt x="304" y="54"/>
                    <a:pt x="304" y="54"/>
                  </a:cubicBezTo>
                  <a:cubicBezTo>
                    <a:pt x="306" y="54"/>
                    <a:pt x="306" y="54"/>
                    <a:pt x="306" y="54"/>
                  </a:cubicBezTo>
                  <a:cubicBezTo>
                    <a:pt x="307" y="55"/>
                    <a:pt x="307" y="55"/>
                    <a:pt x="307" y="55"/>
                  </a:cubicBezTo>
                  <a:cubicBezTo>
                    <a:pt x="308" y="55"/>
                    <a:pt x="308" y="55"/>
                    <a:pt x="308" y="55"/>
                  </a:cubicBezTo>
                  <a:cubicBezTo>
                    <a:pt x="309" y="54"/>
                    <a:pt x="309" y="54"/>
                    <a:pt x="309" y="54"/>
                  </a:cubicBezTo>
                  <a:cubicBezTo>
                    <a:pt x="310" y="55"/>
                    <a:pt x="310" y="55"/>
                    <a:pt x="310" y="55"/>
                  </a:cubicBezTo>
                  <a:cubicBezTo>
                    <a:pt x="312" y="55"/>
                    <a:pt x="312" y="55"/>
                    <a:pt x="312" y="55"/>
                  </a:cubicBezTo>
                  <a:cubicBezTo>
                    <a:pt x="312" y="54"/>
                    <a:pt x="312" y="54"/>
                    <a:pt x="312" y="54"/>
                  </a:cubicBezTo>
                  <a:cubicBezTo>
                    <a:pt x="311" y="54"/>
                    <a:pt x="311" y="54"/>
                    <a:pt x="311" y="54"/>
                  </a:cubicBezTo>
                  <a:cubicBezTo>
                    <a:pt x="311" y="53"/>
                    <a:pt x="311" y="53"/>
                    <a:pt x="311" y="53"/>
                  </a:cubicBezTo>
                  <a:cubicBezTo>
                    <a:pt x="312" y="52"/>
                    <a:pt x="312" y="52"/>
                    <a:pt x="312" y="52"/>
                  </a:cubicBezTo>
                  <a:cubicBezTo>
                    <a:pt x="313" y="53"/>
                    <a:pt x="313" y="53"/>
                    <a:pt x="313" y="53"/>
                  </a:cubicBezTo>
                  <a:cubicBezTo>
                    <a:pt x="313" y="54"/>
                    <a:pt x="313" y="54"/>
                    <a:pt x="313" y="54"/>
                  </a:cubicBezTo>
                  <a:cubicBezTo>
                    <a:pt x="315" y="54"/>
                    <a:pt x="315" y="54"/>
                    <a:pt x="315" y="54"/>
                  </a:cubicBezTo>
                  <a:cubicBezTo>
                    <a:pt x="315" y="54"/>
                    <a:pt x="315" y="54"/>
                    <a:pt x="315" y="54"/>
                  </a:cubicBezTo>
                  <a:cubicBezTo>
                    <a:pt x="318" y="54"/>
                    <a:pt x="318" y="54"/>
                    <a:pt x="318" y="54"/>
                  </a:cubicBezTo>
                  <a:cubicBezTo>
                    <a:pt x="321" y="52"/>
                    <a:pt x="321" y="52"/>
                    <a:pt x="321" y="52"/>
                  </a:cubicBezTo>
                  <a:cubicBezTo>
                    <a:pt x="322" y="51"/>
                    <a:pt x="322" y="51"/>
                    <a:pt x="322" y="51"/>
                  </a:cubicBezTo>
                  <a:cubicBezTo>
                    <a:pt x="323" y="51"/>
                    <a:pt x="323" y="51"/>
                    <a:pt x="323" y="51"/>
                  </a:cubicBezTo>
                  <a:cubicBezTo>
                    <a:pt x="323" y="50"/>
                    <a:pt x="323" y="50"/>
                    <a:pt x="323" y="50"/>
                  </a:cubicBezTo>
                  <a:cubicBezTo>
                    <a:pt x="323" y="50"/>
                    <a:pt x="323" y="50"/>
                    <a:pt x="323" y="50"/>
                  </a:cubicBezTo>
                  <a:cubicBezTo>
                    <a:pt x="324" y="50"/>
                    <a:pt x="324" y="50"/>
                    <a:pt x="324" y="50"/>
                  </a:cubicBezTo>
                  <a:cubicBezTo>
                    <a:pt x="325" y="50"/>
                    <a:pt x="325" y="50"/>
                    <a:pt x="325" y="50"/>
                  </a:cubicBezTo>
                  <a:cubicBezTo>
                    <a:pt x="327" y="48"/>
                    <a:pt x="327" y="48"/>
                    <a:pt x="327" y="48"/>
                  </a:cubicBezTo>
                  <a:cubicBezTo>
                    <a:pt x="328" y="48"/>
                    <a:pt x="328" y="48"/>
                    <a:pt x="328" y="48"/>
                  </a:cubicBezTo>
                  <a:cubicBezTo>
                    <a:pt x="328" y="47"/>
                    <a:pt x="328" y="47"/>
                    <a:pt x="328" y="47"/>
                  </a:cubicBezTo>
                  <a:cubicBezTo>
                    <a:pt x="328" y="46"/>
                    <a:pt x="328" y="46"/>
                    <a:pt x="328" y="46"/>
                  </a:cubicBezTo>
                  <a:cubicBezTo>
                    <a:pt x="329" y="45"/>
                    <a:pt x="329" y="45"/>
                    <a:pt x="329" y="45"/>
                  </a:cubicBezTo>
                  <a:cubicBezTo>
                    <a:pt x="329" y="44"/>
                    <a:pt x="329" y="44"/>
                    <a:pt x="329" y="44"/>
                  </a:cubicBezTo>
                  <a:cubicBezTo>
                    <a:pt x="329" y="43"/>
                    <a:pt x="329" y="43"/>
                    <a:pt x="329" y="43"/>
                  </a:cubicBezTo>
                  <a:cubicBezTo>
                    <a:pt x="327" y="41"/>
                    <a:pt x="327" y="41"/>
                    <a:pt x="327" y="41"/>
                  </a:cubicBezTo>
                  <a:cubicBezTo>
                    <a:pt x="325" y="41"/>
                    <a:pt x="325" y="41"/>
                    <a:pt x="325" y="41"/>
                  </a:cubicBezTo>
                  <a:cubicBezTo>
                    <a:pt x="323" y="39"/>
                    <a:pt x="323" y="39"/>
                    <a:pt x="323" y="39"/>
                  </a:cubicBezTo>
                  <a:cubicBezTo>
                    <a:pt x="323" y="38"/>
                    <a:pt x="323" y="38"/>
                    <a:pt x="323" y="38"/>
                  </a:cubicBezTo>
                  <a:cubicBezTo>
                    <a:pt x="322" y="37"/>
                    <a:pt x="322" y="37"/>
                    <a:pt x="322" y="37"/>
                  </a:cubicBezTo>
                  <a:cubicBezTo>
                    <a:pt x="320" y="37"/>
                    <a:pt x="320" y="37"/>
                    <a:pt x="320" y="37"/>
                  </a:cubicBezTo>
                  <a:cubicBezTo>
                    <a:pt x="319" y="36"/>
                    <a:pt x="319" y="36"/>
                    <a:pt x="319" y="36"/>
                  </a:cubicBezTo>
                  <a:cubicBezTo>
                    <a:pt x="318" y="35"/>
                    <a:pt x="318" y="35"/>
                    <a:pt x="318" y="35"/>
                  </a:cubicBezTo>
                  <a:cubicBezTo>
                    <a:pt x="317" y="34"/>
                    <a:pt x="317" y="34"/>
                    <a:pt x="317" y="34"/>
                  </a:cubicBezTo>
                  <a:cubicBezTo>
                    <a:pt x="317" y="35"/>
                    <a:pt x="317" y="35"/>
                    <a:pt x="317" y="35"/>
                  </a:cubicBezTo>
                  <a:cubicBezTo>
                    <a:pt x="316" y="35"/>
                    <a:pt x="316" y="35"/>
                    <a:pt x="316" y="35"/>
                  </a:cubicBezTo>
                  <a:cubicBezTo>
                    <a:pt x="315" y="35"/>
                    <a:pt x="315" y="35"/>
                    <a:pt x="315" y="35"/>
                  </a:cubicBezTo>
                  <a:cubicBezTo>
                    <a:pt x="315" y="34"/>
                    <a:pt x="315" y="34"/>
                    <a:pt x="315" y="34"/>
                  </a:cubicBezTo>
                  <a:cubicBezTo>
                    <a:pt x="314" y="33"/>
                    <a:pt x="314" y="33"/>
                    <a:pt x="314" y="33"/>
                  </a:cubicBezTo>
                  <a:cubicBezTo>
                    <a:pt x="310" y="33"/>
                    <a:pt x="310" y="33"/>
                    <a:pt x="310" y="33"/>
                  </a:cubicBezTo>
                  <a:cubicBezTo>
                    <a:pt x="309" y="33"/>
                    <a:pt x="309" y="33"/>
                    <a:pt x="309" y="33"/>
                  </a:cubicBezTo>
                  <a:cubicBezTo>
                    <a:pt x="309" y="34"/>
                    <a:pt x="309" y="34"/>
                    <a:pt x="309" y="34"/>
                  </a:cubicBezTo>
                  <a:cubicBezTo>
                    <a:pt x="309" y="35"/>
                    <a:pt x="309" y="35"/>
                    <a:pt x="309" y="35"/>
                  </a:cubicBezTo>
                  <a:cubicBezTo>
                    <a:pt x="308" y="34"/>
                    <a:pt x="308" y="34"/>
                    <a:pt x="308" y="34"/>
                  </a:cubicBezTo>
                  <a:cubicBezTo>
                    <a:pt x="307" y="34"/>
                    <a:pt x="307" y="34"/>
                    <a:pt x="307" y="34"/>
                  </a:cubicBezTo>
                  <a:cubicBezTo>
                    <a:pt x="305" y="36"/>
                    <a:pt x="305" y="36"/>
                    <a:pt x="305" y="36"/>
                  </a:cubicBezTo>
                  <a:cubicBezTo>
                    <a:pt x="303" y="36"/>
                    <a:pt x="303" y="36"/>
                    <a:pt x="303" y="36"/>
                  </a:cubicBezTo>
                  <a:cubicBezTo>
                    <a:pt x="301" y="35"/>
                    <a:pt x="301" y="35"/>
                    <a:pt x="301" y="35"/>
                  </a:cubicBezTo>
                  <a:cubicBezTo>
                    <a:pt x="300" y="35"/>
                    <a:pt x="300" y="35"/>
                    <a:pt x="300" y="35"/>
                  </a:cubicBezTo>
                  <a:cubicBezTo>
                    <a:pt x="298" y="34"/>
                    <a:pt x="298" y="34"/>
                    <a:pt x="298" y="34"/>
                  </a:cubicBezTo>
                  <a:cubicBezTo>
                    <a:pt x="298" y="33"/>
                    <a:pt x="298" y="33"/>
                    <a:pt x="298" y="33"/>
                  </a:cubicBezTo>
                  <a:cubicBezTo>
                    <a:pt x="298" y="32"/>
                    <a:pt x="298" y="32"/>
                    <a:pt x="298" y="32"/>
                  </a:cubicBezTo>
                  <a:cubicBezTo>
                    <a:pt x="299" y="32"/>
                    <a:pt x="299" y="32"/>
                    <a:pt x="299" y="32"/>
                  </a:cubicBezTo>
                  <a:cubicBezTo>
                    <a:pt x="300" y="33"/>
                    <a:pt x="300" y="33"/>
                    <a:pt x="300" y="33"/>
                  </a:cubicBezTo>
                  <a:cubicBezTo>
                    <a:pt x="301" y="34"/>
                    <a:pt x="301" y="34"/>
                    <a:pt x="301" y="34"/>
                  </a:cubicBezTo>
                  <a:cubicBezTo>
                    <a:pt x="302" y="33"/>
                    <a:pt x="302" y="33"/>
                    <a:pt x="302" y="33"/>
                  </a:cubicBezTo>
                  <a:cubicBezTo>
                    <a:pt x="301" y="33"/>
                    <a:pt x="301" y="33"/>
                    <a:pt x="301" y="33"/>
                  </a:cubicBezTo>
                  <a:cubicBezTo>
                    <a:pt x="300" y="31"/>
                    <a:pt x="300" y="31"/>
                    <a:pt x="300" y="31"/>
                  </a:cubicBezTo>
                  <a:cubicBezTo>
                    <a:pt x="300" y="30"/>
                    <a:pt x="300" y="30"/>
                    <a:pt x="300" y="30"/>
                  </a:cubicBezTo>
                  <a:cubicBezTo>
                    <a:pt x="300" y="30"/>
                    <a:pt x="300" y="30"/>
                    <a:pt x="300" y="30"/>
                  </a:cubicBezTo>
                  <a:cubicBezTo>
                    <a:pt x="301" y="31"/>
                    <a:pt x="301" y="31"/>
                    <a:pt x="301" y="31"/>
                  </a:cubicBezTo>
                  <a:cubicBezTo>
                    <a:pt x="303" y="32"/>
                    <a:pt x="303" y="32"/>
                    <a:pt x="303" y="32"/>
                  </a:cubicBezTo>
                  <a:cubicBezTo>
                    <a:pt x="304" y="32"/>
                    <a:pt x="304" y="32"/>
                    <a:pt x="304" y="32"/>
                  </a:cubicBezTo>
                  <a:cubicBezTo>
                    <a:pt x="307" y="31"/>
                    <a:pt x="307" y="31"/>
                    <a:pt x="307" y="31"/>
                  </a:cubicBezTo>
                  <a:cubicBezTo>
                    <a:pt x="309" y="29"/>
                    <a:pt x="309" y="29"/>
                    <a:pt x="309" y="29"/>
                  </a:cubicBezTo>
                  <a:cubicBezTo>
                    <a:pt x="309" y="28"/>
                    <a:pt x="309" y="28"/>
                    <a:pt x="309" y="28"/>
                  </a:cubicBezTo>
                  <a:cubicBezTo>
                    <a:pt x="309" y="27"/>
                    <a:pt x="309" y="27"/>
                    <a:pt x="309" y="27"/>
                  </a:cubicBezTo>
                  <a:cubicBezTo>
                    <a:pt x="308" y="27"/>
                    <a:pt x="308" y="27"/>
                    <a:pt x="308" y="27"/>
                  </a:cubicBezTo>
                  <a:cubicBezTo>
                    <a:pt x="308" y="26"/>
                    <a:pt x="308" y="26"/>
                    <a:pt x="308" y="26"/>
                  </a:cubicBezTo>
                  <a:cubicBezTo>
                    <a:pt x="309" y="25"/>
                    <a:pt x="309" y="25"/>
                    <a:pt x="309" y="25"/>
                  </a:cubicBezTo>
                  <a:cubicBezTo>
                    <a:pt x="309" y="24"/>
                    <a:pt x="309" y="24"/>
                    <a:pt x="309" y="24"/>
                  </a:cubicBezTo>
                  <a:cubicBezTo>
                    <a:pt x="307" y="23"/>
                    <a:pt x="307" y="23"/>
                    <a:pt x="307" y="23"/>
                  </a:cubicBezTo>
                  <a:cubicBezTo>
                    <a:pt x="306" y="22"/>
                    <a:pt x="306" y="22"/>
                    <a:pt x="306" y="22"/>
                  </a:cubicBezTo>
                  <a:cubicBezTo>
                    <a:pt x="305" y="22"/>
                    <a:pt x="305" y="22"/>
                    <a:pt x="305" y="22"/>
                  </a:cubicBezTo>
                  <a:cubicBezTo>
                    <a:pt x="304" y="22"/>
                    <a:pt x="304" y="22"/>
                    <a:pt x="304" y="22"/>
                  </a:cubicBezTo>
                  <a:cubicBezTo>
                    <a:pt x="303" y="23"/>
                    <a:pt x="303" y="23"/>
                    <a:pt x="303" y="23"/>
                  </a:cubicBezTo>
                  <a:cubicBezTo>
                    <a:pt x="301" y="24"/>
                    <a:pt x="301" y="24"/>
                    <a:pt x="301" y="24"/>
                  </a:cubicBezTo>
                  <a:cubicBezTo>
                    <a:pt x="299" y="24"/>
                    <a:pt x="299" y="24"/>
                    <a:pt x="299" y="24"/>
                  </a:cubicBezTo>
                  <a:cubicBezTo>
                    <a:pt x="298" y="24"/>
                    <a:pt x="298" y="24"/>
                    <a:pt x="298" y="24"/>
                  </a:cubicBezTo>
                  <a:cubicBezTo>
                    <a:pt x="297" y="26"/>
                    <a:pt x="297" y="26"/>
                    <a:pt x="297" y="26"/>
                  </a:cubicBezTo>
                  <a:cubicBezTo>
                    <a:pt x="296" y="26"/>
                    <a:pt x="296" y="26"/>
                    <a:pt x="296" y="26"/>
                  </a:cubicBezTo>
                  <a:cubicBezTo>
                    <a:pt x="295" y="25"/>
                    <a:pt x="295" y="25"/>
                    <a:pt x="295" y="25"/>
                  </a:cubicBezTo>
                  <a:cubicBezTo>
                    <a:pt x="294" y="24"/>
                    <a:pt x="294" y="24"/>
                    <a:pt x="294" y="24"/>
                  </a:cubicBezTo>
                  <a:cubicBezTo>
                    <a:pt x="293" y="25"/>
                    <a:pt x="293" y="25"/>
                    <a:pt x="293" y="25"/>
                  </a:cubicBezTo>
                  <a:cubicBezTo>
                    <a:pt x="292" y="25"/>
                    <a:pt x="292" y="25"/>
                    <a:pt x="292" y="25"/>
                  </a:cubicBezTo>
                  <a:cubicBezTo>
                    <a:pt x="291" y="25"/>
                    <a:pt x="291" y="25"/>
                    <a:pt x="291" y="25"/>
                  </a:cubicBezTo>
                  <a:cubicBezTo>
                    <a:pt x="290" y="24"/>
                    <a:pt x="290" y="24"/>
                    <a:pt x="290" y="24"/>
                  </a:cubicBezTo>
                  <a:cubicBezTo>
                    <a:pt x="288" y="23"/>
                    <a:pt x="288" y="23"/>
                    <a:pt x="288" y="23"/>
                  </a:cubicBezTo>
                  <a:cubicBezTo>
                    <a:pt x="287" y="23"/>
                    <a:pt x="287" y="23"/>
                    <a:pt x="287" y="23"/>
                  </a:cubicBezTo>
                  <a:cubicBezTo>
                    <a:pt x="285" y="22"/>
                    <a:pt x="285" y="22"/>
                    <a:pt x="285" y="22"/>
                  </a:cubicBezTo>
                  <a:cubicBezTo>
                    <a:pt x="284" y="21"/>
                    <a:pt x="284" y="21"/>
                    <a:pt x="284" y="21"/>
                  </a:cubicBezTo>
                  <a:cubicBezTo>
                    <a:pt x="281" y="21"/>
                    <a:pt x="281" y="21"/>
                    <a:pt x="281" y="21"/>
                  </a:cubicBezTo>
                  <a:cubicBezTo>
                    <a:pt x="278" y="21"/>
                    <a:pt x="278" y="21"/>
                    <a:pt x="278" y="21"/>
                  </a:cubicBezTo>
                  <a:cubicBezTo>
                    <a:pt x="276" y="22"/>
                    <a:pt x="276" y="22"/>
                    <a:pt x="276" y="22"/>
                  </a:cubicBezTo>
                  <a:cubicBezTo>
                    <a:pt x="274" y="23"/>
                    <a:pt x="274" y="23"/>
                    <a:pt x="274" y="23"/>
                  </a:cubicBezTo>
                  <a:cubicBezTo>
                    <a:pt x="272" y="23"/>
                    <a:pt x="272" y="23"/>
                    <a:pt x="272" y="23"/>
                  </a:cubicBezTo>
                  <a:cubicBezTo>
                    <a:pt x="270" y="23"/>
                    <a:pt x="270" y="23"/>
                    <a:pt x="270" y="23"/>
                  </a:cubicBezTo>
                  <a:cubicBezTo>
                    <a:pt x="268" y="23"/>
                    <a:pt x="268" y="23"/>
                    <a:pt x="268" y="23"/>
                  </a:cubicBezTo>
                  <a:cubicBezTo>
                    <a:pt x="266" y="23"/>
                    <a:pt x="266" y="23"/>
                    <a:pt x="266" y="23"/>
                  </a:cubicBezTo>
                  <a:cubicBezTo>
                    <a:pt x="266" y="24"/>
                    <a:pt x="266" y="24"/>
                    <a:pt x="266" y="24"/>
                  </a:cubicBezTo>
                  <a:cubicBezTo>
                    <a:pt x="266" y="26"/>
                    <a:pt x="266" y="26"/>
                    <a:pt x="266" y="26"/>
                  </a:cubicBezTo>
                  <a:cubicBezTo>
                    <a:pt x="266" y="27"/>
                    <a:pt x="266" y="27"/>
                    <a:pt x="266" y="27"/>
                  </a:cubicBezTo>
                  <a:cubicBezTo>
                    <a:pt x="266" y="27"/>
                    <a:pt x="266" y="27"/>
                    <a:pt x="266" y="27"/>
                  </a:cubicBezTo>
                  <a:cubicBezTo>
                    <a:pt x="265" y="26"/>
                    <a:pt x="265" y="26"/>
                    <a:pt x="265" y="26"/>
                  </a:cubicBezTo>
                  <a:cubicBezTo>
                    <a:pt x="264" y="24"/>
                    <a:pt x="264" y="24"/>
                    <a:pt x="264" y="24"/>
                  </a:cubicBezTo>
                  <a:cubicBezTo>
                    <a:pt x="263" y="23"/>
                    <a:pt x="263" y="23"/>
                    <a:pt x="263" y="23"/>
                  </a:cubicBezTo>
                  <a:cubicBezTo>
                    <a:pt x="263" y="23"/>
                    <a:pt x="263" y="23"/>
                    <a:pt x="263" y="23"/>
                  </a:cubicBezTo>
                  <a:cubicBezTo>
                    <a:pt x="262" y="23"/>
                    <a:pt x="262" y="23"/>
                    <a:pt x="262" y="23"/>
                  </a:cubicBezTo>
                  <a:cubicBezTo>
                    <a:pt x="260" y="23"/>
                    <a:pt x="260" y="23"/>
                    <a:pt x="260" y="23"/>
                  </a:cubicBezTo>
                  <a:cubicBezTo>
                    <a:pt x="258" y="24"/>
                    <a:pt x="258" y="24"/>
                    <a:pt x="258" y="24"/>
                  </a:cubicBezTo>
                  <a:cubicBezTo>
                    <a:pt x="257" y="23"/>
                    <a:pt x="257" y="23"/>
                    <a:pt x="257" y="23"/>
                  </a:cubicBezTo>
                  <a:cubicBezTo>
                    <a:pt x="257" y="23"/>
                    <a:pt x="255" y="24"/>
                    <a:pt x="255" y="24"/>
                  </a:cubicBezTo>
                  <a:cubicBezTo>
                    <a:pt x="255" y="25"/>
                    <a:pt x="254" y="26"/>
                    <a:pt x="254" y="26"/>
                  </a:cubicBezTo>
                  <a:cubicBezTo>
                    <a:pt x="253" y="28"/>
                    <a:pt x="253" y="28"/>
                    <a:pt x="253" y="28"/>
                  </a:cubicBezTo>
                  <a:cubicBezTo>
                    <a:pt x="252" y="30"/>
                    <a:pt x="252" y="30"/>
                    <a:pt x="252" y="30"/>
                  </a:cubicBezTo>
                  <a:cubicBezTo>
                    <a:pt x="252" y="30"/>
                    <a:pt x="252" y="30"/>
                    <a:pt x="252" y="30"/>
                  </a:cubicBezTo>
                  <a:cubicBezTo>
                    <a:pt x="252" y="29"/>
                    <a:pt x="252" y="29"/>
                    <a:pt x="252" y="29"/>
                  </a:cubicBezTo>
                  <a:cubicBezTo>
                    <a:pt x="252" y="28"/>
                    <a:pt x="252" y="28"/>
                    <a:pt x="252" y="28"/>
                  </a:cubicBezTo>
                  <a:cubicBezTo>
                    <a:pt x="253" y="26"/>
                    <a:pt x="253" y="26"/>
                    <a:pt x="253" y="26"/>
                  </a:cubicBezTo>
                  <a:cubicBezTo>
                    <a:pt x="252" y="26"/>
                    <a:pt x="252" y="26"/>
                    <a:pt x="252" y="26"/>
                  </a:cubicBezTo>
                  <a:cubicBezTo>
                    <a:pt x="251" y="26"/>
                    <a:pt x="251" y="26"/>
                    <a:pt x="251" y="26"/>
                  </a:cubicBezTo>
                  <a:cubicBezTo>
                    <a:pt x="249" y="26"/>
                    <a:pt x="249" y="26"/>
                    <a:pt x="249" y="26"/>
                  </a:cubicBezTo>
                  <a:cubicBezTo>
                    <a:pt x="249" y="27"/>
                    <a:pt x="249" y="27"/>
                    <a:pt x="249" y="27"/>
                  </a:cubicBezTo>
                  <a:cubicBezTo>
                    <a:pt x="249" y="28"/>
                    <a:pt x="249" y="28"/>
                    <a:pt x="249" y="28"/>
                  </a:cubicBezTo>
                  <a:cubicBezTo>
                    <a:pt x="248" y="29"/>
                    <a:pt x="248" y="29"/>
                    <a:pt x="248" y="29"/>
                  </a:cubicBezTo>
                  <a:cubicBezTo>
                    <a:pt x="248" y="30"/>
                    <a:pt x="248" y="30"/>
                    <a:pt x="248" y="30"/>
                  </a:cubicBezTo>
                  <a:cubicBezTo>
                    <a:pt x="247" y="31"/>
                    <a:pt x="247" y="31"/>
                    <a:pt x="247" y="31"/>
                  </a:cubicBezTo>
                  <a:cubicBezTo>
                    <a:pt x="246" y="30"/>
                    <a:pt x="246" y="30"/>
                    <a:pt x="246" y="30"/>
                  </a:cubicBezTo>
                  <a:cubicBezTo>
                    <a:pt x="246" y="29"/>
                    <a:pt x="246" y="29"/>
                    <a:pt x="246" y="29"/>
                  </a:cubicBezTo>
                  <a:cubicBezTo>
                    <a:pt x="247" y="28"/>
                    <a:pt x="247" y="28"/>
                    <a:pt x="247" y="28"/>
                  </a:cubicBezTo>
                  <a:cubicBezTo>
                    <a:pt x="247" y="25"/>
                    <a:pt x="247" y="25"/>
                    <a:pt x="247" y="25"/>
                  </a:cubicBezTo>
                  <a:cubicBezTo>
                    <a:pt x="247" y="24"/>
                    <a:pt x="247" y="24"/>
                    <a:pt x="247" y="24"/>
                  </a:cubicBezTo>
                  <a:cubicBezTo>
                    <a:pt x="251" y="22"/>
                    <a:pt x="251" y="22"/>
                    <a:pt x="251" y="22"/>
                  </a:cubicBezTo>
                  <a:cubicBezTo>
                    <a:pt x="253" y="21"/>
                    <a:pt x="253" y="21"/>
                    <a:pt x="253" y="21"/>
                  </a:cubicBezTo>
                  <a:cubicBezTo>
                    <a:pt x="255" y="21"/>
                    <a:pt x="255" y="21"/>
                    <a:pt x="255" y="21"/>
                  </a:cubicBezTo>
                  <a:cubicBezTo>
                    <a:pt x="257" y="22"/>
                    <a:pt x="257" y="22"/>
                    <a:pt x="257" y="22"/>
                  </a:cubicBezTo>
                  <a:cubicBezTo>
                    <a:pt x="259" y="21"/>
                    <a:pt x="259" y="21"/>
                    <a:pt x="259" y="21"/>
                  </a:cubicBezTo>
                  <a:cubicBezTo>
                    <a:pt x="259" y="21"/>
                    <a:pt x="259" y="21"/>
                    <a:pt x="259" y="21"/>
                  </a:cubicBezTo>
                  <a:cubicBezTo>
                    <a:pt x="261" y="21"/>
                    <a:pt x="261" y="21"/>
                    <a:pt x="261" y="21"/>
                  </a:cubicBezTo>
                  <a:cubicBezTo>
                    <a:pt x="262" y="21"/>
                    <a:pt x="262" y="21"/>
                    <a:pt x="262" y="21"/>
                  </a:cubicBezTo>
                  <a:cubicBezTo>
                    <a:pt x="263" y="21"/>
                    <a:pt x="263" y="21"/>
                    <a:pt x="263" y="21"/>
                  </a:cubicBezTo>
                  <a:cubicBezTo>
                    <a:pt x="264" y="20"/>
                    <a:pt x="264" y="20"/>
                    <a:pt x="264" y="20"/>
                  </a:cubicBezTo>
                  <a:cubicBezTo>
                    <a:pt x="265" y="19"/>
                    <a:pt x="265" y="19"/>
                    <a:pt x="265" y="19"/>
                  </a:cubicBezTo>
                  <a:cubicBezTo>
                    <a:pt x="264" y="19"/>
                    <a:pt x="264" y="19"/>
                    <a:pt x="264" y="19"/>
                  </a:cubicBezTo>
                  <a:cubicBezTo>
                    <a:pt x="263" y="18"/>
                    <a:pt x="263" y="18"/>
                    <a:pt x="263" y="18"/>
                  </a:cubicBezTo>
                  <a:cubicBezTo>
                    <a:pt x="263" y="16"/>
                    <a:pt x="263" y="16"/>
                    <a:pt x="263" y="16"/>
                  </a:cubicBezTo>
                  <a:cubicBezTo>
                    <a:pt x="264" y="15"/>
                    <a:pt x="264" y="15"/>
                    <a:pt x="264" y="15"/>
                  </a:cubicBezTo>
                  <a:cubicBezTo>
                    <a:pt x="266" y="14"/>
                    <a:pt x="266" y="14"/>
                    <a:pt x="266" y="14"/>
                  </a:cubicBezTo>
                  <a:cubicBezTo>
                    <a:pt x="267" y="15"/>
                    <a:pt x="267" y="15"/>
                    <a:pt x="267" y="15"/>
                  </a:cubicBezTo>
                  <a:cubicBezTo>
                    <a:pt x="267" y="15"/>
                    <a:pt x="267" y="15"/>
                    <a:pt x="267" y="15"/>
                  </a:cubicBezTo>
                  <a:cubicBezTo>
                    <a:pt x="267" y="16"/>
                    <a:pt x="267" y="16"/>
                    <a:pt x="267" y="16"/>
                  </a:cubicBezTo>
                  <a:cubicBezTo>
                    <a:pt x="266" y="16"/>
                    <a:pt x="266" y="16"/>
                    <a:pt x="266" y="16"/>
                  </a:cubicBezTo>
                  <a:cubicBezTo>
                    <a:pt x="265" y="17"/>
                    <a:pt x="265" y="17"/>
                    <a:pt x="265" y="17"/>
                  </a:cubicBezTo>
                  <a:cubicBezTo>
                    <a:pt x="265" y="19"/>
                    <a:pt x="265" y="19"/>
                    <a:pt x="265" y="19"/>
                  </a:cubicBezTo>
                  <a:cubicBezTo>
                    <a:pt x="266" y="20"/>
                    <a:pt x="266" y="20"/>
                    <a:pt x="266" y="20"/>
                  </a:cubicBezTo>
                  <a:cubicBezTo>
                    <a:pt x="269" y="20"/>
                    <a:pt x="269" y="20"/>
                    <a:pt x="269" y="20"/>
                  </a:cubicBezTo>
                  <a:cubicBezTo>
                    <a:pt x="271" y="19"/>
                    <a:pt x="271" y="19"/>
                    <a:pt x="271" y="19"/>
                  </a:cubicBezTo>
                  <a:cubicBezTo>
                    <a:pt x="272" y="19"/>
                    <a:pt x="272" y="19"/>
                    <a:pt x="272" y="19"/>
                  </a:cubicBezTo>
                  <a:cubicBezTo>
                    <a:pt x="274" y="20"/>
                    <a:pt x="274" y="20"/>
                    <a:pt x="274" y="20"/>
                  </a:cubicBezTo>
                  <a:cubicBezTo>
                    <a:pt x="275" y="19"/>
                    <a:pt x="275" y="19"/>
                    <a:pt x="275" y="19"/>
                  </a:cubicBezTo>
                  <a:cubicBezTo>
                    <a:pt x="277" y="18"/>
                    <a:pt x="277" y="18"/>
                    <a:pt x="277" y="18"/>
                  </a:cubicBezTo>
                  <a:cubicBezTo>
                    <a:pt x="279" y="18"/>
                    <a:pt x="279" y="18"/>
                    <a:pt x="279" y="18"/>
                  </a:cubicBezTo>
                  <a:cubicBezTo>
                    <a:pt x="280" y="18"/>
                    <a:pt x="280" y="18"/>
                    <a:pt x="280" y="18"/>
                  </a:cubicBezTo>
                  <a:cubicBezTo>
                    <a:pt x="281" y="18"/>
                    <a:pt x="281" y="18"/>
                    <a:pt x="281" y="18"/>
                  </a:cubicBezTo>
                  <a:cubicBezTo>
                    <a:pt x="282" y="18"/>
                    <a:pt x="282" y="18"/>
                    <a:pt x="282" y="18"/>
                  </a:cubicBezTo>
                  <a:cubicBezTo>
                    <a:pt x="284" y="18"/>
                    <a:pt x="284" y="18"/>
                    <a:pt x="284" y="18"/>
                  </a:cubicBezTo>
                  <a:cubicBezTo>
                    <a:pt x="285" y="18"/>
                    <a:pt x="285" y="18"/>
                    <a:pt x="285" y="18"/>
                  </a:cubicBezTo>
                  <a:cubicBezTo>
                    <a:pt x="286" y="18"/>
                    <a:pt x="286" y="18"/>
                    <a:pt x="286" y="18"/>
                  </a:cubicBezTo>
                  <a:cubicBezTo>
                    <a:pt x="288" y="19"/>
                    <a:pt x="288" y="19"/>
                    <a:pt x="288" y="19"/>
                  </a:cubicBezTo>
                  <a:cubicBezTo>
                    <a:pt x="291" y="20"/>
                    <a:pt x="291" y="20"/>
                    <a:pt x="291" y="20"/>
                  </a:cubicBezTo>
                  <a:cubicBezTo>
                    <a:pt x="293" y="20"/>
                    <a:pt x="293" y="20"/>
                    <a:pt x="293" y="20"/>
                  </a:cubicBezTo>
                  <a:cubicBezTo>
                    <a:pt x="295" y="20"/>
                    <a:pt x="295" y="20"/>
                    <a:pt x="295" y="20"/>
                  </a:cubicBezTo>
                  <a:cubicBezTo>
                    <a:pt x="295" y="20"/>
                    <a:pt x="295" y="20"/>
                    <a:pt x="295" y="20"/>
                  </a:cubicBezTo>
                  <a:cubicBezTo>
                    <a:pt x="297" y="20"/>
                    <a:pt x="297" y="20"/>
                    <a:pt x="297" y="20"/>
                  </a:cubicBezTo>
                  <a:cubicBezTo>
                    <a:pt x="298" y="19"/>
                    <a:pt x="298" y="19"/>
                    <a:pt x="298" y="19"/>
                  </a:cubicBezTo>
                  <a:cubicBezTo>
                    <a:pt x="299" y="18"/>
                    <a:pt x="299" y="18"/>
                    <a:pt x="299" y="18"/>
                  </a:cubicBezTo>
                  <a:cubicBezTo>
                    <a:pt x="300" y="19"/>
                    <a:pt x="300" y="19"/>
                    <a:pt x="300" y="19"/>
                  </a:cubicBezTo>
                  <a:cubicBezTo>
                    <a:pt x="302" y="19"/>
                    <a:pt x="302" y="19"/>
                    <a:pt x="302" y="19"/>
                  </a:cubicBezTo>
                  <a:cubicBezTo>
                    <a:pt x="303" y="17"/>
                    <a:pt x="303" y="17"/>
                    <a:pt x="303" y="17"/>
                  </a:cubicBezTo>
                  <a:cubicBezTo>
                    <a:pt x="303" y="16"/>
                    <a:pt x="303" y="16"/>
                    <a:pt x="303" y="16"/>
                  </a:cubicBezTo>
                  <a:cubicBezTo>
                    <a:pt x="301" y="15"/>
                    <a:pt x="301" y="15"/>
                    <a:pt x="301" y="15"/>
                  </a:cubicBezTo>
                  <a:cubicBezTo>
                    <a:pt x="299" y="14"/>
                    <a:pt x="299" y="14"/>
                    <a:pt x="299" y="14"/>
                  </a:cubicBezTo>
                  <a:cubicBezTo>
                    <a:pt x="298" y="13"/>
                    <a:pt x="298" y="13"/>
                    <a:pt x="298" y="13"/>
                  </a:cubicBezTo>
                  <a:cubicBezTo>
                    <a:pt x="297" y="11"/>
                    <a:pt x="297" y="11"/>
                    <a:pt x="297" y="11"/>
                  </a:cubicBezTo>
                  <a:cubicBezTo>
                    <a:pt x="294" y="10"/>
                    <a:pt x="294" y="10"/>
                    <a:pt x="294" y="10"/>
                  </a:cubicBezTo>
                  <a:cubicBezTo>
                    <a:pt x="293" y="9"/>
                    <a:pt x="293" y="9"/>
                    <a:pt x="293" y="9"/>
                  </a:cubicBezTo>
                  <a:cubicBezTo>
                    <a:pt x="291" y="9"/>
                    <a:pt x="291" y="9"/>
                    <a:pt x="291" y="9"/>
                  </a:cubicBezTo>
                  <a:cubicBezTo>
                    <a:pt x="289" y="9"/>
                    <a:pt x="289" y="9"/>
                    <a:pt x="289" y="9"/>
                  </a:cubicBezTo>
                  <a:cubicBezTo>
                    <a:pt x="289" y="9"/>
                    <a:pt x="289" y="9"/>
                    <a:pt x="289" y="9"/>
                  </a:cubicBezTo>
                  <a:cubicBezTo>
                    <a:pt x="288" y="8"/>
                    <a:pt x="288" y="8"/>
                    <a:pt x="288" y="8"/>
                  </a:cubicBezTo>
                  <a:cubicBezTo>
                    <a:pt x="286" y="8"/>
                    <a:pt x="286" y="8"/>
                    <a:pt x="286" y="8"/>
                  </a:cubicBezTo>
                  <a:cubicBezTo>
                    <a:pt x="285" y="8"/>
                    <a:pt x="285" y="8"/>
                    <a:pt x="285" y="8"/>
                  </a:cubicBezTo>
                  <a:cubicBezTo>
                    <a:pt x="282" y="7"/>
                    <a:pt x="282" y="7"/>
                    <a:pt x="282" y="7"/>
                  </a:cubicBezTo>
                  <a:cubicBezTo>
                    <a:pt x="280" y="6"/>
                    <a:pt x="280" y="6"/>
                    <a:pt x="280" y="6"/>
                  </a:cubicBezTo>
                  <a:cubicBezTo>
                    <a:pt x="279" y="6"/>
                    <a:pt x="279" y="6"/>
                    <a:pt x="279" y="6"/>
                  </a:cubicBezTo>
                  <a:cubicBezTo>
                    <a:pt x="276" y="4"/>
                    <a:pt x="276" y="4"/>
                    <a:pt x="276" y="4"/>
                  </a:cubicBezTo>
                  <a:cubicBezTo>
                    <a:pt x="275" y="4"/>
                    <a:pt x="275" y="4"/>
                    <a:pt x="275" y="4"/>
                  </a:cubicBezTo>
                  <a:cubicBezTo>
                    <a:pt x="275" y="5"/>
                    <a:pt x="275" y="5"/>
                    <a:pt x="275" y="5"/>
                  </a:cubicBezTo>
                  <a:cubicBezTo>
                    <a:pt x="274" y="5"/>
                    <a:pt x="274" y="5"/>
                    <a:pt x="274" y="5"/>
                  </a:cubicBezTo>
                  <a:cubicBezTo>
                    <a:pt x="272" y="3"/>
                    <a:pt x="272" y="3"/>
                    <a:pt x="272" y="3"/>
                  </a:cubicBezTo>
                  <a:cubicBezTo>
                    <a:pt x="271" y="2"/>
                    <a:pt x="271" y="2"/>
                    <a:pt x="271" y="2"/>
                  </a:cubicBezTo>
                  <a:cubicBezTo>
                    <a:pt x="270" y="2"/>
                    <a:pt x="270" y="2"/>
                    <a:pt x="270" y="2"/>
                  </a:cubicBezTo>
                  <a:cubicBezTo>
                    <a:pt x="269" y="2"/>
                    <a:pt x="269" y="2"/>
                    <a:pt x="269" y="2"/>
                  </a:cubicBezTo>
                  <a:cubicBezTo>
                    <a:pt x="268" y="2"/>
                    <a:pt x="268" y="2"/>
                    <a:pt x="268" y="2"/>
                  </a:cubicBezTo>
                  <a:cubicBezTo>
                    <a:pt x="267" y="1"/>
                    <a:pt x="267" y="1"/>
                    <a:pt x="267" y="1"/>
                  </a:cubicBezTo>
                  <a:cubicBezTo>
                    <a:pt x="264" y="1"/>
                    <a:pt x="264" y="1"/>
                    <a:pt x="264" y="1"/>
                  </a:cubicBezTo>
                  <a:cubicBezTo>
                    <a:pt x="263" y="1"/>
                    <a:pt x="263" y="1"/>
                    <a:pt x="263" y="1"/>
                  </a:cubicBezTo>
                  <a:cubicBezTo>
                    <a:pt x="261" y="1"/>
                    <a:pt x="261" y="1"/>
                    <a:pt x="261" y="1"/>
                  </a:cubicBezTo>
                  <a:cubicBezTo>
                    <a:pt x="261" y="2"/>
                    <a:pt x="261" y="2"/>
                    <a:pt x="261" y="2"/>
                  </a:cubicBezTo>
                  <a:cubicBezTo>
                    <a:pt x="260" y="1"/>
                    <a:pt x="260" y="1"/>
                    <a:pt x="260" y="1"/>
                  </a:cubicBezTo>
                  <a:cubicBezTo>
                    <a:pt x="259" y="0"/>
                    <a:pt x="259" y="0"/>
                    <a:pt x="259" y="0"/>
                  </a:cubicBezTo>
                  <a:cubicBezTo>
                    <a:pt x="256" y="1"/>
                    <a:pt x="256" y="1"/>
                    <a:pt x="256" y="1"/>
                  </a:cubicBezTo>
                  <a:cubicBezTo>
                    <a:pt x="254" y="0"/>
                    <a:pt x="254" y="0"/>
                    <a:pt x="254" y="0"/>
                  </a:cubicBezTo>
                  <a:cubicBezTo>
                    <a:pt x="253" y="0"/>
                    <a:pt x="253" y="0"/>
                    <a:pt x="253" y="0"/>
                  </a:cubicBezTo>
                  <a:cubicBezTo>
                    <a:pt x="252" y="1"/>
                    <a:pt x="252" y="1"/>
                    <a:pt x="252" y="1"/>
                  </a:cubicBezTo>
                  <a:cubicBezTo>
                    <a:pt x="252" y="2"/>
                    <a:pt x="252" y="2"/>
                    <a:pt x="252" y="2"/>
                  </a:cubicBezTo>
                  <a:cubicBezTo>
                    <a:pt x="253" y="4"/>
                    <a:pt x="253" y="4"/>
                    <a:pt x="253" y="4"/>
                  </a:cubicBezTo>
                  <a:cubicBezTo>
                    <a:pt x="253" y="5"/>
                    <a:pt x="253" y="5"/>
                    <a:pt x="253" y="5"/>
                  </a:cubicBezTo>
                  <a:cubicBezTo>
                    <a:pt x="252" y="5"/>
                    <a:pt x="252" y="5"/>
                    <a:pt x="252" y="5"/>
                  </a:cubicBezTo>
                  <a:cubicBezTo>
                    <a:pt x="251" y="5"/>
                    <a:pt x="251" y="5"/>
                    <a:pt x="251" y="5"/>
                  </a:cubicBezTo>
                  <a:cubicBezTo>
                    <a:pt x="251" y="3"/>
                    <a:pt x="251" y="3"/>
                    <a:pt x="251" y="3"/>
                  </a:cubicBezTo>
                  <a:cubicBezTo>
                    <a:pt x="250" y="2"/>
                    <a:pt x="250" y="2"/>
                    <a:pt x="250" y="2"/>
                  </a:cubicBezTo>
                  <a:cubicBezTo>
                    <a:pt x="249" y="1"/>
                    <a:pt x="249" y="1"/>
                    <a:pt x="249" y="1"/>
                  </a:cubicBezTo>
                  <a:cubicBezTo>
                    <a:pt x="249" y="1"/>
                    <a:pt x="249" y="1"/>
                    <a:pt x="249" y="1"/>
                  </a:cubicBezTo>
                  <a:cubicBezTo>
                    <a:pt x="248" y="0"/>
                    <a:pt x="248" y="0"/>
                    <a:pt x="248" y="0"/>
                  </a:cubicBezTo>
                  <a:cubicBezTo>
                    <a:pt x="247" y="1"/>
                    <a:pt x="247" y="1"/>
                    <a:pt x="247" y="1"/>
                  </a:cubicBezTo>
                  <a:cubicBezTo>
                    <a:pt x="247" y="3"/>
                    <a:pt x="247" y="3"/>
                    <a:pt x="247" y="3"/>
                  </a:cubicBezTo>
                  <a:cubicBezTo>
                    <a:pt x="246" y="4"/>
                    <a:pt x="246" y="4"/>
                    <a:pt x="246" y="4"/>
                  </a:cubicBezTo>
                  <a:cubicBezTo>
                    <a:pt x="245" y="3"/>
                    <a:pt x="245" y="3"/>
                    <a:pt x="245" y="3"/>
                  </a:cubicBezTo>
                  <a:cubicBezTo>
                    <a:pt x="244" y="4"/>
                    <a:pt x="244" y="4"/>
                    <a:pt x="244" y="4"/>
                  </a:cubicBezTo>
                  <a:cubicBezTo>
                    <a:pt x="243" y="5"/>
                    <a:pt x="243" y="5"/>
                    <a:pt x="243" y="5"/>
                  </a:cubicBezTo>
                  <a:cubicBezTo>
                    <a:pt x="244" y="6"/>
                    <a:pt x="244" y="6"/>
                    <a:pt x="244" y="6"/>
                  </a:cubicBezTo>
                  <a:cubicBezTo>
                    <a:pt x="244" y="7"/>
                    <a:pt x="244" y="7"/>
                    <a:pt x="244" y="7"/>
                  </a:cubicBezTo>
                  <a:cubicBezTo>
                    <a:pt x="243" y="8"/>
                    <a:pt x="243" y="8"/>
                    <a:pt x="243" y="8"/>
                  </a:cubicBezTo>
                  <a:cubicBezTo>
                    <a:pt x="242" y="10"/>
                    <a:pt x="242" y="10"/>
                    <a:pt x="242" y="10"/>
                  </a:cubicBezTo>
                  <a:cubicBezTo>
                    <a:pt x="242" y="11"/>
                    <a:pt x="242" y="11"/>
                    <a:pt x="242" y="11"/>
                  </a:cubicBezTo>
                  <a:cubicBezTo>
                    <a:pt x="243" y="11"/>
                    <a:pt x="243" y="11"/>
                    <a:pt x="243" y="11"/>
                  </a:cubicBezTo>
                  <a:cubicBezTo>
                    <a:pt x="243" y="12"/>
                    <a:pt x="243" y="12"/>
                    <a:pt x="243" y="12"/>
                  </a:cubicBezTo>
                  <a:cubicBezTo>
                    <a:pt x="243" y="13"/>
                    <a:pt x="243" y="13"/>
                    <a:pt x="243" y="13"/>
                  </a:cubicBezTo>
                  <a:cubicBezTo>
                    <a:pt x="241" y="13"/>
                    <a:pt x="241" y="13"/>
                    <a:pt x="241" y="13"/>
                  </a:cubicBezTo>
                  <a:cubicBezTo>
                    <a:pt x="239" y="12"/>
                    <a:pt x="239" y="12"/>
                    <a:pt x="239" y="12"/>
                  </a:cubicBezTo>
                  <a:cubicBezTo>
                    <a:pt x="237" y="12"/>
                    <a:pt x="237" y="12"/>
                    <a:pt x="237" y="12"/>
                  </a:cubicBezTo>
                  <a:cubicBezTo>
                    <a:pt x="235" y="12"/>
                    <a:pt x="235" y="12"/>
                    <a:pt x="235" y="12"/>
                  </a:cubicBezTo>
                  <a:cubicBezTo>
                    <a:pt x="235" y="14"/>
                    <a:pt x="235" y="14"/>
                    <a:pt x="235" y="14"/>
                  </a:cubicBezTo>
                  <a:cubicBezTo>
                    <a:pt x="235" y="16"/>
                    <a:pt x="235" y="16"/>
                    <a:pt x="235" y="16"/>
                  </a:cubicBezTo>
                  <a:cubicBezTo>
                    <a:pt x="237" y="19"/>
                    <a:pt x="237" y="19"/>
                    <a:pt x="237" y="19"/>
                  </a:cubicBezTo>
                  <a:cubicBezTo>
                    <a:pt x="239" y="20"/>
                    <a:pt x="239" y="20"/>
                    <a:pt x="239" y="20"/>
                  </a:cubicBezTo>
                  <a:cubicBezTo>
                    <a:pt x="240" y="21"/>
                    <a:pt x="240" y="21"/>
                    <a:pt x="240" y="21"/>
                  </a:cubicBezTo>
                  <a:cubicBezTo>
                    <a:pt x="240" y="21"/>
                    <a:pt x="240" y="21"/>
                    <a:pt x="240" y="21"/>
                  </a:cubicBezTo>
                  <a:cubicBezTo>
                    <a:pt x="238" y="21"/>
                    <a:pt x="238" y="21"/>
                    <a:pt x="238" y="21"/>
                  </a:cubicBezTo>
                  <a:cubicBezTo>
                    <a:pt x="235" y="20"/>
                    <a:pt x="235" y="20"/>
                    <a:pt x="235" y="20"/>
                  </a:cubicBezTo>
                  <a:cubicBezTo>
                    <a:pt x="234" y="17"/>
                    <a:pt x="234" y="17"/>
                    <a:pt x="234" y="17"/>
                  </a:cubicBezTo>
                  <a:cubicBezTo>
                    <a:pt x="231" y="15"/>
                    <a:pt x="231" y="15"/>
                    <a:pt x="231" y="15"/>
                  </a:cubicBezTo>
                  <a:cubicBezTo>
                    <a:pt x="230" y="14"/>
                    <a:pt x="230" y="14"/>
                    <a:pt x="230" y="14"/>
                  </a:cubicBezTo>
                  <a:cubicBezTo>
                    <a:pt x="230" y="15"/>
                    <a:pt x="230" y="15"/>
                    <a:pt x="230" y="15"/>
                  </a:cubicBezTo>
                  <a:cubicBezTo>
                    <a:pt x="230" y="16"/>
                    <a:pt x="230" y="16"/>
                    <a:pt x="230" y="16"/>
                  </a:cubicBezTo>
                  <a:cubicBezTo>
                    <a:pt x="230" y="17"/>
                    <a:pt x="230" y="17"/>
                    <a:pt x="230" y="17"/>
                  </a:cubicBezTo>
                  <a:cubicBezTo>
                    <a:pt x="231" y="18"/>
                    <a:pt x="231" y="18"/>
                    <a:pt x="231" y="18"/>
                  </a:cubicBezTo>
                  <a:cubicBezTo>
                    <a:pt x="231" y="20"/>
                    <a:pt x="231" y="20"/>
                    <a:pt x="231" y="20"/>
                  </a:cubicBezTo>
                  <a:cubicBezTo>
                    <a:pt x="231" y="22"/>
                    <a:pt x="231" y="22"/>
                    <a:pt x="231" y="22"/>
                  </a:cubicBezTo>
                  <a:cubicBezTo>
                    <a:pt x="230" y="23"/>
                    <a:pt x="230" y="23"/>
                    <a:pt x="230" y="23"/>
                  </a:cubicBezTo>
                  <a:cubicBezTo>
                    <a:pt x="230" y="21"/>
                    <a:pt x="230" y="21"/>
                    <a:pt x="230" y="21"/>
                  </a:cubicBezTo>
                  <a:cubicBezTo>
                    <a:pt x="230" y="18"/>
                    <a:pt x="230" y="18"/>
                    <a:pt x="230" y="18"/>
                  </a:cubicBezTo>
                  <a:cubicBezTo>
                    <a:pt x="229" y="16"/>
                    <a:pt x="229" y="16"/>
                    <a:pt x="229" y="16"/>
                  </a:cubicBezTo>
                  <a:cubicBezTo>
                    <a:pt x="229" y="15"/>
                    <a:pt x="229" y="15"/>
                    <a:pt x="229" y="15"/>
                  </a:cubicBezTo>
                  <a:cubicBezTo>
                    <a:pt x="227" y="13"/>
                    <a:pt x="227" y="13"/>
                    <a:pt x="227" y="13"/>
                  </a:cubicBezTo>
                  <a:cubicBezTo>
                    <a:pt x="225" y="13"/>
                    <a:pt x="225" y="13"/>
                    <a:pt x="225" y="13"/>
                  </a:cubicBezTo>
                  <a:cubicBezTo>
                    <a:pt x="224" y="15"/>
                    <a:pt x="224" y="15"/>
                    <a:pt x="224" y="15"/>
                  </a:cubicBezTo>
                  <a:cubicBezTo>
                    <a:pt x="223" y="16"/>
                    <a:pt x="223" y="16"/>
                    <a:pt x="223" y="16"/>
                  </a:cubicBezTo>
                  <a:cubicBezTo>
                    <a:pt x="223" y="15"/>
                    <a:pt x="223" y="15"/>
                    <a:pt x="223" y="15"/>
                  </a:cubicBezTo>
                  <a:cubicBezTo>
                    <a:pt x="224" y="13"/>
                    <a:pt x="224" y="13"/>
                    <a:pt x="224" y="13"/>
                  </a:cubicBezTo>
                  <a:cubicBezTo>
                    <a:pt x="224" y="12"/>
                    <a:pt x="224" y="12"/>
                    <a:pt x="224" y="12"/>
                  </a:cubicBezTo>
                  <a:cubicBezTo>
                    <a:pt x="223" y="12"/>
                    <a:pt x="223" y="12"/>
                    <a:pt x="223" y="12"/>
                  </a:cubicBezTo>
                  <a:cubicBezTo>
                    <a:pt x="222" y="10"/>
                    <a:pt x="222" y="10"/>
                    <a:pt x="222" y="10"/>
                  </a:cubicBezTo>
                  <a:cubicBezTo>
                    <a:pt x="222" y="10"/>
                    <a:pt x="222" y="10"/>
                    <a:pt x="222" y="10"/>
                  </a:cubicBezTo>
                  <a:cubicBezTo>
                    <a:pt x="220" y="10"/>
                    <a:pt x="220" y="10"/>
                    <a:pt x="220" y="10"/>
                  </a:cubicBezTo>
                  <a:cubicBezTo>
                    <a:pt x="219" y="10"/>
                    <a:pt x="219" y="10"/>
                    <a:pt x="219" y="10"/>
                  </a:cubicBezTo>
                  <a:cubicBezTo>
                    <a:pt x="219" y="10"/>
                    <a:pt x="219" y="10"/>
                    <a:pt x="219" y="10"/>
                  </a:cubicBezTo>
                  <a:cubicBezTo>
                    <a:pt x="219" y="8"/>
                    <a:pt x="219" y="8"/>
                    <a:pt x="219" y="8"/>
                  </a:cubicBezTo>
                  <a:cubicBezTo>
                    <a:pt x="220" y="7"/>
                    <a:pt x="220" y="7"/>
                    <a:pt x="220" y="7"/>
                  </a:cubicBezTo>
                  <a:cubicBezTo>
                    <a:pt x="219" y="8"/>
                    <a:pt x="219" y="8"/>
                    <a:pt x="219" y="8"/>
                  </a:cubicBezTo>
                  <a:cubicBezTo>
                    <a:pt x="217" y="9"/>
                    <a:pt x="217" y="9"/>
                    <a:pt x="217" y="9"/>
                  </a:cubicBezTo>
                  <a:cubicBezTo>
                    <a:pt x="217" y="11"/>
                    <a:pt x="217" y="11"/>
                    <a:pt x="217" y="11"/>
                  </a:cubicBezTo>
                  <a:cubicBezTo>
                    <a:pt x="215" y="11"/>
                    <a:pt x="215" y="11"/>
                    <a:pt x="215" y="11"/>
                  </a:cubicBezTo>
                  <a:cubicBezTo>
                    <a:pt x="214" y="12"/>
                    <a:pt x="214" y="12"/>
                    <a:pt x="214" y="12"/>
                  </a:cubicBezTo>
                  <a:cubicBezTo>
                    <a:pt x="212" y="14"/>
                    <a:pt x="212" y="14"/>
                    <a:pt x="212" y="14"/>
                  </a:cubicBezTo>
                  <a:cubicBezTo>
                    <a:pt x="212" y="15"/>
                    <a:pt x="212" y="15"/>
                    <a:pt x="212" y="15"/>
                  </a:cubicBezTo>
                  <a:cubicBezTo>
                    <a:pt x="211" y="13"/>
                    <a:pt x="211" y="13"/>
                    <a:pt x="211" y="13"/>
                  </a:cubicBezTo>
                  <a:cubicBezTo>
                    <a:pt x="209" y="11"/>
                    <a:pt x="209" y="11"/>
                    <a:pt x="209" y="11"/>
                  </a:cubicBezTo>
                  <a:cubicBezTo>
                    <a:pt x="209" y="11"/>
                    <a:pt x="209" y="11"/>
                    <a:pt x="209" y="11"/>
                  </a:cubicBezTo>
                  <a:cubicBezTo>
                    <a:pt x="208" y="13"/>
                    <a:pt x="208" y="13"/>
                    <a:pt x="208" y="13"/>
                  </a:cubicBezTo>
                  <a:cubicBezTo>
                    <a:pt x="208" y="14"/>
                    <a:pt x="208" y="14"/>
                    <a:pt x="208" y="14"/>
                  </a:cubicBezTo>
                  <a:cubicBezTo>
                    <a:pt x="208" y="16"/>
                    <a:pt x="208" y="16"/>
                    <a:pt x="208" y="16"/>
                  </a:cubicBezTo>
                  <a:cubicBezTo>
                    <a:pt x="210" y="18"/>
                    <a:pt x="210" y="18"/>
                    <a:pt x="210" y="18"/>
                  </a:cubicBezTo>
                  <a:cubicBezTo>
                    <a:pt x="210" y="19"/>
                    <a:pt x="210" y="19"/>
                    <a:pt x="210" y="19"/>
                  </a:cubicBezTo>
                  <a:cubicBezTo>
                    <a:pt x="209" y="19"/>
                    <a:pt x="209" y="19"/>
                    <a:pt x="209" y="19"/>
                  </a:cubicBezTo>
                  <a:cubicBezTo>
                    <a:pt x="208" y="21"/>
                    <a:pt x="208" y="21"/>
                    <a:pt x="208" y="21"/>
                  </a:cubicBezTo>
                  <a:cubicBezTo>
                    <a:pt x="208" y="23"/>
                    <a:pt x="208" y="23"/>
                    <a:pt x="208" y="23"/>
                  </a:cubicBezTo>
                  <a:cubicBezTo>
                    <a:pt x="210" y="24"/>
                    <a:pt x="210" y="24"/>
                    <a:pt x="210" y="24"/>
                  </a:cubicBezTo>
                  <a:cubicBezTo>
                    <a:pt x="211" y="24"/>
                    <a:pt x="211" y="24"/>
                    <a:pt x="211" y="24"/>
                  </a:cubicBezTo>
                  <a:cubicBezTo>
                    <a:pt x="213" y="23"/>
                    <a:pt x="213" y="23"/>
                    <a:pt x="213" y="23"/>
                  </a:cubicBezTo>
                  <a:cubicBezTo>
                    <a:pt x="214" y="23"/>
                    <a:pt x="214" y="23"/>
                    <a:pt x="214" y="23"/>
                  </a:cubicBezTo>
                  <a:cubicBezTo>
                    <a:pt x="215" y="23"/>
                    <a:pt x="215" y="23"/>
                    <a:pt x="215" y="23"/>
                  </a:cubicBezTo>
                  <a:cubicBezTo>
                    <a:pt x="217" y="26"/>
                    <a:pt x="217" y="26"/>
                    <a:pt x="217" y="26"/>
                  </a:cubicBezTo>
                  <a:cubicBezTo>
                    <a:pt x="219" y="26"/>
                    <a:pt x="219" y="26"/>
                    <a:pt x="219" y="26"/>
                  </a:cubicBezTo>
                  <a:cubicBezTo>
                    <a:pt x="219" y="28"/>
                    <a:pt x="219" y="28"/>
                    <a:pt x="219" y="28"/>
                  </a:cubicBezTo>
                  <a:cubicBezTo>
                    <a:pt x="219" y="28"/>
                    <a:pt x="219" y="28"/>
                    <a:pt x="219" y="28"/>
                  </a:cubicBezTo>
                  <a:cubicBezTo>
                    <a:pt x="219" y="30"/>
                    <a:pt x="219" y="30"/>
                    <a:pt x="219" y="30"/>
                  </a:cubicBezTo>
                  <a:cubicBezTo>
                    <a:pt x="219" y="31"/>
                    <a:pt x="219" y="31"/>
                    <a:pt x="219" y="31"/>
                  </a:cubicBezTo>
                  <a:cubicBezTo>
                    <a:pt x="218" y="34"/>
                    <a:pt x="218" y="34"/>
                    <a:pt x="218" y="34"/>
                  </a:cubicBezTo>
                  <a:cubicBezTo>
                    <a:pt x="218" y="35"/>
                    <a:pt x="218" y="35"/>
                    <a:pt x="218" y="35"/>
                  </a:cubicBezTo>
                  <a:cubicBezTo>
                    <a:pt x="219" y="37"/>
                    <a:pt x="219" y="37"/>
                    <a:pt x="219" y="37"/>
                  </a:cubicBezTo>
                  <a:cubicBezTo>
                    <a:pt x="219" y="39"/>
                    <a:pt x="219" y="39"/>
                    <a:pt x="219" y="39"/>
                  </a:cubicBezTo>
                  <a:cubicBezTo>
                    <a:pt x="220" y="40"/>
                    <a:pt x="220" y="40"/>
                    <a:pt x="220" y="40"/>
                  </a:cubicBezTo>
                  <a:cubicBezTo>
                    <a:pt x="221" y="41"/>
                    <a:pt x="221" y="41"/>
                    <a:pt x="221" y="41"/>
                  </a:cubicBezTo>
                  <a:cubicBezTo>
                    <a:pt x="223" y="41"/>
                    <a:pt x="223" y="41"/>
                    <a:pt x="223" y="41"/>
                  </a:cubicBezTo>
                  <a:cubicBezTo>
                    <a:pt x="224" y="42"/>
                    <a:pt x="224" y="42"/>
                    <a:pt x="224" y="42"/>
                  </a:cubicBezTo>
                  <a:cubicBezTo>
                    <a:pt x="226" y="43"/>
                    <a:pt x="226" y="43"/>
                    <a:pt x="226" y="43"/>
                  </a:cubicBezTo>
                  <a:cubicBezTo>
                    <a:pt x="226" y="44"/>
                    <a:pt x="226" y="44"/>
                    <a:pt x="226" y="44"/>
                  </a:cubicBezTo>
                  <a:cubicBezTo>
                    <a:pt x="226" y="45"/>
                    <a:pt x="226" y="45"/>
                    <a:pt x="226" y="45"/>
                  </a:cubicBezTo>
                  <a:cubicBezTo>
                    <a:pt x="224" y="44"/>
                    <a:pt x="224" y="44"/>
                    <a:pt x="224" y="44"/>
                  </a:cubicBezTo>
                  <a:cubicBezTo>
                    <a:pt x="222" y="42"/>
                    <a:pt x="222" y="42"/>
                    <a:pt x="222" y="42"/>
                  </a:cubicBezTo>
                  <a:cubicBezTo>
                    <a:pt x="220" y="42"/>
                    <a:pt x="220" y="42"/>
                    <a:pt x="220" y="42"/>
                  </a:cubicBezTo>
                  <a:cubicBezTo>
                    <a:pt x="218" y="42"/>
                    <a:pt x="218" y="42"/>
                    <a:pt x="218" y="42"/>
                  </a:cubicBezTo>
                  <a:cubicBezTo>
                    <a:pt x="218" y="40"/>
                    <a:pt x="218" y="40"/>
                    <a:pt x="218" y="40"/>
                  </a:cubicBezTo>
                  <a:cubicBezTo>
                    <a:pt x="218" y="38"/>
                    <a:pt x="218" y="38"/>
                    <a:pt x="218" y="38"/>
                  </a:cubicBezTo>
                  <a:cubicBezTo>
                    <a:pt x="217" y="35"/>
                    <a:pt x="217" y="35"/>
                    <a:pt x="217" y="35"/>
                  </a:cubicBezTo>
                  <a:cubicBezTo>
                    <a:pt x="217" y="34"/>
                    <a:pt x="217" y="34"/>
                    <a:pt x="217" y="34"/>
                  </a:cubicBezTo>
                  <a:cubicBezTo>
                    <a:pt x="217" y="32"/>
                    <a:pt x="217" y="32"/>
                    <a:pt x="217" y="32"/>
                  </a:cubicBezTo>
                  <a:cubicBezTo>
                    <a:pt x="216" y="30"/>
                    <a:pt x="216" y="30"/>
                    <a:pt x="216" y="30"/>
                  </a:cubicBezTo>
                  <a:cubicBezTo>
                    <a:pt x="216" y="29"/>
                    <a:pt x="216" y="29"/>
                    <a:pt x="216" y="29"/>
                  </a:cubicBezTo>
                  <a:cubicBezTo>
                    <a:pt x="215" y="27"/>
                    <a:pt x="215" y="27"/>
                    <a:pt x="215" y="27"/>
                  </a:cubicBezTo>
                  <a:cubicBezTo>
                    <a:pt x="214" y="26"/>
                    <a:pt x="214" y="26"/>
                    <a:pt x="214" y="26"/>
                  </a:cubicBezTo>
                  <a:cubicBezTo>
                    <a:pt x="213" y="26"/>
                    <a:pt x="213" y="26"/>
                    <a:pt x="213" y="26"/>
                  </a:cubicBezTo>
                  <a:cubicBezTo>
                    <a:pt x="211" y="25"/>
                    <a:pt x="211" y="25"/>
                    <a:pt x="211" y="25"/>
                  </a:cubicBezTo>
                  <a:cubicBezTo>
                    <a:pt x="210" y="24"/>
                    <a:pt x="210" y="24"/>
                    <a:pt x="210" y="24"/>
                  </a:cubicBezTo>
                  <a:cubicBezTo>
                    <a:pt x="208" y="25"/>
                    <a:pt x="208" y="25"/>
                    <a:pt x="208" y="25"/>
                  </a:cubicBezTo>
                  <a:cubicBezTo>
                    <a:pt x="206" y="26"/>
                    <a:pt x="206" y="26"/>
                    <a:pt x="206" y="26"/>
                  </a:cubicBezTo>
                  <a:cubicBezTo>
                    <a:pt x="205" y="25"/>
                    <a:pt x="205" y="25"/>
                    <a:pt x="205" y="25"/>
                  </a:cubicBezTo>
                  <a:cubicBezTo>
                    <a:pt x="204" y="25"/>
                    <a:pt x="204" y="25"/>
                    <a:pt x="204" y="25"/>
                  </a:cubicBezTo>
                  <a:cubicBezTo>
                    <a:pt x="203" y="28"/>
                    <a:pt x="203" y="28"/>
                    <a:pt x="203" y="28"/>
                  </a:cubicBezTo>
                  <a:cubicBezTo>
                    <a:pt x="204" y="29"/>
                    <a:pt x="204" y="29"/>
                    <a:pt x="204" y="29"/>
                  </a:cubicBezTo>
                  <a:cubicBezTo>
                    <a:pt x="204" y="30"/>
                    <a:pt x="204" y="30"/>
                    <a:pt x="204" y="30"/>
                  </a:cubicBezTo>
                  <a:cubicBezTo>
                    <a:pt x="203" y="31"/>
                    <a:pt x="203" y="31"/>
                    <a:pt x="203" y="31"/>
                  </a:cubicBezTo>
                  <a:cubicBezTo>
                    <a:pt x="201" y="30"/>
                    <a:pt x="201" y="30"/>
                    <a:pt x="201" y="30"/>
                  </a:cubicBezTo>
                  <a:cubicBezTo>
                    <a:pt x="198" y="27"/>
                    <a:pt x="198" y="27"/>
                    <a:pt x="198" y="27"/>
                  </a:cubicBezTo>
                  <a:cubicBezTo>
                    <a:pt x="197" y="27"/>
                    <a:pt x="197" y="27"/>
                    <a:pt x="197" y="27"/>
                  </a:cubicBezTo>
                  <a:cubicBezTo>
                    <a:pt x="196" y="28"/>
                    <a:pt x="196" y="28"/>
                    <a:pt x="196" y="28"/>
                  </a:cubicBezTo>
                  <a:cubicBezTo>
                    <a:pt x="195" y="28"/>
                    <a:pt x="195" y="28"/>
                    <a:pt x="195" y="28"/>
                  </a:cubicBezTo>
                  <a:cubicBezTo>
                    <a:pt x="195" y="26"/>
                    <a:pt x="195" y="26"/>
                    <a:pt x="195" y="26"/>
                  </a:cubicBezTo>
                  <a:cubicBezTo>
                    <a:pt x="192" y="26"/>
                    <a:pt x="192" y="26"/>
                    <a:pt x="192" y="26"/>
                  </a:cubicBezTo>
                  <a:cubicBezTo>
                    <a:pt x="191" y="27"/>
                    <a:pt x="191" y="27"/>
                    <a:pt x="191" y="27"/>
                  </a:cubicBezTo>
                  <a:cubicBezTo>
                    <a:pt x="191" y="28"/>
                    <a:pt x="191" y="28"/>
                    <a:pt x="191" y="28"/>
                  </a:cubicBezTo>
                  <a:cubicBezTo>
                    <a:pt x="192" y="30"/>
                    <a:pt x="192" y="30"/>
                    <a:pt x="192" y="30"/>
                  </a:cubicBezTo>
                  <a:cubicBezTo>
                    <a:pt x="192" y="32"/>
                    <a:pt x="192" y="32"/>
                    <a:pt x="192" y="32"/>
                  </a:cubicBezTo>
                  <a:cubicBezTo>
                    <a:pt x="192" y="33"/>
                    <a:pt x="192" y="33"/>
                    <a:pt x="192" y="33"/>
                  </a:cubicBezTo>
                  <a:cubicBezTo>
                    <a:pt x="193" y="36"/>
                    <a:pt x="193" y="36"/>
                    <a:pt x="193" y="36"/>
                  </a:cubicBezTo>
                  <a:cubicBezTo>
                    <a:pt x="193" y="37"/>
                    <a:pt x="193" y="37"/>
                    <a:pt x="193" y="37"/>
                  </a:cubicBezTo>
                  <a:cubicBezTo>
                    <a:pt x="194" y="38"/>
                    <a:pt x="194" y="38"/>
                    <a:pt x="194" y="38"/>
                  </a:cubicBezTo>
                  <a:cubicBezTo>
                    <a:pt x="194" y="41"/>
                    <a:pt x="194" y="41"/>
                    <a:pt x="194" y="41"/>
                  </a:cubicBezTo>
                  <a:cubicBezTo>
                    <a:pt x="194" y="41"/>
                    <a:pt x="194" y="41"/>
                    <a:pt x="194" y="41"/>
                  </a:cubicBezTo>
                  <a:cubicBezTo>
                    <a:pt x="194" y="43"/>
                    <a:pt x="194" y="43"/>
                    <a:pt x="194" y="43"/>
                  </a:cubicBezTo>
                  <a:cubicBezTo>
                    <a:pt x="195" y="45"/>
                    <a:pt x="195" y="45"/>
                    <a:pt x="195" y="45"/>
                  </a:cubicBezTo>
                  <a:cubicBezTo>
                    <a:pt x="195" y="47"/>
                    <a:pt x="195" y="47"/>
                    <a:pt x="195" y="47"/>
                  </a:cubicBezTo>
                  <a:cubicBezTo>
                    <a:pt x="195" y="49"/>
                    <a:pt x="195" y="49"/>
                    <a:pt x="195" y="49"/>
                  </a:cubicBezTo>
                  <a:cubicBezTo>
                    <a:pt x="195" y="50"/>
                    <a:pt x="195" y="50"/>
                    <a:pt x="195" y="50"/>
                  </a:cubicBezTo>
                  <a:cubicBezTo>
                    <a:pt x="196" y="51"/>
                    <a:pt x="196" y="51"/>
                    <a:pt x="196" y="51"/>
                  </a:cubicBezTo>
                  <a:cubicBezTo>
                    <a:pt x="197" y="54"/>
                    <a:pt x="197" y="54"/>
                    <a:pt x="197" y="54"/>
                  </a:cubicBezTo>
                  <a:cubicBezTo>
                    <a:pt x="197" y="55"/>
                    <a:pt x="197" y="55"/>
                    <a:pt x="197" y="55"/>
                  </a:cubicBezTo>
                  <a:cubicBezTo>
                    <a:pt x="198" y="56"/>
                    <a:pt x="198" y="56"/>
                    <a:pt x="198" y="56"/>
                  </a:cubicBezTo>
                  <a:cubicBezTo>
                    <a:pt x="199" y="57"/>
                    <a:pt x="199" y="57"/>
                    <a:pt x="199" y="57"/>
                  </a:cubicBezTo>
                  <a:cubicBezTo>
                    <a:pt x="199" y="59"/>
                    <a:pt x="199" y="59"/>
                    <a:pt x="199" y="59"/>
                  </a:cubicBezTo>
                  <a:cubicBezTo>
                    <a:pt x="200" y="60"/>
                    <a:pt x="200" y="60"/>
                    <a:pt x="200" y="60"/>
                  </a:cubicBezTo>
                  <a:cubicBezTo>
                    <a:pt x="201" y="60"/>
                    <a:pt x="201" y="60"/>
                    <a:pt x="201" y="60"/>
                  </a:cubicBezTo>
                  <a:cubicBezTo>
                    <a:pt x="201" y="61"/>
                    <a:pt x="201" y="61"/>
                    <a:pt x="201" y="61"/>
                  </a:cubicBezTo>
                  <a:cubicBezTo>
                    <a:pt x="201" y="62"/>
                    <a:pt x="201" y="62"/>
                    <a:pt x="201" y="62"/>
                  </a:cubicBezTo>
                  <a:cubicBezTo>
                    <a:pt x="203" y="63"/>
                    <a:pt x="203" y="63"/>
                    <a:pt x="203" y="63"/>
                  </a:cubicBezTo>
                  <a:cubicBezTo>
                    <a:pt x="204" y="63"/>
                    <a:pt x="204" y="63"/>
                    <a:pt x="204" y="63"/>
                  </a:cubicBezTo>
                  <a:cubicBezTo>
                    <a:pt x="203" y="64"/>
                    <a:pt x="203" y="64"/>
                    <a:pt x="203" y="64"/>
                  </a:cubicBezTo>
                  <a:cubicBezTo>
                    <a:pt x="202" y="64"/>
                    <a:pt x="202" y="64"/>
                    <a:pt x="202" y="64"/>
                  </a:cubicBezTo>
                  <a:cubicBezTo>
                    <a:pt x="201" y="63"/>
                    <a:pt x="201" y="63"/>
                    <a:pt x="201" y="63"/>
                  </a:cubicBezTo>
                  <a:cubicBezTo>
                    <a:pt x="199" y="64"/>
                    <a:pt x="199" y="64"/>
                    <a:pt x="199" y="64"/>
                  </a:cubicBezTo>
                  <a:cubicBezTo>
                    <a:pt x="199" y="63"/>
                    <a:pt x="199" y="63"/>
                    <a:pt x="199" y="63"/>
                  </a:cubicBezTo>
                  <a:cubicBezTo>
                    <a:pt x="199" y="61"/>
                    <a:pt x="199" y="61"/>
                    <a:pt x="199" y="61"/>
                  </a:cubicBezTo>
                  <a:cubicBezTo>
                    <a:pt x="198" y="61"/>
                    <a:pt x="198" y="61"/>
                    <a:pt x="198" y="61"/>
                  </a:cubicBezTo>
                  <a:cubicBezTo>
                    <a:pt x="197" y="60"/>
                    <a:pt x="197" y="60"/>
                    <a:pt x="197" y="60"/>
                  </a:cubicBezTo>
                  <a:cubicBezTo>
                    <a:pt x="196" y="60"/>
                    <a:pt x="196" y="60"/>
                    <a:pt x="196" y="60"/>
                  </a:cubicBezTo>
                  <a:cubicBezTo>
                    <a:pt x="195" y="60"/>
                    <a:pt x="195" y="60"/>
                    <a:pt x="195" y="60"/>
                  </a:cubicBezTo>
                  <a:cubicBezTo>
                    <a:pt x="195" y="60"/>
                    <a:pt x="195" y="60"/>
                    <a:pt x="195" y="60"/>
                  </a:cubicBezTo>
                  <a:cubicBezTo>
                    <a:pt x="195" y="58"/>
                    <a:pt x="195" y="58"/>
                    <a:pt x="195" y="58"/>
                  </a:cubicBezTo>
                  <a:cubicBezTo>
                    <a:pt x="195" y="58"/>
                    <a:pt x="195" y="58"/>
                    <a:pt x="195" y="58"/>
                  </a:cubicBezTo>
                  <a:cubicBezTo>
                    <a:pt x="194" y="59"/>
                    <a:pt x="194" y="59"/>
                    <a:pt x="194" y="59"/>
                  </a:cubicBezTo>
                  <a:cubicBezTo>
                    <a:pt x="193" y="61"/>
                    <a:pt x="193" y="61"/>
                    <a:pt x="193" y="61"/>
                  </a:cubicBezTo>
                  <a:cubicBezTo>
                    <a:pt x="191" y="62"/>
                    <a:pt x="191" y="62"/>
                    <a:pt x="191" y="62"/>
                  </a:cubicBezTo>
                  <a:cubicBezTo>
                    <a:pt x="189" y="62"/>
                    <a:pt x="189" y="62"/>
                    <a:pt x="189" y="62"/>
                  </a:cubicBezTo>
                  <a:cubicBezTo>
                    <a:pt x="188" y="60"/>
                    <a:pt x="188" y="60"/>
                    <a:pt x="188" y="60"/>
                  </a:cubicBezTo>
                  <a:cubicBezTo>
                    <a:pt x="186" y="60"/>
                    <a:pt x="186" y="60"/>
                    <a:pt x="186" y="60"/>
                  </a:cubicBezTo>
                  <a:cubicBezTo>
                    <a:pt x="185" y="59"/>
                    <a:pt x="185" y="59"/>
                    <a:pt x="185" y="59"/>
                  </a:cubicBezTo>
                  <a:cubicBezTo>
                    <a:pt x="185" y="57"/>
                    <a:pt x="185" y="57"/>
                    <a:pt x="185" y="57"/>
                  </a:cubicBezTo>
                  <a:cubicBezTo>
                    <a:pt x="186" y="55"/>
                    <a:pt x="186" y="55"/>
                    <a:pt x="186" y="55"/>
                  </a:cubicBezTo>
                  <a:cubicBezTo>
                    <a:pt x="184" y="52"/>
                    <a:pt x="184" y="52"/>
                    <a:pt x="184" y="52"/>
                  </a:cubicBezTo>
                  <a:cubicBezTo>
                    <a:pt x="184" y="52"/>
                    <a:pt x="184" y="52"/>
                    <a:pt x="184" y="52"/>
                  </a:cubicBezTo>
                  <a:cubicBezTo>
                    <a:pt x="183" y="50"/>
                    <a:pt x="183" y="50"/>
                    <a:pt x="183" y="50"/>
                  </a:cubicBezTo>
                  <a:cubicBezTo>
                    <a:pt x="183" y="48"/>
                    <a:pt x="183" y="48"/>
                    <a:pt x="183" y="48"/>
                  </a:cubicBezTo>
                  <a:cubicBezTo>
                    <a:pt x="184" y="48"/>
                    <a:pt x="184" y="48"/>
                    <a:pt x="184" y="48"/>
                  </a:cubicBezTo>
                  <a:cubicBezTo>
                    <a:pt x="184" y="47"/>
                    <a:pt x="184" y="47"/>
                    <a:pt x="184" y="47"/>
                  </a:cubicBezTo>
                  <a:cubicBezTo>
                    <a:pt x="184" y="43"/>
                    <a:pt x="184" y="43"/>
                    <a:pt x="184" y="43"/>
                  </a:cubicBezTo>
                  <a:cubicBezTo>
                    <a:pt x="183" y="41"/>
                    <a:pt x="183" y="41"/>
                    <a:pt x="183" y="41"/>
                  </a:cubicBezTo>
                  <a:cubicBezTo>
                    <a:pt x="181" y="38"/>
                    <a:pt x="181" y="38"/>
                    <a:pt x="181" y="38"/>
                  </a:cubicBezTo>
                  <a:cubicBezTo>
                    <a:pt x="181" y="36"/>
                    <a:pt x="181" y="36"/>
                    <a:pt x="181" y="36"/>
                  </a:cubicBezTo>
                  <a:cubicBezTo>
                    <a:pt x="180" y="33"/>
                    <a:pt x="180" y="33"/>
                    <a:pt x="180" y="33"/>
                  </a:cubicBezTo>
                  <a:cubicBezTo>
                    <a:pt x="179" y="31"/>
                    <a:pt x="179" y="31"/>
                    <a:pt x="179" y="31"/>
                  </a:cubicBezTo>
                  <a:cubicBezTo>
                    <a:pt x="178" y="31"/>
                    <a:pt x="178" y="31"/>
                    <a:pt x="178" y="31"/>
                  </a:cubicBezTo>
                  <a:cubicBezTo>
                    <a:pt x="177" y="30"/>
                    <a:pt x="177" y="30"/>
                    <a:pt x="177" y="30"/>
                  </a:cubicBezTo>
                  <a:cubicBezTo>
                    <a:pt x="176" y="29"/>
                    <a:pt x="176" y="29"/>
                    <a:pt x="176" y="29"/>
                  </a:cubicBezTo>
                  <a:cubicBezTo>
                    <a:pt x="175" y="29"/>
                    <a:pt x="175" y="29"/>
                    <a:pt x="175" y="29"/>
                  </a:cubicBezTo>
                  <a:cubicBezTo>
                    <a:pt x="174" y="28"/>
                    <a:pt x="174" y="28"/>
                    <a:pt x="174" y="28"/>
                  </a:cubicBezTo>
                  <a:cubicBezTo>
                    <a:pt x="172" y="28"/>
                    <a:pt x="172" y="28"/>
                    <a:pt x="172" y="28"/>
                  </a:cubicBezTo>
                  <a:cubicBezTo>
                    <a:pt x="171" y="29"/>
                    <a:pt x="171" y="29"/>
                    <a:pt x="171" y="29"/>
                  </a:cubicBezTo>
                  <a:cubicBezTo>
                    <a:pt x="172" y="31"/>
                    <a:pt x="172" y="31"/>
                    <a:pt x="172" y="31"/>
                  </a:cubicBezTo>
                  <a:cubicBezTo>
                    <a:pt x="171" y="32"/>
                    <a:pt x="171" y="32"/>
                    <a:pt x="171" y="32"/>
                  </a:cubicBezTo>
                  <a:cubicBezTo>
                    <a:pt x="171" y="33"/>
                    <a:pt x="171" y="33"/>
                    <a:pt x="171" y="33"/>
                  </a:cubicBezTo>
                  <a:cubicBezTo>
                    <a:pt x="171" y="34"/>
                    <a:pt x="171" y="34"/>
                    <a:pt x="171" y="34"/>
                  </a:cubicBezTo>
                  <a:cubicBezTo>
                    <a:pt x="170" y="38"/>
                    <a:pt x="170" y="38"/>
                    <a:pt x="170" y="38"/>
                  </a:cubicBezTo>
                  <a:cubicBezTo>
                    <a:pt x="170" y="40"/>
                    <a:pt x="170" y="40"/>
                    <a:pt x="170" y="40"/>
                  </a:cubicBezTo>
                  <a:cubicBezTo>
                    <a:pt x="170" y="42"/>
                    <a:pt x="170" y="42"/>
                    <a:pt x="170" y="42"/>
                  </a:cubicBezTo>
                  <a:cubicBezTo>
                    <a:pt x="171" y="43"/>
                    <a:pt x="171" y="43"/>
                    <a:pt x="171" y="43"/>
                  </a:cubicBezTo>
                  <a:cubicBezTo>
                    <a:pt x="171" y="45"/>
                    <a:pt x="171" y="45"/>
                    <a:pt x="171" y="45"/>
                  </a:cubicBezTo>
                  <a:cubicBezTo>
                    <a:pt x="170" y="48"/>
                    <a:pt x="170" y="48"/>
                    <a:pt x="170" y="48"/>
                  </a:cubicBezTo>
                  <a:cubicBezTo>
                    <a:pt x="170" y="49"/>
                    <a:pt x="170" y="49"/>
                    <a:pt x="170" y="49"/>
                  </a:cubicBezTo>
                  <a:cubicBezTo>
                    <a:pt x="171" y="52"/>
                    <a:pt x="171" y="52"/>
                    <a:pt x="171" y="52"/>
                  </a:cubicBezTo>
                  <a:cubicBezTo>
                    <a:pt x="170" y="53"/>
                    <a:pt x="170" y="53"/>
                    <a:pt x="170" y="53"/>
                  </a:cubicBezTo>
                  <a:cubicBezTo>
                    <a:pt x="169" y="52"/>
                    <a:pt x="169" y="52"/>
                    <a:pt x="169" y="52"/>
                  </a:cubicBezTo>
                  <a:cubicBezTo>
                    <a:pt x="169" y="52"/>
                    <a:pt x="169" y="52"/>
                    <a:pt x="169" y="52"/>
                  </a:cubicBezTo>
                  <a:cubicBezTo>
                    <a:pt x="168" y="52"/>
                    <a:pt x="168" y="52"/>
                    <a:pt x="168" y="52"/>
                  </a:cubicBezTo>
                  <a:cubicBezTo>
                    <a:pt x="167" y="52"/>
                    <a:pt x="167" y="52"/>
                    <a:pt x="167" y="52"/>
                  </a:cubicBezTo>
                  <a:cubicBezTo>
                    <a:pt x="166" y="52"/>
                    <a:pt x="166" y="52"/>
                    <a:pt x="166" y="52"/>
                  </a:cubicBezTo>
                  <a:cubicBezTo>
                    <a:pt x="165" y="51"/>
                    <a:pt x="165" y="51"/>
                    <a:pt x="165" y="51"/>
                  </a:cubicBezTo>
                  <a:cubicBezTo>
                    <a:pt x="163" y="51"/>
                    <a:pt x="163" y="51"/>
                    <a:pt x="163" y="51"/>
                  </a:cubicBezTo>
                  <a:cubicBezTo>
                    <a:pt x="162" y="50"/>
                    <a:pt x="162" y="50"/>
                    <a:pt x="162" y="50"/>
                  </a:cubicBezTo>
                  <a:cubicBezTo>
                    <a:pt x="161" y="50"/>
                    <a:pt x="161" y="50"/>
                    <a:pt x="161" y="50"/>
                  </a:cubicBezTo>
                  <a:cubicBezTo>
                    <a:pt x="161" y="50"/>
                    <a:pt x="161" y="50"/>
                    <a:pt x="161" y="50"/>
                  </a:cubicBezTo>
                  <a:cubicBezTo>
                    <a:pt x="162" y="51"/>
                    <a:pt x="162" y="51"/>
                    <a:pt x="162" y="51"/>
                  </a:cubicBezTo>
                  <a:cubicBezTo>
                    <a:pt x="163" y="52"/>
                    <a:pt x="163" y="52"/>
                    <a:pt x="163" y="52"/>
                  </a:cubicBezTo>
                  <a:cubicBezTo>
                    <a:pt x="163" y="53"/>
                    <a:pt x="163" y="53"/>
                    <a:pt x="163" y="53"/>
                  </a:cubicBezTo>
                  <a:cubicBezTo>
                    <a:pt x="162" y="54"/>
                    <a:pt x="162" y="54"/>
                    <a:pt x="162" y="54"/>
                  </a:cubicBezTo>
                  <a:cubicBezTo>
                    <a:pt x="162" y="55"/>
                    <a:pt x="162" y="55"/>
                    <a:pt x="162" y="55"/>
                  </a:cubicBezTo>
                  <a:cubicBezTo>
                    <a:pt x="161" y="55"/>
                    <a:pt x="161" y="55"/>
                    <a:pt x="161" y="55"/>
                  </a:cubicBezTo>
                  <a:cubicBezTo>
                    <a:pt x="161" y="54"/>
                    <a:pt x="161" y="54"/>
                    <a:pt x="161" y="54"/>
                  </a:cubicBezTo>
                  <a:cubicBezTo>
                    <a:pt x="160" y="54"/>
                    <a:pt x="160" y="54"/>
                    <a:pt x="160" y="54"/>
                  </a:cubicBezTo>
                  <a:cubicBezTo>
                    <a:pt x="159" y="53"/>
                    <a:pt x="159" y="53"/>
                    <a:pt x="159" y="53"/>
                  </a:cubicBezTo>
                  <a:cubicBezTo>
                    <a:pt x="159" y="51"/>
                    <a:pt x="159" y="51"/>
                    <a:pt x="159" y="51"/>
                  </a:cubicBezTo>
                  <a:cubicBezTo>
                    <a:pt x="157" y="49"/>
                    <a:pt x="157" y="49"/>
                    <a:pt x="157" y="49"/>
                  </a:cubicBezTo>
                  <a:cubicBezTo>
                    <a:pt x="157" y="47"/>
                    <a:pt x="157" y="47"/>
                    <a:pt x="157" y="47"/>
                  </a:cubicBezTo>
                  <a:cubicBezTo>
                    <a:pt x="156" y="46"/>
                    <a:pt x="156" y="46"/>
                    <a:pt x="156" y="46"/>
                  </a:cubicBezTo>
                  <a:cubicBezTo>
                    <a:pt x="155" y="45"/>
                    <a:pt x="155" y="45"/>
                    <a:pt x="155" y="45"/>
                  </a:cubicBezTo>
                  <a:cubicBezTo>
                    <a:pt x="155" y="43"/>
                    <a:pt x="155" y="43"/>
                    <a:pt x="155" y="43"/>
                  </a:cubicBezTo>
                  <a:cubicBezTo>
                    <a:pt x="155" y="42"/>
                    <a:pt x="155" y="42"/>
                    <a:pt x="155" y="42"/>
                  </a:cubicBezTo>
                  <a:cubicBezTo>
                    <a:pt x="154" y="43"/>
                    <a:pt x="154" y="43"/>
                    <a:pt x="154" y="43"/>
                  </a:cubicBezTo>
                  <a:cubicBezTo>
                    <a:pt x="153" y="45"/>
                    <a:pt x="153" y="45"/>
                    <a:pt x="153" y="45"/>
                  </a:cubicBezTo>
                  <a:cubicBezTo>
                    <a:pt x="152" y="46"/>
                    <a:pt x="152" y="46"/>
                    <a:pt x="152" y="46"/>
                  </a:cubicBezTo>
                  <a:cubicBezTo>
                    <a:pt x="152" y="47"/>
                    <a:pt x="152" y="47"/>
                    <a:pt x="152" y="47"/>
                  </a:cubicBezTo>
                  <a:cubicBezTo>
                    <a:pt x="152" y="48"/>
                    <a:pt x="152" y="48"/>
                    <a:pt x="152" y="48"/>
                  </a:cubicBezTo>
                  <a:cubicBezTo>
                    <a:pt x="151" y="49"/>
                    <a:pt x="151" y="49"/>
                    <a:pt x="151" y="49"/>
                  </a:cubicBezTo>
                  <a:cubicBezTo>
                    <a:pt x="150" y="49"/>
                    <a:pt x="150" y="49"/>
                    <a:pt x="150" y="49"/>
                  </a:cubicBezTo>
                  <a:cubicBezTo>
                    <a:pt x="149" y="51"/>
                    <a:pt x="149" y="51"/>
                    <a:pt x="149" y="51"/>
                  </a:cubicBezTo>
                  <a:cubicBezTo>
                    <a:pt x="147" y="53"/>
                    <a:pt x="147" y="53"/>
                    <a:pt x="147" y="53"/>
                  </a:cubicBezTo>
                  <a:cubicBezTo>
                    <a:pt x="146" y="54"/>
                    <a:pt x="146" y="54"/>
                    <a:pt x="146" y="54"/>
                  </a:cubicBezTo>
                  <a:cubicBezTo>
                    <a:pt x="146" y="55"/>
                    <a:pt x="146" y="55"/>
                    <a:pt x="146" y="55"/>
                  </a:cubicBezTo>
                  <a:cubicBezTo>
                    <a:pt x="145" y="56"/>
                    <a:pt x="145" y="56"/>
                    <a:pt x="145" y="56"/>
                  </a:cubicBezTo>
                  <a:cubicBezTo>
                    <a:pt x="144" y="58"/>
                    <a:pt x="144" y="58"/>
                    <a:pt x="144" y="58"/>
                  </a:cubicBezTo>
                  <a:cubicBezTo>
                    <a:pt x="143" y="58"/>
                    <a:pt x="143" y="58"/>
                    <a:pt x="143" y="58"/>
                  </a:cubicBezTo>
                  <a:cubicBezTo>
                    <a:pt x="143" y="57"/>
                    <a:pt x="143" y="57"/>
                    <a:pt x="143" y="57"/>
                  </a:cubicBezTo>
                  <a:cubicBezTo>
                    <a:pt x="143" y="56"/>
                    <a:pt x="143" y="56"/>
                    <a:pt x="143" y="56"/>
                  </a:cubicBezTo>
                  <a:cubicBezTo>
                    <a:pt x="144" y="54"/>
                    <a:pt x="144" y="54"/>
                    <a:pt x="144" y="54"/>
                  </a:cubicBezTo>
                  <a:cubicBezTo>
                    <a:pt x="144" y="52"/>
                    <a:pt x="144" y="52"/>
                    <a:pt x="144" y="52"/>
                  </a:cubicBezTo>
                  <a:cubicBezTo>
                    <a:pt x="145" y="52"/>
                    <a:pt x="145" y="52"/>
                    <a:pt x="145" y="52"/>
                  </a:cubicBezTo>
                  <a:cubicBezTo>
                    <a:pt x="147" y="51"/>
                    <a:pt x="147" y="51"/>
                    <a:pt x="147" y="51"/>
                  </a:cubicBezTo>
                  <a:cubicBezTo>
                    <a:pt x="147" y="49"/>
                    <a:pt x="147" y="49"/>
                    <a:pt x="147" y="49"/>
                  </a:cubicBezTo>
                  <a:cubicBezTo>
                    <a:pt x="149" y="47"/>
                    <a:pt x="149" y="47"/>
                    <a:pt x="149" y="47"/>
                  </a:cubicBezTo>
                  <a:cubicBezTo>
                    <a:pt x="149" y="46"/>
                    <a:pt x="149" y="46"/>
                    <a:pt x="149" y="46"/>
                  </a:cubicBezTo>
                  <a:cubicBezTo>
                    <a:pt x="149" y="45"/>
                    <a:pt x="149" y="45"/>
                    <a:pt x="149" y="45"/>
                  </a:cubicBezTo>
                  <a:cubicBezTo>
                    <a:pt x="148" y="44"/>
                    <a:pt x="148" y="44"/>
                    <a:pt x="148" y="44"/>
                  </a:cubicBezTo>
                  <a:cubicBezTo>
                    <a:pt x="149" y="43"/>
                    <a:pt x="149" y="43"/>
                    <a:pt x="149" y="43"/>
                  </a:cubicBezTo>
                  <a:cubicBezTo>
                    <a:pt x="150" y="43"/>
                    <a:pt x="150" y="43"/>
                    <a:pt x="150" y="43"/>
                  </a:cubicBezTo>
                  <a:cubicBezTo>
                    <a:pt x="150" y="42"/>
                    <a:pt x="150" y="42"/>
                    <a:pt x="150" y="42"/>
                  </a:cubicBezTo>
                  <a:cubicBezTo>
                    <a:pt x="150" y="41"/>
                    <a:pt x="150" y="41"/>
                    <a:pt x="150" y="41"/>
                  </a:cubicBezTo>
                  <a:cubicBezTo>
                    <a:pt x="151" y="39"/>
                    <a:pt x="151" y="39"/>
                    <a:pt x="151" y="39"/>
                  </a:cubicBezTo>
                  <a:cubicBezTo>
                    <a:pt x="152" y="36"/>
                    <a:pt x="152" y="36"/>
                    <a:pt x="152" y="36"/>
                  </a:cubicBezTo>
                  <a:cubicBezTo>
                    <a:pt x="152" y="34"/>
                    <a:pt x="152" y="34"/>
                    <a:pt x="152" y="34"/>
                  </a:cubicBezTo>
                  <a:cubicBezTo>
                    <a:pt x="153" y="32"/>
                    <a:pt x="153" y="32"/>
                    <a:pt x="153" y="32"/>
                  </a:cubicBezTo>
                  <a:cubicBezTo>
                    <a:pt x="153" y="28"/>
                    <a:pt x="153" y="28"/>
                    <a:pt x="153" y="28"/>
                  </a:cubicBezTo>
                  <a:cubicBezTo>
                    <a:pt x="153" y="27"/>
                    <a:pt x="153" y="27"/>
                    <a:pt x="153" y="27"/>
                  </a:cubicBezTo>
                  <a:cubicBezTo>
                    <a:pt x="150" y="27"/>
                    <a:pt x="150" y="27"/>
                    <a:pt x="150" y="27"/>
                  </a:cubicBezTo>
                  <a:cubicBezTo>
                    <a:pt x="149" y="27"/>
                    <a:pt x="149" y="27"/>
                    <a:pt x="149" y="27"/>
                  </a:cubicBezTo>
                  <a:cubicBezTo>
                    <a:pt x="147" y="28"/>
                    <a:pt x="147" y="28"/>
                    <a:pt x="147" y="28"/>
                  </a:cubicBezTo>
                  <a:cubicBezTo>
                    <a:pt x="146" y="27"/>
                    <a:pt x="146" y="27"/>
                    <a:pt x="146" y="27"/>
                  </a:cubicBezTo>
                  <a:cubicBezTo>
                    <a:pt x="144" y="27"/>
                    <a:pt x="144" y="27"/>
                    <a:pt x="144" y="27"/>
                  </a:cubicBezTo>
                  <a:cubicBezTo>
                    <a:pt x="144" y="28"/>
                    <a:pt x="144" y="28"/>
                    <a:pt x="144" y="28"/>
                  </a:cubicBezTo>
                  <a:cubicBezTo>
                    <a:pt x="144" y="29"/>
                    <a:pt x="144" y="29"/>
                    <a:pt x="144" y="29"/>
                  </a:cubicBezTo>
                  <a:cubicBezTo>
                    <a:pt x="145" y="30"/>
                    <a:pt x="145" y="30"/>
                    <a:pt x="145" y="30"/>
                  </a:cubicBezTo>
                  <a:cubicBezTo>
                    <a:pt x="145" y="32"/>
                    <a:pt x="145" y="32"/>
                    <a:pt x="145" y="32"/>
                  </a:cubicBezTo>
                  <a:cubicBezTo>
                    <a:pt x="145" y="34"/>
                    <a:pt x="145" y="34"/>
                    <a:pt x="145" y="34"/>
                  </a:cubicBezTo>
                  <a:cubicBezTo>
                    <a:pt x="144" y="33"/>
                    <a:pt x="144" y="33"/>
                    <a:pt x="144" y="33"/>
                  </a:cubicBezTo>
                  <a:cubicBezTo>
                    <a:pt x="144" y="31"/>
                    <a:pt x="144" y="31"/>
                    <a:pt x="144" y="31"/>
                  </a:cubicBezTo>
                  <a:cubicBezTo>
                    <a:pt x="143" y="30"/>
                    <a:pt x="143" y="30"/>
                    <a:pt x="143" y="30"/>
                  </a:cubicBezTo>
                  <a:cubicBezTo>
                    <a:pt x="141" y="29"/>
                    <a:pt x="141" y="29"/>
                    <a:pt x="141" y="29"/>
                  </a:cubicBezTo>
                  <a:cubicBezTo>
                    <a:pt x="139" y="31"/>
                    <a:pt x="139" y="31"/>
                    <a:pt x="139" y="31"/>
                  </a:cubicBezTo>
                  <a:cubicBezTo>
                    <a:pt x="139" y="33"/>
                    <a:pt x="139" y="33"/>
                    <a:pt x="139" y="33"/>
                  </a:cubicBezTo>
                  <a:cubicBezTo>
                    <a:pt x="140" y="34"/>
                    <a:pt x="140" y="34"/>
                    <a:pt x="140" y="34"/>
                  </a:cubicBezTo>
                  <a:cubicBezTo>
                    <a:pt x="139" y="35"/>
                    <a:pt x="139" y="35"/>
                    <a:pt x="139" y="35"/>
                  </a:cubicBezTo>
                  <a:cubicBezTo>
                    <a:pt x="137" y="35"/>
                    <a:pt x="137" y="35"/>
                    <a:pt x="137" y="35"/>
                  </a:cubicBezTo>
                  <a:cubicBezTo>
                    <a:pt x="137" y="35"/>
                    <a:pt x="137" y="35"/>
                    <a:pt x="137" y="35"/>
                  </a:cubicBezTo>
                  <a:cubicBezTo>
                    <a:pt x="138" y="33"/>
                    <a:pt x="138" y="33"/>
                    <a:pt x="138" y="33"/>
                  </a:cubicBezTo>
                  <a:cubicBezTo>
                    <a:pt x="137" y="31"/>
                    <a:pt x="137" y="31"/>
                    <a:pt x="137" y="31"/>
                  </a:cubicBezTo>
                  <a:cubicBezTo>
                    <a:pt x="136" y="31"/>
                    <a:pt x="136" y="31"/>
                    <a:pt x="136" y="31"/>
                  </a:cubicBezTo>
                  <a:cubicBezTo>
                    <a:pt x="133" y="31"/>
                    <a:pt x="133" y="31"/>
                    <a:pt x="133" y="31"/>
                  </a:cubicBezTo>
                  <a:cubicBezTo>
                    <a:pt x="130" y="32"/>
                    <a:pt x="130" y="32"/>
                    <a:pt x="130" y="32"/>
                  </a:cubicBezTo>
                  <a:cubicBezTo>
                    <a:pt x="126" y="32"/>
                    <a:pt x="126" y="32"/>
                    <a:pt x="126" y="32"/>
                  </a:cubicBezTo>
                  <a:cubicBezTo>
                    <a:pt x="124" y="31"/>
                    <a:pt x="124" y="31"/>
                    <a:pt x="124" y="31"/>
                  </a:cubicBezTo>
                  <a:cubicBezTo>
                    <a:pt x="122" y="32"/>
                    <a:pt x="122" y="32"/>
                    <a:pt x="122" y="32"/>
                  </a:cubicBezTo>
                  <a:cubicBezTo>
                    <a:pt x="121" y="32"/>
                    <a:pt x="121" y="32"/>
                    <a:pt x="121" y="32"/>
                  </a:cubicBezTo>
                  <a:cubicBezTo>
                    <a:pt x="120" y="32"/>
                    <a:pt x="120" y="32"/>
                    <a:pt x="120" y="32"/>
                  </a:cubicBezTo>
                  <a:cubicBezTo>
                    <a:pt x="118" y="32"/>
                    <a:pt x="118" y="32"/>
                    <a:pt x="118" y="32"/>
                  </a:cubicBezTo>
                  <a:cubicBezTo>
                    <a:pt x="117" y="33"/>
                    <a:pt x="117" y="33"/>
                    <a:pt x="117" y="33"/>
                  </a:cubicBezTo>
                  <a:cubicBezTo>
                    <a:pt x="116" y="34"/>
                    <a:pt x="116" y="34"/>
                    <a:pt x="116" y="34"/>
                  </a:cubicBezTo>
                  <a:cubicBezTo>
                    <a:pt x="117" y="35"/>
                    <a:pt x="117" y="35"/>
                    <a:pt x="117" y="35"/>
                  </a:cubicBezTo>
                  <a:cubicBezTo>
                    <a:pt x="117" y="36"/>
                    <a:pt x="117" y="36"/>
                    <a:pt x="117" y="36"/>
                  </a:cubicBezTo>
                  <a:cubicBezTo>
                    <a:pt x="118" y="38"/>
                    <a:pt x="118" y="38"/>
                    <a:pt x="118" y="38"/>
                  </a:cubicBezTo>
                  <a:cubicBezTo>
                    <a:pt x="118" y="39"/>
                    <a:pt x="118" y="39"/>
                    <a:pt x="118" y="39"/>
                  </a:cubicBezTo>
                  <a:cubicBezTo>
                    <a:pt x="118" y="40"/>
                    <a:pt x="118" y="40"/>
                    <a:pt x="118" y="40"/>
                  </a:cubicBezTo>
                  <a:cubicBezTo>
                    <a:pt x="117" y="43"/>
                    <a:pt x="117" y="43"/>
                    <a:pt x="117" y="43"/>
                  </a:cubicBezTo>
                  <a:cubicBezTo>
                    <a:pt x="117" y="45"/>
                    <a:pt x="117" y="45"/>
                    <a:pt x="117" y="45"/>
                  </a:cubicBezTo>
                  <a:cubicBezTo>
                    <a:pt x="119" y="48"/>
                    <a:pt x="119" y="48"/>
                    <a:pt x="119" y="48"/>
                  </a:cubicBezTo>
                  <a:cubicBezTo>
                    <a:pt x="119" y="49"/>
                    <a:pt x="119" y="49"/>
                    <a:pt x="119" y="49"/>
                  </a:cubicBezTo>
                  <a:cubicBezTo>
                    <a:pt x="120" y="53"/>
                    <a:pt x="120" y="53"/>
                    <a:pt x="120" y="53"/>
                  </a:cubicBezTo>
                  <a:cubicBezTo>
                    <a:pt x="119" y="53"/>
                    <a:pt x="119" y="53"/>
                    <a:pt x="119" y="53"/>
                  </a:cubicBezTo>
                  <a:cubicBezTo>
                    <a:pt x="119" y="52"/>
                    <a:pt x="119" y="52"/>
                    <a:pt x="119" y="52"/>
                  </a:cubicBezTo>
                  <a:cubicBezTo>
                    <a:pt x="118" y="51"/>
                    <a:pt x="118" y="51"/>
                    <a:pt x="118" y="51"/>
                  </a:cubicBezTo>
                  <a:cubicBezTo>
                    <a:pt x="116" y="49"/>
                    <a:pt x="116" y="49"/>
                    <a:pt x="116" y="49"/>
                  </a:cubicBezTo>
                  <a:cubicBezTo>
                    <a:pt x="115" y="48"/>
                    <a:pt x="115" y="48"/>
                    <a:pt x="115" y="48"/>
                  </a:cubicBezTo>
                  <a:cubicBezTo>
                    <a:pt x="115" y="45"/>
                    <a:pt x="115" y="45"/>
                    <a:pt x="115" y="45"/>
                  </a:cubicBezTo>
                  <a:cubicBezTo>
                    <a:pt x="115" y="42"/>
                    <a:pt x="115" y="42"/>
                    <a:pt x="115" y="42"/>
                  </a:cubicBezTo>
                  <a:cubicBezTo>
                    <a:pt x="115" y="40"/>
                    <a:pt x="115" y="40"/>
                    <a:pt x="115" y="40"/>
                  </a:cubicBezTo>
                  <a:cubicBezTo>
                    <a:pt x="113" y="38"/>
                    <a:pt x="113" y="38"/>
                    <a:pt x="113" y="38"/>
                  </a:cubicBezTo>
                  <a:cubicBezTo>
                    <a:pt x="113" y="36"/>
                    <a:pt x="113" y="36"/>
                    <a:pt x="113" y="36"/>
                  </a:cubicBezTo>
                  <a:cubicBezTo>
                    <a:pt x="113" y="35"/>
                    <a:pt x="113" y="35"/>
                    <a:pt x="113" y="35"/>
                  </a:cubicBezTo>
                  <a:cubicBezTo>
                    <a:pt x="113" y="35"/>
                    <a:pt x="113" y="35"/>
                    <a:pt x="113" y="35"/>
                  </a:cubicBezTo>
                  <a:cubicBezTo>
                    <a:pt x="110" y="36"/>
                    <a:pt x="110" y="36"/>
                    <a:pt x="110" y="36"/>
                  </a:cubicBezTo>
                  <a:cubicBezTo>
                    <a:pt x="108" y="37"/>
                    <a:pt x="108" y="37"/>
                    <a:pt x="108" y="37"/>
                  </a:cubicBezTo>
                  <a:cubicBezTo>
                    <a:pt x="106" y="37"/>
                    <a:pt x="106" y="37"/>
                    <a:pt x="106" y="37"/>
                  </a:cubicBezTo>
                  <a:cubicBezTo>
                    <a:pt x="105" y="38"/>
                    <a:pt x="105" y="38"/>
                    <a:pt x="105" y="38"/>
                  </a:cubicBezTo>
                  <a:cubicBezTo>
                    <a:pt x="104" y="40"/>
                    <a:pt x="104" y="40"/>
                    <a:pt x="104" y="40"/>
                  </a:cubicBezTo>
                  <a:cubicBezTo>
                    <a:pt x="105" y="42"/>
                    <a:pt x="105" y="42"/>
                    <a:pt x="105" y="42"/>
                  </a:cubicBezTo>
                  <a:cubicBezTo>
                    <a:pt x="104" y="44"/>
                    <a:pt x="104" y="44"/>
                    <a:pt x="104" y="44"/>
                  </a:cubicBezTo>
                  <a:cubicBezTo>
                    <a:pt x="103" y="45"/>
                    <a:pt x="103" y="45"/>
                    <a:pt x="103" y="45"/>
                  </a:cubicBezTo>
                  <a:cubicBezTo>
                    <a:pt x="103" y="46"/>
                    <a:pt x="103" y="46"/>
                    <a:pt x="103" y="46"/>
                  </a:cubicBezTo>
                  <a:cubicBezTo>
                    <a:pt x="103" y="47"/>
                    <a:pt x="103" y="47"/>
                    <a:pt x="103" y="47"/>
                  </a:cubicBezTo>
                  <a:cubicBezTo>
                    <a:pt x="104" y="47"/>
                    <a:pt x="104" y="47"/>
                    <a:pt x="104" y="47"/>
                  </a:cubicBezTo>
                  <a:cubicBezTo>
                    <a:pt x="105" y="47"/>
                    <a:pt x="105" y="47"/>
                    <a:pt x="105" y="47"/>
                  </a:cubicBezTo>
                  <a:cubicBezTo>
                    <a:pt x="105" y="49"/>
                    <a:pt x="105" y="49"/>
                    <a:pt x="105" y="49"/>
                  </a:cubicBezTo>
                  <a:cubicBezTo>
                    <a:pt x="104" y="51"/>
                    <a:pt x="104" y="51"/>
                    <a:pt x="104" y="51"/>
                  </a:cubicBezTo>
                  <a:cubicBezTo>
                    <a:pt x="101" y="52"/>
                    <a:pt x="101" y="52"/>
                    <a:pt x="101" y="52"/>
                  </a:cubicBezTo>
                  <a:cubicBezTo>
                    <a:pt x="100" y="52"/>
                    <a:pt x="100" y="52"/>
                    <a:pt x="100" y="52"/>
                  </a:cubicBezTo>
                  <a:cubicBezTo>
                    <a:pt x="99" y="53"/>
                    <a:pt x="99" y="53"/>
                    <a:pt x="99" y="53"/>
                  </a:cubicBezTo>
                  <a:cubicBezTo>
                    <a:pt x="99" y="54"/>
                    <a:pt x="99" y="54"/>
                    <a:pt x="99" y="54"/>
                  </a:cubicBezTo>
                  <a:cubicBezTo>
                    <a:pt x="98" y="55"/>
                    <a:pt x="98" y="55"/>
                    <a:pt x="98" y="55"/>
                  </a:cubicBezTo>
                  <a:cubicBezTo>
                    <a:pt x="98" y="56"/>
                    <a:pt x="98" y="56"/>
                    <a:pt x="98" y="56"/>
                  </a:cubicBezTo>
                  <a:cubicBezTo>
                    <a:pt x="98" y="57"/>
                    <a:pt x="98" y="57"/>
                    <a:pt x="98" y="57"/>
                  </a:cubicBezTo>
                  <a:cubicBezTo>
                    <a:pt x="98" y="58"/>
                    <a:pt x="98" y="58"/>
                    <a:pt x="98" y="58"/>
                  </a:cubicBezTo>
                  <a:cubicBezTo>
                    <a:pt x="97" y="58"/>
                    <a:pt x="97" y="58"/>
                    <a:pt x="97" y="58"/>
                  </a:cubicBezTo>
                  <a:cubicBezTo>
                    <a:pt x="96" y="58"/>
                    <a:pt x="96" y="58"/>
                    <a:pt x="96" y="58"/>
                  </a:cubicBezTo>
                  <a:cubicBezTo>
                    <a:pt x="94" y="59"/>
                    <a:pt x="94" y="59"/>
                    <a:pt x="94" y="59"/>
                  </a:cubicBezTo>
                  <a:cubicBezTo>
                    <a:pt x="92" y="58"/>
                    <a:pt x="92" y="58"/>
                    <a:pt x="92" y="58"/>
                  </a:cubicBezTo>
                  <a:cubicBezTo>
                    <a:pt x="92" y="57"/>
                    <a:pt x="92" y="57"/>
                    <a:pt x="92" y="57"/>
                  </a:cubicBezTo>
                  <a:cubicBezTo>
                    <a:pt x="92" y="56"/>
                    <a:pt x="92" y="56"/>
                    <a:pt x="92" y="56"/>
                  </a:cubicBezTo>
                  <a:cubicBezTo>
                    <a:pt x="91" y="55"/>
                    <a:pt x="91" y="55"/>
                    <a:pt x="91" y="55"/>
                  </a:cubicBezTo>
                  <a:cubicBezTo>
                    <a:pt x="91" y="55"/>
                    <a:pt x="91" y="55"/>
                    <a:pt x="91" y="55"/>
                  </a:cubicBezTo>
                  <a:cubicBezTo>
                    <a:pt x="90" y="54"/>
                    <a:pt x="90" y="54"/>
                    <a:pt x="90" y="54"/>
                  </a:cubicBezTo>
                  <a:cubicBezTo>
                    <a:pt x="90" y="53"/>
                    <a:pt x="90" y="53"/>
                    <a:pt x="90" y="53"/>
                  </a:cubicBezTo>
                  <a:cubicBezTo>
                    <a:pt x="89" y="53"/>
                    <a:pt x="89" y="53"/>
                    <a:pt x="89" y="53"/>
                  </a:cubicBezTo>
                  <a:cubicBezTo>
                    <a:pt x="88" y="54"/>
                    <a:pt x="88" y="54"/>
                    <a:pt x="88" y="54"/>
                  </a:cubicBezTo>
                  <a:cubicBezTo>
                    <a:pt x="88" y="55"/>
                    <a:pt x="88" y="55"/>
                    <a:pt x="88" y="55"/>
                  </a:cubicBezTo>
                  <a:cubicBezTo>
                    <a:pt x="87" y="55"/>
                    <a:pt x="87" y="55"/>
                    <a:pt x="87" y="55"/>
                  </a:cubicBezTo>
                  <a:cubicBezTo>
                    <a:pt x="86" y="55"/>
                    <a:pt x="86" y="55"/>
                    <a:pt x="86" y="55"/>
                  </a:cubicBezTo>
                  <a:cubicBezTo>
                    <a:pt x="86" y="58"/>
                    <a:pt x="86" y="58"/>
                    <a:pt x="86" y="58"/>
                  </a:cubicBezTo>
                  <a:cubicBezTo>
                    <a:pt x="86" y="59"/>
                    <a:pt x="86" y="59"/>
                    <a:pt x="86" y="59"/>
                  </a:cubicBezTo>
                  <a:cubicBezTo>
                    <a:pt x="86" y="61"/>
                    <a:pt x="86" y="61"/>
                    <a:pt x="86" y="61"/>
                  </a:cubicBezTo>
                  <a:cubicBezTo>
                    <a:pt x="87" y="63"/>
                    <a:pt x="87" y="63"/>
                    <a:pt x="87" y="63"/>
                  </a:cubicBezTo>
                  <a:cubicBezTo>
                    <a:pt x="86" y="66"/>
                    <a:pt x="86" y="66"/>
                    <a:pt x="86" y="66"/>
                  </a:cubicBezTo>
                  <a:cubicBezTo>
                    <a:pt x="86" y="67"/>
                    <a:pt x="86" y="67"/>
                    <a:pt x="86" y="67"/>
                  </a:cubicBezTo>
                  <a:cubicBezTo>
                    <a:pt x="85" y="67"/>
                    <a:pt x="85" y="67"/>
                    <a:pt x="85" y="67"/>
                  </a:cubicBezTo>
                  <a:cubicBezTo>
                    <a:pt x="85" y="64"/>
                    <a:pt x="85" y="64"/>
                    <a:pt x="85" y="64"/>
                  </a:cubicBezTo>
                  <a:cubicBezTo>
                    <a:pt x="85" y="61"/>
                    <a:pt x="85" y="61"/>
                    <a:pt x="85" y="61"/>
                  </a:cubicBezTo>
                  <a:cubicBezTo>
                    <a:pt x="85" y="60"/>
                    <a:pt x="85" y="60"/>
                    <a:pt x="85" y="60"/>
                  </a:cubicBezTo>
                  <a:cubicBezTo>
                    <a:pt x="85" y="57"/>
                    <a:pt x="85" y="57"/>
                    <a:pt x="85" y="57"/>
                  </a:cubicBezTo>
                  <a:cubicBezTo>
                    <a:pt x="84" y="55"/>
                    <a:pt x="84" y="55"/>
                    <a:pt x="84" y="55"/>
                  </a:cubicBezTo>
                  <a:cubicBezTo>
                    <a:pt x="84" y="55"/>
                    <a:pt x="84" y="55"/>
                    <a:pt x="84" y="55"/>
                  </a:cubicBezTo>
                  <a:cubicBezTo>
                    <a:pt x="83" y="55"/>
                    <a:pt x="83" y="55"/>
                    <a:pt x="83" y="55"/>
                  </a:cubicBezTo>
                  <a:cubicBezTo>
                    <a:pt x="82" y="55"/>
                    <a:pt x="82" y="55"/>
                    <a:pt x="82" y="55"/>
                  </a:cubicBezTo>
                  <a:cubicBezTo>
                    <a:pt x="81" y="57"/>
                    <a:pt x="81" y="57"/>
                    <a:pt x="81" y="57"/>
                  </a:cubicBezTo>
                  <a:cubicBezTo>
                    <a:pt x="79" y="57"/>
                    <a:pt x="79" y="57"/>
                    <a:pt x="79" y="57"/>
                  </a:cubicBezTo>
                  <a:cubicBezTo>
                    <a:pt x="78" y="58"/>
                    <a:pt x="78" y="58"/>
                    <a:pt x="78" y="58"/>
                  </a:cubicBezTo>
                  <a:cubicBezTo>
                    <a:pt x="77" y="59"/>
                    <a:pt x="77" y="59"/>
                    <a:pt x="77" y="59"/>
                  </a:cubicBezTo>
                  <a:cubicBezTo>
                    <a:pt x="77" y="61"/>
                    <a:pt x="77" y="61"/>
                    <a:pt x="77" y="61"/>
                  </a:cubicBezTo>
                  <a:cubicBezTo>
                    <a:pt x="75" y="63"/>
                    <a:pt x="75" y="63"/>
                    <a:pt x="75" y="63"/>
                  </a:cubicBezTo>
                  <a:cubicBezTo>
                    <a:pt x="74" y="63"/>
                    <a:pt x="74" y="63"/>
                    <a:pt x="74" y="63"/>
                  </a:cubicBezTo>
                  <a:cubicBezTo>
                    <a:pt x="74" y="62"/>
                    <a:pt x="74" y="62"/>
                    <a:pt x="74" y="62"/>
                  </a:cubicBezTo>
                  <a:cubicBezTo>
                    <a:pt x="73" y="62"/>
                    <a:pt x="73" y="62"/>
                    <a:pt x="73" y="62"/>
                  </a:cubicBezTo>
                  <a:cubicBezTo>
                    <a:pt x="72" y="63"/>
                    <a:pt x="72" y="63"/>
                    <a:pt x="72" y="63"/>
                  </a:cubicBezTo>
                  <a:cubicBezTo>
                    <a:pt x="71" y="64"/>
                    <a:pt x="71" y="64"/>
                    <a:pt x="71" y="64"/>
                  </a:cubicBezTo>
                  <a:cubicBezTo>
                    <a:pt x="72" y="64"/>
                    <a:pt x="72" y="64"/>
                    <a:pt x="72" y="64"/>
                  </a:cubicBezTo>
                  <a:cubicBezTo>
                    <a:pt x="73" y="64"/>
                    <a:pt x="73" y="64"/>
                    <a:pt x="73" y="64"/>
                  </a:cubicBezTo>
                  <a:cubicBezTo>
                    <a:pt x="72" y="65"/>
                    <a:pt x="72" y="65"/>
                    <a:pt x="72" y="65"/>
                  </a:cubicBezTo>
                  <a:cubicBezTo>
                    <a:pt x="69" y="65"/>
                    <a:pt x="69" y="65"/>
                    <a:pt x="69" y="65"/>
                  </a:cubicBezTo>
                  <a:cubicBezTo>
                    <a:pt x="68" y="65"/>
                    <a:pt x="68" y="65"/>
                    <a:pt x="68" y="65"/>
                  </a:cubicBezTo>
                  <a:cubicBezTo>
                    <a:pt x="67" y="66"/>
                    <a:pt x="67" y="66"/>
                    <a:pt x="67" y="66"/>
                  </a:cubicBezTo>
                  <a:cubicBezTo>
                    <a:pt x="64" y="67"/>
                    <a:pt x="64" y="67"/>
                    <a:pt x="64" y="67"/>
                  </a:cubicBezTo>
                  <a:cubicBezTo>
                    <a:pt x="64" y="68"/>
                    <a:pt x="64" y="68"/>
                    <a:pt x="64" y="68"/>
                  </a:cubicBezTo>
                  <a:cubicBezTo>
                    <a:pt x="63" y="69"/>
                    <a:pt x="63" y="69"/>
                    <a:pt x="63" y="69"/>
                  </a:cubicBezTo>
                  <a:cubicBezTo>
                    <a:pt x="62" y="70"/>
                    <a:pt x="62" y="70"/>
                    <a:pt x="62" y="70"/>
                  </a:cubicBezTo>
                  <a:cubicBezTo>
                    <a:pt x="60" y="70"/>
                    <a:pt x="60" y="70"/>
                    <a:pt x="60" y="70"/>
                  </a:cubicBezTo>
                  <a:cubicBezTo>
                    <a:pt x="60" y="71"/>
                    <a:pt x="60" y="71"/>
                    <a:pt x="60" y="71"/>
                  </a:cubicBezTo>
                  <a:cubicBezTo>
                    <a:pt x="60" y="72"/>
                    <a:pt x="60" y="72"/>
                    <a:pt x="60" y="72"/>
                  </a:cubicBezTo>
                  <a:cubicBezTo>
                    <a:pt x="61" y="72"/>
                    <a:pt x="61" y="72"/>
                    <a:pt x="61" y="72"/>
                  </a:cubicBezTo>
                  <a:cubicBezTo>
                    <a:pt x="60" y="73"/>
                    <a:pt x="60" y="73"/>
                    <a:pt x="60" y="73"/>
                  </a:cubicBezTo>
                  <a:cubicBezTo>
                    <a:pt x="60" y="74"/>
                    <a:pt x="60" y="74"/>
                    <a:pt x="60" y="74"/>
                  </a:cubicBezTo>
                  <a:cubicBezTo>
                    <a:pt x="59" y="75"/>
                    <a:pt x="59" y="75"/>
                    <a:pt x="59" y="75"/>
                  </a:cubicBezTo>
                  <a:cubicBezTo>
                    <a:pt x="58" y="76"/>
                    <a:pt x="58" y="76"/>
                    <a:pt x="58" y="76"/>
                  </a:cubicBezTo>
                  <a:cubicBezTo>
                    <a:pt x="57" y="76"/>
                    <a:pt x="57" y="76"/>
                    <a:pt x="57" y="76"/>
                  </a:cubicBezTo>
                  <a:cubicBezTo>
                    <a:pt x="56" y="77"/>
                    <a:pt x="56" y="77"/>
                    <a:pt x="56" y="77"/>
                  </a:cubicBezTo>
                  <a:cubicBezTo>
                    <a:pt x="57" y="78"/>
                    <a:pt x="57" y="78"/>
                    <a:pt x="57" y="78"/>
                  </a:cubicBezTo>
                  <a:cubicBezTo>
                    <a:pt x="57" y="79"/>
                    <a:pt x="57" y="79"/>
                    <a:pt x="57" y="79"/>
                  </a:cubicBezTo>
                  <a:cubicBezTo>
                    <a:pt x="57" y="80"/>
                    <a:pt x="57" y="80"/>
                    <a:pt x="57" y="80"/>
                  </a:cubicBezTo>
                  <a:cubicBezTo>
                    <a:pt x="57" y="81"/>
                    <a:pt x="57" y="81"/>
                    <a:pt x="57" y="81"/>
                  </a:cubicBezTo>
                  <a:cubicBezTo>
                    <a:pt x="58" y="81"/>
                    <a:pt x="58" y="81"/>
                    <a:pt x="58" y="81"/>
                  </a:cubicBezTo>
                  <a:cubicBezTo>
                    <a:pt x="59" y="81"/>
                    <a:pt x="59" y="81"/>
                    <a:pt x="59" y="81"/>
                  </a:cubicBezTo>
                  <a:cubicBezTo>
                    <a:pt x="60" y="81"/>
                    <a:pt x="60" y="81"/>
                    <a:pt x="60" y="81"/>
                  </a:cubicBezTo>
                  <a:cubicBezTo>
                    <a:pt x="61" y="82"/>
                    <a:pt x="61" y="82"/>
                    <a:pt x="61" y="82"/>
                  </a:cubicBezTo>
                  <a:cubicBezTo>
                    <a:pt x="61" y="81"/>
                    <a:pt x="61" y="81"/>
                    <a:pt x="61" y="81"/>
                  </a:cubicBezTo>
                  <a:cubicBezTo>
                    <a:pt x="62" y="81"/>
                    <a:pt x="62" y="81"/>
                    <a:pt x="62" y="81"/>
                  </a:cubicBezTo>
                  <a:cubicBezTo>
                    <a:pt x="64" y="82"/>
                    <a:pt x="64" y="82"/>
                    <a:pt x="64" y="82"/>
                  </a:cubicBezTo>
                  <a:cubicBezTo>
                    <a:pt x="65" y="83"/>
                    <a:pt x="65" y="83"/>
                    <a:pt x="65" y="83"/>
                  </a:cubicBezTo>
                  <a:cubicBezTo>
                    <a:pt x="66" y="83"/>
                    <a:pt x="66" y="83"/>
                    <a:pt x="66" y="83"/>
                  </a:cubicBezTo>
                  <a:cubicBezTo>
                    <a:pt x="68" y="81"/>
                    <a:pt x="68" y="81"/>
                    <a:pt x="68" y="81"/>
                  </a:cubicBezTo>
                  <a:cubicBezTo>
                    <a:pt x="68" y="81"/>
                    <a:pt x="68" y="81"/>
                    <a:pt x="68" y="81"/>
                  </a:cubicBezTo>
                  <a:cubicBezTo>
                    <a:pt x="70" y="82"/>
                    <a:pt x="70" y="82"/>
                    <a:pt x="70" y="82"/>
                  </a:cubicBezTo>
                  <a:cubicBezTo>
                    <a:pt x="73" y="82"/>
                    <a:pt x="73" y="82"/>
                    <a:pt x="73" y="82"/>
                  </a:cubicBezTo>
                  <a:cubicBezTo>
                    <a:pt x="73" y="81"/>
                    <a:pt x="73" y="81"/>
                    <a:pt x="73" y="81"/>
                  </a:cubicBezTo>
                  <a:cubicBezTo>
                    <a:pt x="74" y="80"/>
                    <a:pt x="74" y="80"/>
                    <a:pt x="74" y="80"/>
                  </a:cubicBezTo>
                  <a:cubicBezTo>
                    <a:pt x="75" y="79"/>
                    <a:pt x="75" y="79"/>
                    <a:pt x="75" y="79"/>
                  </a:cubicBezTo>
                  <a:cubicBezTo>
                    <a:pt x="75" y="79"/>
                    <a:pt x="75" y="79"/>
                    <a:pt x="75" y="79"/>
                  </a:cubicBezTo>
                  <a:cubicBezTo>
                    <a:pt x="75" y="80"/>
                    <a:pt x="75" y="80"/>
                    <a:pt x="75" y="80"/>
                  </a:cubicBezTo>
                  <a:cubicBezTo>
                    <a:pt x="76" y="81"/>
                    <a:pt x="76" y="81"/>
                    <a:pt x="76" y="81"/>
                  </a:cubicBezTo>
                  <a:cubicBezTo>
                    <a:pt x="75" y="82"/>
                    <a:pt x="75" y="82"/>
                    <a:pt x="75" y="82"/>
                  </a:cubicBezTo>
                  <a:cubicBezTo>
                    <a:pt x="73" y="82"/>
                    <a:pt x="73" y="82"/>
                    <a:pt x="73" y="82"/>
                  </a:cubicBezTo>
                  <a:cubicBezTo>
                    <a:pt x="71" y="84"/>
                    <a:pt x="71" y="84"/>
                    <a:pt x="71" y="84"/>
                  </a:cubicBezTo>
                  <a:cubicBezTo>
                    <a:pt x="69" y="83"/>
                    <a:pt x="69" y="83"/>
                    <a:pt x="69" y="83"/>
                  </a:cubicBezTo>
                  <a:cubicBezTo>
                    <a:pt x="68" y="84"/>
                    <a:pt x="68" y="84"/>
                    <a:pt x="68" y="84"/>
                  </a:cubicBezTo>
                  <a:cubicBezTo>
                    <a:pt x="67" y="84"/>
                    <a:pt x="67" y="84"/>
                    <a:pt x="67" y="84"/>
                  </a:cubicBezTo>
                  <a:cubicBezTo>
                    <a:pt x="68" y="85"/>
                    <a:pt x="68" y="85"/>
                    <a:pt x="68" y="85"/>
                  </a:cubicBezTo>
                  <a:cubicBezTo>
                    <a:pt x="69" y="86"/>
                    <a:pt x="69" y="86"/>
                    <a:pt x="69" y="86"/>
                  </a:cubicBezTo>
                  <a:cubicBezTo>
                    <a:pt x="71" y="86"/>
                    <a:pt x="71" y="86"/>
                    <a:pt x="71" y="86"/>
                  </a:cubicBezTo>
                  <a:cubicBezTo>
                    <a:pt x="71" y="87"/>
                    <a:pt x="71" y="87"/>
                    <a:pt x="71" y="87"/>
                  </a:cubicBezTo>
                  <a:cubicBezTo>
                    <a:pt x="71" y="88"/>
                    <a:pt x="71" y="88"/>
                    <a:pt x="71" y="88"/>
                  </a:cubicBezTo>
                  <a:cubicBezTo>
                    <a:pt x="69" y="89"/>
                    <a:pt x="69" y="89"/>
                    <a:pt x="69" y="89"/>
                  </a:cubicBezTo>
                  <a:cubicBezTo>
                    <a:pt x="67" y="89"/>
                    <a:pt x="67" y="89"/>
                    <a:pt x="67" y="89"/>
                  </a:cubicBezTo>
                  <a:cubicBezTo>
                    <a:pt x="65" y="89"/>
                    <a:pt x="65" y="89"/>
                    <a:pt x="65" y="89"/>
                  </a:cubicBezTo>
                  <a:cubicBezTo>
                    <a:pt x="64" y="91"/>
                    <a:pt x="64" y="91"/>
                    <a:pt x="64" y="91"/>
                  </a:cubicBezTo>
                  <a:cubicBezTo>
                    <a:pt x="64" y="92"/>
                    <a:pt x="64" y="92"/>
                    <a:pt x="64" y="92"/>
                  </a:cubicBezTo>
                  <a:cubicBezTo>
                    <a:pt x="65" y="93"/>
                    <a:pt x="65" y="93"/>
                    <a:pt x="65" y="93"/>
                  </a:cubicBezTo>
                  <a:cubicBezTo>
                    <a:pt x="65" y="95"/>
                    <a:pt x="65" y="95"/>
                    <a:pt x="65" y="95"/>
                  </a:cubicBezTo>
                  <a:cubicBezTo>
                    <a:pt x="63" y="95"/>
                    <a:pt x="63" y="95"/>
                    <a:pt x="63" y="95"/>
                  </a:cubicBezTo>
                  <a:cubicBezTo>
                    <a:pt x="62" y="98"/>
                    <a:pt x="62" y="98"/>
                    <a:pt x="62" y="98"/>
                  </a:cubicBezTo>
                  <a:cubicBezTo>
                    <a:pt x="61" y="99"/>
                    <a:pt x="61" y="99"/>
                    <a:pt x="61" y="99"/>
                  </a:cubicBezTo>
                  <a:cubicBezTo>
                    <a:pt x="59" y="99"/>
                    <a:pt x="59" y="99"/>
                    <a:pt x="59" y="99"/>
                  </a:cubicBezTo>
                  <a:cubicBezTo>
                    <a:pt x="58" y="102"/>
                    <a:pt x="58" y="102"/>
                    <a:pt x="58" y="102"/>
                  </a:cubicBezTo>
                  <a:cubicBezTo>
                    <a:pt x="57" y="103"/>
                    <a:pt x="57" y="103"/>
                    <a:pt x="57" y="103"/>
                  </a:cubicBezTo>
                  <a:cubicBezTo>
                    <a:pt x="55" y="105"/>
                    <a:pt x="55" y="105"/>
                    <a:pt x="55" y="105"/>
                  </a:cubicBezTo>
                  <a:cubicBezTo>
                    <a:pt x="55" y="105"/>
                    <a:pt x="55" y="105"/>
                    <a:pt x="55" y="105"/>
                  </a:cubicBezTo>
                  <a:cubicBezTo>
                    <a:pt x="54" y="106"/>
                    <a:pt x="54" y="106"/>
                    <a:pt x="54" y="106"/>
                  </a:cubicBezTo>
                  <a:cubicBezTo>
                    <a:pt x="53" y="106"/>
                    <a:pt x="53" y="106"/>
                    <a:pt x="53" y="106"/>
                  </a:cubicBezTo>
                  <a:cubicBezTo>
                    <a:pt x="51" y="105"/>
                    <a:pt x="51" y="105"/>
                    <a:pt x="51" y="105"/>
                  </a:cubicBezTo>
                  <a:cubicBezTo>
                    <a:pt x="50" y="104"/>
                    <a:pt x="50" y="104"/>
                    <a:pt x="50" y="104"/>
                  </a:cubicBezTo>
                  <a:cubicBezTo>
                    <a:pt x="49" y="104"/>
                    <a:pt x="49" y="104"/>
                    <a:pt x="49" y="104"/>
                  </a:cubicBezTo>
                  <a:cubicBezTo>
                    <a:pt x="48" y="103"/>
                    <a:pt x="48" y="103"/>
                    <a:pt x="48" y="103"/>
                  </a:cubicBezTo>
                  <a:cubicBezTo>
                    <a:pt x="46" y="103"/>
                    <a:pt x="46" y="103"/>
                    <a:pt x="46" y="103"/>
                  </a:cubicBezTo>
                  <a:cubicBezTo>
                    <a:pt x="44" y="103"/>
                    <a:pt x="44" y="103"/>
                    <a:pt x="44" y="103"/>
                  </a:cubicBezTo>
                  <a:cubicBezTo>
                    <a:pt x="42" y="104"/>
                    <a:pt x="42" y="104"/>
                    <a:pt x="42" y="104"/>
                  </a:cubicBezTo>
                  <a:cubicBezTo>
                    <a:pt x="41" y="103"/>
                    <a:pt x="41" y="103"/>
                    <a:pt x="41" y="103"/>
                  </a:cubicBezTo>
                  <a:cubicBezTo>
                    <a:pt x="40" y="103"/>
                    <a:pt x="40" y="103"/>
                    <a:pt x="40" y="103"/>
                  </a:cubicBezTo>
                  <a:cubicBezTo>
                    <a:pt x="38" y="103"/>
                    <a:pt x="38" y="103"/>
                    <a:pt x="38" y="103"/>
                  </a:cubicBezTo>
                  <a:cubicBezTo>
                    <a:pt x="35" y="103"/>
                    <a:pt x="35" y="103"/>
                    <a:pt x="35" y="103"/>
                  </a:cubicBezTo>
                  <a:cubicBezTo>
                    <a:pt x="33" y="104"/>
                    <a:pt x="33" y="104"/>
                    <a:pt x="33" y="104"/>
                  </a:cubicBezTo>
                  <a:cubicBezTo>
                    <a:pt x="33" y="105"/>
                    <a:pt x="33" y="105"/>
                    <a:pt x="33" y="105"/>
                  </a:cubicBezTo>
                  <a:cubicBezTo>
                    <a:pt x="33" y="106"/>
                    <a:pt x="33" y="106"/>
                    <a:pt x="33" y="106"/>
                  </a:cubicBezTo>
                  <a:cubicBezTo>
                    <a:pt x="33" y="107"/>
                    <a:pt x="33" y="107"/>
                    <a:pt x="33" y="107"/>
                  </a:cubicBezTo>
                  <a:cubicBezTo>
                    <a:pt x="32" y="106"/>
                    <a:pt x="32" y="106"/>
                    <a:pt x="32" y="106"/>
                  </a:cubicBezTo>
                  <a:cubicBezTo>
                    <a:pt x="31" y="106"/>
                    <a:pt x="31" y="106"/>
                    <a:pt x="31" y="106"/>
                  </a:cubicBezTo>
                  <a:cubicBezTo>
                    <a:pt x="24" y="108"/>
                    <a:pt x="24" y="108"/>
                    <a:pt x="24" y="108"/>
                  </a:cubicBezTo>
                  <a:cubicBezTo>
                    <a:pt x="23" y="108"/>
                    <a:pt x="23" y="108"/>
                    <a:pt x="23" y="108"/>
                  </a:cubicBezTo>
                  <a:cubicBezTo>
                    <a:pt x="22" y="108"/>
                    <a:pt x="22" y="108"/>
                    <a:pt x="22" y="108"/>
                  </a:cubicBezTo>
                  <a:cubicBezTo>
                    <a:pt x="21" y="109"/>
                    <a:pt x="21" y="109"/>
                    <a:pt x="21" y="109"/>
                  </a:cubicBezTo>
                  <a:cubicBezTo>
                    <a:pt x="21" y="109"/>
                    <a:pt x="21" y="109"/>
                    <a:pt x="21" y="109"/>
                  </a:cubicBezTo>
                  <a:cubicBezTo>
                    <a:pt x="20" y="108"/>
                    <a:pt x="20" y="108"/>
                    <a:pt x="20" y="108"/>
                  </a:cubicBezTo>
                  <a:cubicBezTo>
                    <a:pt x="19" y="109"/>
                    <a:pt x="19" y="109"/>
                    <a:pt x="19" y="109"/>
                  </a:cubicBezTo>
                  <a:cubicBezTo>
                    <a:pt x="18" y="110"/>
                    <a:pt x="18" y="110"/>
                    <a:pt x="18" y="110"/>
                  </a:cubicBezTo>
                  <a:cubicBezTo>
                    <a:pt x="17" y="110"/>
                    <a:pt x="17" y="110"/>
                    <a:pt x="17" y="110"/>
                  </a:cubicBezTo>
                  <a:cubicBezTo>
                    <a:pt x="16" y="110"/>
                    <a:pt x="16" y="110"/>
                    <a:pt x="16" y="110"/>
                  </a:cubicBezTo>
                  <a:cubicBezTo>
                    <a:pt x="16" y="110"/>
                    <a:pt x="16" y="110"/>
                    <a:pt x="16" y="110"/>
                  </a:cubicBezTo>
                  <a:cubicBezTo>
                    <a:pt x="15" y="109"/>
                    <a:pt x="15" y="109"/>
                    <a:pt x="15" y="109"/>
                  </a:cubicBezTo>
                  <a:cubicBezTo>
                    <a:pt x="14" y="109"/>
                    <a:pt x="14" y="109"/>
                    <a:pt x="14" y="109"/>
                  </a:cubicBezTo>
                  <a:cubicBezTo>
                    <a:pt x="13" y="110"/>
                    <a:pt x="13" y="110"/>
                    <a:pt x="13" y="110"/>
                  </a:cubicBezTo>
                  <a:cubicBezTo>
                    <a:pt x="12" y="110"/>
                    <a:pt x="12" y="110"/>
                    <a:pt x="12" y="110"/>
                  </a:cubicBezTo>
                  <a:cubicBezTo>
                    <a:pt x="11" y="110"/>
                    <a:pt x="11" y="110"/>
                    <a:pt x="11" y="110"/>
                  </a:cubicBezTo>
                  <a:cubicBezTo>
                    <a:pt x="10" y="110"/>
                    <a:pt x="10" y="110"/>
                    <a:pt x="10" y="110"/>
                  </a:cubicBezTo>
                  <a:cubicBezTo>
                    <a:pt x="9" y="111"/>
                    <a:pt x="9" y="111"/>
                    <a:pt x="9" y="111"/>
                  </a:cubicBezTo>
                  <a:cubicBezTo>
                    <a:pt x="8" y="111"/>
                    <a:pt x="8" y="111"/>
                    <a:pt x="8" y="111"/>
                  </a:cubicBezTo>
                  <a:cubicBezTo>
                    <a:pt x="8" y="112"/>
                    <a:pt x="8" y="112"/>
                    <a:pt x="8" y="112"/>
                  </a:cubicBezTo>
                  <a:cubicBezTo>
                    <a:pt x="8" y="113"/>
                    <a:pt x="8" y="113"/>
                    <a:pt x="8" y="113"/>
                  </a:cubicBezTo>
                  <a:cubicBezTo>
                    <a:pt x="5" y="114"/>
                    <a:pt x="5" y="114"/>
                    <a:pt x="5" y="114"/>
                  </a:cubicBezTo>
                  <a:cubicBezTo>
                    <a:pt x="3" y="114"/>
                    <a:pt x="3" y="114"/>
                    <a:pt x="3" y="114"/>
                  </a:cubicBezTo>
                  <a:cubicBezTo>
                    <a:pt x="3" y="114"/>
                    <a:pt x="3" y="114"/>
                    <a:pt x="3" y="114"/>
                  </a:cubicBezTo>
                  <a:cubicBezTo>
                    <a:pt x="3" y="115"/>
                    <a:pt x="3" y="115"/>
                    <a:pt x="3" y="115"/>
                  </a:cubicBezTo>
                  <a:cubicBezTo>
                    <a:pt x="5" y="116"/>
                    <a:pt x="5" y="116"/>
                    <a:pt x="5" y="116"/>
                  </a:cubicBezTo>
                  <a:cubicBezTo>
                    <a:pt x="6" y="116"/>
                    <a:pt x="6" y="116"/>
                    <a:pt x="6" y="116"/>
                  </a:cubicBezTo>
                  <a:cubicBezTo>
                    <a:pt x="6" y="117"/>
                    <a:pt x="6" y="117"/>
                    <a:pt x="6" y="117"/>
                  </a:cubicBezTo>
                  <a:cubicBezTo>
                    <a:pt x="5" y="117"/>
                    <a:pt x="5" y="117"/>
                    <a:pt x="5" y="117"/>
                  </a:cubicBezTo>
                  <a:cubicBezTo>
                    <a:pt x="4" y="117"/>
                    <a:pt x="4" y="117"/>
                    <a:pt x="4" y="117"/>
                  </a:cubicBezTo>
                  <a:cubicBezTo>
                    <a:pt x="4" y="117"/>
                    <a:pt x="4" y="117"/>
                    <a:pt x="4" y="117"/>
                  </a:cubicBezTo>
                  <a:cubicBezTo>
                    <a:pt x="3" y="118"/>
                    <a:pt x="3" y="118"/>
                    <a:pt x="3" y="118"/>
                  </a:cubicBezTo>
                  <a:cubicBezTo>
                    <a:pt x="1" y="119"/>
                    <a:pt x="1" y="119"/>
                    <a:pt x="1" y="119"/>
                  </a:cubicBezTo>
                  <a:cubicBezTo>
                    <a:pt x="0" y="119"/>
                    <a:pt x="0" y="119"/>
                    <a:pt x="0" y="119"/>
                  </a:cubicBezTo>
                  <a:cubicBezTo>
                    <a:pt x="1" y="120"/>
                    <a:pt x="1" y="120"/>
                    <a:pt x="1" y="120"/>
                  </a:cubicBezTo>
                  <a:cubicBezTo>
                    <a:pt x="3" y="121"/>
                    <a:pt x="3" y="121"/>
                    <a:pt x="3" y="121"/>
                  </a:cubicBezTo>
                  <a:cubicBezTo>
                    <a:pt x="4" y="122"/>
                    <a:pt x="4" y="122"/>
                    <a:pt x="4" y="122"/>
                  </a:cubicBezTo>
                  <a:cubicBezTo>
                    <a:pt x="5" y="126"/>
                    <a:pt x="5" y="126"/>
                    <a:pt x="5" y="126"/>
                  </a:cubicBezTo>
                  <a:cubicBezTo>
                    <a:pt x="6" y="126"/>
                    <a:pt x="6" y="126"/>
                    <a:pt x="6" y="126"/>
                  </a:cubicBezTo>
                  <a:cubicBezTo>
                    <a:pt x="7" y="126"/>
                    <a:pt x="7" y="126"/>
                    <a:pt x="7" y="126"/>
                  </a:cubicBezTo>
                  <a:cubicBezTo>
                    <a:pt x="8" y="127"/>
                    <a:pt x="8" y="127"/>
                    <a:pt x="8" y="127"/>
                  </a:cubicBezTo>
                  <a:cubicBezTo>
                    <a:pt x="9" y="128"/>
                    <a:pt x="9" y="128"/>
                    <a:pt x="9" y="128"/>
                  </a:cubicBezTo>
                  <a:cubicBezTo>
                    <a:pt x="8" y="128"/>
                    <a:pt x="8" y="128"/>
                    <a:pt x="8" y="128"/>
                  </a:cubicBezTo>
                  <a:cubicBezTo>
                    <a:pt x="7" y="129"/>
                    <a:pt x="7" y="129"/>
                    <a:pt x="7" y="129"/>
                  </a:cubicBezTo>
                  <a:cubicBezTo>
                    <a:pt x="7" y="130"/>
                    <a:pt x="7" y="130"/>
                    <a:pt x="7" y="130"/>
                  </a:cubicBezTo>
                  <a:cubicBezTo>
                    <a:pt x="7" y="131"/>
                    <a:pt x="7" y="131"/>
                    <a:pt x="7" y="131"/>
                  </a:cubicBezTo>
                  <a:cubicBezTo>
                    <a:pt x="9" y="131"/>
                    <a:pt x="9" y="131"/>
                    <a:pt x="9" y="131"/>
                  </a:cubicBezTo>
                  <a:cubicBezTo>
                    <a:pt x="11" y="131"/>
                    <a:pt x="11" y="131"/>
                    <a:pt x="11" y="131"/>
                  </a:cubicBezTo>
                  <a:cubicBezTo>
                    <a:pt x="12" y="130"/>
                    <a:pt x="12" y="130"/>
                    <a:pt x="12" y="130"/>
                  </a:cubicBezTo>
                  <a:cubicBezTo>
                    <a:pt x="13" y="129"/>
                    <a:pt x="13" y="129"/>
                    <a:pt x="13" y="129"/>
                  </a:cubicBezTo>
                  <a:cubicBezTo>
                    <a:pt x="14" y="129"/>
                    <a:pt x="14" y="129"/>
                    <a:pt x="14" y="129"/>
                  </a:cubicBezTo>
                  <a:cubicBezTo>
                    <a:pt x="14" y="129"/>
                    <a:pt x="14" y="129"/>
                    <a:pt x="14" y="129"/>
                  </a:cubicBezTo>
                  <a:cubicBezTo>
                    <a:pt x="15" y="130"/>
                    <a:pt x="15" y="130"/>
                    <a:pt x="15" y="130"/>
                  </a:cubicBezTo>
                  <a:cubicBezTo>
                    <a:pt x="14" y="132"/>
                    <a:pt x="14" y="132"/>
                    <a:pt x="14" y="132"/>
                  </a:cubicBezTo>
                  <a:cubicBezTo>
                    <a:pt x="12" y="133"/>
                    <a:pt x="12" y="133"/>
                    <a:pt x="12" y="133"/>
                  </a:cubicBezTo>
                  <a:cubicBezTo>
                    <a:pt x="11" y="133"/>
                    <a:pt x="11" y="133"/>
                    <a:pt x="11" y="133"/>
                  </a:cubicBezTo>
                  <a:cubicBezTo>
                    <a:pt x="10" y="134"/>
                    <a:pt x="10" y="134"/>
                    <a:pt x="10" y="134"/>
                  </a:cubicBezTo>
                  <a:cubicBezTo>
                    <a:pt x="10" y="135"/>
                    <a:pt x="10" y="135"/>
                    <a:pt x="10" y="135"/>
                  </a:cubicBezTo>
                  <a:cubicBezTo>
                    <a:pt x="12" y="136"/>
                    <a:pt x="12" y="136"/>
                    <a:pt x="12" y="136"/>
                  </a:cubicBezTo>
                  <a:cubicBezTo>
                    <a:pt x="13" y="135"/>
                    <a:pt x="13" y="135"/>
                    <a:pt x="13" y="135"/>
                  </a:cubicBezTo>
                  <a:cubicBezTo>
                    <a:pt x="15" y="134"/>
                    <a:pt x="15" y="134"/>
                    <a:pt x="15" y="134"/>
                  </a:cubicBezTo>
                  <a:cubicBezTo>
                    <a:pt x="16" y="134"/>
                    <a:pt x="16" y="134"/>
                    <a:pt x="16" y="134"/>
                  </a:cubicBezTo>
                  <a:cubicBezTo>
                    <a:pt x="16" y="135"/>
                    <a:pt x="16" y="135"/>
                    <a:pt x="16" y="135"/>
                  </a:cubicBezTo>
                  <a:cubicBezTo>
                    <a:pt x="13" y="136"/>
                    <a:pt x="13" y="136"/>
                    <a:pt x="13" y="136"/>
                  </a:cubicBezTo>
                  <a:cubicBezTo>
                    <a:pt x="11" y="137"/>
                    <a:pt x="11" y="137"/>
                    <a:pt x="11" y="137"/>
                  </a:cubicBezTo>
                  <a:cubicBezTo>
                    <a:pt x="11" y="138"/>
                    <a:pt x="11" y="138"/>
                    <a:pt x="11" y="138"/>
                  </a:cubicBezTo>
                  <a:cubicBezTo>
                    <a:pt x="14" y="140"/>
                    <a:pt x="14" y="140"/>
                    <a:pt x="14" y="140"/>
                  </a:cubicBezTo>
                  <a:cubicBezTo>
                    <a:pt x="16" y="141"/>
                    <a:pt x="16" y="141"/>
                    <a:pt x="16" y="141"/>
                  </a:cubicBezTo>
                  <a:cubicBezTo>
                    <a:pt x="18" y="141"/>
                    <a:pt x="18" y="141"/>
                    <a:pt x="18" y="141"/>
                  </a:cubicBezTo>
                  <a:cubicBezTo>
                    <a:pt x="19" y="140"/>
                    <a:pt x="19" y="140"/>
                    <a:pt x="19" y="140"/>
                  </a:cubicBezTo>
                  <a:cubicBezTo>
                    <a:pt x="19" y="138"/>
                    <a:pt x="19" y="138"/>
                    <a:pt x="19" y="138"/>
                  </a:cubicBezTo>
                  <a:cubicBezTo>
                    <a:pt x="19" y="137"/>
                    <a:pt x="19" y="137"/>
                    <a:pt x="19" y="137"/>
                  </a:cubicBezTo>
                  <a:cubicBezTo>
                    <a:pt x="18" y="137"/>
                    <a:pt x="18" y="137"/>
                    <a:pt x="18" y="137"/>
                  </a:cubicBezTo>
                  <a:cubicBezTo>
                    <a:pt x="19" y="136"/>
                    <a:pt x="19" y="136"/>
                    <a:pt x="19" y="136"/>
                  </a:cubicBezTo>
                  <a:cubicBezTo>
                    <a:pt x="20" y="136"/>
                    <a:pt x="20" y="136"/>
                    <a:pt x="20" y="136"/>
                  </a:cubicBezTo>
                  <a:cubicBezTo>
                    <a:pt x="21" y="138"/>
                    <a:pt x="21" y="138"/>
                    <a:pt x="21" y="138"/>
                  </a:cubicBezTo>
                  <a:cubicBezTo>
                    <a:pt x="21" y="138"/>
                    <a:pt x="21" y="138"/>
                    <a:pt x="21" y="138"/>
                  </a:cubicBezTo>
                  <a:cubicBezTo>
                    <a:pt x="21" y="139"/>
                    <a:pt x="21" y="139"/>
                    <a:pt x="21" y="139"/>
                  </a:cubicBezTo>
                  <a:cubicBezTo>
                    <a:pt x="23" y="140"/>
                    <a:pt x="23" y="140"/>
                    <a:pt x="23" y="140"/>
                  </a:cubicBezTo>
                  <a:cubicBezTo>
                    <a:pt x="25" y="141"/>
                    <a:pt x="25" y="141"/>
                    <a:pt x="25" y="141"/>
                  </a:cubicBezTo>
                  <a:cubicBezTo>
                    <a:pt x="27" y="140"/>
                    <a:pt x="27" y="140"/>
                    <a:pt x="27" y="140"/>
                  </a:cubicBezTo>
                  <a:cubicBezTo>
                    <a:pt x="29" y="139"/>
                    <a:pt x="29" y="139"/>
                    <a:pt x="29" y="139"/>
                  </a:cubicBezTo>
                  <a:cubicBezTo>
                    <a:pt x="30" y="139"/>
                    <a:pt x="30" y="139"/>
                    <a:pt x="30" y="139"/>
                  </a:cubicBezTo>
                  <a:cubicBezTo>
                    <a:pt x="31" y="139"/>
                    <a:pt x="31" y="139"/>
                    <a:pt x="31" y="139"/>
                  </a:cubicBezTo>
                  <a:cubicBezTo>
                    <a:pt x="31" y="140"/>
                    <a:pt x="31" y="140"/>
                    <a:pt x="31" y="140"/>
                  </a:cubicBezTo>
                  <a:cubicBezTo>
                    <a:pt x="31" y="141"/>
                    <a:pt x="31" y="141"/>
                    <a:pt x="31" y="141"/>
                  </a:cubicBezTo>
                  <a:cubicBezTo>
                    <a:pt x="32" y="141"/>
                    <a:pt x="32" y="141"/>
                    <a:pt x="32" y="141"/>
                  </a:cubicBezTo>
                  <a:cubicBezTo>
                    <a:pt x="33" y="141"/>
                    <a:pt x="33" y="141"/>
                    <a:pt x="33" y="141"/>
                  </a:cubicBezTo>
                  <a:cubicBezTo>
                    <a:pt x="33" y="144"/>
                    <a:pt x="33" y="144"/>
                    <a:pt x="33" y="144"/>
                  </a:cubicBezTo>
                  <a:cubicBezTo>
                    <a:pt x="33" y="144"/>
                    <a:pt x="33" y="144"/>
                    <a:pt x="33" y="144"/>
                  </a:cubicBezTo>
                  <a:cubicBezTo>
                    <a:pt x="31" y="145"/>
                    <a:pt x="31" y="145"/>
                    <a:pt x="31" y="145"/>
                  </a:cubicBezTo>
                  <a:cubicBezTo>
                    <a:pt x="31" y="146"/>
                    <a:pt x="31" y="146"/>
                    <a:pt x="31" y="146"/>
                  </a:cubicBezTo>
                  <a:cubicBezTo>
                    <a:pt x="31" y="147"/>
                    <a:pt x="31" y="147"/>
                    <a:pt x="31" y="147"/>
                  </a:cubicBezTo>
                  <a:cubicBezTo>
                    <a:pt x="31" y="148"/>
                    <a:pt x="31" y="148"/>
                    <a:pt x="31" y="148"/>
                  </a:cubicBezTo>
                  <a:cubicBezTo>
                    <a:pt x="30" y="147"/>
                    <a:pt x="30" y="147"/>
                    <a:pt x="30" y="147"/>
                  </a:cubicBezTo>
                  <a:cubicBezTo>
                    <a:pt x="29" y="147"/>
                    <a:pt x="29" y="147"/>
                    <a:pt x="29" y="147"/>
                  </a:cubicBezTo>
                  <a:cubicBezTo>
                    <a:pt x="28" y="146"/>
                    <a:pt x="28" y="146"/>
                    <a:pt x="28" y="146"/>
                  </a:cubicBezTo>
                  <a:cubicBezTo>
                    <a:pt x="27" y="145"/>
                    <a:pt x="27" y="145"/>
                    <a:pt x="27" y="145"/>
                  </a:cubicBezTo>
                  <a:cubicBezTo>
                    <a:pt x="24" y="144"/>
                    <a:pt x="24" y="144"/>
                    <a:pt x="24" y="144"/>
                  </a:cubicBezTo>
                  <a:cubicBezTo>
                    <a:pt x="21" y="144"/>
                    <a:pt x="21" y="144"/>
                    <a:pt x="21" y="144"/>
                  </a:cubicBezTo>
                  <a:cubicBezTo>
                    <a:pt x="19" y="144"/>
                    <a:pt x="19" y="144"/>
                    <a:pt x="19" y="144"/>
                  </a:cubicBezTo>
                  <a:cubicBezTo>
                    <a:pt x="15" y="144"/>
                    <a:pt x="15" y="144"/>
                    <a:pt x="15" y="144"/>
                  </a:cubicBezTo>
                  <a:cubicBezTo>
                    <a:pt x="15" y="145"/>
                    <a:pt x="15" y="145"/>
                    <a:pt x="15" y="145"/>
                  </a:cubicBezTo>
                  <a:cubicBezTo>
                    <a:pt x="17" y="147"/>
                    <a:pt x="17" y="147"/>
                    <a:pt x="17" y="147"/>
                  </a:cubicBezTo>
                  <a:cubicBezTo>
                    <a:pt x="19" y="147"/>
                    <a:pt x="19" y="147"/>
                    <a:pt x="19" y="147"/>
                  </a:cubicBezTo>
                  <a:cubicBezTo>
                    <a:pt x="21" y="147"/>
                    <a:pt x="21" y="147"/>
                    <a:pt x="21" y="147"/>
                  </a:cubicBezTo>
                  <a:cubicBezTo>
                    <a:pt x="23" y="149"/>
                    <a:pt x="23" y="149"/>
                    <a:pt x="23" y="149"/>
                  </a:cubicBezTo>
                  <a:cubicBezTo>
                    <a:pt x="26" y="150"/>
                    <a:pt x="26" y="150"/>
                    <a:pt x="26" y="150"/>
                  </a:cubicBezTo>
                  <a:cubicBezTo>
                    <a:pt x="28" y="150"/>
                    <a:pt x="28" y="150"/>
                    <a:pt x="28" y="150"/>
                  </a:cubicBezTo>
                  <a:cubicBezTo>
                    <a:pt x="29" y="151"/>
                    <a:pt x="29" y="151"/>
                    <a:pt x="29" y="151"/>
                  </a:cubicBezTo>
                  <a:cubicBezTo>
                    <a:pt x="27" y="151"/>
                    <a:pt x="27" y="151"/>
                    <a:pt x="27" y="151"/>
                  </a:cubicBezTo>
                  <a:cubicBezTo>
                    <a:pt x="26" y="151"/>
                    <a:pt x="26" y="151"/>
                    <a:pt x="26" y="151"/>
                  </a:cubicBezTo>
                  <a:cubicBezTo>
                    <a:pt x="25" y="151"/>
                    <a:pt x="25" y="151"/>
                    <a:pt x="25" y="151"/>
                  </a:cubicBezTo>
                  <a:cubicBezTo>
                    <a:pt x="22" y="149"/>
                    <a:pt x="22" y="149"/>
                    <a:pt x="22" y="149"/>
                  </a:cubicBezTo>
                  <a:cubicBezTo>
                    <a:pt x="20" y="149"/>
                    <a:pt x="20" y="149"/>
                    <a:pt x="20" y="149"/>
                  </a:cubicBezTo>
                  <a:cubicBezTo>
                    <a:pt x="18" y="148"/>
                    <a:pt x="18" y="148"/>
                    <a:pt x="18" y="148"/>
                  </a:cubicBezTo>
                  <a:cubicBezTo>
                    <a:pt x="15" y="147"/>
                    <a:pt x="15" y="147"/>
                    <a:pt x="15" y="147"/>
                  </a:cubicBezTo>
                  <a:cubicBezTo>
                    <a:pt x="12" y="147"/>
                    <a:pt x="12" y="147"/>
                    <a:pt x="12" y="147"/>
                  </a:cubicBezTo>
                  <a:cubicBezTo>
                    <a:pt x="10" y="145"/>
                    <a:pt x="10" y="145"/>
                    <a:pt x="10" y="145"/>
                  </a:cubicBezTo>
                  <a:cubicBezTo>
                    <a:pt x="7" y="145"/>
                    <a:pt x="7" y="145"/>
                    <a:pt x="7" y="145"/>
                  </a:cubicBezTo>
                  <a:cubicBezTo>
                    <a:pt x="4" y="146"/>
                    <a:pt x="4" y="146"/>
                    <a:pt x="4" y="146"/>
                  </a:cubicBezTo>
                  <a:cubicBezTo>
                    <a:pt x="4" y="148"/>
                    <a:pt x="4" y="148"/>
                    <a:pt x="4" y="148"/>
                  </a:cubicBezTo>
                  <a:cubicBezTo>
                    <a:pt x="3" y="147"/>
                    <a:pt x="3" y="147"/>
                    <a:pt x="3" y="147"/>
                  </a:cubicBezTo>
                  <a:cubicBezTo>
                    <a:pt x="2" y="147"/>
                    <a:pt x="2" y="147"/>
                    <a:pt x="2" y="147"/>
                  </a:cubicBezTo>
                  <a:cubicBezTo>
                    <a:pt x="1" y="148"/>
                    <a:pt x="1" y="148"/>
                    <a:pt x="1" y="148"/>
                  </a:cubicBezTo>
                  <a:cubicBezTo>
                    <a:pt x="1" y="148"/>
                    <a:pt x="1" y="148"/>
                    <a:pt x="1" y="148"/>
                  </a:cubicBezTo>
                  <a:cubicBezTo>
                    <a:pt x="0" y="149"/>
                    <a:pt x="0" y="149"/>
                    <a:pt x="0" y="149"/>
                  </a:cubicBezTo>
                  <a:cubicBezTo>
                    <a:pt x="0" y="150"/>
                    <a:pt x="0" y="150"/>
                    <a:pt x="0" y="150"/>
                  </a:cubicBezTo>
                  <a:cubicBezTo>
                    <a:pt x="0" y="151"/>
                    <a:pt x="0" y="151"/>
                    <a:pt x="0" y="151"/>
                  </a:cubicBezTo>
                  <a:cubicBezTo>
                    <a:pt x="1" y="151"/>
                    <a:pt x="1" y="151"/>
                    <a:pt x="1" y="151"/>
                  </a:cubicBezTo>
                  <a:cubicBezTo>
                    <a:pt x="2" y="151"/>
                    <a:pt x="2" y="151"/>
                    <a:pt x="2" y="151"/>
                  </a:cubicBezTo>
                  <a:cubicBezTo>
                    <a:pt x="2" y="151"/>
                    <a:pt x="2" y="151"/>
                    <a:pt x="2" y="151"/>
                  </a:cubicBezTo>
                  <a:cubicBezTo>
                    <a:pt x="1" y="152"/>
                    <a:pt x="1" y="152"/>
                    <a:pt x="1" y="152"/>
                  </a:cubicBezTo>
                  <a:cubicBezTo>
                    <a:pt x="1" y="153"/>
                    <a:pt x="1" y="153"/>
                    <a:pt x="1" y="153"/>
                  </a:cubicBezTo>
                  <a:cubicBezTo>
                    <a:pt x="1" y="155"/>
                    <a:pt x="1" y="155"/>
                    <a:pt x="1" y="155"/>
                  </a:cubicBezTo>
                  <a:cubicBezTo>
                    <a:pt x="3" y="156"/>
                    <a:pt x="3" y="156"/>
                    <a:pt x="3" y="156"/>
                  </a:cubicBezTo>
                  <a:cubicBezTo>
                    <a:pt x="4" y="155"/>
                    <a:pt x="4" y="155"/>
                    <a:pt x="4" y="155"/>
                  </a:cubicBezTo>
                  <a:cubicBezTo>
                    <a:pt x="5" y="154"/>
                    <a:pt x="5" y="154"/>
                    <a:pt x="5" y="154"/>
                  </a:cubicBezTo>
                  <a:cubicBezTo>
                    <a:pt x="6" y="154"/>
                    <a:pt x="6" y="154"/>
                    <a:pt x="6" y="154"/>
                  </a:cubicBezTo>
                  <a:cubicBezTo>
                    <a:pt x="7" y="152"/>
                    <a:pt x="7" y="152"/>
                    <a:pt x="7" y="152"/>
                  </a:cubicBezTo>
                  <a:cubicBezTo>
                    <a:pt x="8" y="152"/>
                    <a:pt x="8" y="152"/>
                    <a:pt x="8" y="152"/>
                  </a:cubicBezTo>
                  <a:cubicBezTo>
                    <a:pt x="9" y="152"/>
                    <a:pt x="9" y="152"/>
                    <a:pt x="9" y="152"/>
                  </a:cubicBezTo>
                  <a:cubicBezTo>
                    <a:pt x="8" y="152"/>
                    <a:pt x="8" y="152"/>
                    <a:pt x="8" y="152"/>
                  </a:cubicBezTo>
                  <a:cubicBezTo>
                    <a:pt x="7" y="154"/>
                    <a:pt x="7" y="154"/>
                    <a:pt x="7" y="154"/>
                  </a:cubicBezTo>
                  <a:cubicBezTo>
                    <a:pt x="6" y="155"/>
                    <a:pt x="6" y="155"/>
                    <a:pt x="6" y="155"/>
                  </a:cubicBezTo>
                  <a:cubicBezTo>
                    <a:pt x="5" y="156"/>
                    <a:pt x="5" y="156"/>
                    <a:pt x="5" y="156"/>
                  </a:cubicBezTo>
                  <a:cubicBezTo>
                    <a:pt x="5" y="158"/>
                    <a:pt x="5" y="158"/>
                    <a:pt x="5" y="158"/>
                  </a:cubicBezTo>
                  <a:cubicBezTo>
                    <a:pt x="8" y="161"/>
                    <a:pt x="8" y="161"/>
                    <a:pt x="8" y="161"/>
                  </a:cubicBezTo>
                  <a:cubicBezTo>
                    <a:pt x="9" y="160"/>
                    <a:pt x="9" y="160"/>
                    <a:pt x="9" y="160"/>
                  </a:cubicBezTo>
                  <a:cubicBezTo>
                    <a:pt x="9" y="160"/>
                    <a:pt x="9" y="160"/>
                    <a:pt x="9" y="160"/>
                  </a:cubicBezTo>
                  <a:cubicBezTo>
                    <a:pt x="12" y="161"/>
                    <a:pt x="12" y="161"/>
                    <a:pt x="12" y="161"/>
                  </a:cubicBezTo>
                  <a:cubicBezTo>
                    <a:pt x="13" y="161"/>
                    <a:pt x="13" y="161"/>
                    <a:pt x="13" y="161"/>
                  </a:cubicBezTo>
                  <a:cubicBezTo>
                    <a:pt x="13" y="162"/>
                    <a:pt x="13" y="162"/>
                    <a:pt x="13" y="162"/>
                  </a:cubicBezTo>
                  <a:cubicBezTo>
                    <a:pt x="13" y="163"/>
                    <a:pt x="13" y="163"/>
                    <a:pt x="13" y="163"/>
                  </a:cubicBezTo>
                  <a:cubicBezTo>
                    <a:pt x="12" y="164"/>
                    <a:pt x="12" y="164"/>
                    <a:pt x="12" y="164"/>
                  </a:cubicBezTo>
                  <a:cubicBezTo>
                    <a:pt x="11" y="163"/>
                    <a:pt x="11" y="163"/>
                    <a:pt x="11" y="163"/>
                  </a:cubicBezTo>
                  <a:cubicBezTo>
                    <a:pt x="9" y="163"/>
                    <a:pt x="9" y="163"/>
                    <a:pt x="9" y="163"/>
                  </a:cubicBezTo>
                  <a:cubicBezTo>
                    <a:pt x="7" y="164"/>
                    <a:pt x="7" y="164"/>
                    <a:pt x="7" y="164"/>
                  </a:cubicBezTo>
                  <a:cubicBezTo>
                    <a:pt x="6" y="165"/>
                    <a:pt x="6" y="165"/>
                    <a:pt x="6" y="165"/>
                  </a:cubicBezTo>
                  <a:cubicBezTo>
                    <a:pt x="4" y="165"/>
                    <a:pt x="4" y="165"/>
                    <a:pt x="4" y="165"/>
                  </a:cubicBezTo>
                  <a:cubicBezTo>
                    <a:pt x="3" y="166"/>
                    <a:pt x="3" y="166"/>
                    <a:pt x="3" y="166"/>
                  </a:cubicBezTo>
                  <a:cubicBezTo>
                    <a:pt x="3" y="168"/>
                    <a:pt x="3" y="168"/>
                    <a:pt x="3" y="168"/>
                  </a:cubicBezTo>
                  <a:cubicBezTo>
                    <a:pt x="5" y="169"/>
                    <a:pt x="5" y="169"/>
                    <a:pt x="5" y="169"/>
                  </a:cubicBezTo>
                  <a:cubicBezTo>
                    <a:pt x="6" y="170"/>
                    <a:pt x="6" y="170"/>
                    <a:pt x="6" y="170"/>
                  </a:cubicBezTo>
                  <a:cubicBezTo>
                    <a:pt x="7" y="173"/>
                    <a:pt x="7" y="173"/>
                    <a:pt x="7" y="173"/>
                  </a:cubicBezTo>
                  <a:cubicBezTo>
                    <a:pt x="9" y="174"/>
                    <a:pt x="9" y="174"/>
                    <a:pt x="9" y="174"/>
                  </a:cubicBezTo>
                  <a:cubicBezTo>
                    <a:pt x="8" y="174"/>
                    <a:pt x="8" y="174"/>
                    <a:pt x="8" y="174"/>
                  </a:cubicBezTo>
                  <a:cubicBezTo>
                    <a:pt x="8" y="175"/>
                    <a:pt x="8" y="175"/>
                    <a:pt x="8" y="175"/>
                  </a:cubicBezTo>
                  <a:cubicBezTo>
                    <a:pt x="9" y="175"/>
                    <a:pt x="9" y="175"/>
                    <a:pt x="9" y="175"/>
                  </a:cubicBezTo>
                  <a:cubicBezTo>
                    <a:pt x="10" y="177"/>
                    <a:pt x="10" y="177"/>
                    <a:pt x="10" y="177"/>
                  </a:cubicBezTo>
                  <a:cubicBezTo>
                    <a:pt x="12" y="178"/>
                    <a:pt x="12" y="178"/>
                    <a:pt x="12" y="178"/>
                  </a:cubicBezTo>
                  <a:cubicBezTo>
                    <a:pt x="14" y="179"/>
                    <a:pt x="14" y="179"/>
                    <a:pt x="14" y="179"/>
                  </a:cubicBezTo>
                  <a:cubicBezTo>
                    <a:pt x="15" y="180"/>
                    <a:pt x="15" y="180"/>
                    <a:pt x="15" y="180"/>
                  </a:cubicBezTo>
                  <a:cubicBezTo>
                    <a:pt x="17" y="181"/>
                    <a:pt x="17" y="181"/>
                    <a:pt x="17" y="181"/>
                  </a:cubicBezTo>
                  <a:cubicBezTo>
                    <a:pt x="17" y="180"/>
                    <a:pt x="17" y="180"/>
                    <a:pt x="17" y="180"/>
                  </a:cubicBezTo>
                  <a:cubicBezTo>
                    <a:pt x="17" y="179"/>
                    <a:pt x="17" y="179"/>
                    <a:pt x="17" y="179"/>
                  </a:cubicBezTo>
                  <a:cubicBezTo>
                    <a:pt x="17" y="177"/>
                    <a:pt x="17" y="177"/>
                    <a:pt x="17" y="177"/>
                  </a:cubicBezTo>
                  <a:cubicBezTo>
                    <a:pt x="17" y="176"/>
                    <a:pt x="17" y="176"/>
                    <a:pt x="17" y="176"/>
                  </a:cubicBezTo>
                  <a:cubicBezTo>
                    <a:pt x="17" y="175"/>
                    <a:pt x="17" y="175"/>
                    <a:pt x="17" y="175"/>
                  </a:cubicBezTo>
                  <a:cubicBezTo>
                    <a:pt x="18" y="173"/>
                    <a:pt x="18" y="173"/>
                    <a:pt x="18" y="173"/>
                  </a:cubicBezTo>
                  <a:cubicBezTo>
                    <a:pt x="18" y="172"/>
                    <a:pt x="18" y="172"/>
                    <a:pt x="18" y="172"/>
                  </a:cubicBezTo>
                  <a:cubicBezTo>
                    <a:pt x="19" y="172"/>
                    <a:pt x="19" y="172"/>
                    <a:pt x="19" y="172"/>
                  </a:cubicBezTo>
                  <a:cubicBezTo>
                    <a:pt x="20" y="172"/>
                    <a:pt x="20" y="172"/>
                    <a:pt x="20" y="172"/>
                  </a:cubicBezTo>
                  <a:cubicBezTo>
                    <a:pt x="20" y="173"/>
                    <a:pt x="20" y="173"/>
                    <a:pt x="20" y="173"/>
                  </a:cubicBezTo>
                  <a:cubicBezTo>
                    <a:pt x="21" y="175"/>
                    <a:pt x="21" y="175"/>
                    <a:pt x="21" y="175"/>
                  </a:cubicBezTo>
                  <a:cubicBezTo>
                    <a:pt x="21" y="176"/>
                    <a:pt x="21" y="176"/>
                    <a:pt x="21" y="176"/>
                  </a:cubicBezTo>
                  <a:cubicBezTo>
                    <a:pt x="21" y="177"/>
                    <a:pt x="21" y="177"/>
                    <a:pt x="21" y="177"/>
                  </a:cubicBezTo>
                  <a:cubicBezTo>
                    <a:pt x="21" y="176"/>
                    <a:pt x="21" y="176"/>
                    <a:pt x="21" y="176"/>
                  </a:cubicBezTo>
                  <a:cubicBezTo>
                    <a:pt x="22" y="176"/>
                    <a:pt x="22" y="176"/>
                    <a:pt x="22" y="176"/>
                  </a:cubicBezTo>
                  <a:cubicBezTo>
                    <a:pt x="23" y="175"/>
                    <a:pt x="23" y="175"/>
                    <a:pt x="23" y="175"/>
                  </a:cubicBezTo>
                  <a:cubicBezTo>
                    <a:pt x="25" y="174"/>
                    <a:pt x="25" y="174"/>
                    <a:pt x="25" y="174"/>
                  </a:cubicBezTo>
                  <a:cubicBezTo>
                    <a:pt x="25" y="175"/>
                    <a:pt x="25" y="175"/>
                    <a:pt x="25" y="175"/>
                  </a:cubicBezTo>
                  <a:cubicBezTo>
                    <a:pt x="26" y="175"/>
                    <a:pt x="26" y="175"/>
                    <a:pt x="26" y="175"/>
                  </a:cubicBezTo>
                  <a:cubicBezTo>
                    <a:pt x="27" y="175"/>
                    <a:pt x="27" y="175"/>
                    <a:pt x="27" y="175"/>
                  </a:cubicBezTo>
                  <a:cubicBezTo>
                    <a:pt x="25" y="176"/>
                    <a:pt x="25" y="176"/>
                    <a:pt x="25" y="176"/>
                  </a:cubicBezTo>
                  <a:cubicBezTo>
                    <a:pt x="25" y="178"/>
                    <a:pt x="25" y="178"/>
                    <a:pt x="25" y="178"/>
                  </a:cubicBezTo>
                  <a:cubicBezTo>
                    <a:pt x="25" y="180"/>
                    <a:pt x="25" y="180"/>
                    <a:pt x="25" y="180"/>
                  </a:cubicBezTo>
                  <a:cubicBezTo>
                    <a:pt x="26" y="180"/>
                    <a:pt x="26" y="180"/>
                    <a:pt x="26" y="180"/>
                  </a:cubicBezTo>
                  <a:cubicBezTo>
                    <a:pt x="27" y="180"/>
                    <a:pt x="27" y="180"/>
                    <a:pt x="27" y="180"/>
                  </a:cubicBezTo>
                  <a:cubicBezTo>
                    <a:pt x="27" y="177"/>
                    <a:pt x="27" y="177"/>
                    <a:pt x="27" y="177"/>
                  </a:cubicBezTo>
                  <a:cubicBezTo>
                    <a:pt x="28" y="176"/>
                    <a:pt x="28" y="176"/>
                    <a:pt x="28" y="176"/>
                  </a:cubicBezTo>
                  <a:cubicBezTo>
                    <a:pt x="29" y="176"/>
                    <a:pt x="29" y="176"/>
                    <a:pt x="29" y="176"/>
                  </a:cubicBezTo>
                  <a:cubicBezTo>
                    <a:pt x="30" y="178"/>
                    <a:pt x="30" y="178"/>
                    <a:pt x="30" y="178"/>
                  </a:cubicBezTo>
                  <a:cubicBezTo>
                    <a:pt x="31" y="179"/>
                    <a:pt x="31" y="179"/>
                    <a:pt x="31" y="179"/>
                  </a:cubicBezTo>
                  <a:cubicBezTo>
                    <a:pt x="32" y="178"/>
                    <a:pt x="32" y="178"/>
                    <a:pt x="32" y="178"/>
                  </a:cubicBezTo>
                  <a:cubicBezTo>
                    <a:pt x="32" y="177"/>
                    <a:pt x="32" y="177"/>
                    <a:pt x="32" y="177"/>
                  </a:cubicBezTo>
                  <a:cubicBezTo>
                    <a:pt x="33" y="176"/>
                    <a:pt x="33" y="176"/>
                    <a:pt x="33" y="176"/>
                  </a:cubicBezTo>
                  <a:cubicBezTo>
                    <a:pt x="34" y="176"/>
                    <a:pt x="34" y="176"/>
                    <a:pt x="34" y="176"/>
                  </a:cubicBezTo>
                  <a:cubicBezTo>
                    <a:pt x="35" y="176"/>
                    <a:pt x="35" y="176"/>
                    <a:pt x="35" y="176"/>
                  </a:cubicBezTo>
                  <a:cubicBezTo>
                    <a:pt x="35" y="178"/>
                    <a:pt x="35" y="178"/>
                    <a:pt x="35" y="178"/>
                  </a:cubicBezTo>
                  <a:cubicBezTo>
                    <a:pt x="34" y="179"/>
                    <a:pt x="34" y="179"/>
                    <a:pt x="34" y="179"/>
                  </a:cubicBezTo>
                  <a:cubicBezTo>
                    <a:pt x="34" y="181"/>
                    <a:pt x="34" y="181"/>
                    <a:pt x="34" y="181"/>
                  </a:cubicBezTo>
                  <a:cubicBezTo>
                    <a:pt x="35" y="180"/>
                    <a:pt x="35" y="180"/>
                    <a:pt x="35" y="180"/>
                  </a:cubicBezTo>
                  <a:cubicBezTo>
                    <a:pt x="37" y="179"/>
                    <a:pt x="37" y="179"/>
                    <a:pt x="37" y="179"/>
                  </a:cubicBezTo>
                  <a:cubicBezTo>
                    <a:pt x="38" y="177"/>
                    <a:pt x="38" y="177"/>
                    <a:pt x="38" y="177"/>
                  </a:cubicBezTo>
                  <a:cubicBezTo>
                    <a:pt x="39" y="176"/>
                    <a:pt x="39" y="176"/>
                    <a:pt x="39" y="176"/>
                  </a:cubicBezTo>
                  <a:cubicBezTo>
                    <a:pt x="41" y="176"/>
                    <a:pt x="41" y="176"/>
                    <a:pt x="41" y="176"/>
                  </a:cubicBezTo>
                  <a:cubicBezTo>
                    <a:pt x="42" y="176"/>
                    <a:pt x="42" y="176"/>
                    <a:pt x="42" y="176"/>
                  </a:cubicBezTo>
                  <a:cubicBezTo>
                    <a:pt x="43" y="178"/>
                    <a:pt x="43" y="178"/>
                    <a:pt x="43" y="178"/>
                  </a:cubicBezTo>
                  <a:cubicBezTo>
                    <a:pt x="45" y="178"/>
                    <a:pt x="45" y="178"/>
                    <a:pt x="45" y="178"/>
                  </a:cubicBezTo>
                  <a:cubicBezTo>
                    <a:pt x="48" y="180"/>
                    <a:pt x="48" y="180"/>
                    <a:pt x="48" y="180"/>
                  </a:cubicBezTo>
                  <a:cubicBezTo>
                    <a:pt x="49" y="181"/>
                    <a:pt x="49" y="181"/>
                    <a:pt x="49" y="181"/>
                  </a:cubicBezTo>
                  <a:cubicBezTo>
                    <a:pt x="50" y="180"/>
                    <a:pt x="50" y="180"/>
                    <a:pt x="50" y="180"/>
                  </a:cubicBezTo>
                  <a:cubicBezTo>
                    <a:pt x="51" y="180"/>
                    <a:pt x="51" y="180"/>
                    <a:pt x="51" y="180"/>
                  </a:cubicBezTo>
                  <a:cubicBezTo>
                    <a:pt x="52" y="182"/>
                    <a:pt x="52" y="182"/>
                    <a:pt x="52" y="182"/>
                  </a:cubicBezTo>
                  <a:cubicBezTo>
                    <a:pt x="54" y="183"/>
                    <a:pt x="54" y="183"/>
                    <a:pt x="54" y="183"/>
                  </a:cubicBezTo>
                  <a:cubicBezTo>
                    <a:pt x="54" y="185"/>
                    <a:pt x="54" y="185"/>
                    <a:pt x="54" y="185"/>
                  </a:cubicBezTo>
                  <a:cubicBezTo>
                    <a:pt x="54" y="185"/>
                    <a:pt x="54" y="185"/>
                    <a:pt x="54" y="185"/>
                  </a:cubicBezTo>
                  <a:cubicBezTo>
                    <a:pt x="55" y="185"/>
                    <a:pt x="55" y="185"/>
                    <a:pt x="55" y="185"/>
                  </a:cubicBezTo>
                  <a:cubicBezTo>
                    <a:pt x="55" y="185"/>
                    <a:pt x="55" y="185"/>
                    <a:pt x="55" y="185"/>
                  </a:cubicBezTo>
                  <a:cubicBezTo>
                    <a:pt x="56" y="185"/>
                    <a:pt x="56" y="185"/>
                    <a:pt x="56" y="185"/>
                  </a:cubicBezTo>
                  <a:cubicBezTo>
                    <a:pt x="57" y="186"/>
                    <a:pt x="57" y="186"/>
                    <a:pt x="57" y="186"/>
                  </a:cubicBezTo>
                  <a:cubicBezTo>
                    <a:pt x="58" y="187"/>
                    <a:pt x="58" y="187"/>
                    <a:pt x="58" y="187"/>
                  </a:cubicBezTo>
                  <a:cubicBezTo>
                    <a:pt x="59" y="188"/>
                    <a:pt x="59" y="188"/>
                    <a:pt x="59" y="188"/>
                  </a:cubicBezTo>
                  <a:cubicBezTo>
                    <a:pt x="59" y="189"/>
                    <a:pt x="59" y="189"/>
                    <a:pt x="59" y="189"/>
                  </a:cubicBezTo>
                  <a:cubicBezTo>
                    <a:pt x="60" y="189"/>
                    <a:pt x="60" y="189"/>
                    <a:pt x="60" y="189"/>
                  </a:cubicBezTo>
                  <a:cubicBezTo>
                    <a:pt x="60" y="189"/>
                    <a:pt x="60" y="189"/>
                    <a:pt x="60" y="189"/>
                  </a:cubicBezTo>
                  <a:cubicBezTo>
                    <a:pt x="61" y="189"/>
                    <a:pt x="61" y="189"/>
                    <a:pt x="61" y="189"/>
                  </a:cubicBezTo>
                  <a:cubicBezTo>
                    <a:pt x="61" y="188"/>
                    <a:pt x="61" y="188"/>
                    <a:pt x="61" y="188"/>
                  </a:cubicBezTo>
                  <a:cubicBezTo>
                    <a:pt x="62" y="189"/>
                    <a:pt x="62" y="189"/>
                    <a:pt x="62" y="189"/>
                  </a:cubicBezTo>
                  <a:cubicBezTo>
                    <a:pt x="62" y="190"/>
                    <a:pt x="62" y="190"/>
                    <a:pt x="62" y="190"/>
                  </a:cubicBezTo>
                  <a:cubicBezTo>
                    <a:pt x="64" y="192"/>
                    <a:pt x="64" y="192"/>
                    <a:pt x="64" y="192"/>
                  </a:cubicBezTo>
                  <a:cubicBezTo>
                    <a:pt x="66" y="193"/>
                    <a:pt x="66" y="193"/>
                    <a:pt x="66" y="193"/>
                  </a:cubicBezTo>
                  <a:cubicBezTo>
                    <a:pt x="67" y="194"/>
                    <a:pt x="67" y="194"/>
                    <a:pt x="67" y="194"/>
                  </a:cubicBezTo>
                  <a:cubicBezTo>
                    <a:pt x="67" y="195"/>
                    <a:pt x="67" y="195"/>
                    <a:pt x="67" y="195"/>
                  </a:cubicBezTo>
                  <a:cubicBezTo>
                    <a:pt x="67" y="196"/>
                    <a:pt x="67" y="196"/>
                    <a:pt x="67" y="196"/>
                  </a:cubicBezTo>
                  <a:cubicBezTo>
                    <a:pt x="67" y="196"/>
                    <a:pt x="67" y="196"/>
                    <a:pt x="67" y="196"/>
                  </a:cubicBezTo>
                  <a:cubicBezTo>
                    <a:pt x="67" y="197"/>
                    <a:pt x="67" y="197"/>
                    <a:pt x="67" y="197"/>
                  </a:cubicBezTo>
                  <a:cubicBezTo>
                    <a:pt x="66" y="198"/>
                    <a:pt x="66" y="198"/>
                    <a:pt x="66" y="198"/>
                  </a:cubicBezTo>
                  <a:cubicBezTo>
                    <a:pt x="65" y="200"/>
                    <a:pt x="65" y="200"/>
                    <a:pt x="65" y="200"/>
                  </a:cubicBezTo>
                  <a:cubicBezTo>
                    <a:pt x="64" y="200"/>
                    <a:pt x="64" y="200"/>
                    <a:pt x="64" y="200"/>
                  </a:cubicBezTo>
                  <a:cubicBezTo>
                    <a:pt x="64" y="201"/>
                    <a:pt x="64" y="201"/>
                    <a:pt x="64" y="201"/>
                  </a:cubicBezTo>
                  <a:cubicBezTo>
                    <a:pt x="66" y="201"/>
                    <a:pt x="66" y="201"/>
                    <a:pt x="66" y="201"/>
                  </a:cubicBezTo>
                  <a:cubicBezTo>
                    <a:pt x="66" y="201"/>
                    <a:pt x="66" y="201"/>
                    <a:pt x="66" y="201"/>
                  </a:cubicBezTo>
                  <a:cubicBezTo>
                    <a:pt x="66" y="202"/>
                    <a:pt x="66" y="202"/>
                    <a:pt x="66" y="202"/>
                  </a:cubicBezTo>
                  <a:cubicBezTo>
                    <a:pt x="65" y="203"/>
                    <a:pt x="65" y="203"/>
                    <a:pt x="65" y="203"/>
                  </a:cubicBezTo>
                  <a:cubicBezTo>
                    <a:pt x="63" y="204"/>
                    <a:pt x="63" y="204"/>
                    <a:pt x="63" y="204"/>
                  </a:cubicBezTo>
                  <a:cubicBezTo>
                    <a:pt x="62" y="205"/>
                    <a:pt x="62" y="205"/>
                    <a:pt x="62" y="205"/>
                  </a:cubicBezTo>
                  <a:cubicBezTo>
                    <a:pt x="62" y="205"/>
                    <a:pt x="62" y="205"/>
                    <a:pt x="62" y="205"/>
                  </a:cubicBezTo>
                  <a:cubicBezTo>
                    <a:pt x="63" y="206"/>
                    <a:pt x="63" y="206"/>
                    <a:pt x="63" y="206"/>
                  </a:cubicBezTo>
                  <a:cubicBezTo>
                    <a:pt x="64" y="207"/>
                    <a:pt x="64" y="207"/>
                    <a:pt x="64" y="207"/>
                  </a:cubicBezTo>
                  <a:cubicBezTo>
                    <a:pt x="64" y="208"/>
                    <a:pt x="64" y="208"/>
                    <a:pt x="64" y="208"/>
                  </a:cubicBezTo>
                  <a:cubicBezTo>
                    <a:pt x="67" y="210"/>
                    <a:pt x="67" y="210"/>
                    <a:pt x="67" y="210"/>
                  </a:cubicBezTo>
                  <a:cubicBezTo>
                    <a:pt x="68" y="212"/>
                    <a:pt x="68" y="212"/>
                    <a:pt x="68" y="212"/>
                  </a:cubicBezTo>
                  <a:cubicBezTo>
                    <a:pt x="67" y="213"/>
                    <a:pt x="67" y="213"/>
                    <a:pt x="67" y="213"/>
                  </a:cubicBezTo>
                  <a:cubicBezTo>
                    <a:pt x="68" y="214"/>
                    <a:pt x="68" y="214"/>
                    <a:pt x="68" y="214"/>
                  </a:cubicBezTo>
                  <a:cubicBezTo>
                    <a:pt x="67" y="215"/>
                    <a:pt x="67" y="215"/>
                    <a:pt x="67" y="215"/>
                  </a:cubicBezTo>
                  <a:cubicBezTo>
                    <a:pt x="67" y="216"/>
                    <a:pt x="67" y="216"/>
                    <a:pt x="67" y="216"/>
                  </a:cubicBezTo>
                  <a:cubicBezTo>
                    <a:pt x="68" y="217"/>
                    <a:pt x="68" y="217"/>
                    <a:pt x="68" y="217"/>
                  </a:cubicBezTo>
                  <a:cubicBezTo>
                    <a:pt x="69" y="217"/>
                    <a:pt x="69" y="217"/>
                    <a:pt x="69" y="217"/>
                  </a:cubicBezTo>
                  <a:cubicBezTo>
                    <a:pt x="69" y="217"/>
                    <a:pt x="69" y="217"/>
                    <a:pt x="69" y="217"/>
                  </a:cubicBezTo>
                  <a:cubicBezTo>
                    <a:pt x="70" y="219"/>
                    <a:pt x="70" y="219"/>
                    <a:pt x="70" y="219"/>
                  </a:cubicBezTo>
                  <a:cubicBezTo>
                    <a:pt x="71" y="220"/>
                    <a:pt x="71" y="220"/>
                    <a:pt x="71" y="220"/>
                  </a:cubicBezTo>
                  <a:cubicBezTo>
                    <a:pt x="72" y="221"/>
                    <a:pt x="72" y="221"/>
                    <a:pt x="72" y="221"/>
                  </a:cubicBezTo>
                  <a:cubicBezTo>
                    <a:pt x="72" y="222"/>
                    <a:pt x="72" y="222"/>
                    <a:pt x="72" y="222"/>
                  </a:cubicBezTo>
                  <a:cubicBezTo>
                    <a:pt x="71" y="224"/>
                    <a:pt x="71" y="224"/>
                    <a:pt x="71" y="224"/>
                  </a:cubicBezTo>
                  <a:cubicBezTo>
                    <a:pt x="70" y="224"/>
                    <a:pt x="70" y="224"/>
                    <a:pt x="70" y="224"/>
                  </a:cubicBezTo>
                  <a:cubicBezTo>
                    <a:pt x="69" y="225"/>
                    <a:pt x="69" y="225"/>
                    <a:pt x="69" y="225"/>
                  </a:cubicBezTo>
                  <a:cubicBezTo>
                    <a:pt x="68" y="227"/>
                    <a:pt x="68" y="227"/>
                    <a:pt x="68" y="227"/>
                  </a:cubicBezTo>
                  <a:cubicBezTo>
                    <a:pt x="67" y="228"/>
                    <a:pt x="67" y="228"/>
                    <a:pt x="67" y="228"/>
                  </a:cubicBezTo>
                  <a:cubicBezTo>
                    <a:pt x="66" y="228"/>
                    <a:pt x="66" y="228"/>
                    <a:pt x="66" y="228"/>
                  </a:cubicBezTo>
                  <a:cubicBezTo>
                    <a:pt x="65" y="229"/>
                    <a:pt x="65" y="229"/>
                    <a:pt x="65" y="229"/>
                  </a:cubicBezTo>
                  <a:cubicBezTo>
                    <a:pt x="64" y="230"/>
                    <a:pt x="64" y="230"/>
                    <a:pt x="64" y="230"/>
                  </a:cubicBezTo>
                  <a:cubicBezTo>
                    <a:pt x="65" y="230"/>
                    <a:pt x="65" y="230"/>
                    <a:pt x="65" y="230"/>
                  </a:cubicBezTo>
                  <a:cubicBezTo>
                    <a:pt x="66" y="230"/>
                    <a:pt x="66" y="230"/>
                    <a:pt x="66" y="230"/>
                  </a:cubicBezTo>
                  <a:cubicBezTo>
                    <a:pt x="67" y="229"/>
                    <a:pt x="67" y="229"/>
                    <a:pt x="67" y="229"/>
                  </a:cubicBezTo>
                  <a:cubicBezTo>
                    <a:pt x="67" y="229"/>
                    <a:pt x="67" y="229"/>
                    <a:pt x="67" y="229"/>
                  </a:cubicBezTo>
                  <a:cubicBezTo>
                    <a:pt x="69" y="227"/>
                    <a:pt x="69" y="227"/>
                    <a:pt x="69" y="227"/>
                  </a:cubicBezTo>
                  <a:cubicBezTo>
                    <a:pt x="70" y="227"/>
                    <a:pt x="70" y="227"/>
                    <a:pt x="70" y="227"/>
                  </a:cubicBezTo>
                  <a:cubicBezTo>
                    <a:pt x="71" y="227"/>
                    <a:pt x="71" y="227"/>
                    <a:pt x="71" y="227"/>
                  </a:cubicBezTo>
                  <a:cubicBezTo>
                    <a:pt x="70" y="229"/>
                    <a:pt x="70" y="229"/>
                    <a:pt x="70" y="229"/>
                  </a:cubicBezTo>
                  <a:cubicBezTo>
                    <a:pt x="69" y="230"/>
                    <a:pt x="69" y="230"/>
                    <a:pt x="69" y="230"/>
                  </a:cubicBezTo>
                  <a:cubicBezTo>
                    <a:pt x="70" y="231"/>
                    <a:pt x="70" y="231"/>
                    <a:pt x="70" y="231"/>
                  </a:cubicBezTo>
                  <a:cubicBezTo>
                    <a:pt x="70" y="232"/>
                    <a:pt x="70" y="232"/>
                    <a:pt x="70" y="232"/>
                  </a:cubicBezTo>
                  <a:cubicBezTo>
                    <a:pt x="70" y="234"/>
                    <a:pt x="70" y="234"/>
                    <a:pt x="70" y="234"/>
                  </a:cubicBezTo>
                  <a:cubicBezTo>
                    <a:pt x="71" y="235"/>
                    <a:pt x="71" y="235"/>
                    <a:pt x="71" y="235"/>
                  </a:cubicBezTo>
                  <a:cubicBezTo>
                    <a:pt x="70" y="237"/>
                    <a:pt x="70" y="237"/>
                    <a:pt x="70" y="237"/>
                  </a:cubicBezTo>
                  <a:cubicBezTo>
                    <a:pt x="70" y="238"/>
                    <a:pt x="70" y="238"/>
                    <a:pt x="70" y="238"/>
                  </a:cubicBezTo>
                  <a:cubicBezTo>
                    <a:pt x="71" y="239"/>
                    <a:pt x="71" y="239"/>
                    <a:pt x="71" y="239"/>
                  </a:cubicBezTo>
                  <a:cubicBezTo>
                    <a:pt x="71" y="239"/>
                    <a:pt x="71" y="239"/>
                    <a:pt x="71" y="239"/>
                  </a:cubicBezTo>
                  <a:cubicBezTo>
                    <a:pt x="70" y="238"/>
                    <a:pt x="70" y="238"/>
                    <a:pt x="70" y="238"/>
                  </a:cubicBezTo>
                  <a:cubicBezTo>
                    <a:pt x="69" y="239"/>
                    <a:pt x="69" y="239"/>
                    <a:pt x="69" y="239"/>
                  </a:cubicBezTo>
                  <a:cubicBezTo>
                    <a:pt x="69" y="240"/>
                    <a:pt x="69" y="240"/>
                    <a:pt x="69" y="240"/>
                  </a:cubicBezTo>
                  <a:cubicBezTo>
                    <a:pt x="70" y="242"/>
                    <a:pt x="70" y="242"/>
                    <a:pt x="70" y="242"/>
                  </a:cubicBezTo>
                  <a:cubicBezTo>
                    <a:pt x="70" y="243"/>
                    <a:pt x="70" y="243"/>
                    <a:pt x="70" y="243"/>
                  </a:cubicBezTo>
                  <a:cubicBezTo>
                    <a:pt x="70" y="243"/>
                    <a:pt x="70" y="243"/>
                    <a:pt x="70" y="243"/>
                  </a:cubicBezTo>
                  <a:cubicBezTo>
                    <a:pt x="69" y="243"/>
                    <a:pt x="69" y="243"/>
                    <a:pt x="69" y="243"/>
                  </a:cubicBezTo>
                  <a:cubicBezTo>
                    <a:pt x="69" y="244"/>
                    <a:pt x="69" y="244"/>
                    <a:pt x="69" y="244"/>
                  </a:cubicBezTo>
                  <a:cubicBezTo>
                    <a:pt x="70" y="245"/>
                    <a:pt x="70" y="245"/>
                    <a:pt x="70" y="245"/>
                  </a:cubicBezTo>
                  <a:cubicBezTo>
                    <a:pt x="71" y="245"/>
                    <a:pt x="71" y="245"/>
                    <a:pt x="71" y="245"/>
                  </a:cubicBezTo>
                  <a:cubicBezTo>
                    <a:pt x="72" y="246"/>
                    <a:pt x="72" y="246"/>
                    <a:pt x="72" y="246"/>
                  </a:cubicBezTo>
                  <a:cubicBezTo>
                    <a:pt x="72" y="247"/>
                    <a:pt x="72" y="247"/>
                    <a:pt x="72" y="247"/>
                  </a:cubicBezTo>
                  <a:cubicBezTo>
                    <a:pt x="71" y="248"/>
                    <a:pt x="71" y="248"/>
                    <a:pt x="71" y="248"/>
                  </a:cubicBezTo>
                  <a:cubicBezTo>
                    <a:pt x="71" y="249"/>
                    <a:pt x="71" y="249"/>
                    <a:pt x="71" y="249"/>
                  </a:cubicBezTo>
                  <a:cubicBezTo>
                    <a:pt x="70" y="250"/>
                    <a:pt x="70" y="250"/>
                    <a:pt x="70" y="250"/>
                  </a:cubicBezTo>
                  <a:cubicBezTo>
                    <a:pt x="69" y="251"/>
                    <a:pt x="69" y="251"/>
                    <a:pt x="69" y="251"/>
                  </a:cubicBezTo>
                  <a:cubicBezTo>
                    <a:pt x="68" y="251"/>
                    <a:pt x="68" y="251"/>
                    <a:pt x="68" y="251"/>
                  </a:cubicBezTo>
                  <a:cubicBezTo>
                    <a:pt x="67" y="251"/>
                    <a:pt x="67" y="251"/>
                    <a:pt x="67" y="251"/>
                  </a:cubicBezTo>
                  <a:cubicBezTo>
                    <a:pt x="67" y="252"/>
                    <a:pt x="67" y="252"/>
                    <a:pt x="67" y="252"/>
                  </a:cubicBezTo>
                  <a:cubicBezTo>
                    <a:pt x="68" y="252"/>
                    <a:pt x="68" y="252"/>
                    <a:pt x="68" y="252"/>
                  </a:cubicBezTo>
                  <a:cubicBezTo>
                    <a:pt x="69" y="252"/>
                    <a:pt x="69" y="252"/>
                    <a:pt x="69" y="252"/>
                  </a:cubicBezTo>
                  <a:cubicBezTo>
                    <a:pt x="70" y="253"/>
                    <a:pt x="70" y="253"/>
                    <a:pt x="70" y="253"/>
                  </a:cubicBezTo>
                  <a:cubicBezTo>
                    <a:pt x="71" y="253"/>
                    <a:pt x="71" y="253"/>
                    <a:pt x="71" y="253"/>
                  </a:cubicBezTo>
                  <a:cubicBezTo>
                    <a:pt x="72" y="253"/>
                    <a:pt x="72" y="253"/>
                    <a:pt x="72" y="253"/>
                  </a:cubicBezTo>
                  <a:cubicBezTo>
                    <a:pt x="72" y="254"/>
                    <a:pt x="72" y="254"/>
                    <a:pt x="72" y="254"/>
                  </a:cubicBezTo>
                  <a:cubicBezTo>
                    <a:pt x="72" y="256"/>
                    <a:pt x="72" y="256"/>
                    <a:pt x="72" y="256"/>
                  </a:cubicBezTo>
                  <a:cubicBezTo>
                    <a:pt x="73" y="258"/>
                    <a:pt x="73" y="258"/>
                    <a:pt x="73" y="258"/>
                  </a:cubicBezTo>
                  <a:cubicBezTo>
                    <a:pt x="71" y="259"/>
                    <a:pt x="71" y="259"/>
                    <a:pt x="71" y="259"/>
                  </a:cubicBezTo>
                  <a:cubicBezTo>
                    <a:pt x="71" y="261"/>
                    <a:pt x="71" y="261"/>
                    <a:pt x="71" y="261"/>
                  </a:cubicBezTo>
                  <a:cubicBezTo>
                    <a:pt x="71" y="262"/>
                    <a:pt x="71" y="262"/>
                    <a:pt x="71" y="262"/>
                  </a:cubicBezTo>
                  <a:cubicBezTo>
                    <a:pt x="70" y="264"/>
                    <a:pt x="70" y="264"/>
                    <a:pt x="70" y="264"/>
                  </a:cubicBezTo>
                  <a:cubicBezTo>
                    <a:pt x="68" y="265"/>
                    <a:pt x="68" y="265"/>
                    <a:pt x="68" y="265"/>
                  </a:cubicBezTo>
                  <a:cubicBezTo>
                    <a:pt x="67" y="265"/>
                    <a:pt x="67" y="265"/>
                    <a:pt x="67" y="265"/>
                  </a:cubicBezTo>
                  <a:cubicBezTo>
                    <a:pt x="66" y="264"/>
                    <a:pt x="66" y="264"/>
                    <a:pt x="66" y="264"/>
                  </a:cubicBezTo>
                  <a:cubicBezTo>
                    <a:pt x="65" y="264"/>
                    <a:pt x="65" y="264"/>
                    <a:pt x="65" y="264"/>
                  </a:cubicBezTo>
                  <a:cubicBezTo>
                    <a:pt x="64" y="265"/>
                    <a:pt x="64" y="265"/>
                    <a:pt x="64" y="265"/>
                  </a:cubicBezTo>
                  <a:cubicBezTo>
                    <a:pt x="63" y="266"/>
                    <a:pt x="63" y="266"/>
                    <a:pt x="63" y="266"/>
                  </a:cubicBezTo>
                  <a:cubicBezTo>
                    <a:pt x="64" y="267"/>
                    <a:pt x="64" y="267"/>
                    <a:pt x="64" y="267"/>
                  </a:cubicBezTo>
                  <a:cubicBezTo>
                    <a:pt x="64" y="266"/>
                    <a:pt x="64" y="266"/>
                    <a:pt x="64" y="266"/>
                  </a:cubicBezTo>
                  <a:cubicBezTo>
                    <a:pt x="67" y="267"/>
                    <a:pt x="67" y="267"/>
                    <a:pt x="67" y="267"/>
                  </a:cubicBezTo>
                  <a:cubicBezTo>
                    <a:pt x="67" y="266"/>
                    <a:pt x="67" y="266"/>
                    <a:pt x="67" y="266"/>
                  </a:cubicBezTo>
                  <a:cubicBezTo>
                    <a:pt x="68" y="266"/>
                    <a:pt x="68" y="266"/>
                    <a:pt x="68" y="266"/>
                  </a:cubicBezTo>
                  <a:cubicBezTo>
                    <a:pt x="68" y="266"/>
                    <a:pt x="68" y="266"/>
                    <a:pt x="68" y="266"/>
                  </a:cubicBezTo>
                  <a:cubicBezTo>
                    <a:pt x="68" y="267"/>
                    <a:pt x="68" y="267"/>
                    <a:pt x="68" y="267"/>
                  </a:cubicBezTo>
                  <a:cubicBezTo>
                    <a:pt x="69" y="267"/>
                    <a:pt x="69" y="267"/>
                    <a:pt x="69" y="267"/>
                  </a:cubicBezTo>
                  <a:cubicBezTo>
                    <a:pt x="68" y="268"/>
                    <a:pt x="68" y="268"/>
                    <a:pt x="68" y="268"/>
                  </a:cubicBezTo>
                  <a:cubicBezTo>
                    <a:pt x="67" y="268"/>
                    <a:pt x="67" y="268"/>
                    <a:pt x="67" y="268"/>
                  </a:cubicBezTo>
                  <a:cubicBezTo>
                    <a:pt x="67" y="269"/>
                    <a:pt x="67" y="269"/>
                    <a:pt x="67" y="269"/>
                  </a:cubicBezTo>
                  <a:cubicBezTo>
                    <a:pt x="67" y="270"/>
                    <a:pt x="67" y="270"/>
                    <a:pt x="67" y="270"/>
                  </a:cubicBezTo>
                  <a:cubicBezTo>
                    <a:pt x="67" y="270"/>
                    <a:pt x="67" y="270"/>
                    <a:pt x="67" y="270"/>
                  </a:cubicBezTo>
                  <a:cubicBezTo>
                    <a:pt x="66" y="271"/>
                    <a:pt x="66" y="271"/>
                    <a:pt x="66" y="271"/>
                  </a:cubicBezTo>
                  <a:cubicBezTo>
                    <a:pt x="64" y="272"/>
                    <a:pt x="64" y="272"/>
                    <a:pt x="64" y="272"/>
                  </a:cubicBezTo>
                  <a:cubicBezTo>
                    <a:pt x="62" y="273"/>
                    <a:pt x="62" y="273"/>
                    <a:pt x="62" y="273"/>
                  </a:cubicBezTo>
                  <a:cubicBezTo>
                    <a:pt x="62" y="274"/>
                    <a:pt x="62" y="274"/>
                    <a:pt x="62" y="274"/>
                  </a:cubicBezTo>
                  <a:cubicBezTo>
                    <a:pt x="63" y="275"/>
                    <a:pt x="63" y="275"/>
                    <a:pt x="63" y="275"/>
                  </a:cubicBezTo>
                  <a:cubicBezTo>
                    <a:pt x="65" y="276"/>
                    <a:pt x="65" y="276"/>
                    <a:pt x="65" y="276"/>
                  </a:cubicBezTo>
                  <a:cubicBezTo>
                    <a:pt x="67" y="275"/>
                    <a:pt x="67" y="275"/>
                    <a:pt x="67" y="275"/>
                  </a:cubicBezTo>
                  <a:cubicBezTo>
                    <a:pt x="69" y="273"/>
                    <a:pt x="69" y="273"/>
                    <a:pt x="69" y="273"/>
                  </a:cubicBezTo>
                  <a:cubicBezTo>
                    <a:pt x="69" y="272"/>
                    <a:pt x="69" y="272"/>
                    <a:pt x="69" y="272"/>
                  </a:cubicBezTo>
                  <a:cubicBezTo>
                    <a:pt x="70" y="271"/>
                    <a:pt x="70" y="271"/>
                    <a:pt x="70" y="271"/>
                  </a:cubicBezTo>
                  <a:cubicBezTo>
                    <a:pt x="71" y="271"/>
                    <a:pt x="71" y="271"/>
                    <a:pt x="71" y="271"/>
                  </a:cubicBezTo>
                  <a:cubicBezTo>
                    <a:pt x="71" y="272"/>
                    <a:pt x="71" y="272"/>
                    <a:pt x="71" y="272"/>
                  </a:cubicBezTo>
                  <a:cubicBezTo>
                    <a:pt x="69" y="275"/>
                    <a:pt x="69" y="275"/>
                    <a:pt x="69" y="275"/>
                  </a:cubicBezTo>
                  <a:cubicBezTo>
                    <a:pt x="67" y="277"/>
                    <a:pt x="67" y="277"/>
                    <a:pt x="67" y="277"/>
                  </a:cubicBezTo>
                  <a:cubicBezTo>
                    <a:pt x="67" y="277"/>
                    <a:pt x="67" y="277"/>
                    <a:pt x="67" y="277"/>
                  </a:cubicBezTo>
                  <a:cubicBezTo>
                    <a:pt x="64" y="277"/>
                    <a:pt x="64" y="277"/>
                    <a:pt x="64" y="277"/>
                  </a:cubicBezTo>
                  <a:cubicBezTo>
                    <a:pt x="63" y="277"/>
                    <a:pt x="63" y="277"/>
                    <a:pt x="63" y="277"/>
                  </a:cubicBezTo>
                  <a:cubicBezTo>
                    <a:pt x="62" y="279"/>
                    <a:pt x="62" y="279"/>
                    <a:pt x="62" y="279"/>
                  </a:cubicBezTo>
                  <a:cubicBezTo>
                    <a:pt x="62" y="278"/>
                    <a:pt x="62" y="278"/>
                    <a:pt x="62" y="278"/>
                  </a:cubicBezTo>
                  <a:cubicBezTo>
                    <a:pt x="60" y="278"/>
                    <a:pt x="60" y="278"/>
                    <a:pt x="60" y="278"/>
                  </a:cubicBezTo>
                  <a:cubicBezTo>
                    <a:pt x="59" y="279"/>
                    <a:pt x="59" y="279"/>
                    <a:pt x="59" y="279"/>
                  </a:cubicBezTo>
                  <a:cubicBezTo>
                    <a:pt x="59" y="280"/>
                    <a:pt x="59" y="280"/>
                    <a:pt x="59" y="280"/>
                  </a:cubicBezTo>
                  <a:cubicBezTo>
                    <a:pt x="59" y="281"/>
                    <a:pt x="59" y="281"/>
                    <a:pt x="59" y="281"/>
                  </a:cubicBezTo>
                  <a:cubicBezTo>
                    <a:pt x="60" y="282"/>
                    <a:pt x="60" y="282"/>
                    <a:pt x="60" y="282"/>
                  </a:cubicBezTo>
                  <a:cubicBezTo>
                    <a:pt x="59" y="283"/>
                    <a:pt x="59" y="283"/>
                    <a:pt x="59" y="283"/>
                  </a:cubicBezTo>
                  <a:cubicBezTo>
                    <a:pt x="60" y="285"/>
                    <a:pt x="60" y="285"/>
                    <a:pt x="60" y="285"/>
                  </a:cubicBezTo>
                  <a:cubicBezTo>
                    <a:pt x="60" y="285"/>
                    <a:pt x="60" y="285"/>
                    <a:pt x="60" y="285"/>
                  </a:cubicBezTo>
                  <a:cubicBezTo>
                    <a:pt x="61" y="284"/>
                    <a:pt x="61" y="284"/>
                    <a:pt x="61" y="284"/>
                  </a:cubicBezTo>
                  <a:cubicBezTo>
                    <a:pt x="62" y="284"/>
                    <a:pt x="62" y="284"/>
                    <a:pt x="62" y="284"/>
                  </a:cubicBezTo>
                  <a:cubicBezTo>
                    <a:pt x="62" y="284"/>
                    <a:pt x="62" y="284"/>
                    <a:pt x="62" y="284"/>
                  </a:cubicBezTo>
                  <a:cubicBezTo>
                    <a:pt x="63" y="285"/>
                    <a:pt x="63" y="285"/>
                    <a:pt x="63" y="285"/>
                  </a:cubicBezTo>
                  <a:cubicBezTo>
                    <a:pt x="62" y="287"/>
                    <a:pt x="62" y="287"/>
                    <a:pt x="62" y="287"/>
                  </a:cubicBezTo>
                  <a:cubicBezTo>
                    <a:pt x="63" y="287"/>
                    <a:pt x="63" y="287"/>
                    <a:pt x="63" y="287"/>
                  </a:cubicBezTo>
                  <a:cubicBezTo>
                    <a:pt x="65" y="287"/>
                    <a:pt x="65" y="287"/>
                    <a:pt x="65" y="287"/>
                  </a:cubicBezTo>
                  <a:cubicBezTo>
                    <a:pt x="67" y="287"/>
                    <a:pt x="67" y="287"/>
                    <a:pt x="67" y="287"/>
                  </a:cubicBezTo>
                  <a:cubicBezTo>
                    <a:pt x="67" y="286"/>
                    <a:pt x="67" y="286"/>
                    <a:pt x="67" y="286"/>
                  </a:cubicBezTo>
                  <a:cubicBezTo>
                    <a:pt x="68" y="286"/>
                    <a:pt x="68" y="286"/>
                    <a:pt x="68" y="286"/>
                  </a:cubicBezTo>
                  <a:cubicBezTo>
                    <a:pt x="69" y="286"/>
                    <a:pt x="69" y="286"/>
                    <a:pt x="69" y="286"/>
                  </a:cubicBezTo>
                  <a:cubicBezTo>
                    <a:pt x="70" y="285"/>
                    <a:pt x="70" y="285"/>
                    <a:pt x="70" y="285"/>
                  </a:cubicBezTo>
                  <a:cubicBezTo>
                    <a:pt x="70" y="283"/>
                    <a:pt x="70" y="283"/>
                    <a:pt x="70" y="283"/>
                  </a:cubicBezTo>
                  <a:cubicBezTo>
                    <a:pt x="70" y="282"/>
                    <a:pt x="70" y="282"/>
                    <a:pt x="70" y="282"/>
                  </a:cubicBezTo>
                  <a:cubicBezTo>
                    <a:pt x="69" y="282"/>
                    <a:pt x="69" y="282"/>
                    <a:pt x="69" y="282"/>
                  </a:cubicBezTo>
                  <a:cubicBezTo>
                    <a:pt x="70" y="282"/>
                    <a:pt x="70" y="282"/>
                    <a:pt x="70" y="282"/>
                  </a:cubicBezTo>
                  <a:cubicBezTo>
                    <a:pt x="71" y="282"/>
                    <a:pt x="71" y="282"/>
                    <a:pt x="71" y="282"/>
                  </a:cubicBezTo>
                  <a:cubicBezTo>
                    <a:pt x="71" y="281"/>
                    <a:pt x="71" y="281"/>
                    <a:pt x="71" y="281"/>
                  </a:cubicBezTo>
                  <a:cubicBezTo>
                    <a:pt x="71" y="279"/>
                    <a:pt x="71" y="279"/>
                    <a:pt x="71" y="279"/>
                  </a:cubicBezTo>
                  <a:cubicBezTo>
                    <a:pt x="72" y="280"/>
                    <a:pt x="72" y="280"/>
                    <a:pt x="72" y="280"/>
                  </a:cubicBezTo>
                  <a:cubicBezTo>
                    <a:pt x="73" y="281"/>
                    <a:pt x="73" y="281"/>
                    <a:pt x="73" y="281"/>
                  </a:cubicBezTo>
                  <a:cubicBezTo>
                    <a:pt x="74" y="281"/>
                    <a:pt x="74" y="281"/>
                    <a:pt x="74" y="281"/>
                  </a:cubicBezTo>
                  <a:cubicBezTo>
                    <a:pt x="75" y="280"/>
                    <a:pt x="75" y="280"/>
                    <a:pt x="75" y="280"/>
                  </a:cubicBezTo>
                  <a:cubicBezTo>
                    <a:pt x="75" y="277"/>
                    <a:pt x="75" y="277"/>
                    <a:pt x="75" y="277"/>
                  </a:cubicBezTo>
                  <a:cubicBezTo>
                    <a:pt x="75" y="276"/>
                    <a:pt x="75" y="276"/>
                    <a:pt x="75" y="276"/>
                  </a:cubicBezTo>
                  <a:cubicBezTo>
                    <a:pt x="74" y="274"/>
                    <a:pt x="74" y="274"/>
                    <a:pt x="74" y="274"/>
                  </a:cubicBezTo>
                  <a:cubicBezTo>
                    <a:pt x="74" y="273"/>
                    <a:pt x="74" y="273"/>
                    <a:pt x="74" y="273"/>
                  </a:cubicBezTo>
                  <a:cubicBezTo>
                    <a:pt x="74" y="270"/>
                    <a:pt x="74" y="270"/>
                    <a:pt x="74" y="270"/>
                  </a:cubicBezTo>
                  <a:cubicBezTo>
                    <a:pt x="75" y="269"/>
                    <a:pt x="75" y="269"/>
                    <a:pt x="75" y="269"/>
                  </a:cubicBezTo>
                  <a:cubicBezTo>
                    <a:pt x="75" y="269"/>
                    <a:pt x="75" y="269"/>
                    <a:pt x="75" y="269"/>
                  </a:cubicBezTo>
                  <a:cubicBezTo>
                    <a:pt x="75" y="270"/>
                    <a:pt x="75" y="270"/>
                    <a:pt x="75" y="270"/>
                  </a:cubicBezTo>
                  <a:cubicBezTo>
                    <a:pt x="75" y="271"/>
                    <a:pt x="75" y="271"/>
                    <a:pt x="75" y="271"/>
                  </a:cubicBezTo>
                  <a:cubicBezTo>
                    <a:pt x="75" y="273"/>
                    <a:pt x="75" y="273"/>
                    <a:pt x="75" y="273"/>
                  </a:cubicBezTo>
                  <a:cubicBezTo>
                    <a:pt x="76" y="275"/>
                    <a:pt x="76" y="275"/>
                    <a:pt x="76" y="275"/>
                  </a:cubicBezTo>
                  <a:cubicBezTo>
                    <a:pt x="76" y="277"/>
                    <a:pt x="76" y="277"/>
                    <a:pt x="76" y="277"/>
                  </a:cubicBezTo>
                  <a:cubicBezTo>
                    <a:pt x="75" y="279"/>
                    <a:pt x="75" y="279"/>
                    <a:pt x="75" y="279"/>
                  </a:cubicBezTo>
                  <a:cubicBezTo>
                    <a:pt x="75" y="281"/>
                    <a:pt x="75" y="281"/>
                    <a:pt x="75" y="281"/>
                  </a:cubicBezTo>
                  <a:cubicBezTo>
                    <a:pt x="76" y="281"/>
                    <a:pt x="76" y="281"/>
                    <a:pt x="76" y="281"/>
                  </a:cubicBezTo>
                  <a:cubicBezTo>
                    <a:pt x="76" y="280"/>
                    <a:pt x="76" y="280"/>
                    <a:pt x="76" y="280"/>
                  </a:cubicBezTo>
                  <a:cubicBezTo>
                    <a:pt x="77" y="279"/>
                    <a:pt x="77" y="279"/>
                    <a:pt x="77" y="279"/>
                  </a:cubicBezTo>
                  <a:cubicBezTo>
                    <a:pt x="77" y="279"/>
                    <a:pt x="77" y="279"/>
                    <a:pt x="77" y="279"/>
                  </a:cubicBezTo>
                  <a:cubicBezTo>
                    <a:pt x="79" y="276"/>
                    <a:pt x="79" y="276"/>
                    <a:pt x="79" y="276"/>
                  </a:cubicBezTo>
                  <a:cubicBezTo>
                    <a:pt x="80" y="276"/>
                    <a:pt x="80" y="276"/>
                    <a:pt x="80" y="276"/>
                  </a:cubicBezTo>
                  <a:cubicBezTo>
                    <a:pt x="81" y="276"/>
                    <a:pt x="81" y="276"/>
                    <a:pt x="81" y="276"/>
                  </a:cubicBezTo>
                  <a:cubicBezTo>
                    <a:pt x="81" y="276"/>
                    <a:pt x="81" y="276"/>
                    <a:pt x="81" y="276"/>
                  </a:cubicBezTo>
                  <a:cubicBezTo>
                    <a:pt x="80" y="277"/>
                    <a:pt x="80" y="277"/>
                    <a:pt x="80" y="277"/>
                  </a:cubicBezTo>
                  <a:cubicBezTo>
                    <a:pt x="79" y="278"/>
                    <a:pt x="79" y="278"/>
                    <a:pt x="79" y="278"/>
                  </a:cubicBezTo>
                  <a:cubicBezTo>
                    <a:pt x="78" y="280"/>
                    <a:pt x="78" y="280"/>
                    <a:pt x="78" y="280"/>
                  </a:cubicBezTo>
                  <a:cubicBezTo>
                    <a:pt x="77" y="281"/>
                    <a:pt x="77" y="281"/>
                    <a:pt x="77" y="281"/>
                  </a:cubicBezTo>
                  <a:cubicBezTo>
                    <a:pt x="77" y="281"/>
                    <a:pt x="77" y="281"/>
                    <a:pt x="77" y="281"/>
                  </a:cubicBezTo>
                  <a:cubicBezTo>
                    <a:pt x="78" y="282"/>
                    <a:pt x="78" y="282"/>
                    <a:pt x="78" y="282"/>
                  </a:cubicBezTo>
                  <a:cubicBezTo>
                    <a:pt x="79" y="282"/>
                    <a:pt x="79" y="282"/>
                    <a:pt x="79" y="282"/>
                  </a:cubicBezTo>
                  <a:cubicBezTo>
                    <a:pt x="80" y="282"/>
                    <a:pt x="80" y="282"/>
                    <a:pt x="80" y="282"/>
                  </a:cubicBezTo>
                  <a:cubicBezTo>
                    <a:pt x="81" y="283"/>
                    <a:pt x="81" y="283"/>
                    <a:pt x="81" y="283"/>
                  </a:cubicBezTo>
                  <a:cubicBezTo>
                    <a:pt x="82" y="283"/>
                    <a:pt x="82" y="283"/>
                    <a:pt x="82" y="283"/>
                  </a:cubicBezTo>
                  <a:cubicBezTo>
                    <a:pt x="83" y="283"/>
                    <a:pt x="83" y="283"/>
                    <a:pt x="83" y="283"/>
                  </a:cubicBezTo>
                  <a:cubicBezTo>
                    <a:pt x="84" y="282"/>
                    <a:pt x="84" y="282"/>
                    <a:pt x="84" y="282"/>
                  </a:cubicBezTo>
                  <a:cubicBezTo>
                    <a:pt x="85" y="282"/>
                    <a:pt x="85" y="282"/>
                    <a:pt x="85" y="282"/>
                  </a:cubicBezTo>
                  <a:cubicBezTo>
                    <a:pt x="86" y="282"/>
                    <a:pt x="86" y="282"/>
                    <a:pt x="86" y="282"/>
                  </a:cubicBezTo>
                  <a:cubicBezTo>
                    <a:pt x="86" y="283"/>
                    <a:pt x="86" y="283"/>
                    <a:pt x="86" y="283"/>
                  </a:cubicBezTo>
                  <a:cubicBezTo>
                    <a:pt x="84" y="284"/>
                    <a:pt x="84" y="284"/>
                    <a:pt x="84" y="284"/>
                  </a:cubicBezTo>
                  <a:cubicBezTo>
                    <a:pt x="81" y="285"/>
                    <a:pt x="81" y="285"/>
                    <a:pt x="81" y="285"/>
                  </a:cubicBezTo>
                  <a:cubicBezTo>
                    <a:pt x="79" y="285"/>
                    <a:pt x="79" y="285"/>
                    <a:pt x="79" y="285"/>
                  </a:cubicBezTo>
                  <a:cubicBezTo>
                    <a:pt x="78" y="286"/>
                    <a:pt x="78" y="286"/>
                    <a:pt x="78" y="286"/>
                  </a:cubicBezTo>
                  <a:cubicBezTo>
                    <a:pt x="77" y="287"/>
                    <a:pt x="77" y="287"/>
                    <a:pt x="77" y="287"/>
                  </a:cubicBezTo>
                  <a:cubicBezTo>
                    <a:pt x="77" y="288"/>
                    <a:pt x="77" y="288"/>
                    <a:pt x="77" y="288"/>
                  </a:cubicBezTo>
                  <a:cubicBezTo>
                    <a:pt x="77" y="288"/>
                    <a:pt x="77" y="288"/>
                    <a:pt x="77" y="288"/>
                  </a:cubicBezTo>
                  <a:cubicBezTo>
                    <a:pt x="79" y="288"/>
                    <a:pt x="79" y="288"/>
                    <a:pt x="79" y="288"/>
                  </a:cubicBezTo>
                  <a:cubicBezTo>
                    <a:pt x="80" y="288"/>
                    <a:pt x="80" y="288"/>
                    <a:pt x="80" y="288"/>
                  </a:cubicBezTo>
                  <a:cubicBezTo>
                    <a:pt x="81" y="288"/>
                    <a:pt x="81" y="288"/>
                    <a:pt x="81" y="288"/>
                  </a:cubicBezTo>
                  <a:cubicBezTo>
                    <a:pt x="82" y="287"/>
                    <a:pt x="82" y="287"/>
                    <a:pt x="82" y="287"/>
                  </a:cubicBezTo>
                  <a:cubicBezTo>
                    <a:pt x="84" y="287"/>
                    <a:pt x="84" y="287"/>
                    <a:pt x="84" y="287"/>
                  </a:cubicBezTo>
                  <a:cubicBezTo>
                    <a:pt x="85" y="287"/>
                    <a:pt x="85" y="287"/>
                    <a:pt x="85" y="287"/>
                  </a:cubicBezTo>
                  <a:cubicBezTo>
                    <a:pt x="84" y="288"/>
                    <a:pt x="84" y="288"/>
                    <a:pt x="84" y="288"/>
                  </a:cubicBezTo>
                  <a:cubicBezTo>
                    <a:pt x="83" y="288"/>
                    <a:pt x="83" y="288"/>
                    <a:pt x="83" y="288"/>
                  </a:cubicBezTo>
                  <a:cubicBezTo>
                    <a:pt x="82" y="289"/>
                    <a:pt x="82" y="289"/>
                    <a:pt x="82" y="289"/>
                  </a:cubicBezTo>
                  <a:cubicBezTo>
                    <a:pt x="81" y="289"/>
                    <a:pt x="81" y="289"/>
                    <a:pt x="81" y="289"/>
                  </a:cubicBezTo>
                  <a:cubicBezTo>
                    <a:pt x="80" y="289"/>
                    <a:pt x="80" y="289"/>
                    <a:pt x="80" y="289"/>
                  </a:cubicBezTo>
                  <a:cubicBezTo>
                    <a:pt x="79" y="291"/>
                    <a:pt x="79" y="291"/>
                    <a:pt x="79" y="291"/>
                  </a:cubicBezTo>
                  <a:cubicBezTo>
                    <a:pt x="78" y="292"/>
                    <a:pt x="78" y="292"/>
                    <a:pt x="78" y="292"/>
                  </a:cubicBezTo>
                  <a:cubicBezTo>
                    <a:pt x="78" y="293"/>
                    <a:pt x="78" y="293"/>
                    <a:pt x="78" y="293"/>
                  </a:cubicBezTo>
                  <a:cubicBezTo>
                    <a:pt x="78" y="293"/>
                    <a:pt x="78" y="293"/>
                    <a:pt x="78" y="293"/>
                  </a:cubicBezTo>
                  <a:cubicBezTo>
                    <a:pt x="78" y="293"/>
                    <a:pt x="78" y="293"/>
                    <a:pt x="78" y="293"/>
                  </a:cubicBezTo>
                  <a:cubicBezTo>
                    <a:pt x="81" y="291"/>
                    <a:pt x="81" y="291"/>
                    <a:pt x="81" y="291"/>
                  </a:cubicBezTo>
                  <a:cubicBezTo>
                    <a:pt x="81" y="291"/>
                    <a:pt x="81" y="291"/>
                    <a:pt x="81" y="291"/>
                  </a:cubicBezTo>
                  <a:cubicBezTo>
                    <a:pt x="83" y="291"/>
                    <a:pt x="83" y="291"/>
                    <a:pt x="83" y="291"/>
                  </a:cubicBezTo>
                  <a:cubicBezTo>
                    <a:pt x="83" y="290"/>
                    <a:pt x="83" y="290"/>
                    <a:pt x="83" y="290"/>
                  </a:cubicBezTo>
                  <a:cubicBezTo>
                    <a:pt x="84" y="290"/>
                    <a:pt x="84" y="290"/>
                    <a:pt x="84" y="290"/>
                  </a:cubicBezTo>
                  <a:cubicBezTo>
                    <a:pt x="85" y="291"/>
                    <a:pt x="85" y="291"/>
                    <a:pt x="85" y="291"/>
                  </a:cubicBezTo>
                  <a:cubicBezTo>
                    <a:pt x="85" y="292"/>
                    <a:pt x="85" y="292"/>
                    <a:pt x="85" y="292"/>
                  </a:cubicBezTo>
                  <a:cubicBezTo>
                    <a:pt x="85" y="293"/>
                    <a:pt x="85" y="293"/>
                    <a:pt x="85" y="293"/>
                  </a:cubicBezTo>
                  <a:cubicBezTo>
                    <a:pt x="83" y="292"/>
                    <a:pt x="83" y="292"/>
                    <a:pt x="83" y="292"/>
                  </a:cubicBezTo>
                  <a:cubicBezTo>
                    <a:pt x="83" y="292"/>
                    <a:pt x="83" y="292"/>
                    <a:pt x="83" y="292"/>
                  </a:cubicBezTo>
                  <a:cubicBezTo>
                    <a:pt x="81" y="293"/>
                    <a:pt x="81" y="293"/>
                    <a:pt x="81" y="293"/>
                  </a:cubicBezTo>
                  <a:cubicBezTo>
                    <a:pt x="80" y="294"/>
                    <a:pt x="80" y="294"/>
                    <a:pt x="80" y="294"/>
                  </a:cubicBezTo>
                  <a:cubicBezTo>
                    <a:pt x="80" y="295"/>
                    <a:pt x="80" y="295"/>
                    <a:pt x="80" y="295"/>
                  </a:cubicBezTo>
                  <a:cubicBezTo>
                    <a:pt x="82" y="295"/>
                    <a:pt x="82" y="295"/>
                    <a:pt x="82" y="295"/>
                  </a:cubicBezTo>
                  <a:cubicBezTo>
                    <a:pt x="83" y="295"/>
                    <a:pt x="83" y="295"/>
                    <a:pt x="83" y="295"/>
                  </a:cubicBezTo>
                  <a:cubicBezTo>
                    <a:pt x="84" y="294"/>
                    <a:pt x="84" y="294"/>
                    <a:pt x="84" y="294"/>
                  </a:cubicBezTo>
                  <a:cubicBezTo>
                    <a:pt x="85" y="294"/>
                    <a:pt x="85" y="294"/>
                    <a:pt x="85" y="294"/>
                  </a:cubicBezTo>
                  <a:cubicBezTo>
                    <a:pt x="86" y="296"/>
                    <a:pt x="86" y="296"/>
                    <a:pt x="86" y="296"/>
                  </a:cubicBezTo>
                  <a:cubicBezTo>
                    <a:pt x="86" y="297"/>
                    <a:pt x="86" y="297"/>
                    <a:pt x="86" y="297"/>
                  </a:cubicBezTo>
                  <a:cubicBezTo>
                    <a:pt x="85" y="297"/>
                    <a:pt x="85" y="297"/>
                    <a:pt x="85" y="297"/>
                  </a:cubicBezTo>
                  <a:cubicBezTo>
                    <a:pt x="82" y="296"/>
                    <a:pt x="82" y="296"/>
                    <a:pt x="82" y="296"/>
                  </a:cubicBezTo>
                  <a:cubicBezTo>
                    <a:pt x="80" y="295"/>
                    <a:pt x="80" y="295"/>
                    <a:pt x="80" y="295"/>
                  </a:cubicBezTo>
                  <a:cubicBezTo>
                    <a:pt x="80" y="296"/>
                    <a:pt x="80" y="296"/>
                    <a:pt x="80" y="296"/>
                  </a:cubicBezTo>
                  <a:cubicBezTo>
                    <a:pt x="80" y="297"/>
                    <a:pt x="80" y="297"/>
                    <a:pt x="80" y="297"/>
                  </a:cubicBezTo>
                  <a:cubicBezTo>
                    <a:pt x="82" y="298"/>
                    <a:pt x="82" y="298"/>
                    <a:pt x="82" y="298"/>
                  </a:cubicBezTo>
                  <a:cubicBezTo>
                    <a:pt x="84" y="300"/>
                    <a:pt x="84" y="300"/>
                    <a:pt x="84" y="300"/>
                  </a:cubicBezTo>
                  <a:cubicBezTo>
                    <a:pt x="84" y="301"/>
                    <a:pt x="84" y="301"/>
                    <a:pt x="84" y="301"/>
                  </a:cubicBezTo>
                  <a:cubicBezTo>
                    <a:pt x="83" y="301"/>
                    <a:pt x="83" y="301"/>
                    <a:pt x="83" y="301"/>
                  </a:cubicBezTo>
                  <a:cubicBezTo>
                    <a:pt x="82" y="300"/>
                    <a:pt x="82" y="300"/>
                    <a:pt x="82" y="300"/>
                  </a:cubicBezTo>
                  <a:cubicBezTo>
                    <a:pt x="82" y="300"/>
                    <a:pt x="82" y="300"/>
                    <a:pt x="82" y="300"/>
                  </a:cubicBezTo>
                  <a:cubicBezTo>
                    <a:pt x="81" y="300"/>
                    <a:pt x="81" y="300"/>
                    <a:pt x="81" y="300"/>
                  </a:cubicBezTo>
                  <a:cubicBezTo>
                    <a:pt x="82" y="301"/>
                    <a:pt x="82" y="301"/>
                    <a:pt x="82" y="301"/>
                  </a:cubicBezTo>
                  <a:cubicBezTo>
                    <a:pt x="84" y="303"/>
                    <a:pt x="84" y="303"/>
                    <a:pt x="84" y="303"/>
                  </a:cubicBezTo>
                  <a:cubicBezTo>
                    <a:pt x="86" y="305"/>
                    <a:pt x="86" y="305"/>
                    <a:pt x="86" y="305"/>
                  </a:cubicBezTo>
                  <a:cubicBezTo>
                    <a:pt x="86" y="305"/>
                    <a:pt x="86" y="305"/>
                    <a:pt x="86" y="305"/>
                  </a:cubicBezTo>
                  <a:cubicBezTo>
                    <a:pt x="85" y="305"/>
                    <a:pt x="85" y="305"/>
                    <a:pt x="85" y="305"/>
                  </a:cubicBezTo>
                  <a:cubicBezTo>
                    <a:pt x="85" y="306"/>
                    <a:pt x="85" y="306"/>
                    <a:pt x="85" y="306"/>
                  </a:cubicBezTo>
                  <a:cubicBezTo>
                    <a:pt x="84" y="306"/>
                    <a:pt x="84" y="306"/>
                    <a:pt x="84" y="306"/>
                  </a:cubicBezTo>
                  <a:cubicBezTo>
                    <a:pt x="82" y="304"/>
                    <a:pt x="82" y="304"/>
                    <a:pt x="82" y="304"/>
                  </a:cubicBezTo>
                  <a:cubicBezTo>
                    <a:pt x="82" y="305"/>
                    <a:pt x="82" y="305"/>
                    <a:pt x="82" y="305"/>
                  </a:cubicBezTo>
                  <a:cubicBezTo>
                    <a:pt x="82" y="305"/>
                    <a:pt x="82" y="305"/>
                    <a:pt x="82" y="305"/>
                  </a:cubicBezTo>
                  <a:cubicBezTo>
                    <a:pt x="84" y="307"/>
                    <a:pt x="84" y="307"/>
                    <a:pt x="84" y="307"/>
                  </a:cubicBezTo>
                  <a:cubicBezTo>
                    <a:pt x="85" y="308"/>
                    <a:pt x="85" y="308"/>
                    <a:pt x="85" y="308"/>
                  </a:cubicBezTo>
                  <a:cubicBezTo>
                    <a:pt x="85" y="308"/>
                    <a:pt x="85" y="308"/>
                    <a:pt x="85" y="308"/>
                  </a:cubicBezTo>
                  <a:cubicBezTo>
                    <a:pt x="86" y="308"/>
                    <a:pt x="86" y="308"/>
                    <a:pt x="86" y="308"/>
                  </a:cubicBezTo>
                  <a:cubicBezTo>
                    <a:pt x="87" y="308"/>
                    <a:pt x="87" y="308"/>
                    <a:pt x="87" y="308"/>
                  </a:cubicBezTo>
                  <a:cubicBezTo>
                    <a:pt x="86" y="309"/>
                    <a:pt x="86" y="309"/>
                    <a:pt x="86" y="309"/>
                  </a:cubicBezTo>
                  <a:cubicBezTo>
                    <a:pt x="85" y="310"/>
                    <a:pt x="85" y="310"/>
                    <a:pt x="85" y="310"/>
                  </a:cubicBezTo>
                  <a:cubicBezTo>
                    <a:pt x="83" y="309"/>
                    <a:pt x="83" y="309"/>
                    <a:pt x="83" y="309"/>
                  </a:cubicBezTo>
                  <a:cubicBezTo>
                    <a:pt x="82" y="308"/>
                    <a:pt x="82" y="308"/>
                    <a:pt x="82" y="308"/>
                  </a:cubicBezTo>
                  <a:cubicBezTo>
                    <a:pt x="80" y="307"/>
                    <a:pt x="80" y="307"/>
                    <a:pt x="80" y="307"/>
                  </a:cubicBezTo>
                  <a:cubicBezTo>
                    <a:pt x="79" y="305"/>
                    <a:pt x="79" y="305"/>
                    <a:pt x="79" y="305"/>
                  </a:cubicBezTo>
                  <a:cubicBezTo>
                    <a:pt x="78" y="302"/>
                    <a:pt x="78" y="302"/>
                    <a:pt x="78" y="302"/>
                  </a:cubicBezTo>
                  <a:cubicBezTo>
                    <a:pt x="77" y="301"/>
                    <a:pt x="77" y="301"/>
                    <a:pt x="77" y="301"/>
                  </a:cubicBezTo>
                  <a:cubicBezTo>
                    <a:pt x="76" y="301"/>
                    <a:pt x="76" y="301"/>
                    <a:pt x="76" y="301"/>
                  </a:cubicBezTo>
                  <a:cubicBezTo>
                    <a:pt x="75" y="300"/>
                    <a:pt x="75" y="300"/>
                    <a:pt x="75" y="300"/>
                  </a:cubicBezTo>
                  <a:cubicBezTo>
                    <a:pt x="74" y="299"/>
                    <a:pt x="74" y="299"/>
                    <a:pt x="74" y="299"/>
                  </a:cubicBezTo>
                  <a:cubicBezTo>
                    <a:pt x="72" y="299"/>
                    <a:pt x="72" y="299"/>
                    <a:pt x="72" y="299"/>
                  </a:cubicBezTo>
                  <a:cubicBezTo>
                    <a:pt x="72" y="299"/>
                    <a:pt x="72" y="299"/>
                    <a:pt x="72" y="299"/>
                  </a:cubicBezTo>
                  <a:cubicBezTo>
                    <a:pt x="70" y="299"/>
                    <a:pt x="70" y="299"/>
                    <a:pt x="70" y="299"/>
                  </a:cubicBezTo>
                  <a:cubicBezTo>
                    <a:pt x="69" y="298"/>
                    <a:pt x="69" y="298"/>
                    <a:pt x="69" y="298"/>
                  </a:cubicBezTo>
                  <a:cubicBezTo>
                    <a:pt x="67" y="297"/>
                    <a:pt x="67" y="297"/>
                    <a:pt x="67" y="297"/>
                  </a:cubicBezTo>
                  <a:cubicBezTo>
                    <a:pt x="66" y="297"/>
                    <a:pt x="66" y="297"/>
                    <a:pt x="66" y="297"/>
                  </a:cubicBezTo>
                  <a:cubicBezTo>
                    <a:pt x="64" y="296"/>
                    <a:pt x="64" y="296"/>
                    <a:pt x="64" y="296"/>
                  </a:cubicBezTo>
                  <a:cubicBezTo>
                    <a:pt x="64" y="297"/>
                    <a:pt x="64" y="297"/>
                    <a:pt x="64" y="297"/>
                  </a:cubicBezTo>
                  <a:cubicBezTo>
                    <a:pt x="62" y="297"/>
                    <a:pt x="62" y="297"/>
                    <a:pt x="62" y="297"/>
                  </a:cubicBezTo>
                  <a:cubicBezTo>
                    <a:pt x="60" y="299"/>
                    <a:pt x="60" y="299"/>
                    <a:pt x="60" y="299"/>
                  </a:cubicBezTo>
                  <a:cubicBezTo>
                    <a:pt x="60" y="299"/>
                    <a:pt x="60" y="299"/>
                    <a:pt x="60" y="299"/>
                  </a:cubicBezTo>
                  <a:cubicBezTo>
                    <a:pt x="61" y="300"/>
                    <a:pt x="61" y="300"/>
                    <a:pt x="61" y="300"/>
                  </a:cubicBezTo>
                  <a:cubicBezTo>
                    <a:pt x="62" y="301"/>
                    <a:pt x="62" y="301"/>
                    <a:pt x="62" y="301"/>
                  </a:cubicBezTo>
                  <a:cubicBezTo>
                    <a:pt x="63" y="303"/>
                    <a:pt x="63" y="303"/>
                    <a:pt x="63" y="303"/>
                  </a:cubicBezTo>
                  <a:cubicBezTo>
                    <a:pt x="62" y="305"/>
                    <a:pt x="62" y="305"/>
                    <a:pt x="62" y="305"/>
                  </a:cubicBezTo>
                  <a:cubicBezTo>
                    <a:pt x="64" y="306"/>
                    <a:pt x="64" y="306"/>
                    <a:pt x="64" y="306"/>
                  </a:cubicBezTo>
                  <a:cubicBezTo>
                    <a:pt x="67" y="307"/>
                    <a:pt x="67" y="307"/>
                    <a:pt x="67" y="307"/>
                  </a:cubicBezTo>
                  <a:cubicBezTo>
                    <a:pt x="70" y="308"/>
                    <a:pt x="70" y="308"/>
                    <a:pt x="70" y="308"/>
                  </a:cubicBezTo>
                  <a:cubicBezTo>
                    <a:pt x="72" y="310"/>
                    <a:pt x="72" y="310"/>
                    <a:pt x="72" y="310"/>
                  </a:cubicBezTo>
                  <a:cubicBezTo>
                    <a:pt x="72" y="311"/>
                    <a:pt x="72" y="311"/>
                    <a:pt x="72" y="311"/>
                  </a:cubicBezTo>
                  <a:cubicBezTo>
                    <a:pt x="72" y="312"/>
                    <a:pt x="72" y="312"/>
                    <a:pt x="72" y="312"/>
                  </a:cubicBezTo>
                  <a:cubicBezTo>
                    <a:pt x="73" y="313"/>
                    <a:pt x="73" y="313"/>
                    <a:pt x="73" y="313"/>
                  </a:cubicBezTo>
                  <a:cubicBezTo>
                    <a:pt x="75" y="313"/>
                    <a:pt x="75" y="313"/>
                    <a:pt x="75" y="313"/>
                  </a:cubicBezTo>
                  <a:cubicBezTo>
                    <a:pt x="76" y="314"/>
                    <a:pt x="76" y="314"/>
                    <a:pt x="76" y="314"/>
                  </a:cubicBezTo>
                  <a:cubicBezTo>
                    <a:pt x="77" y="314"/>
                    <a:pt x="77" y="314"/>
                    <a:pt x="77" y="314"/>
                  </a:cubicBezTo>
                  <a:cubicBezTo>
                    <a:pt x="78" y="314"/>
                    <a:pt x="78" y="314"/>
                    <a:pt x="78" y="314"/>
                  </a:cubicBezTo>
                  <a:cubicBezTo>
                    <a:pt x="79" y="315"/>
                    <a:pt x="79" y="315"/>
                    <a:pt x="79" y="315"/>
                  </a:cubicBezTo>
                  <a:cubicBezTo>
                    <a:pt x="80" y="315"/>
                    <a:pt x="80" y="315"/>
                    <a:pt x="80" y="315"/>
                  </a:cubicBezTo>
                  <a:cubicBezTo>
                    <a:pt x="81" y="314"/>
                    <a:pt x="81" y="314"/>
                    <a:pt x="81" y="314"/>
                  </a:cubicBezTo>
                  <a:cubicBezTo>
                    <a:pt x="82" y="315"/>
                    <a:pt x="82" y="315"/>
                    <a:pt x="82" y="315"/>
                  </a:cubicBezTo>
                  <a:cubicBezTo>
                    <a:pt x="84" y="315"/>
                    <a:pt x="84" y="315"/>
                    <a:pt x="84" y="315"/>
                  </a:cubicBezTo>
                  <a:cubicBezTo>
                    <a:pt x="85" y="314"/>
                    <a:pt x="85" y="314"/>
                    <a:pt x="85" y="314"/>
                  </a:cubicBezTo>
                  <a:cubicBezTo>
                    <a:pt x="87" y="314"/>
                    <a:pt x="87" y="314"/>
                    <a:pt x="87" y="314"/>
                  </a:cubicBezTo>
                  <a:cubicBezTo>
                    <a:pt x="87" y="314"/>
                    <a:pt x="87" y="314"/>
                    <a:pt x="87" y="314"/>
                  </a:cubicBezTo>
                  <a:cubicBezTo>
                    <a:pt x="88" y="316"/>
                    <a:pt x="88" y="316"/>
                    <a:pt x="88" y="316"/>
                  </a:cubicBezTo>
                  <a:cubicBezTo>
                    <a:pt x="87" y="316"/>
                    <a:pt x="87" y="316"/>
                    <a:pt x="87" y="316"/>
                  </a:cubicBezTo>
                  <a:cubicBezTo>
                    <a:pt x="85" y="316"/>
                    <a:pt x="85" y="316"/>
                    <a:pt x="85" y="316"/>
                  </a:cubicBezTo>
                  <a:cubicBezTo>
                    <a:pt x="85" y="317"/>
                    <a:pt x="85" y="317"/>
                    <a:pt x="85" y="317"/>
                  </a:cubicBezTo>
                  <a:cubicBezTo>
                    <a:pt x="86" y="317"/>
                    <a:pt x="86" y="317"/>
                    <a:pt x="86" y="317"/>
                  </a:cubicBezTo>
                  <a:cubicBezTo>
                    <a:pt x="87" y="318"/>
                    <a:pt x="87" y="318"/>
                    <a:pt x="87" y="318"/>
                  </a:cubicBezTo>
                  <a:cubicBezTo>
                    <a:pt x="86" y="318"/>
                    <a:pt x="86" y="318"/>
                    <a:pt x="86" y="318"/>
                  </a:cubicBezTo>
                  <a:cubicBezTo>
                    <a:pt x="86" y="319"/>
                    <a:pt x="86" y="319"/>
                    <a:pt x="86" y="319"/>
                  </a:cubicBezTo>
                  <a:cubicBezTo>
                    <a:pt x="85" y="319"/>
                    <a:pt x="85" y="319"/>
                    <a:pt x="85" y="319"/>
                  </a:cubicBezTo>
                  <a:cubicBezTo>
                    <a:pt x="84" y="320"/>
                    <a:pt x="84" y="320"/>
                    <a:pt x="84" y="320"/>
                  </a:cubicBezTo>
                  <a:cubicBezTo>
                    <a:pt x="82" y="321"/>
                    <a:pt x="82" y="321"/>
                    <a:pt x="82" y="321"/>
                  </a:cubicBezTo>
                  <a:cubicBezTo>
                    <a:pt x="82" y="322"/>
                    <a:pt x="82" y="322"/>
                    <a:pt x="82" y="322"/>
                  </a:cubicBezTo>
                  <a:cubicBezTo>
                    <a:pt x="82" y="322"/>
                    <a:pt x="82" y="322"/>
                    <a:pt x="82" y="322"/>
                  </a:cubicBezTo>
                  <a:cubicBezTo>
                    <a:pt x="84" y="322"/>
                    <a:pt x="84" y="322"/>
                    <a:pt x="84" y="322"/>
                  </a:cubicBezTo>
                  <a:cubicBezTo>
                    <a:pt x="85" y="323"/>
                    <a:pt x="85" y="323"/>
                    <a:pt x="85" y="323"/>
                  </a:cubicBezTo>
                  <a:cubicBezTo>
                    <a:pt x="85" y="323"/>
                    <a:pt x="85" y="323"/>
                    <a:pt x="85" y="323"/>
                  </a:cubicBezTo>
                  <a:cubicBezTo>
                    <a:pt x="84" y="323"/>
                    <a:pt x="84" y="323"/>
                    <a:pt x="84" y="323"/>
                  </a:cubicBezTo>
                  <a:cubicBezTo>
                    <a:pt x="83" y="324"/>
                    <a:pt x="83" y="324"/>
                    <a:pt x="83" y="324"/>
                  </a:cubicBezTo>
                  <a:cubicBezTo>
                    <a:pt x="83" y="323"/>
                    <a:pt x="83" y="323"/>
                    <a:pt x="83" y="323"/>
                  </a:cubicBezTo>
                  <a:cubicBezTo>
                    <a:pt x="82" y="324"/>
                    <a:pt x="82" y="324"/>
                    <a:pt x="82" y="324"/>
                  </a:cubicBezTo>
                  <a:cubicBezTo>
                    <a:pt x="80" y="326"/>
                    <a:pt x="80" y="326"/>
                    <a:pt x="80" y="326"/>
                  </a:cubicBezTo>
                  <a:cubicBezTo>
                    <a:pt x="80" y="326"/>
                    <a:pt x="80" y="326"/>
                    <a:pt x="80" y="326"/>
                  </a:cubicBezTo>
                  <a:cubicBezTo>
                    <a:pt x="79" y="327"/>
                    <a:pt x="79" y="327"/>
                    <a:pt x="79" y="327"/>
                  </a:cubicBezTo>
                  <a:cubicBezTo>
                    <a:pt x="79" y="328"/>
                    <a:pt x="79" y="328"/>
                    <a:pt x="79" y="328"/>
                  </a:cubicBezTo>
                  <a:cubicBezTo>
                    <a:pt x="80" y="328"/>
                    <a:pt x="80" y="328"/>
                    <a:pt x="80" y="328"/>
                  </a:cubicBezTo>
                  <a:cubicBezTo>
                    <a:pt x="81" y="328"/>
                    <a:pt x="81" y="328"/>
                    <a:pt x="81" y="328"/>
                  </a:cubicBezTo>
                  <a:cubicBezTo>
                    <a:pt x="82" y="328"/>
                    <a:pt x="82" y="328"/>
                    <a:pt x="82" y="328"/>
                  </a:cubicBezTo>
                  <a:cubicBezTo>
                    <a:pt x="82" y="328"/>
                    <a:pt x="82" y="328"/>
                    <a:pt x="82" y="328"/>
                  </a:cubicBezTo>
                  <a:cubicBezTo>
                    <a:pt x="83" y="329"/>
                    <a:pt x="83" y="329"/>
                    <a:pt x="83" y="329"/>
                  </a:cubicBezTo>
                  <a:cubicBezTo>
                    <a:pt x="83" y="329"/>
                    <a:pt x="83" y="329"/>
                    <a:pt x="83" y="329"/>
                  </a:cubicBezTo>
                  <a:cubicBezTo>
                    <a:pt x="84" y="329"/>
                    <a:pt x="84" y="329"/>
                    <a:pt x="84" y="329"/>
                  </a:cubicBezTo>
                  <a:cubicBezTo>
                    <a:pt x="84" y="330"/>
                    <a:pt x="84" y="330"/>
                    <a:pt x="84" y="330"/>
                  </a:cubicBezTo>
                  <a:cubicBezTo>
                    <a:pt x="83" y="330"/>
                    <a:pt x="83" y="330"/>
                    <a:pt x="83" y="330"/>
                  </a:cubicBezTo>
                  <a:cubicBezTo>
                    <a:pt x="81" y="330"/>
                    <a:pt x="81" y="330"/>
                    <a:pt x="81" y="330"/>
                  </a:cubicBezTo>
                  <a:cubicBezTo>
                    <a:pt x="81" y="331"/>
                    <a:pt x="81" y="331"/>
                    <a:pt x="81" y="331"/>
                  </a:cubicBezTo>
                  <a:cubicBezTo>
                    <a:pt x="83" y="331"/>
                    <a:pt x="83" y="331"/>
                    <a:pt x="83" y="331"/>
                  </a:cubicBezTo>
                  <a:cubicBezTo>
                    <a:pt x="84" y="332"/>
                    <a:pt x="84" y="332"/>
                    <a:pt x="84" y="332"/>
                  </a:cubicBezTo>
                  <a:cubicBezTo>
                    <a:pt x="85" y="333"/>
                    <a:pt x="85" y="333"/>
                    <a:pt x="85" y="333"/>
                  </a:cubicBezTo>
                  <a:cubicBezTo>
                    <a:pt x="84" y="333"/>
                    <a:pt x="84" y="333"/>
                    <a:pt x="84" y="333"/>
                  </a:cubicBezTo>
                  <a:cubicBezTo>
                    <a:pt x="83" y="332"/>
                    <a:pt x="83" y="332"/>
                    <a:pt x="83" y="332"/>
                  </a:cubicBezTo>
                  <a:cubicBezTo>
                    <a:pt x="83" y="333"/>
                    <a:pt x="83" y="333"/>
                    <a:pt x="83" y="333"/>
                  </a:cubicBezTo>
                  <a:cubicBezTo>
                    <a:pt x="82" y="333"/>
                    <a:pt x="82" y="333"/>
                    <a:pt x="82" y="333"/>
                  </a:cubicBezTo>
                  <a:cubicBezTo>
                    <a:pt x="81" y="332"/>
                    <a:pt x="81" y="332"/>
                    <a:pt x="81" y="332"/>
                  </a:cubicBezTo>
                  <a:cubicBezTo>
                    <a:pt x="80" y="332"/>
                    <a:pt x="80" y="332"/>
                    <a:pt x="80" y="332"/>
                  </a:cubicBezTo>
                  <a:cubicBezTo>
                    <a:pt x="79" y="332"/>
                    <a:pt x="79" y="332"/>
                    <a:pt x="79" y="332"/>
                  </a:cubicBezTo>
                  <a:cubicBezTo>
                    <a:pt x="79" y="331"/>
                    <a:pt x="79" y="331"/>
                    <a:pt x="79" y="331"/>
                  </a:cubicBezTo>
                  <a:cubicBezTo>
                    <a:pt x="79" y="331"/>
                    <a:pt x="79" y="331"/>
                    <a:pt x="79" y="331"/>
                  </a:cubicBezTo>
                  <a:cubicBezTo>
                    <a:pt x="78" y="329"/>
                    <a:pt x="78" y="329"/>
                    <a:pt x="78" y="329"/>
                  </a:cubicBezTo>
                  <a:cubicBezTo>
                    <a:pt x="78" y="329"/>
                    <a:pt x="78" y="329"/>
                    <a:pt x="78" y="329"/>
                  </a:cubicBezTo>
                  <a:cubicBezTo>
                    <a:pt x="77" y="329"/>
                    <a:pt x="77" y="329"/>
                    <a:pt x="77" y="329"/>
                  </a:cubicBezTo>
                  <a:cubicBezTo>
                    <a:pt x="77" y="330"/>
                    <a:pt x="77" y="330"/>
                    <a:pt x="77" y="330"/>
                  </a:cubicBezTo>
                  <a:cubicBezTo>
                    <a:pt x="76" y="334"/>
                    <a:pt x="76" y="334"/>
                    <a:pt x="76" y="334"/>
                  </a:cubicBezTo>
                  <a:cubicBezTo>
                    <a:pt x="75" y="335"/>
                    <a:pt x="75" y="335"/>
                    <a:pt x="75" y="335"/>
                  </a:cubicBezTo>
                  <a:cubicBezTo>
                    <a:pt x="76" y="336"/>
                    <a:pt x="76" y="336"/>
                    <a:pt x="76" y="336"/>
                  </a:cubicBezTo>
                  <a:cubicBezTo>
                    <a:pt x="76" y="336"/>
                    <a:pt x="76" y="336"/>
                    <a:pt x="76" y="336"/>
                  </a:cubicBezTo>
                  <a:cubicBezTo>
                    <a:pt x="78" y="335"/>
                    <a:pt x="78" y="335"/>
                    <a:pt x="78" y="335"/>
                  </a:cubicBezTo>
                  <a:cubicBezTo>
                    <a:pt x="78" y="335"/>
                    <a:pt x="78" y="335"/>
                    <a:pt x="78" y="335"/>
                  </a:cubicBezTo>
                  <a:cubicBezTo>
                    <a:pt x="77" y="336"/>
                    <a:pt x="77" y="336"/>
                    <a:pt x="77" y="336"/>
                  </a:cubicBezTo>
                  <a:cubicBezTo>
                    <a:pt x="76" y="337"/>
                    <a:pt x="76" y="337"/>
                    <a:pt x="76" y="337"/>
                  </a:cubicBezTo>
                  <a:cubicBezTo>
                    <a:pt x="76" y="337"/>
                    <a:pt x="76" y="337"/>
                    <a:pt x="76" y="337"/>
                  </a:cubicBezTo>
                  <a:cubicBezTo>
                    <a:pt x="75" y="338"/>
                    <a:pt x="75" y="338"/>
                    <a:pt x="75" y="338"/>
                  </a:cubicBezTo>
                  <a:cubicBezTo>
                    <a:pt x="75" y="339"/>
                    <a:pt x="75" y="339"/>
                    <a:pt x="75" y="339"/>
                  </a:cubicBezTo>
                  <a:cubicBezTo>
                    <a:pt x="73" y="339"/>
                    <a:pt x="73" y="339"/>
                    <a:pt x="73" y="339"/>
                  </a:cubicBezTo>
                  <a:cubicBezTo>
                    <a:pt x="71" y="339"/>
                    <a:pt x="71" y="339"/>
                    <a:pt x="71" y="339"/>
                  </a:cubicBezTo>
                  <a:cubicBezTo>
                    <a:pt x="70" y="339"/>
                    <a:pt x="70" y="339"/>
                    <a:pt x="70" y="339"/>
                  </a:cubicBezTo>
                  <a:cubicBezTo>
                    <a:pt x="69" y="338"/>
                    <a:pt x="69" y="338"/>
                    <a:pt x="69" y="338"/>
                  </a:cubicBezTo>
                  <a:cubicBezTo>
                    <a:pt x="67" y="338"/>
                    <a:pt x="67" y="338"/>
                    <a:pt x="67" y="338"/>
                  </a:cubicBezTo>
                  <a:cubicBezTo>
                    <a:pt x="66" y="339"/>
                    <a:pt x="66" y="339"/>
                    <a:pt x="66" y="339"/>
                  </a:cubicBezTo>
                  <a:cubicBezTo>
                    <a:pt x="64" y="340"/>
                    <a:pt x="64" y="340"/>
                    <a:pt x="64" y="340"/>
                  </a:cubicBezTo>
                  <a:cubicBezTo>
                    <a:pt x="62" y="340"/>
                    <a:pt x="62" y="340"/>
                    <a:pt x="62" y="340"/>
                  </a:cubicBezTo>
                  <a:cubicBezTo>
                    <a:pt x="62" y="341"/>
                    <a:pt x="62" y="341"/>
                    <a:pt x="62" y="341"/>
                  </a:cubicBezTo>
                  <a:cubicBezTo>
                    <a:pt x="64" y="340"/>
                    <a:pt x="64" y="340"/>
                    <a:pt x="64" y="340"/>
                  </a:cubicBezTo>
                  <a:cubicBezTo>
                    <a:pt x="65" y="340"/>
                    <a:pt x="65" y="340"/>
                    <a:pt x="65" y="340"/>
                  </a:cubicBezTo>
                  <a:cubicBezTo>
                    <a:pt x="64" y="341"/>
                    <a:pt x="64" y="341"/>
                    <a:pt x="64" y="341"/>
                  </a:cubicBezTo>
                  <a:cubicBezTo>
                    <a:pt x="63" y="342"/>
                    <a:pt x="63" y="342"/>
                    <a:pt x="63" y="342"/>
                  </a:cubicBezTo>
                  <a:cubicBezTo>
                    <a:pt x="64" y="342"/>
                    <a:pt x="64" y="342"/>
                    <a:pt x="64" y="342"/>
                  </a:cubicBezTo>
                  <a:cubicBezTo>
                    <a:pt x="65" y="343"/>
                    <a:pt x="65" y="343"/>
                    <a:pt x="65" y="343"/>
                  </a:cubicBezTo>
                  <a:cubicBezTo>
                    <a:pt x="66" y="344"/>
                    <a:pt x="66" y="344"/>
                    <a:pt x="66" y="344"/>
                  </a:cubicBezTo>
                  <a:cubicBezTo>
                    <a:pt x="67" y="344"/>
                    <a:pt x="67" y="344"/>
                    <a:pt x="67" y="344"/>
                  </a:cubicBezTo>
                  <a:cubicBezTo>
                    <a:pt x="69" y="344"/>
                    <a:pt x="69" y="344"/>
                    <a:pt x="69" y="344"/>
                  </a:cubicBezTo>
                  <a:cubicBezTo>
                    <a:pt x="69" y="344"/>
                    <a:pt x="69" y="344"/>
                    <a:pt x="69" y="344"/>
                  </a:cubicBezTo>
                  <a:cubicBezTo>
                    <a:pt x="71" y="344"/>
                    <a:pt x="71" y="344"/>
                    <a:pt x="71" y="344"/>
                  </a:cubicBezTo>
                  <a:cubicBezTo>
                    <a:pt x="72" y="343"/>
                    <a:pt x="72" y="343"/>
                    <a:pt x="72" y="343"/>
                  </a:cubicBezTo>
                  <a:cubicBezTo>
                    <a:pt x="71" y="342"/>
                    <a:pt x="71" y="342"/>
                    <a:pt x="71" y="342"/>
                  </a:cubicBezTo>
                  <a:cubicBezTo>
                    <a:pt x="70" y="342"/>
                    <a:pt x="70" y="342"/>
                    <a:pt x="70" y="342"/>
                  </a:cubicBezTo>
                  <a:cubicBezTo>
                    <a:pt x="71" y="341"/>
                    <a:pt x="71" y="341"/>
                    <a:pt x="71" y="341"/>
                  </a:cubicBezTo>
                  <a:cubicBezTo>
                    <a:pt x="73" y="341"/>
                    <a:pt x="73" y="341"/>
                    <a:pt x="73" y="341"/>
                  </a:cubicBezTo>
                  <a:cubicBezTo>
                    <a:pt x="74" y="340"/>
                    <a:pt x="74" y="340"/>
                    <a:pt x="74" y="340"/>
                  </a:cubicBezTo>
                  <a:cubicBezTo>
                    <a:pt x="75" y="341"/>
                    <a:pt x="75" y="341"/>
                    <a:pt x="75" y="341"/>
                  </a:cubicBezTo>
                  <a:cubicBezTo>
                    <a:pt x="75" y="341"/>
                    <a:pt x="75" y="341"/>
                    <a:pt x="75" y="341"/>
                  </a:cubicBezTo>
                  <a:cubicBezTo>
                    <a:pt x="75" y="341"/>
                    <a:pt x="75" y="341"/>
                    <a:pt x="75" y="341"/>
                  </a:cubicBezTo>
                  <a:cubicBezTo>
                    <a:pt x="74" y="342"/>
                    <a:pt x="74" y="342"/>
                    <a:pt x="74" y="342"/>
                  </a:cubicBezTo>
                  <a:cubicBezTo>
                    <a:pt x="74" y="343"/>
                    <a:pt x="74" y="343"/>
                    <a:pt x="74" y="343"/>
                  </a:cubicBezTo>
                  <a:cubicBezTo>
                    <a:pt x="72" y="344"/>
                    <a:pt x="72" y="344"/>
                    <a:pt x="72" y="344"/>
                  </a:cubicBezTo>
                  <a:cubicBezTo>
                    <a:pt x="72" y="345"/>
                    <a:pt x="72" y="345"/>
                    <a:pt x="72" y="345"/>
                  </a:cubicBezTo>
                  <a:cubicBezTo>
                    <a:pt x="72" y="346"/>
                    <a:pt x="72" y="346"/>
                    <a:pt x="72" y="346"/>
                  </a:cubicBezTo>
                  <a:cubicBezTo>
                    <a:pt x="76" y="348"/>
                    <a:pt x="76" y="348"/>
                    <a:pt x="76" y="348"/>
                  </a:cubicBezTo>
                  <a:cubicBezTo>
                    <a:pt x="77" y="350"/>
                    <a:pt x="77" y="350"/>
                    <a:pt x="77" y="350"/>
                  </a:cubicBezTo>
                  <a:cubicBezTo>
                    <a:pt x="77" y="350"/>
                    <a:pt x="77" y="350"/>
                    <a:pt x="77" y="350"/>
                  </a:cubicBezTo>
                  <a:cubicBezTo>
                    <a:pt x="76" y="350"/>
                    <a:pt x="76" y="350"/>
                    <a:pt x="76" y="350"/>
                  </a:cubicBezTo>
                  <a:cubicBezTo>
                    <a:pt x="76" y="350"/>
                    <a:pt x="76" y="350"/>
                    <a:pt x="76" y="350"/>
                  </a:cubicBezTo>
                  <a:cubicBezTo>
                    <a:pt x="74" y="349"/>
                    <a:pt x="74" y="349"/>
                    <a:pt x="74" y="349"/>
                  </a:cubicBezTo>
                  <a:cubicBezTo>
                    <a:pt x="72" y="348"/>
                    <a:pt x="72" y="348"/>
                    <a:pt x="72" y="348"/>
                  </a:cubicBezTo>
                  <a:cubicBezTo>
                    <a:pt x="72" y="347"/>
                    <a:pt x="72" y="347"/>
                    <a:pt x="72" y="347"/>
                  </a:cubicBezTo>
                  <a:cubicBezTo>
                    <a:pt x="70" y="347"/>
                    <a:pt x="70" y="347"/>
                    <a:pt x="70" y="347"/>
                  </a:cubicBezTo>
                  <a:cubicBezTo>
                    <a:pt x="69" y="348"/>
                    <a:pt x="69" y="348"/>
                    <a:pt x="69" y="348"/>
                  </a:cubicBezTo>
                  <a:cubicBezTo>
                    <a:pt x="68" y="348"/>
                    <a:pt x="68" y="348"/>
                    <a:pt x="68" y="348"/>
                  </a:cubicBezTo>
                  <a:cubicBezTo>
                    <a:pt x="65" y="346"/>
                    <a:pt x="65" y="346"/>
                    <a:pt x="65" y="346"/>
                  </a:cubicBezTo>
                  <a:cubicBezTo>
                    <a:pt x="65" y="345"/>
                    <a:pt x="65" y="345"/>
                    <a:pt x="65" y="345"/>
                  </a:cubicBezTo>
                  <a:cubicBezTo>
                    <a:pt x="64" y="344"/>
                    <a:pt x="64" y="344"/>
                    <a:pt x="64" y="344"/>
                  </a:cubicBezTo>
                  <a:cubicBezTo>
                    <a:pt x="63" y="344"/>
                    <a:pt x="63" y="344"/>
                    <a:pt x="63" y="344"/>
                  </a:cubicBezTo>
                  <a:cubicBezTo>
                    <a:pt x="64" y="345"/>
                    <a:pt x="64" y="345"/>
                    <a:pt x="64" y="345"/>
                  </a:cubicBezTo>
                  <a:cubicBezTo>
                    <a:pt x="64" y="347"/>
                    <a:pt x="64" y="347"/>
                    <a:pt x="64" y="347"/>
                  </a:cubicBezTo>
                  <a:cubicBezTo>
                    <a:pt x="64" y="347"/>
                    <a:pt x="64" y="347"/>
                    <a:pt x="64" y="347"/>
                  </a:cubicBezTo>
                  <a:cubicBezTo>
                    <a:pt x="62" y="346"/>
                    <a:pt x="62" y="346"/>
                    <a:pt x="62" y="346"/>
                  </a:cubicBezTo>
                  <a:cubicBezTo>
                    <a:pt x="61" y="343"/>
                    <a:pt x="61" y="343"/>
                    <a:pt x="61" y="343"/>
                  </a:cubicBezTo>
                  <a:cubicBezTo>
                    <a:pt x="59" y="343"/>
                    <a:pt x="59" y="343"/>
                    <a:pt x="59" y="343"/>
                  </a:cubicBezTo>
                  <a:cubicBezTo>
                    <a:pt x="58" y="343"/>
                    <a:pt x="58" y="343"/>
                    <a:pt x="58" y="343"/>
                  </a:cubicBezTo>
                  <a:cubicBezTo>
                    <a:pt x="58" y="344"/>
                    <a:pt x="58" y="344"/>
                    <a:pt x="58" y="344"/>
                  </a:cubicBezTo>
                  <a:cubicBezTo>
                    <a:pt x="59" y="344"/>
                    <a:pt x="59" y="344"/>
                    <a:pt x="59" y="344"/>
                  </a:cubicBezTo>
                  <a:cubicBezTo>
                    <a:pt x="60" y="346"/>
                    <a:pt x="60" y="346"/>
                    <a:pt x="60" y="346"/>
                  </a:cubicBezTo>
                  <a:cubicBezTo>
                    <a:pt x="62" y="348"/>
                    <a:pt x="62" y="348"/>
                    <a:pt x="62" y="348"/>
                  </a:cubicBezTo>
                  <a:cubicBezTo>
                    <a:pt x="63" y="348"/>
                    <a:pt x="63" y="348"/>
                    <a:pt x="63" y="348"/>
                  </a:cubicBezTo>
                  <a:cubicBezTo>
                    <a:pt x="64" y="348"/>
                    <a:pt x="64" y="348"/>
                    <a:pt x="64" y="348"/>
                  </a:cubicBezTo>
                  <a:cubicBezTo>
                    <a:pt x="65" y="348"/>
                    <a:pt x="65" y="348"/>
                    <a:pt x="65" y="348"/>
                  </a:cubicBezTo>
                  <a:cubicBezTo>
                    <a:pt x="65" y="349"/>
                    <a:pt x="65" y="349"/>
                    <a:pt x="65" y="349"/>
                  </a:cubicBezTo>
                  <a:cubicBezTo>
                    <a:pt x="62" y="349"/>
                    <a:pt x="62" y="349"/>
                    <a:pt x="62" y="349"/>
                  </a:cubicBezTo>
                  <a:cubicBezTo>
                    <a:pt x="61" y="348"/>
                    <a:pt x="61" y="348"/>
                    <a:pt x="61" y="348"/>
                  </a:cubicBezTo>
                  <a:cubicBezTo>
                    <a:pt x="59" y="347"/>
                    <a:pt x="59" y="347"/>
                    <a:pt x="59" y="347"/>
                  </a:cubicBezTo>
                  <a:cubicBezTo>
                    <a:pt x="59" y="347"/>
                    <a:pt x="59" y="347"/>
                    <a:pt x="59" y="347"/>
                  </a:cubicBezTo>
                  <a:cubicBezTo>
                    <a:pt x="58" y="348"/>
                    <a:pt x="58" y="348"/>
                    <a:pt x="58" y="348"/>
                  </a:cubicBezTo>
                  <a:cubicBezTo>
                    <a:pt x="58" y="349"/>
                    <a:pt x="58" y="349"/>
                    <a:pt x="58" y="349"/>
                  </a:cubicBezTo>
                  <a:cubicBezTo>
                    <a:pt x="57" y="350"/>
                    <a:pt x="57" y="350"/>
                    <a:pt x="57" y="350"/>
                  </a:cubicBezTo>
                  <a:cubicBezTo>
                    <a:pt x="57" y="350"/>
                    <a:pt x="57" y="350"/>
                    <a:pt x="57" y="350"/>
                  </a:cubicBezTo>
                  <a:cubicBezTo>
                    <a:pt x="57" y="351"/>
                    <a:pt x="57" y="351"/>
                    <a:pt x="57" y="351"/>
                  </a:cubicBezTo>
                  <a:cubicBezTo>
                    <a:pt x="56" y="351"/>
                    <a:pt x="56" y="351"/>
                    <a:pt x="56" y="351"/>
                  </a:cubicBezTo>
                  <a:cubicBezTo>
                    <a:pt x="55" y="352"/>
                    <a:pt x="55" y="352"/>
                    <a:pt x="55" y="352"/>
                  </a:cubicBezTo>
                  <a:cubicBezTo>
                    <a:pt x="53" y="354"/>
                    <a:pt x="53" y="354"/>
                    <a:pt x="53" y="354"/>
                  </a:cubicBezTo>
                  <a:cubicBezTo>
                    <a:pt x="53" y="355"/>
                    <a:pt x="53" y="355"/>
                    <a:pt x="53" y="355"/>
                  </a:cubicBezTo>
                  <a:cubicBezTo>
                    <a:pt x="54" y="355"/>
                    <a:pt x="54" y="355"/>
                    <a:pt x="54" y="355"/>
                  </a:cubicBezTo>
                  <a:cubicBezTo>
                    <a:pt x="55" y="355"/>
                    <a:pt x="55" y="355"/>
                    <a:pt x="55" y="355"/>
                  </a:cubicBezTo>
                  <a:cubicBezTo>
                    <a:pt x="57" y="353"/>
                    <a:pt x="57" y="353"/>
                    <a:pt x="57" y="353"/>
                  </a:cubicBezTo>
                  <a:cubicBezTo>
                    <a:pt x="58" y="352"/>
                    <a:pt x="58" y="352"/>
                    <a:pt x="58" y="352"/>
                  </a:cubicBezTo>
                  <a:cubicBezTo>
                    <a:pt x="59" y="352"/>
                    <a:pt x="59" y="352"/>
                    <a:pt x="59" y="352"/>
                  </a:cubicBezTo>
                  <a:cubicBezTo>
                    <a:pt x="61" y="352"/>
                    <a:pt x="61" y="352"/>
                    <a:pt x="61" y="352"/>
                  </a:cubicBezTo>
                  <a:cubicBezTo>
                    <a:pt x="62" y="351"/>
                    <a:pt x="62" y="351"/>
                    <a:pt x="62" y="351"/>
                  </a:cubicBezTo>
                  <a:cubicBezTo>
                    <a:pt x="63" y="351"/>
                    <a:pt x="63" y="351"/>
                    <a:pt x="63" y="351"/>
                  </a:cubicBezTo>
                  <a:cubicBezTo>
                    <a:pt x="63" y="352"/>
                    <a:pt x="63" y="352"/>
                    <a:pt x="63" y="352"/>
                  </a:cubicBezTo>
                  <a:cubicBezTo>
                    <a:pt x="64" y="352"/>
                    <a:pt x="64" y="352"/>
                    <a:pt x="64" y="352"/>
                  </a:cubicBezTo>
                  <a:cubicBezTo>
                    <a:pt x="65" y="352"/>
                    <a:pt x="65" y="352"/>
                    <a:pt x="65" y="352"/>
                  </a:cubicBezTo>
                  <a:cubicBezTo>
                    <a:pt x="67" y="354"/>
                    <a:pt x="67" y="354"/>
                    <a:pt x="67" y="354"/>
                  </a:cubicBezTo>
                  <a:cubicBezTo>
                    <a:pt x="68" y="355"/>
                    <a:pt x="68" y="355"/>
                    <a:pt x="68" y="355"/>
                  </a:cubicBezTo>
                  <a:cubicBezTo>
                    <a:pt x="69" y="354"/>
                    <a:pt x="69" y="354"/>
                    <a:pt x="69" y="354"/>
                  </a:cubicBezTo>
                  <a:cubicBezTo>
                    <a:pt x="70" y="353"/>
                    <a:pt x="70" y="353"/>
                    <a:pt x="70" y="353"/>
                  </a:cubicBezTo>
                  <a:cubicBezTo>
                    <a:pt x="70" y="352"/>
                    <a:pt x="70" y="352"/>
                    <a:pt x="70" y="352"/>
                  </a:cubicBezTo>
                  <a:cubicBezTo>
                    <a:pt x="70" y="351"/>
                    <a:pt x="70" y="351"/>
                    <a:pt x="70" y="351"/>
                  </a:cubicBezTo>
                  <a:cubicBezTo>
                    <a:pt x="70" y="350"/>
                    <a:pt x="70" y="350"/>
                    <a:pt x="70" y="350"/>
                  </a:cubicBezTo>
                  <a:cubicBezTo>
                    <a:pt x="70" y="350"/>
                    <a:pt x="70" y="350"/>
                    <a:pt x="70" y="350"/>
                  </a:cubicBezTo>
                  <a:cubicBezTo>
                    <a:pt x="71" y="350"/>
                    <a:pt x="71" y="350"/>
                    <a:pt x="71" y="350"/>
                  </a:cubicBezTo>
                  <a:cubicBezTo>
                    <a:pt x="72" y="350"/>
                    <a:pt x="72" y="350"/>
                    <a:pt x="72" y="350"/>
                  </a:cubicBezTo>
                  <a:cubicBezTo>
                    <a:pt x="73" y="350"/>
                    <a:pt x="73" y="350"/>
                    <a:pt x="73" y="350"/>
                  </a:cubicBezTo>
                  <a:cubicBezTo>
                    <a:pt x="73" y="351"/>
                    <a:pt x="73" y="351"/>
                    <a:pt x="73" y="351"/>
                  </a:cubicBezTo>
                  <a:cubicBezTo>
                    <a:pt x="73" y="351"/>
                    <a:pt x="73" y="351"/>
                    <a:pt x="73" y="351"/>
                  </a:cubicBezTo>
                  <a:cubicBezTo>
                    <a:pt x="72" y="351"/>
                    <a:pt x="72" y="351"/>
                    <a:pt x="72" y="351"/>
                  </a:cubicBezTo>
                  <a:cubicBezTo>
                    <a:pt x="71" y="352"/>
                    <a:pt x="71" y="352"/>
                    <a:pt x="71" y="352"/>
                  </a:cubicBezTo>
                  <a:cubicBezTo>
                    <a:pt x="71" y="353"/>
                    <a:pt x="71" y="353"/>
                    <a:pt x="71" y="353"/>
                  </a:cubicBezTo>
                  <a:cubicBezTo>
                    <a:pt x="72" y="353"/>
                    <a:pt x="72" y="353"/>
                    <a:pt x="72" y="353"/>
                  </a:cubicBezTo>
                  <a:cubicBezTo>
                    <a:pt x="75" y="353"/>
                    <a:pt x="75" y="353"/>
                    <a:pt x="75" y="353"/>
                  </a:cubicBezTo>
                  <a:cubicBezTo>
                    <a:pt x="75" y="353"/>
                    <a:pt x="75" y="353"/>
                    <a:pt x="75" y="353"/>
                  </a:cubicBezTo>
                  <a:cubicBezTo>
                    <a:pt x="75" y="352"/>
                    <a:pt x="75" y="352"/>
                    <a:pt x="75" y="352"/>
                  </a:cubicBezTo>
                  <a:cubicBezTo>
                    <a:pt x="75" y="352"/>
                    <a:pt x="75" y="352"/>
                    <a:pt x="75" y="352"/>
                  </a:cubicBezTo>
                  <a:cubicBezTo>
                    <a:pt x="76" y="351"/>
                    <a:pt x="76" y="351"/>
                    <a:pt x="76" y="351"/>
                  </a:cubicBezTo>
                  <a:cubicBezTo>
                    <a:pt x="78" y="352"/>
                    <a:pt x="78" y="352"/>
                    <a:pt x="78" y="352"/>
                  </a:cubicBezTo>
                  <a:cubicBezTo>
                    <a:pt x="78" y="353"/>
                    <a:pt x="78" y="353"/>
                    <a:pt x="78" y="353"/>
                  </a:cubicBezTo>
                  <a:cubicBezTo>
                    <a:pt x="77" y="354"/>
                    <a:pt x="77" y="354"/>
                    <a:pt x="77" y="354"/>
                  </a:cubicBezTo>
                  <a:cubicBezTo>
                    <a:pt x="75" y="354"/>
                    <a:pt x="75" y="354"/>
                    <a:pt x="75" y="354"/>
                  </a:cubicBezTo>
                  <a:cubicBezTo>
                    <a:pt x="72" y="354"/>
                    <a:pt x="72" y="354"/>
                    <a:pt x="72" y="354"/>
                  </a:cubicBezTo>
                  <a:cubicBezTo>
                    <a:pt x="72" y="354"/>
                    <a:pt x="72" y="354"/>
                    <a:pt x="72" y="354"/>
                  </a:cubicBezTo>
                  <a:cubicBezTo>
                    <a:pt x="71" y="355"/>
                    <a:pt x="71" y="355"/>
                    <a:pt x="71" y="355"/>
                  </a:cubicBezTo>
                  <a:cubicBezTo>
                    <a:pt x="73" y="357"/>
                    <a:pt x="73" y="357"/>
                    <a:pt x="73" y="357"/>
                  </a:cubicBezTo>
                  <a:cubicBezTo>
                    <a:pt x="75" y="359"/>
                    <a:pt x="75" y="359"/>
                    <a:pt x="75" y="359"/>
                  </a:cubicBezTo>
                  <a:cubicBezTo>
                    <a:pt x="76" y="359"/>
                    <a:pt x="76" y="359"/>
                    <a:pt x="76" y="359"/>
                  </a:cubicBezTo>
                  <a:cubicBezTo>
                    <a:pt x="77" y="358"/>
                    <a:pt x="77" y="358"/>
                    <a:pt x="77" y="358"/>
                  </a:cubicBezTo>
                  <a:cubicBezTo>
                    <a:pt x="78" y="358"/>
                    <a:pt x="78" y="358"/>
                    <a:pt x="78" y="358"/>
                  </a:cubicBezTo>
                  <a:cubicBezTo>
                    <a:pt x="79" y="359"/>
                    <a:pt x="79" y="359"/>
                    <a:pt x="79" y="359"/>
                  </a:cubicBezTo>
                  <a:cubicBezTo>
                    <a:pt x="78" y="359"/>
                    <a:pt x="78" y="359"/>
                    <a:pt x="78" y="359"/>
                  </a:cubicBezTo>
                  <a:cubicBezTo>
                    <a:pt x="77" y="359"/>
                    <a:pt x="77" y="359"/>
                    <a:pt x="77" y="359"/>
                  </a:cubicBezTo>
                  <a:cubicBezTo>
                    <a:pt x="76" y="360"/>
                    <a:pt x="76" y="360"/>
                    <a:pt x="76" y="360"/>
                  </a:cubicBezTo>
                  <a:cubicBezTo>
                    <a:pt x="74" y="359"/>
                    <a:pt x="74" y="359"/>
                    <a:pt x="74" y="359"/>
                  </a:cubicBezTo>
                  <a:cubicBezTo>
                    <a:pt x="72" y="358"/>
                    <a:pt x="72" y="358"/>
                    <a:pt x="72" y="358"/>
                  </a:cubicBezTo>
                  <a:cubicBezTo>
                    <a:pt x="70" y="356"/>
                    <a:pt x="70" y="356"/>
                    <a:pt x="70" y="356"/>
                  </a:cubicBezTo>
                  <a:cubicBezTo>
                    <a:pt x="69" y="356"/>
                    <a:pt x="69" y="356"/>
                    <a:pt x="69" y="356"/>
                  </a:cubicBezTo>
                  <a:cubicBezTo>
                    <a:pt x="67" y="356"/>
                    <a:pt x="67" y="356"/>
                    <a:pt x="67" y="356"/>
                  </a:cubicBezTo>
                  <a:cubicBezTo>
                    <a:pt x="65" y="354"/>
                    <a:pt x="65" y="354"/>
                    <a:pt x="65" y="354"/>
                  </a:cubicBezTo>
                  <a:cubicBezTo>
                    <a:pt x="64" y="354"/>
                    <a:pt x="64" y="354"/>
                    <a:pt x="64" y="354"/>
                  </a:cubicBezTo>
                  <a:cubicBezTo>
                    <a:pt x="63" y="353"/>
                    <a:pt x="63" y="353"/>
                    <a:pt x="63" y="353"/>
                  </a:cubicBezTo>
                  <a:cubicBezTo>
                    <a:pt x="62" y="353"/>
                    <a:pt x="62" y="353"/>
                    <a:pt x="62" y="353"/>
                  </a:cubicBezTo>
                  <a:cubicBezTo>
                    <a:pt x="61" y="353"/>
                    <a:pt x="61" y="353"/>
                    <a:pt x="61" y="353"/>
                  </a:cubicBezTo>
                  <a:cubicBezTo>
                    <a:pt x="60" y="354"/>
                    <a:pt x="60" y="354"/>
                    <a:pt x="60" y="354"/>
                  </a:cubicBezTo>
                  <a:cubicBezTo>
                    <a:pt x="59" y="353"/>
                    <a:pt x="59" y="353"/>
                    <a:pt x="59" y="353"/>
                  </a:cubicBezTo>
                  <a:cubicBezTo>
                    <a:pt x="58" y="353"/>
                    <a:pt x="58" y="353"/>
                    <a:pt x="58" y="353"/>
                  </a:cubicBezTo>
                  <a:cubicBezTo>
                    <a:pt x="57" y="354"/>
                    <a:pt x="57" y="354"/>
                    <a:pt x="57" y="354"/>
                  </a:cubicBezTo>
                  <a:cubicBezTo>
                    <a:pt x="56" y="356"/>
                    <a:pt x="56" y="356"/>
                    <a:pt x="56" y="356"/>
                  </a:cubicBezTo>
                  <a:cubicBezTo>
                    <a:pt x="54" y="356"/>
                    <a:pt x="54" y="356"/>
                    <a:pt x="54" y="356"/>
                  </a:cubicBezTo>
                  <a:cubicBezTo>
                    <a:pt x="53" y="357"/>
                    <a:pt x="53" y="357"/>
                    <a:pt x="53" y="357"/>
                  </a:cubicBezTo>
                  <a:cubicBezTo>
                    <a:pt x="52" y="358"/>
                    <a:pt x="52" y="358"/>
                    <a:pt x="52" y="358"/>
                  </a:cubicBezTo>
                  <a:cubicBezTo>
                    <a:pt x="51" y="359"/>
                    <a:pt x="51" y="359"/>
                    <a:pt x="51" y="359"/>
                  </a:cubicBezTo>
                  <a:cubicBezTo>
                    <a:pt x="51" y="361"/>
                    <a:pt x="51" y="361"/>
                    <a:pt x="51" y="361"/>
                  </a:cubicBezTo>
                  <a:cubicBezTo>
                    <a:pt x="51" y="361"/>
                    <a:pt x="51" y="361"/>
                    <a:pt x="51" y="361"/>
                  </a:cubicBezTo>
                  <a:cubicBezTo>
                    <a:pt x="52" y="360"/>
                    <a:pt x="52" y="360"/>
                    <a:pt x="52" y="360"/>
                  </a:cubicBezTo>
                  <a:cubicBezTo>
                    <a:pt x="54" y="360"/>
                    <a:pt x="54" y="360"/>
                    <a:pt x="54" y="360"/>
                  </a:cubicBezTo>
                  <a:cubicBezTo>
                    <a:pt x="55" y="360"/>
                    <a:pt x="55" y="360"/>
                    <a:pt x="55" y="360"/>
                  </a:cubicBezTo>
                  <a:cubicBezTo>
                    <a:pt x="55" y="360"/>
                    <a:pt x="55" y="360"/>
                    <a:pt x="55" y="360"/>
                  </a:cubicBezTo>
                  <a:cubicBezTo>
                    <a:pt x="57" y="360"/>
                    <a:pt x="57" y="360"/>
                    <a:pt x="57" y="360"/>
                  </a:cubicBezTo>
                  <a:cubicBezTo>
                    <a:pt x="60" y="359"/>
                    <a:pt x="60" y="359"/>
                    <a:pt x="60" y="359"/>
                  </a:cubicBezTo>
                  <a:cubicBezTo>
                    <a:pt x="63" y="359"/>
                    <a:pt x="63" y="359"/>
                    <a:pt x="63" y="359"/>
                  </a:cubicBezTo>
                  <a:cubicBezTo>
                    <a:pt x="65" y="360"/>
                    <a:pt x="65" y="360"/>
                    <a:pt x="65" y="360"/>
                  </a:cubicBezTo>
                  <a:cubicBezTo>
                    <a:pt x="65" y="361"/>
                    <a:pt x="65" y="361"/>
                    <a:pt x="65" y="361"/>
                  </a:cubicBezTo>
                  <a:cubicBezTo>
                    <a:pt x="64" y="361"/>
                    <a:pt x="64" y="361"/>
                    <a:pt x="64" y="361"/>
                  </a:cubicBezTo>
                  <a:cubicBezTo>
                    <a:pt x="62" y="361"/>
                    <a:pt x="62" y="361"/>
                    <a:pt x="62" y="361"/>
                  </a:cubicBezTo>
                  <a:cubicBezTo>
                    <a:pt x="61" y="361"/>
                    <a:pt x="61" y="361"/>
                    <a:pt x="61" y="361"/>
                  </a:cubicBezTo>
                  <a:cubicBezTo>
                    <a:pt x="55" y="361"/>
                    <a:pt x="55" y="361"/>
                    <a:pt x="55" y="361"/>
                  </a:cubicBezTo>
                  <a:cubicBezTo>
                    <a:pt x="53" y="361"/>
                    <a:pt x="53" y="361"/>
                    <a:pt x="53" y="361"/>
                  </a:cubicBezTo>
                  <a:cubicBezTo>
                    <a:pt x="53" y="362"/>
                    <a:pt x="53" y="362"/>
                    <a:pt x="53" y="362"/>
                  </a:cubicBezTo>
                  <a:cubicBezTo>
                    <a:pt x="50" y="362"/>
                    <a:pt x="50" y="362"/>
                    <a:pt x="50" y="362"/>
                  </a:cubicBezTo>
                  <a:cubicBezTo>
                    <a:pt x="50" y="363"/>
                    <a:pt x="50" y="363"/>
                    <a:pt x="50" y="363"/>
                  </a:cubicBezTo>
                  <a:cubicBezTo>
                    <a:pt x="51" y="363"/>
                    <a:pt x="51" y="363"/>
                    <a:pt x="51" y="363"/>
                  </a:cubicBezTo>
                  <a:cubicBezTo>
                    <a:pt x="52" y="363"/>
                    <a:pt x="52" y="363"/>
                    <a:pt x="52" y="363"/>
                  </a:cubicBezTo>
                  <a:cubicBezTo>
                    <a:pt x="53" y="364"/>
                    <a:pt x="53" y="364"/>
                    <a:pt x="53" y="364"/>
                  </a:cubicBezTo>
                  <a:cubicBezTo>
                    <a:pt x="52" y="364"/>
                    <a:pt x="52" y="364"/>
                    <a:pt x="52" y="364"/>
                  </a:cubicBezTo>
                  <a:cubicBezTo>
                    <a:pt x="51" y="364"/>
                    <a:pt x="51" y="364"/>
                    <a:pt x="51" y="364"/>
                  </a:cubicBezTo>
                  <a:cubicBezTo>
                    <a:pt x="49" y="364"/>
                    <a:pt x="49" y="364"/>
                    <a:pt x="49" y="364"/>
                  </a:cubicBezTo>
                  <a:cubicBezTo>
                    <a:pt x="49" y="364"/>
                    <a:pt x="49" y="364"/>
                    <a:pt x="49" y="364"/>
                  </a:cubicBezTo>
                  <a:cubicBezTo>
                    <a:pt x="50" y="365"/>
                    <a:pt x="50" y="365"/>
                    <a:pt x="50" y="365"/>
                  </a:cubicBezTo>
                  <a:cubicBezTo>
                    <a:pt x="52" y="365"/>
                    <a:pt x="52" y="365"/>
                    <a:pt x="52" y="365"/>
                  </a:cubicBezTo>
                  <a:cubicBezTo>
                    <a:pt x="56" y="366"/>
                    <a:pt x="56" y="366"/>
                    <a:pt x="56" y="366"/>
                  </a:cubicBezTo>
                  <a:cubicBezTo>
                    <a:pt x="57" y="366"/>
                    <a:pt x="57" y="366"/>
                    <a:pt x="57" y="366"/>
                  </a:cubicBezTo>
                  <a:cubicBezTo>
                    <a:pt x="58" y="366"/>
                    <a:pt x="58" y="366"/>
                    <a:pt x="58" y="366"/>
                  </a:cubicBezTo>
                  <a:cubicBezTo>
                    <a:pt x="59" y="366"/>
                    <a:pt x="59" y="366"/>
                    <a:pt x="59" y="366"/>
                  </a:cubicBezTo>
                  <a:cubicBezTo>
                    <a:pt x="59" y="366"/>
                    <a:pt x="59" y="366"/>
                    <a:pt x="59" y="366"/>
                  </a:cubicBezTo>
                  <a:cubicBezTo>
                    <a:pt x="59" y="367"/>
                    <a:pt x="59" y="367"/>
                    <a:pt x="59" y="367"/>
                  </a:cubicBezTo>
                  <a:cubicBezTo>
                    <a:pt x="59" y="368"/>
                    <a:pt x="59" y="368"/>
                    <a:pt x="59" y="368"/>
                  </a:cubicBezTo>
                  <a:cubicBezTo>
                    <a:pt x="58" y="369"/>
                    <a:pt x="58" y="369"/>
                    <a:pt x="58" y="369"/>
                  </a:cubicBezTo>
                  <a:cubicBezTo>
                    <a:pt x="57" y="368"/>
                    <a:pt x="57" y="368"/>
                    <a:pt x="57" y="368"/>
                  </a:cubicBezTo>
                  <a:cubicBezTo>
                    <a:pt x="57" y="368"/>
                    <a:pt x="57" y="368"/>
                    <a:pt x="57" y="368"/>
                  </a:cubicBezTo>
                  <a:cubicBezTo>
                    <a:pt x="56" y="368"/>
                    <a:pt x="56" y="368"/>
                    <a:pt x="56" y="368"/>
                  </a:cubicBezTo>
                  <a:cubicBezTo>
                    <a:pt x="55" y="369"/>
                    <a:pt x="55" y="369"/>
                    <a:pt x="55" y="369"/>
                  </a:cubicBezTo>
                  <a:cubicBezTo>
                    <a:pt x="54" y="369"/>
                    <a:pt x="54" y="369"/>
                    <a:pt x="54" y="369"/>
                  </a:cubicBezTo>
                  <a:cubicBezTo>
                    <a:pt x="55" y="370"/>
                    <a:pt x="55" y="370"/>
                    <a:pt x="55" y="370"/>
                  </a:cubicBezTo>
                  <a:cubicBezTo>
                    <a:pt x="56" y="370"/>
                    <a:pt x="56" y="370"/>
                    <a:pt x="56" y="370"/>
                  </a:cubicBezTo>
                  <a:cubicBezTo>
                    <a:pt x="57" y="370"/>
                    <a:pt x="57" y="370"/>
                    <a:pt x="57" y="370"/>
                  </a:cubicBezTo>
                  <a:cubicBezTo>
                    <a:pt x="57" y="370"/>
                    <a:pt x="57" y="370"/>
                    <a:pt x="57" y="370"/>
                  </a:cubicBezTo>
                  <a:cubicBezTo>
                    <a:pt x="55" y="371"/>
                    <a:pt x="55" y="371"/>
                    <a:pt x="55" y="371"/>
                  </a:cubicBezTo>
                  <a:cubicBezTo>
                    <a:pt x="54" y="371"/>
                    <a:pt x="54" y="371"/>
                    <a:pt x="54" y="371"/>
                  </a:cubicBezTo>
                  <a:cubicBezTo>
                    <a:pt x="52" y="370"/>
                    <a:pt x="52" y="370"/>
                    <a:pt x="52" y="370"/>
                  </a:cubicBezTo>
                  <a:cubicBezTo>
                    <a:pt x="51" y="370"/>
                    <a:pt x="51" y="370"/>
                    <a:pt x="51" y="370"/>
                  </a:cubicBezTo>
                  <a:cubicBezTo>
                    <a:pt x="51" y="371"/>
                    <a:pt x="51" y="371"/>
                    <a:pt x="51" y="371"/>
                  </a:cubicBezTo>
                  <a:cubicBezTo>
                    <a:pt x="51" y="372"/>
                    <a:pt x="51" y="372"/>
                    <a:pt x="51" y="372"/>
                  </a:cubicBezTo>
                  <a:cubicBezTo>
                    <a:pt x="52" y="373"/>
                    <a:pt x="52" y="373"/>
                    <a:pt x="52" y="373"/>
                  </a:cubicBezTo>
                  <a:cubicBezTo>
                    <a:pt x="53" y="372"/>
                    <a:pt x="53" y="372"/>
                    <a:pt x="53" y="372"/>
                  </a:cubicBezTo>
                  <a:cubicBezTo>
                    <a:pt x="55" y="372"/>
                    <a:pt x="55" y="372"/>
                    <a:pt x="55" y="372"/>
                  </a:cubicBezTo>
                  <a:cubicBezTo>
                    <a:pt x="56" y="373"/>
                    <a:pt x="56" y="373"/>
                    <a:pt x="56" y="373"/>
                  </a:cubicBezTo>
                  <a:cubicBezTo>
                    <a:pt x="56" y="373"/>
                    <a:pt x="56" y="373"/>
                    <a:pt x="56" y="373"/>
                  </a:cubicBezTo>
                  <a:cubicBezTo>
                    <a:pt x="55" y="374"/>
                    <a:pt x="55" y="374"/>
                    <a:pt x="55" y="374"/>
                  </a:cubicBezTo>
                  <a:cubicBezTo>
                    <a:pt x="53" y="374"/>
                    <a:pt x="53" y="374"/>
                    <a:pt x="53" y="374"/>
                  </a:cubicBezTo>
                  <a:cubicBezTo>
                    <a:pt x="52" y="374"/>
                    <a:pt x="52" y="374"/>
                    <a:pt x="52" y="374"/>
                  </a:cubicBezTo>
                  <a:cubicBezTo>
                    <a:pt x="50" y="373"/>
                    <a:pt x="50" y="373"/>
                    <a:pt x="50" y="373"/>
                  </a:cubicBezTo>
                  <a:cubicBezTo>
                    <a:pt x="49" y="373"/>
                    <a:pt x="49" y="373"/>
                    <a:pt x="49" y="373"/>
                  </a:cubicBezTo>
                  <a:cubicBezTo>
                    <a:pt x="49" y="374"/>
                    <a:pt x="49" y="374"/>
                    <a:pt x="49" y="374"/>
                  </a:cubicBezTo>
                  <a:cubicBezTo>
                    <a:pt x="49" y="377"/>
                    <a:pt x="49" y="377"/>
                    <a:pt x="49" y="377"/>
                  </a:cubicBezTo>
                  <a:cubicBezTo>
                    <a:pt x="48" y="378"/>
                    <a:pt x="48" y="378"/>
                    <a:pt x="48" y="378"/>
                  </a:cubicBezTo>
                  <a:cubicBezTo>
                    <a:pt x="48" y="379"/>
                    <a:pt x="48" y="379"/>
                    <a:pt x="48" y="379"/>
                  </a:cubicBezTo>
                  <a:cubicBezTo>
                    <a:pt x="50" y="379"/>
                    <a:pt x="50" y="379"/>
                    <a:pt x="50" y="379"/>
                  </a:cubicBezTo>
                  <a:cubicBezTo>
                    <a:pt x="53" y="377"/>
                    <a:pt x="53" y="377"/>
                    <a:pt x="53" y="377"/>
                  </a:cubicBezTo>
                  <a:cubicBezTo>
                    <a:pt x="54" y="377"/>
                    <a:pt x="54" y="377"/>
                    <a:pt x="54" y="377"/>
                  </a:cubicBezTo>
                  <a:cubicBezTo>
                    <a:pt x="57" y="376"/>
                    <a:pt x="57" y="376"/>
                    <a:pt x="57" y="376"/>
                  </a:cubicBezTo>
                  <a:cubicBezTo>
                    <a:pt x="59" y="375"/>
                    <a:pt x="59" y="375"/>
                    <a:pt x="59" y="375"/>
                  </a:cubicBezTo>
                  <a:cubicBezTo>
                    <a:pt x="60" y="373"/>
                    <a:pt x="60" y="373"/>
                    <a:pt x="60" y="373"/>
                  </a:cubicBezTo>
                  <a:cubicBezTo>
                    <a:pt x="62" y="371"/>
                    <a:pt x="62" y="371"/>
                    <a:pt x="62" y="371"/>
                  </a:cubicBezTo>
                  <a:cubicBezTo>
                    <a:pt x="66" y="369"/>
                    <a:pt x="66" y="369"/>
                    <a:pt x="66" y="369"/>
                  </a:cubicBezTo>
                  <a:cubicBezTo>
                    <a:pt x="68" y="368"/>
                    <a:pt x="68" y="368"/>
                    <a:pt x="68" y="368"/>
                  </a:cubicBezTo>
                  <a:cubicBezTo>
                    <a:pt x="70" y="369"/>
                    <a:pt x="70" y="369"/>
                    <a:pt x="70" y="369"/>
                  </a:cubicBezTo>
                  <a:cubicBezTo>
                    <a:pt x="70" y="369"/>
                    <a:pt x="70" y="369"/>
                    <a:pt x="70" y="369"/>
                  </a:cubicBezTo>
                  <a:cubicBezTo>
                    <a:pt x="69" y="370"/>
                    <a:pt x="69" y="370"/>
                    <a:pt x="69" y="370"/>
                  </a:cubicBezTo>
                  <a:cubicBezTo>
                    <a:pt x="68" y="370"/>
                    <a:pt x="68" y="370"/>
                    <a:pt x="68" y="370"/>
                  </a:cubicBezTo>
                  <a:cubicBezTo>
                    <a:pt x="65" y="371"/>
                    <a:pt x="65" y="371"/>
                    <a:pt x="65" y="371"/>
                  </a:cubicBezTo>
                  <a:cubicBezTo>
                    <a:pt x="63" y="372"/>
                    <a:pt x="63" y="372"/>
                    <a:pt x="63" y="372"/>
                  </a:cubicBezTo>
                  <a:cubicBezTo>
                    <a:pt x="60" y="375"/>
                    <a:pt x="60" y="375"/>
                    <a:pt x="60" y="375"/>
                  </a:cubicBezTo>
                  <a:cubicBezTo>
                    <a:pt x="59" y="377"/>
                    <a:pt x="59" y="377"/>
                    <a:pt x="59" y="377"/>
                  </a:cubicBezTo>
                  <a:cubicBezTo>
                    <a:pt x="56" y="377"/>
                    <a:pt x="56" y="377"/>
                    <a:pt x="56" y="377"/>
                  </a:cubicBezTo>
                  <a:cubicBezTo>
                    <a:pt x="55" y="378"/>
                    <a:pt x="55" y="378"/>
                    <a:pt x="55" y="378"/>
                  </a:cubicBezTo>
                  <a:cubicBezTo>
                    <a:pt x="52" y="379"/>
                    <a:pt x="52" y="379"/>
                    <a:pt x="52" y="379"/>
                  </a:cubicBezTo>
                  <a:cubicBezTo>
                    <a:pt x="50" y="380"/>
                    <a:pt x="50" y="380"/>
                    <a:pt x="50" y="380"/>
                  </a:cubicBezTo>
                  <a:cubicBezTo>
                    <a:pt x="49" y="380"/>
                    <a:pt x="49" y="380"/>
                    <a:pt x="49" y="380"/>
                  </a:cubicBezTo>
                  <a:cubicBezTo>
                    <a:pt x="49" y="381"/>
                    <a:pt x="49" y="381"/>
                    <a:pt x="49" y="381"/>
                  </a:cubicBezTo>
                  <a:cubicBezTo>
                    <a:pt x="50" y="381"/>
                    <a:pt x="50" y="381"/>
                    <a:pt x="50" y="381"/>
                  </a:cubicBezTo>
                  <a:cubicBezTo>
                    <a:pt x="51" y="381"/>
                    <a:pt x="51" y="381"/>
                    <a:pt x="51" y="381"/>
                  </a:cubicBezTo>
                  <a:cubicBezTo>
                    <a:pt x="51" y="381"/>
                    <a:pt x="51" y="381"/>
                    <a:pt x="51" y="381"/>
                  </a:cubicBezTo>
                  <a:cubicBezTo>
                    <a:pt x="51" y="382"/>
                    <a:pt x="51" y="382"/>
                    <a:pt x="51" y="382"/>
                  </a:cubicBezTo>
                  <a:cubicBezTo>
                    <a:pt x="53" y="381"/>
                    <a:pt x="53" y="381"/>
                    <a:pt x="53" y="381"/>
                  </a:cubicBezTo>
                  <a:cubicBezTo>
                    <a:pt x="54" y="380"/>
                    <a:pt x="54" y="380"/>
                    <a:pt x="54" y="380"/>
                  </a:cubicBezTo>
                  <a:cubicBezTo>
                    <a:pt x="54" y="380"/>
                    <a:pt x="54" y="380"/>
                    <a:pt x="54" y="380"/>
                  </a:cubicBezTo>
                  <a:cubicBezTo>
                    <a:pt x="56" y="381"/>
                    <a:pt x="56" y="381"/>
                    <a:pt x="56" y="381"/>
                  </a:cubicBezTo>
                  <a:cubicBezTo>
                    <a:pt x="56" y="381"/>
                    <a:pt x="56" y="381"/>
                    <a:pt x="56" y="381"/>
                  </a:cubicBezTo>
                  <a:cubicBezTo>
                    <a:pt x="57" y="381"/>
                    <a:pt x="57" y="381"/>
                    <a:pt x="57" y="381"/>
                  </a:cubicBezTo>
                  <a:cubicBezTo>
                    <a:pt x="59" y="380"/>
                    <a:pt x="59" y="380"/>
                    <a:pt x="59" y="380"/>
                  </a:cubicBezTo>
                  <a:cubicBezTo>
                    <a:pt x="60" y="380"/>
                    <a:pt x="60" y="380"/>
                    <a:pt x="60" y="380"/>
                  </a:cubicBezTo>
                  <a:cubicBezTo>
                    <a:pt x="61" y="380"/>
                    <a:pt x="61" y="380"/>
                    <a:pt x="61" y="380"/>
                  </a:cubicBezTo>
                  <a:cubicBezTo>
                    <a:pt x="60" y="381"/>
                    <a:pt x="60" y="381"/>
                    <a:pt x="60" y="381"/>
                  </a:cubicBezTo>
                  <a:cubicBezTo>
                    <a:pt x="59" y="381"/>
                    <a:pt x="59" y="381"/>
                    <a:pt x="59" y="381"/>
                  </a:cubicBezTo>
                  <a:cubicBezTo>
                    <a:pt x="58" y="382"/>
                    <a:pt x="58" y="382"/>
                    <a:pt x="58" y="382"/>
                  </a:cubicBezTo>
                  <a:cubicBezTo>
                    <a:pt x="56" y="383"/>
                    <a:pt x="56" y="383"/>
                    <a:pt x="56" y="383"/>
                  </a:cubicBezTo>
                  <a:cubicBezTo>
                    <a:pt x="55" y="382"/>
                    <a:pt x="55" y="382"/>
                    <a:pt x="55" y="382"/>
                  </a:cubicBezTo>
                  <a:cubicBezTo>
                    <a:pt x="54" y="382"/>
                    <a:pt x="54" y="382"/>
                    <a:pt x="54" y="382"/>
                  </a:cubicBezTo>
                  <a:cubicBezTo>
                    <a:pt x="53" y="382"/>
                    <a:pt x="53" y="382"/>
                    <a:pt x="53" y="382"/>
                  </a:cubicBezTo>
                  <a:cubicBezTo>
                    <a:pt x="53" y="383"/>
                    <a:pt x="53" y="383"/>
                    <a:pt x="53" y="383"/>
                  </a:cubicBezTo>
                  <a:cubicBezTo>
                    <a:pt x="51" y="384"/>
                    <a:pt x="51" y="384"/>
                    <a:pt x="51" y="384"/>
                  </a:cubicBezTo>
                  <a:cubicBezTo>
                    <a:pt x="50" y="384"/>
                    <a:pt x="50" y="384"/>
                    <a:pt x="50" y="384"/>
                  </a:cubicBezTo>
                  <a:cubicBezTo>
                    <a:pt x="52" y="385"/>
                    <a:pt x="52" y="385"/>
                    <a:pt x="52" y="385"/>
                  </a:cubicBezTo>
                  <a:cubicBezTo>
                    <a:pt x="52" y="385"/>
                    <a:pt x="52" y="385"/>
                    <a:pt x="52" y="385"/>
                  </a:cubicBezTo>
                  <a:cubicBezTo>
                    <a:pt x="54" y="386"/>
                    <a:pt x="54" y="386"/>
                    <a:pt x="54" y="386"/>
                  </a:cubicBezTo>
                  <a:cubicBezTo>
                    <a:pt x="53" y="387"/>
                    <a:pt x="53" y="387"/>
                    <a:pt x="53" y="387"/>
                  </a:cubicBezTo>
                  <a:cubicBezTo>
                    <a:pt x="52" y="388"/>
                    <a:pt x="52" y="388"/>
                    <a:pt x="52" y="388"/>
                  </a:cubicBezTo>
                  <a:cubicBezTo>
                    <a:pt x="54" y="388"/>
                    <a:pt x="54" y="388"/>
                    <a:pt x="54" y="388"/>
                  </a:cubicBezTo>
                  <a:cubicBezTo>
                    <a:pt x="53" y="389"/>
                    <a:pt x="53" y="389"/>
                    <a:pt x="53" y="389"/>
                  </a:cubicBezTo>
                  <a:cubicBezTo>
                    <a:pt x="54" y="390"/>
                    <a:pt x="54" y="390"/>
                    <a:pt x="54" y="390"/>
                  </a:cubicBezTo>
                  <a:cubicBezTo>
                    <a:pt x="54" y="390"/>
                    <a:pt x="54" y="390"/>
                    <a:pt x="54" y="390"/>
                  </a:cubicBezTo>
                  <a:cubicBezTo>
                    <a:pt x="55" y="389"/>
                    <a:pt x="55" y="389"/>
                    <a:pt x="55" y="389"/>
                  </a:cubicBezTo>
                  <a:cubicBezTo>
                    <a:pt x="57" y="388"/>
                    <a:pt x="57" y="388"/>
                    <a:pt x="57" y="388"/>
                  </a:cubicBezTo>
                  <a:cubicBezTo>
                    <a:pt x="58" y="388"/>
                    <a:pt x="58" y="388"/>
                    <a:pt x="58" y="388"/>
                  </a:cubicBezTo>
                  <a:cubicBezTo>
                    <a:pt x="58" y="386"/>
                    <a:pt x="58" y="386"/>
                    <a:pt x="58" y="386"/>
                  </a:cubicBezTo>
                  <a:cubicBezTo>
                    <a:pt x="59" y="386"/>
                    <a:pt x="59" y="386"/>
                    <a:pt x="59" y="386"/>
                  </a:cubicBezTo>
                  <a:cubicBezTo>
                    <a:pt x="60" y="386"/>
                    <a:pt x="60" y="386"/>
                    <a:pt x="60" y="386"/>
                  </a:cubicBezTo>
                  <a:cubicBezTo>
                    <a:pt x="63" y="384"/>
                    <a:pt x="63" y="384"/>
                    <a:pt x="63" y="384"/>
                  </a:cubicBezTo>
                  <a:cubicBezTo>
                    <a:pt x="64" y="384"/>
                    <a:pt x="64" y="384"/>
                    <a:pt x="64" y="384"/>
                  </a:cubicBezTo>
                  <a:cubicBezTo>
                    <a:pt x="65" y="385"/>
                    <a:pt x="65" y="385"/>
                    <a:pt x="65" y="385"/>
                  </a:cubicBezTo>
                  <a:cubicBezTo>
                    <a:pt x="66" y="386"/>
                    <a:pt x="66" y="386"/>
                    <a:pt x="66" y="386"/>
                  </a:cubicBezTo>
                  <a:cubicBezTo>
                    <a:pt x="67" y="387"/>
                    <a:pt x="67" y="387"/>
                    <a:pt x="67" y="387"/>
                  </a:cubicBezTo>
                  <a:cubicBezTo>
                    <a:pt x="65" y="387"/>
                    <a:pt x="65" y="387"/>
                    <a:pt x="65" y="387"/>
                  </a:cubicBezTo>
                  <a:cubicBezTo>
                    <a:pt x="65" y="386"/>
                    <a:pt x="65" y="386"/>
                    <a:pt x="65" y="386"/>
                  </a:cubicBezTo>
                  <a:cubicBezTo>
                    <a:pt x="62" y="386"/>
                    <a:pt x="62" y="386"/>
                    <a:pt x="62" y="386"/>
                  </a:cubicBezTo>
                  <a:cubicBezTo>
                    <a:pt x="61" y="387"/>
                    <a:pt x="61" y="387"/>
                    <a:pt x="61" y="387"/>
                  </a:cubicBezTo>
                  <a:cubicBezTo>
                    <a:pt x="61" y="386"/>
                    <a:pt x="61" y="386"/>
                    <a:pt x="61" y="386"/>
                  </a:cubicBezTo>
                  <a:cubicBezTo>
                    <a:pt x="60" y="387"/>
                    <a:pt x="60" y="387"/>
                    <a:pt x="60" y="387"/>
                  </a:cubicBezTo>
                  <a:cubicBezTo>
                    <a:pt x="59" y="388"/>
                    <a:pt x="59" y="388"/>
                    <a:pt x="59" y="388"/>
                  </a:cubicBezTo>
                  <a:cubicBezTo>
                    <a:pt x="59" y="388"/>
                    <a:pt x="59" y="388"/>
                    <a:pt x="59" y="388"/>
                  </a:cubicBezTo>
                  <a:cubicBezTo>
                    <a:pt x="58" y="389"/>
                    <a:pt x="58" y="389"/>
                    <a:pt x="58" y="389"/>
                  </a:cubicBezTo>
                  <a:cubicBezTo>
                    <a:pt x="56" y="390"/>
                    <a:pt x="56" y="390"/>
                    <a:pt x="56" y="390"/>
                  </a:cubicBezTo>
                  <a:cubicBezTo>
                    <a:pt x="55" y="391"/>
                    <a:pt x="55" y="391"/>
                    <a:pt x="55" y="391"/>
                  </a:cubicBezTo>
                  <a:cubicBezTo>
                    <a:pt x="53" y="391"/>
                    <a:pt x="53" y="391"/>
                    <a:pt x="53" y="391"/>
                  </a:cubicBezTo>
                  <a:cubicBezTo>
                    <a:pt x="52" y="392"/>
                    <a:pt x="52" y="392"/>
                    <a:pt x="52" y="392"/>
                  </a:cubicBezTo>
                  <a:cubicBezTo>
                    <a:pt x="52" y="393"/>
                    <a:pt x="52" y="393"/>
                    <a:pt x="52" y="393"/>
                  </a:cubicBezTo>
                  <a:cubicBezTo>
                    <a:pt x="53" y="393"/>
                    <a:pt x="53" y="393"/>
                    <a:pt x="53" y="393"/>
                  </a:cubicBezTo>
                  <a:cubicBezTo>
                    <a:pt x="54" y="392"/>
                    <a:pt x="54" y="392"/>
                    <a:pt x="54" y="392"/>
                  </a:cubicBezTo>
                  <a:cubicBezTo>
                    <a:pt x="54" y="392"/>
                    <a:pt x="54" y="392"/>
                    <a:pt x="54" y="392"/>
                  </a:cubicBezTo>
                  <a:cubicBezTo>
                    <a:pt x="55" y="394"/>
                    <a:pt x="55" y="394"/>
                    <a:pt x="55" y="394"/>
                  </a:cubicBezTo>
                  <a:cubicBezTo>
                    <a:pt x="55" y="395"/>
                    <a:pt x="55" y="395"/>
                    <a:pt x="55" y="395"/>
                  </a:cubicBezTo>
                  <a:cubicBezTo>
                    <a:pt x="54" y="396"/>
                    <a:pt x="54" y="396"/>
                    <a:pt x="54" y="396"/>
                  </a:cubicBezTo>
                  <a:cubicBezTo>
                    <a:pt x="54" y="398"/>
                    <a:pt x="54" y="398"/>
                    <a:pt x="54" y="398"/>
                  </a:cubicBezTo>
                  <a:cubicBezTo>
                    <a:pt x="54" y="399"/>
                    <a:pt x="54" y="399"/>
                    <a:pt x="54" y="399"/>
                  </a:cubicBezTo>
                  <a:cubicBezTo>
                    <a:pt x="56" y="399"/>
                    <a:pt x="56" y="399"/>
                    <a:pt x="56" y="399"/>
                  </a:cubicBezTo>
                  <a:cubicBezTo>
                    <a:pt x="57" y="398"/>
                    <a:pt x="57" y="398"/>
                    <a:pt x="57" y="398"/>
                  </a:cubicBezTo>
                  <a:cubicBezTo>
                    <a:pt x="57" y="397"/>
                    <a:pt x="57" y="397"/>
                    <a:pt x="57" y="397"/>
                  </a:cubicBezTo>
                  <a:cubicBezTo>
                    <a:pt x="58" y="398"/>
                    <a:pt x="58" y="398"/>
                    <a:pt x="58" y="398"/>
                  </a:cubicBezTo>
                  <a:cubicBezTo>
                    <a:pt x="59" y="397"/>
                    <a:pt x="59" y="397"/>
                    <a:pt x="59" y="397"/>
                  </a:cubicBezTo>
                  <a:cubicBezTo>
                    <a:pt x="60" y="397"/>
                    <a:pt x="60" y="397"/>
                    <a:pt x="60" y="397"/>
                  </a:cubicBezTo>
                  <a:cubicBezTo>
                    <a:pt x="60" y="398"/>
                    <a:pt x="60" y="398"/>
                    <a:pt x="60" y="398"/>
                  </a:cubicBezTo>
                  <a:cubicBezTo>
                    <a:pt x="60" y="398"/>
                    <a:pt x="60" y="398"/>
                    <a:pt x="60" y="398"/>
                  </a:cubicBezTo>
                  <a:cubicBezTo>
                    <a:pt x="59" y="399"/>
                    <a:pt x="59" y="399"/>
                    <a:pt x="59" y="399"/>
                  </a:cubicBezTo>
                  <a:cubicBezTo>
                    <a:pt x="57" y="399"/>
                    <a:pt x="57" y="399"/>
                    <a:pt x="57" y="399"/>
                  </a:cubicBezTo>
                  <a:cubicBezTo>
                    <a:pt x="55" y="400"/>
                    <a:pt x="55" y="400"/>
                    <a:pt x="55" y="400"/>
                  </a:cubicBezTo>
                  <a:cubicBezTo>
                    <a:pt x="54" y="401"/>
                    <a:pt x="54" y="401"/>
                    <a:pt x="54" y="401"/>
                  </a:cubicBezTo>
                  <a:cubicBezTo>
                    <a:pt x="54" y="402"/>
                    <a:pt x="54" y="402"/>
                    <a:pt x="54" y="402"/>
                  </a:cubicBezTo>
                  <a:cubicBezTo>
                    <a:pt x="53" y="403"/>
                    <a:pt x="53" y="403"/>
                    <a:pt x="53" y="403"/>
                  </a:cubicBezTo>
                  <a:cubicBezTo>
                    <a:pt x="54" y="404"/>
                    <a:pt x="54" y="404"/>
                    <a:pt x="54" y="404"/>
                  </a:cubicBezTo>
                  <a:cubicBezTo>
                    <a:pt x="54" y="405"/>
                    <a:pt x="54" y="405"/>
                    <a:pt x="54" y="405"/>
                  </a:cubicBezTo>
                  <a:cubicBezTo>
                    <a:pt x="53" y="406"/>
                    <a:pt x="53" y="406"/>
                    <a:pt x="53" y="406"/>
                  </a:cubicBezTo>
                  <a:cubicBezTo>
                    <a:pt x="54" y="408"/>
                    <a:pt x="54" y="408"/>
                    <a:pt x="54" y="408"/>
                  </a:cubicBezTo>
                  <a:cubicBezTo>
                    <a:pt x="55" y="408"/>
                    <a:pt x="55" y="408"/>
                    <a:pt x="55" y="408"/>
                  </a:cubicBezTo>
                  <a:cubicBezTo>
                    <a:pt x="56" y="406"/>
                    <a:pt x="56" y="406"/>
                    <a:pt x="56" y="406"/>
                  </a:cubicBezTo>
                  <a:cubicBezTo>
                    <a:pt x="57" y="405"/>
                    <a:pt x="57" y="405"/>
                    <a:pt x="57" y="405"/>
                  </a:cubicBezTo>
                  <a:cubicBezTo>
                    <a:pt x="59" y="404"/>
                    <a:pt x="59" y="404"/>
                    <a:pt x="59" y="404"/>
                  </a:cubicBezTo>
                  <a:cubicBezTo>
                    <a:pt x="59" y="403"/>
                    <a:pt x="59" y="403"/>
                    <a:pt x="59" y="403"/>
                  </a:cubicBezTo>
                  <a:cubicBezTo>
                    <a:pt x="60" y="402"/>
                    <a:pt x="60" y="402"/>
                    <a:pt x="60" y="402"/>
                  </a:cubicBezTo>
                  <a:cubicBezTo>
                    <a:pt x="61" y="402"/>
                    <a:pt x="61" y="402"/>
                    <a:pt x="61" y="402"/>
                  </a:cubicBezTo>
                  <a:cubicBezTo>
                    <a:pt x="61" y="402"/>
                    <a:pt x="61" y="402"/>
                    <a:pt x="61" y="402"/>
                  </a:cubicBezTo>
                  <a:cubicBezTo>
                    <a:pt x="61" y="403"/>
                    <a:pt x="61" y="403"/>
                    <a:pt x="61" y="403"/>
                  </a:cubicBezTo>
                  <a:cubicBezTo>
                    <a:pt x="60" y="404"/>
                    <a:pt x="60" y="404"/>
                    <a:pt x="60" y="404"/>
                  </a:cubicBezTo>
                  <a:cubicBezTo>
                    <a:pt x="61" y="404"/>
                    <a:pt x="61" y="404"/>
                    <a:pt x="61" y="404"/>
                  </a:cubicBezTo>
                  <a:cubicBezTo>
                    <a:pt x="62" y="403"/>
                    <a:pt x="62" y="403"/>
                    <a:pt x="62" y="403"/>
                  </a:cubicBezTo>
                  <a:cubicBezTo>
                    <a:pt x="64" y="401"/>
                    <a:pt x="64" y="401"/>
                    <a:pt x="64" y="401"/>
                  </a:cubicBezTo>
                  <a:cubicBezTo>
                    <a:pt x="65" y="401"/>
                    <a:pt x="65" y="401"/>
                    <a:pt x="65" y="401"/>
                  </a:cubicBezTo>
                  <a:cubicBezTo>
                    <a:pt x="66" y="402"/>
                    <a:pt x="66" y="402"/>
                    <a:pt x="66" y="402"/>
                  </a:cubicBezTo>
                  <a:cubicBezTo>
                    <a:pt x="66" y="402"/>
                    <a:pt x="66" y="402"/>
                    <a:pt x="66" y="402"/>
                  </a:cubicBezTo>
                  <a:cubicBezTo>
                    <a:pt x="67" y="401"/>
                    <a:pt x="67" y="401"/>
                    <a:pt x="67" y="401"/>
                  </a:cubicBezTo>
                  <a:cubicBezTo>
                    <a:pt x="68" y="401"/>
                    <a:pt x="68" y="401"/>
                    <a:pt x="68" y="401"/>
                  </a:cubicBezTo>
                  <a:cubicBezTo>
                    <a:pt x="68" y="401"/>
                    <a:pt x="68" y="401"/>
                    <a:pt x="68" y="401"/>
                  </a:cubicBezTo>
                  <a:cubicBezTo>
                    <a:pt x="67" y="403"/>
                    <a:pt x="67" y="403"/>
                    <a:pt x="67" y="403"/>
                  </a:cubicBezTo>
                  <a:cubicBezTo>
                    <a:pt x="67" y="405"/>
                    <a:pt x="67" y="405"/>
                    <a:pt x="67" y="405"/>
                  </a:cubicBezTo>
                  <a:cubicBezTo>
                    <a:pt x="68" y="406"/>
                    <a:pt x="68" y="406"/>
                    <a:pt x="68" y="406"/>
                  </a:cubicBezTo>
                  <a:cubicBezTo>
                    <a:pt x="69" y="407"/>
                    <a:pt x="69" y="407"/>
                    <a:pt x="69" y="407"/>
                  </a:cubicBezTo>
                  <a:cubicBezTo>
                    <a:pt x="68" y="407"/>
                    <a:pt x="68" y="407"/>
                    <a:pt x="68" y="407"/>
                  </a:cubicBezTo>
                  <a:cubicBezTo>
                    <a:pt x="67" y="407"/>
                    <a:pt x="67" y="407"/>
                    <a:pt x="67" y="407"/>
                  </a:cubicBezTo>
                  <a:cubicBezTo>
                    <a:pt x="66" y="405"/>
                    <a:pt x="66" y="405"/>
                    <a:pt x="66" y="405"/>
                  </a:cubicBezTo>
                  <a:cubicBezTo>
                    <a:pt x="65" y="404"/>
                    <a:pt x="65" y="404"/>
                    <a:pt x="65" y="404"/>
                  </a:cubicBezTo>
                  <a:cubicBezTo>
                    <a:pt x="65" y="404"/>
                    <a:pt x="65" y="404"/>
                    <a:pt x="65" y="404"/>
                  </a:cubicBezTo>
                  <a:cubicBezTo>
                    <a:pt x="64" y="404"/>
                    <a:pt x="64" y="404"/>
                    <a:pt x="64" y="404"/>
                  </a:cubicBezTo>
                  <a:cubicBezTo>
                    <a:pt x="63" y="404"/>
                    <a:pt x="63" y="404"/>
                    <a:pt x="63" y="404"/>
                  </a:cubicBezTo>
                  <a:cubicBezTo>
                    <a:pt x="63" y="405"/>
                    <a:pt x="63" y="405"/>
                    <a:pt x="63" y="405"/>
                  </a:cubicBezTo>
                  <a:cubicBezTo>
                    <a:pt x="63" y="406"/>
                    <a:pt x="63" y="406"/>
                    <a:pt x="63" y="406"/>
                  </a:cubicBezTo>
                  <a:cubicBezTo>
                    <a:pt x="64" y="406"/>
                    <a:pt x="64" y="406"/>
                    <a:pt x="64" y="406"/>
                  </a:cubicBezTo>
                  <a:cubicBezTo>
                    <a:pt x="65" y="407"/>
                    <a:pt x="65" y="407"/>
                    <a:pt x="65" y="407"/>
                  </a:cubicBezTo>
                  <a:cubicBezTo>
                    <a:pt x="66" y="408"/>
                    <a:pt x="66" y="408"/>
                    <a:pt x="66" y="408"/>
                  </a:cubicBezTo>
                  <a:cubicBezTo>
                    <a:pt x="66" y="408"/>
                    <a:pt x="66" y="408"/>
                    <a:pt x="66" y="408"/>
                  </a:cubicBezTo>
                  <a:cubicBezTo>
                    <a:pt x="65" y="408"/>
                    <a:pt x="65" y="408"/>
                    <a:pt x="65" y="408"/>
                  </a:cubicBezTo>
                  <a:cubicBezTo>
                    <a:pt x="64" y="407"/>
                    <a:pt x="64" y="407"/>
                    <a:pt x="64" y="407"/>
                  </a:cubicBezTo>
                  <a:cubicBezTo>
                    <a:pt x="63" y="407"/>
                    <a:pt x="63" y="407"/>
                    <a:pt x="63" y="407"/>
                  </a:cubicBezTo>
                  <a:cubicBezTo>
                    <a:pt x="62" y="407"/>
                    <a:pt x="62" y="407"/>
                    <a:pt x="62" y="407"/>
                  </a:cubicBezTo>
                  <a:cubicBezTo>
                    <a:pt x="60" y="409"/>
                    <a:pt x="60" y="409"/>
                    <a:pt x="60" y="409"/>
                  </a:cubicBezTo>
                  <a:cubicBezTo>
                    <a:pt x="59" y="410"/>
                    <a:pt x="59" y="410"/>
                    <a:pt x="59" y="410"/>
                  </a:cubicBezTo>
                  <a:cubicBezTo>
                    <a:pt x="56" y="410"/>
                    <a:pt x="56" y="410"/>
                    <a:pt x="56" y="410"/>
                  </a:cubicBezTo>
                  <a:cubicBezTo>
                    <a:pt x="56" y="410"/>
                    <a:pt x="56" y="410"/>
                    <a:pt x="56" y="410"/>
                  </a:cubicBezTo>
                  <a:cubicBezTo>
                    <a:pt x="57" y="411"/>
                    <a:pt x="57" y="411"/>
                    <a:pt x="57" y="411"/>
                  </a:cubicBezTo>
                  <a:cubicBezTo>
                    <a:pt x="58" y="411"/>
                    <a:pt x="58" y="411"/>
                    <a:pt x="58" y="411"/>
                  </a:cubicBezTo>
                  <a:cubicBezTo>
                    <a:pt x="59" y="410"/>
                    <a:pt x="59" y="410"/>
                    <a:pt x="59" y="410"/>
                  </a:cubicBezTo>
                  <a:cubicBezTo>
                    <a:pt x="62" y="410"/>
                    <a:pt x="62" y="410"/>
                    <a:pt x="62" y="410"/>
                  </a:cubicBezTo>
                  <a:cubicBezTo>
                    <a:pt x="63" y="409"/>
                    <a:pt x="63" y="409"/>
                    <a:pt x="63" y="409"/>
                  </a:cubicBezTo>
                  <a:cubicBezTo>
                    <a:pt x="65" y="409"/>
                    <a:pt x="65" y="409"/>
                    <a:pt x="65" y="409"/>
                  </a:cubicBezTo>
                  <a:cubicBezTo>
                    <a:pt x="66" y="409"/>
                    <a:pt x="66" y="409"/>
                    <a:pt x="66" y="409"/>
                  </a:cubicBezTo>
                  <a:cubicBezTo>
                    <a:pt x="66" y="410"/>
                    <a:pt x="66" y="410"/>
                    <a:pt x="66" y="410"/>
                  </a:cubicBezTo>
                  <a:cubicBezTo>
                    <a:pt x="64" y="411"/>
                    <a:pt x="64" y="411"/>
                    <a:pt x="64" y="411"/>
                  </a:cubicBezTo>
                  <a:cubicBezTo>
                    <a:pt x="62" y="411"/>
                    <a:pt x="62" y="411"/>
                    <a:pt x="62" y="411"/>
                  </a:cubicBezTo>
                  <a:cubicBezTo>
                    <a:pt x="60" y="411"/>
                    <a:pt x="60" y="411"/>
                    <a:pt x="60" y="411"/>
                  </a:cubicBezTo>
                  <a:cubicBezTo>
                    <a:pt x="57" y="411"/>
                    <a:pt x="57" y="411"/>
                    <a:pt x="57" y="411"/>
                  </a:cubicBezTo>
                  <a:cubicBezTo>
                    <a:pt x="55" y="412"/>
                    <a:pt x="55" y="412"/>
                    <a:pt x="55" y="412"/>
                  </a:cubicBezTo>
                  <a:cubicBezTo>
                    <a:pt x="55" y="413"/>
                    <a:pt x="55" y="413"/>
                    <a:pt x="55" y="413"/>
                  </a:cubicBezTo>
                  <a:cubicBezTo>
                    <a:pt x="55" y="414"/>
                    <a:pt x="55" y="414"/>
                    <a:pt x="55" y="414"/>
                  </a:cubicBezTo>
                  <a:cubicBezTo>
                    <a:pt x="57" y="414"/>
                    <a:pt x="57" y="414"/>
                    <a:pt x="57" y="414"/>
                  </a:cubicBezTo>
                  <a:cubicBezTo>
                    <a:pt x="59" y="414"/>
                    <a:pt x="59" y="414"/>
                    <a:pt x="59" y="414"/>
                  </a:cubicBezTo>
                  <a:cubicBezTo>
                    <a:pt x="59" y="414"/>
                    <a:pt x="59" y="414"/>
                    <a:pt x="59" y="414"/>
                  </a:cubicBezTo>
                  <a:cubicBezTo>
                    <a:pt x="58" y="415"/>
                    <a:pt x="58" y="415"/>
                    <a:pt x="58" y="415"/>
                  </a:cubicBezTo>
                  <a:cubicBezTo>
                    <a:pt x="56" y="415"/>
                    <a:pt x="56" y="415"/>
                    <a:pt x="56" y="415"/>
                  </a:cubicBezTo>
                  <a:cubicBezTo>
                    <a:pt x="55" y="417"/>
                    <a:pt x="55" y="417"/>
                    <a:pt x="55" y="417"/>
                  </a:cubicBezTo>
                  <a:cubicBezTo>
                    <a:pt x="55" y="418"/>
                    <a:pt x="55" y="418"/>
                    <a:pt x="55" y="418"/>
                  </a:cubicBezTo>
                  <a:cubicBezTo>
                    <a:pt x="56" y="419"/>
                    <a:pt x="56" y="419"/>
                    <a:pt x="56" y="419"/>
                  </a:cubicBezTo>
                  <a:cubicBezTo>
                    <a:pt x="57" y="418"/>
                    <a:pt x="57" y="418"/>
                    <a:pt x="57" y="418"/>
                  </a:cubicBezTo>
                  <a:cubicBezTo>
                    <a:pt x="58" y="417"/>
                    <a:pt x="58" y="417"/>
                    <a:pt x="58" y="417"/>
                  </a:cubicBezTo>
                  <a:cubicBezTo>
                    <a:pt x="59" y="417"/>
                    <a:pt x="59" y="417"/>
                    <a:pt x="59" y="417"/>
                  </a:cubicBezTo>
                  <a:cubicBezTo>
                    <a:pt x="60" y="417"/>
                    <a:pt x="60" y="417"/>
                    <a:pt x="60" y="417"/>
                  </a:cubicBezTo>
                  <a:cubicBezTo>
                    <a:pt x="61" y="417"/>
                    <a:pt x="61" y="417"/>
                    <a:pt x="61" y="417"/>
                  </a:cubicBezTo>
                  <a:cubicBezTo>
                    <a:pt x="62" y="417"/>
                    <a:pt x="62" y="417"/>
                    <a:pt x="62" y="417"/>
                  </a:cubicBezTo>
                  <a:cubicBezTo>
                    <a:pt x="63" y="417"/>
                    <a:pt x="63" y="417"/>
                    <a:pt x="63" y="417"/>
                  </a:cubicBezTo>
                  <a:cubicBezTo>
                    <a:pt x="63" y="417"/>
                    <a:pt x="63" y="417"/>
                    <a:pt x="63" y="417"/>
                  </a:cubicBezTo>
                  <a:cubicBezTo>
                    <a:pt x="62" y="418"/>
                    <a:pt x="62" y="418"/>
                    <a:pt x="62" y="418"/>
                  </a:cubicBezTo>
                  <a:cubicBezTo>
                    <a:pt x="61" y="419"/>
                    <a:pt x="61" y="419"/>
                    <a:pt x="61" y="419"/>
                  </a:cubicBezTo>
                  <a:cubicBezTo>
                    <a:pt x="60" y="418"/>
                    <a:pt x="60" y="418"/>
                    <a:pt x="60" y="418"/>
                  </a:cubicBezTo>
                  <a:cubicBezTo>
                    <a:pt x="59" y="418"/>
                    <a:pt x="59" y="418"/>
                    <a:pt x="59" y="418"/>
                  </a:cubicBezTo>
                  <a:cubicBezTo>
                    <a:pt x="58" y="418"/>
                    <a:pt x="58" y="418"/>
                    <a:pt x="58" y="418"/>
                  </a:cubicBezTo>
                  <a:cubicBezTo>
                    <a:pt x="59" y="419"/>
                    <a:pt x="59" y="419"/>
                    <a:pt x="59" y="419"/>
                  </a:cubicBezTo>
                  <a:cubicBezTo>
                    <a:pt x="60" y="419"/>
                    <a:pt x="60" y="419"/>
                    <a:pt x="60" y="419"/>
                  </a:cubicBezTo>
                  <a:cubicBezTo>
                    <a:pt x="61" y="419"/>
                    <a:pt x="61" y="419"/>
                    <a:pt x="61" y="419"/>
                  </a:cubicBezTo>
                  <a:cubicBezTo>
                    <a:pt x="60" y="420"/>
                    <a:pt x="60" y="420"/>
                    <a:pt x="60" y="420"/>
                  </a:cubicBezTo>
                  <a:cubicBezTo>
                    <a:pt x="58" y="420"/>
                    <a:pt x="58" y="420"/>
                    <a:pt x="58" y="420"/>
                  </a:cubicBezTo>
                  <a:cubicBezTo>
                    <a:pt x="56" y="421"/>
                    <a:pt x="56" y="421"/>
                    <a:pt x="56" y="421"/>
                  </a:cubicBezTo>
                  <a:cubicBezTo>
                    <a:pt x="57" y="422"/>
                    <a:pt x="57" y="422"/>
                    <a:pt x="57" y="422"/>
                  </a:cubicBezTo>
                  <a:cubicBezTo>
                    <a:pt x="58" y="422"/>
                    <a:pt x="58" y="422"/>
                    <a:pt x="58" y="422"/>
                  </a:cubicBezTo>
                  <a:cubicBezTo>
                    <a:pt x="59" y="422"/>
                    <a:pt x="59" y="422"/>
                    <a:pt x="59" y="422"/>
                  </a:cubicBezTo>
                  <a:cubicBezTo>
                    <a:pt x="61" y="421"/>
                    <a:pt x="61" y="421"/>
                    <a:pt x="61" y="421"/>
                  </a:cubicBezTo>
                  <a:cubicBezTo>
                    <a:pt x="62" y="422"/>
                    <a:pt x="62" y="422"/>
                    <a:pt x="62" y="422"/>
                  </a:cubicBezTo>
                  <a:cubicBezTo>
                    <a:pt x="62" y="422"/>
                    <a:pt x="62" y="422"/>
                    <a:pt x="62" y="422"/>
                  </a:cubicBezTo>
                  <a:cubicBezTo>
                    <a:pt x="62" y="423"/>
                    <a:pt x="62" y="423"/>
                    <a:pt x="62" y="423"/>
                  </a:cubicBezTo>
                  <a:cubicBezTo>
                    <a:pt x="60" y="423"/>
                    <a:pt x="60" y="423"/>
                    <a:pt x="60" y="423"/>
                  </a:cubicBezTo>
                  <a:cubicBezTo>
                    <a:pt x="58" y="423"/>
                    <a:pt x="58" y="423"/>
                    <a:pt x="58" y="423"/>
                  </a:cubicBezTo>
                  <a:cubicBezTo>
                    <a:pt x="57" y="423"/>
                    <a:pt x="57" y="423"/>
                    <a:pt x="57" y="423"/>
                  </a:cubicBezTo>
                  <a:cubicBezTo>
                    <a:pt x="57" y="424"/>
                    <a:pt x="57" y="424"/>
                    <a:pt x="57" y="424"/>
                  </a:cubicBezTo>
                  <a:cubicBezTo>
                    <a:pt x="57" y="425"/>
                    <a:pt x="57" y="425"/>
                    <a:pt x="57" y="425"/>
                  </a:cubicBezTo>
                  <a:cubicBezTo>
                    <a:pt x="58" y="425"/>
                    <a:pt x="58" y="425"/>
                    <a:pt x="58" y="425"/>
                  </a:cubicBezTo>
                  <a:cubicBezTo>
                    <a:pt x="59" y="424"/>
                    <a:pt x="59" y="424"/>
                    <a:pt x="59" y="424"/>
                  </a:cubicBezTo>
                  <a:cubicBezTo>
                    <a:pt x="61" y="424"/>
                    <a:pt x="61" y="424"/>
                    <a:pt x="61" y="424"/>
                  </a:cubicBezTo>
                  <a:cubicBezTo>
                    <a:pt x="62" y="425"/>
                    <a:pt x="62" y="425"/>
                    <a:pt x="62" y="425"/>
                  </a:cubicBezTo>
                  <a:cubicBezTo>
                    <a:pt x="62" y="425"/>
                    <a:pt x="62" y="425"/>
                    <a:pt x="62" y="425"/>
                  </a:cubicBezTo>
                  <a:cubicBezTo>
                    <a:pt x="59" y="426"/>
                    <a:pt x="59" y="426"/>
                    <a:pt x="59" y="426"/>
                  </a:cubicBezTo>
                  <a:cubicBezTo>
                    <a:pt x="59" y="427"/>
                    <a:pt x="59" y="427"/>
                    <a:pt x="59" y="427"/>
                  </a:cubicBezTo>
                  <a:cubicBezTo>
                    <a:pt x="60" y="429"/>
                    <a:pt x="60" y="429"/>
                    <a:pt x="60" y="429"/>
                  </a:cubicBezTo>
                  <a:cubicBezTo>
                    <a:pt x="60" y="429"/>
                    <a:pt x="60" y="429"/>
                    <a:pt x="60" y="429"/>
                  </a:cubicBezTo>
                  <a:cubicBezTo>
                    <a:pt x="61" y="428"/>
                    <a:pt x="61" y="428"/>
                    <a:pt x="61" y="428"/>
                  </a:cubicBezTo>
                  <a:cubicBezTo>
                    <a:pt x="62" y="428"/>
                    <a:pt x="62" y="428"/>
                    <a:pt x="62" y="428"/>
                  </a:cubicBezTo>
                  <a:cubicBezTo>
                    <a:pt x="63" y="429"/>
                    <a:pt x="63" y="429"/>
                    <a:pt x="63" y="429"/>
                  </a:cubicBezTo>
                  <a:cubicBezTo>
                    <a:pt x="63" y="429"/>
                    <a:pt x="63" y="429"/>
                    <a:pt x="63" y="429"/>
                  </a:cubicBezTo>
                  <a:cubicBezTo>
                    <a:pt x="64" y="428"/>
                    <a:pt x="64" y="428"/>
                    <a:pt x="64" y="428"/>
                  </a:cubicBezTo>
                  <a:cubicBezTo>
                    <a:pt x="64" y="429"/>
                    <a:pt x="64" y="429"/>
                    <a:pt x="64" y="429"/>
                  </a:cubicBezTo>
                  <a:cubicBezTo>
                    <a:pt x="64" y="430"/>
                    <a:pt x="64" y="430"/>
                    <a:pt x="64" y="430"/>
                  </a:cubicBezTo>
                  <a:cubicBezTo>
                    <a:pt x="63" y="430"/>
                    <a:pt x="63" y="430"/>
                    <a:pt x="63" y="430"/>
                  </a:cubicBezTo>
                  <a:cubicBezTo>
                    <a:pt x="64" y="431"/>
                    <a:pt x="64" y="431"/>
                    <a:pt x="64" y="431"/>
                  </a:cubicBezTo>
                  <a:cubicBezTo>
                    <a:pt x="63" y="433"/>
                    <a:pt x="63" y="433"/>
                    <a:pt x="63" y="433"/>
                  </a:cubicBezTo>
                  <a:cubicBezTo>
                    <a:pt x="62" y="433"/>
                    <a:pt x="62" y="433"/>
                    <a:pt x="62" y="433"/>
                  </a:cubicBezTo>
                  <a:cubicBezTo>
                    <a:pt x="61" y="434"/>
                    <a:pt x="61" y="434"/>
                    <a:pt x="61" y="434"/>
                  </a:cubicBezTo>
                  <a:cubicBezTo>
                    <a:pt x="60" y="436"/>
                    <a:pt x="60" y="436"/>
                    <a:pt x="60" y="436"/>
                  </a:cubicBezTo>
                  <a:cubicBezTo>
                    <a:pt x="61" y="436"/>
                    <a:pt x="61" y="436"/>
                    <a:pt x="61" y="436"/>
                  </a:cubicBezTo>
                  <a:cubicBezTo>
                    <a:pt x="62" y="436"/>
                    <a:pt x="62" y="436"/>
                    <a:pt x="62" y="436"/>
                  </a:cubicBezTo>
                  <a:cubicBezTo>
                    <a:pt x="62" y="436"/>
                    <a:pt x="62" y="436"/>
                    <a:pt x="62" y="436"/>
                  </a:cubicBezTo>
                  <a:cubicBezTo>
                    <a:pt x="63" y="436"/>
                    <a:pt x="63" y="436"/>
                    <a:pt x="63" y="436"/>
                  </a:cubicBezTo>
                  <a:cubicBezTo>
                    <a:pt x="64" y="437"/>
                    <a:pt x="64" y="437"/>
                    <a:pt x="64" y="437"/>
                  </a:cubicBezTo>
                  <a:cubicBezTo>
                    <a:pt x="63" y="438"/>
                    <a:pt x="63" y="438"/>
                    <a:pt x="63" y="438"/>
                  </a:cubicBezTo>
                  <a:cubicBezTo>
                    <a:pt x="63" y="438"/>
                    <a:pt x="63" y="438"/>
                    <a:pt x="63" y="438"/>
                  </a:cubicBezTo>
                  <a:cubicBezTo>
                    <a:pt x="64" y="438"/>
                    <a:pt x="64" y="438"/>
                    <a:pt x="64" y="438"/>
                  </a:cubicBezTo>
                  <a:cubicBezTo>
                    <a:pt x="65" y="439"/>
                    <a:pt x="65" y="439"/>
                    <a:pt x="65" y="439"/>
                  </a:cubicBezTo>
                  <a:cubicBezTo>
                    <a:pt x="65" y="439"/>
                    <a:pt x="65" y="439"/>
                    <a:pt x="65" y="439"/>
                  </a:cubicBezTo>
                  <a:cubicBezTo>
                    <a:pt x="64" y="440"/>
                    <a:pt x="64" y="440"/>
                    <a:pt x="64" y="440"/>
                  </a:cubicBezTo>
                  <a:cubicBezTo>
                    <a:pt x="65" y="441"/>
                    <a:pt x="65" y="441"/>
                    <a:pt x="65" y="441"/>
                  </a:cubicBezTo>
                  <a:cubicBezTo>
                    <a:pt x="65" y="442"/>
                    <a:pt x="65" y="442"/>
                    <a:pt x="65" y="442"/>
                  </a:cubicBezTo>
                  <a:cubicBezTo>
                    <a:pt x="64" y="442"/>
                    <a:pt x="64" y="442"/>
                    <a:pt x="64" y="442"/>
                  </a:cubicBezTo>
                  <a:cubicBezTo>
                    <a:pt x="63" y="443"/>
                    <a:pt x="63" y="443"/>
                    <a:pt x="63" y="443"/>
                  </a:cubicBezTo>
                  <a:cubicBezTo>
                    <a:pt x="65" y="443"/>
                    <a:pt x="65" y="443"/>
                    <a:pt x="65" y="443"/>
                  </a:cubicBezTo>
                  <a:cubicBezTo>
                    <a:pt x="65" y="442"/>
                    <a:pt x="65" y="442"/>
                    <a:pt x="65" y="442"/>
                  </a:cubicBezTo>
                  <a:cubicBezTo>
                    <a:pt x="66" y="442"/>
                    <a:pt x="66" y="442"/>
                    <a:pt x="66" y="442"/>
                  </a:cubicBezTo>
                  <a:cubicBezTo>
                    <a:pt x="68" y="441"/>
                    <a:pt x="68" y="441"/>
                    <a:pt x="68" y="441"/>
                  </a:cubicBezTo>
                  <a:cubicBezTo>
                    <a:pt x="68" y="441"/>
                    <a:pt x="68" y="441"/>
                    <a:pt x="68" y="441"/>
                  </a:cubicBezTo>
                  <a:cubicBezTo>
                    <a:pt x="68" y="442"/>
                    <a:pt x="68" y="442"/>
                    <a:pt x="68" y="442"/>
                  </a:cubicBezTo>
                  <a:cubicBezTo>
                    <a:pt x="68" y="443"/>
                    <a:pt x="68" y="443"/>
                    <a:pt x="68" y="443"/>
                  </a:cubicBezTo>
                  <a:cubicBezTo>
                    <a:pt x="67" y="444"/>
                    <a:pt x="67" y="444"/>
                    <a:pt x="67" y="444"/>
                  </a:cubicBezTo>
                  <a:cubicBezTo>
                    <a:pt x="66" y="445"/>
                    <a:pt x="66" y="445"/>
                    <a:pt x="66" y="445"/>
                  </a:cubicBezTo>
                  <a:cubicBezTo>
                    <a:pt x="65" y="444"/>
                    <a:pt x="65" y="444"/>
                    <a:pt x="65" y="444"/>
                  </a:cubicBezTo>
                  <a:cubicBezTo>
                    <a:pt x="64" y="445"/>
                    <a:pt x="64" y="445"/>
                    <a:pt x="64" y="445"/>
                  </a:cubicBezTo>
                  <a:cubicBezTo>
                    <a:pt x="63" y="446"/>
                    <a:pt x="63" y="446"/>
                    <a:pt x="63" y="446"/>
                  </a:cubicBezTo>
                  <a:cubicBezTo>
                    <a:pt x="64" y="446"/>
                    <a:pt x="64" y="446"/>
                    <a:pt x="64" y="446"/>
                  </a:cubicBezTo>
                  <a:cubicBezTo>
                    <a:pt x="66" y="446"/>
                    <a:pt x="66" y="446"/>
                    <a:pt x="66" y="446"/>
                  </a:cubicBezTo>
                  <a:cubicBezTo>
                    <a:pt x="66" y="445"/>
                    <a:pt x="66" y="445"/>
                    <a:pt x="66" y="445"/>
                  </a:cubicBezTo>
                  <a:cubicBezTo>
                    <a:pt x="68" y="445"/>
                    <a:pt x="68" y="445"/>
                    <a:pt x="68" y="445"/>
                  </a:cubicBezTo>
                  <a:cubicBezTo>
                    <a:pt x="68" y="446"/>
                    <a:pt x="68" y="446"/>
                    <a:pt x="68" y="446"/>
                  </a:cubicBezTo>
                  <a:cubicBezTo>
                    <a:pt x="68" y="447"/>
                    <a:pt x="68" y="447"/>
                    <a:pt x="68" y="447"/>
                  </a:cubicBezTo>
                  <a:cubicBezTo>
                    <a:pt x="66" y="447"/>
                    <a:pt x="66" y="447"/>
                    <a:pt x="66" y="447"/>
                  </a:cubicBezTo>
                  <a:cubicBezTo>
                    <a:pt x="66" y="449"/>
                    <a:pt x="66" y="449"/>
                    <a:pt x="66" y="449"/>
                  </a:cubicBezTo>
                  <a:cubicBezTo>
                    <a:pt x="65" y="450"/>
                    <a:pt x="65" y="450"/>
                    <a:pt x="65" y="450"/>
                  </a:cubicBezTo>
                  <a:cubicBezTo>
                    <a:pt x="64" y="450"/>
                    <a:pt x="64" y="450"/>
                    <a:pt x="64" y="450"/>
                  </a:cubicBezTo>
                  <a:cubicBezTo>
                    <a:pt x="64" y="451"/>
                    <a:pt x="64" y="451"/>
                    <a:pt x="64" y="451"/>
                  </a:cubicBezTo>
                  <a:cubicBezTo>
                    <a:pt x="65" y="452"/>
                    <a:pt x="65" y="452"/>
                    <a:pt x="65" y="452"/>
                  </a:cubicBezTo>
                  <a:cubicBezTo>
                    <a:pt x="67" y="451"/>
                    <a:pt x="67" y="451"/>
                    <a:pt x="67" y="451"/>
                  </a:cubicBezTo>
                  <a:cubicBezTo>
                    <a:pt x="68" y="450"/>
                    <a:pt x="68" y="450"/>
                    <a:pt x="68" y="450"/>
                  </a:cubicBezTo>
                  <a:cubicBezTo>
                    <a:pt x="70" y="450"/>
                    <a:pt x="70" y="450"/>
                    <a:pt x="70" y="450"/>
                  </a:cubicBezTo>
                  <a:cubicBezTo>
                    <a:pt x="71" y="450"/>
                    <a:pt x="71" y="450"/>
                    <a:pt x="71" y="450"/>
                  </a:cubicBezTo>
                  <a:cubicBezTo>
                    <a:pt x="71" y="451"/>
                    <a:pt x="71" y="451"/>
                    <a:pt x="71" y="451"/>
                  </a:cubicBezTo>
                  <a:cubicBezTo>
                    <a:pt x="70" y="451"/>
                    <a:pt x="70" y="451"/>
                    <a:pt x="70" y="451"/>
                  </a:cubicBezTo>
                  <a:cubicBezTo>
                    <a:pt x="69" y="451"/>
                    <a:pt x="69" y="451"/>
                    <a:pt x="69" y="451"/>
                  </a:cubicBezTo>
                  <a:cubicBezTo>
                    <a:pt x="67" y="452"/>
                    <a:pt x="67" y="452"/>
                    <a:pt x="67" y="452"/>
                  </a:cubicBezTo>
                  <a:cubicBezTo>
                    <a:pt x="67" y="453"/>
                    <a:pt x="67" y="453"/>
                    <a:pt x="67" y="453"/>
                  </a:cubicBezTo>
                  <a:cubicBezTo>
                    <a:pt x="68" y="453"/>
                    <a:pt x="68" y="453"/>
                    <a:pt x="68" y="453"/>
                  </a:cubicBezTo>
                  <a:cubicBezTo>
                    <a:pt x="69" y="454"/>
                    <a:pt x="69" y="454"/>
                    <a:pt x="69" y="454"/>
                  </a:cubicBezTo>
                  <a:cubicBezTo>
                    <a:pt x="68" y="455"/>
                    <a:pt x="68" y="455"/>
                    <a:pt x="68" y="455"/>
                  </a:cubicBezTo>
                  <a:cubicBezTo>
                    <a:pt x="68" y="456"/>
                    <a:pt x="68" y="456"/>
                    <a:pt x="68" y="456"/>
                  </a:cubicBezTo>
                  <a:cubicBezTo>
                    <a:pt x="69" y="456"/>
                    <a:pt x="69" y="456"/>
                    <a:pt x="69" y="456"/>
                  </a:cubicBezTo>
                  <a:cubicBezTo>
                    <a:pt x="71" y="455"/>
                    <a:pt x="71" y="455"/>
                    <a:pt x="71" y="455"/>
                  </a:cubicBezTo>
                  <a:cubicBezTo>
                    <a:pt x="72" y="455"/>
                    <a:pt x="72" y="455"/>
                    <a:pt x="72" y="455"/>
                  </a:cubicBezTo>
                  <a:cubicBezTo>
                    <a:pt x="73" y="455"/>
                    <a:pt x="73" y="455"/>
                    <a:pt x="73" y="455"/>
                  </a:cubicBezTo>
                  <a:cubicBezTo>
                    <a:pt x="74" y="456"/>
                    <a:pt x="74" y="456"/>
                    <a:pt x="74" y="456"/>
                  </a:cubicBezTo>
                  <a:cubicBezTo>
                    <a:pt x="74" y="458"/>
                    <a:pt x="74" y="458"/>
                    <a:pt x="74" y="458"/>
                  </a:cubicBezTo>
                  <a:cubicBezTo>
                    <a:pt x="75" y="458"/>
                    <a:pt x="75" y="458"/>
                    <a:pt x="75" y="458"/>
                  </a:cubicBezTo>
                  <a:cubicBezTo>
                    <a:pt x="76" y="459"/>
                    <a:pt x="76" y="459"/>
                    <a:pt x="76" y="459"/>
                  </a:cubicBezTo>
                  <a:cubicBezTo>
                    <a:pt x="75" y="460"/>
                    <a:pt x="75" y="460"/>
                    <a:pt x="75" y="460"/>
                  </a:cubicBezTo>
                  <a:cubicBezTo>
                    <a:pt x="73" y="460"/>
                    <a:pt x="73" y="460"/>
                    <a:pt x="73" y="460"/>
                  </a:cubicBezTo>
                  <a:cubicBezTo>
                    <a:pt x="73" y="461"/>
                    <a:pt x="73" y="461"/>
                    <a:pt x="73" y="461"/>
                  </a:cubicBezTo>
                  <a:cubicBezTo>
                    <a:pt x="73" y="462"/>
                    <a:pt x="73" y="462"/>
                    <a:pt x="73" y="462"/>
                  </a:cubicBezTo>
                  <a:cubicBezTo>
                    <a:pt x="75" y="463"/>
                    <a:pt x="75" y="463"/>
                    <a:pt x="75" y="463"/>
                  </a:cubicBezTo>
                  <a:cubicBezTo>
                    <a:pt x="76" y="462"/>
                    <a:pt x="76" y="462"/>
                    <a:pt x="76" y="462"/>
                  </a:cubicBezTo>
                  <a:cubicBezTo>
                    <a:pt x="76" y="461"/>
                    <a:pt x="76" y="461"/>
                    <a:pt x="76" y="461"/>
                  </a:cubicBezTo>
                  <a:cubicBezTo>
                    <a:pt x="76" y="461"/>
                    <a:pt x="76" y="461"/>
                    <a:pt x="76" y="461"/>
                  </a:cubicBezTo>
                  <a:cubicBezTo>
                    <a:pt x="76" y="460"/>
                    <a:pt x="76" y="460"/>
                    <a:pt x="76" y="460"/>
                  </a:cubicBezTo>
                  <a:cubicBezTo>
                    <a:pt x="77" y="461"/>
                    <a:pt x="77" y="461"/>
                    <a:pt x="77" y="461"/>
                  </a:cubicBezTo>
                  <a:cubicBezTo>
                    <a:pt x="78" y="460"/>
                    <a:pt x="78" y="460"/>
                    <a:pt x="78" y="460"/>
                  </a:cubicBezTo>
                  <a:cubicBezTo>
                    <a:pt x="80" y="460"/>
                    <a:pt x="80" y="460"/>
                    <a:pt x="80" y="460"/>
                  </a:cubicBezTo>
                  <a:cubicBezTo>
                    <a:pt x="81" y="460"/>
                    <a:pt x="81" y="460"/>
                    <a:pt x="81" y="460"/>
                  </a:cubicBezTo>
                  <a:cubicBezTo>
                    <a:pt x="82" y="461"/>
                    <a:pt x="82" y="461"/>
                    <a:pt x="82" y="461"/>
                  </a:cubicBezTo>
                  <a:cubicBezTo>
                    <a:pt x="82" y="460"/>
                    <a:pt x="82" y="460"/>
                    <a:pt x="82" y="460"/>
                  </a:cubicBezTo>
                  <a:cubicBezTo>
                    <a:pt x="83" y="459"/>
                    <a:pt x="83" y="459"/>
                    <a:pt x="83" y="459"/>
                  </a:cubicBezTo>
                  <a:cubicBezTo>
                    <a:pt x="84" y="458"/>
                    <a:pt x="84" y="458"/>
                    <a:pt x="84" y="458"/>
                  </a:cubicBezTo>
                  <a:cubicBezTo>
                    <a:pt x="85" y="458"/>
                    <a:pt x="85" y="458"/>
                    <a:pt x="85" y="458"/>
                  </a:cubicBezTo>
                  <a:cubicBezTo>
                    <a:pt x="86" y="458"/>
                    <a:pt x="86" y="458"/>
                    <a:pt x="86" y="458"/>
                  </a:cubicBezTo>
                  <a:cubicBezTo>
                    <a:pt x="87" y="459"/>
                    <a:pt x="87" y="459"/>
                    <a:pt x="87" y="459"/>
                  </a:cubicBezTo>
                  <a:cubicBezTo>
                    <a:pt x="88" y="458"/>
                    <a:pt x="88" y="458"/>
                    <a:pt x="88" y="458"/>
                  </a:cubicBezTo>
                  <a:cubicBezTo>
                    <a:pt x="89" y="457"/>
                    <a:pt x="89" y="457"/>
                    <a:pt x="89" y="457"/>
                  </a:cubicBezTo>
                  <a:cubicBezTo>
                    <a:pt x="88" y="456"/>
                    <a:pt x="88" y="456"/>
                    <a:pt x="88" y="456"/>
                  </a:cubicBezTo>
                  <a:cubicBezTo>
                    <a:pt x="88" y="455"/>
                    <a:pt x="88" y="455"/>
                    <a:pt x="88" y="455"/>
                  </a:cubicBezTo>
                  <a:cubicBezTo>
                    <a:pt x="89" y="455"/>
                    <a:pt x="89" y="455"/>
                    <a:pt x="89" y="455"/>
                  </a:cubicBezTo>
                  <a:cubicBezTo>
                    <a:pt x="89" y="455"/>
                    <a:pt x="89" y="455"/>
                    <a:pt x="89" y="455"/>
                  </a:cubicBezTo>
                  <a:cubicBezTo>
                    <a:pt x="90" y="457"/>
                    <a:pt x="90" y="457"/>
                    <a:pt x="90" y="457"/>
                  </a:cubicBezTo>
                  <a:cubicBezTo>
                    <a:pt x="90" y="458"/>
                    <a:pt x="90" y="458"/>
                    <a:pt x="90" y="458"/>
                  </a:cubicBezTo>
                  <a:cubicBezTo>
                    <a:pt x="89" y="460"/>
                    <a:pt x="89" y="460"/>
                    <a:pt x="89" y="460"/>
                  </a:cubicBezTo>
                  <a:cubicBezTo>
                    <a:pt x="88" y="460"/>
                    <a:pt x="88" y="460"/>
                    <a:pt x="88" y="460"/>
                  </a:cubicBezTo>
                  <a:cubicBezTo>
                    <a:pt x="87" y="461"/>
                    <a:pt x="87" y="461"/>
                    <a:pt x="87" y="461"/>
                  </a:cubicBezTo>
                  <a:cubicBezTo>
                    <a:pt x="87" y="461"/>
                    <a:pt x="87" y="461"/>
                    <a:pt x="87" y="461"/>
                  </a:cubicBezTo>
                  <a:cubicBezTo>
                    <a:pt x="89" y="461"/>
                    <a:pt x="89" y="461"/>
                    <a:pt x="89" y="461"/>
                  </a:cubicBezTo>
                  <a:cubicBezTo>
                    <a:pt x="92" y="459"/>
                    <a:pt x="92" y="459"/>
                    <a:pt x="92" y="459"/>
                  </a:cubicBezTo>
                  <a:cubicBezTo>
                    <a:pt x="93" y="457"/>
                    <a:pt x="93" y="457"/>
                    <a:pt x="93" y="457"/>
                  </a:cubicBezTo>
                  <a:cubicBezTo>
                    <a:pt x="94" y="457"/>
                    <a:pt x="94" y="457"/>
                    <a:pt x="94" y="457"/>
                  </a:cubicBezTo>
                  <a:cubicBezTo>
                    <a:pt x="95" y="458"/>
                    <a:pt x="95" y="458"/>
                    <a:pt x="95" y="458"/>
                  </a:cubicBezTo>
                  <a:cubicBezTo>
                    <a:pt x="95" y="459"/>
                    <a:pt x="95" y="459"/>
                    <a:pt x="95" y="459"/>
                  </a:cubicBezTo>
                  <a:cubicBezTo>
                    <a:pt x="93" y="460"/>
                    <a:pt x="93" y="460"/>
                    <a:pt x="93" y="460"/>
                  </a:cubicBezTo>
                  <a:cubicBezTo>
                    <a:pt x="92" y="460"/>
                    <a:pt x="92" y="460"/>
                    <a:pt x="92" y="460"/>
                  </a:cubicBezTo>
                  <a:cubicBezTo>
                    <a:pt x="91" y="462"/>
                    <a:pt x="91" y="462"/>
                    <a:pt x="91" y="462"/>
                  </a:cubicBezTo>
                  <a:cubicBezTo>
                    <a:pt x="89" y="462"/>
                    <a:pt x="89" y="462"/>
                    <a:pt x="89" y="462"/>
                  </a:cubicBezTo>
                  <a:cubicBezTo>
                    <a:pt x="89" y="462"/>
                    <a:pt x="89" y="462"/>
                    <a:pt x="89" y="462"/>
                  </a:cubicBezTo>
                  <a:cubicBezTo>
                    <a:pt x="89" y="463"/>
                    <a:pt x="89" y="463"/>
                    <a:pt x="89" y="463"/>
                  </a:cubicBezTo>
                  <a:cubicBezTo>
                    <a:pt x="91" y="462"/>
                    <a:pt x="91" y="462"/>
                    <a:pt x="91" y="462"/>
                  </a:cubicBezTo>
                  <a:cubicBezTo>
                    <a:pt x="93" y="461"/>
                    <a:pt x="93" y="461"/>
                    <a:pt x="93" y="461"/>
                  </a:cubicBezTo>
                  <a:cubicBezTo>
                    <a:pt x="93" y="461"/>
                    <a:pt x="93" y="461"/>
                    <a:pt x="93" y="461"/>
                  </a:cubicBezTo>
                  <a:cubicBezTo>
                    <a:pt x="91" y="463"/>
                    <a:pt x="91" y="463"/>
                    <a:pt x="91" y="463"/>
                  </a:cubicBezTo>
                  <a:cubicBezTo>
                    <a:pt x="90" y="463"/>
                    <a:pt x="90" y="463"/>
                    <a:pt x="90" y="463"/>
                  </a:cubicBezTo>
                  <a:cubicBezTo>
                    <a:pt x="90" y="465"/>
                    <a:pt x="90" y="465"/>
                    <a:pt x="90" y="465"/>
                  </a:cubicBezTo>
                  <a:cubicBezTo>
                    <a:pt x="87" y="466"/>
                    <a:pt x="87" y="466"/>
                    <a:pt x="87" y="466"/>
                  </a:cubicBezTo>
                  <a:cubicBezTo>
                    <a:pt x="87" y="467"/>
                    <a:pt x="87" y="467"/>
                    <a:pt x="87" y="467"/>
                  </a:cubicBezTo>
                  <a:cubicBezTo>
                    <a:pt x="88" y="467"/>
                    <a:pt x="88" y="467"/>
                    <a:pt x="88" y="467"/>
                  </a:cubicBezTo>
                  <a:cubicBezTo>
                    <a:pt x="89" y="466"/>
                    <a:pt x="89" y="466"/>
                    <a:pt x="89" y="466"/>
                  </a:cubicBezTo>
                  <a:cubicBezTo>
                    <a:pt x="89" y="466"/>
                    <a:pt x="89" y="466"/>
                    <a:pt x="89" y="466"/>
                  </a:cubicBezTo>
                  <a:cubicBezTo>
                    <a:pt x="89" y="467"/>
                    <a:pt x="89" y="467"/>
                    <a:pt x="89" y="467"/>
                  </a:cubicBezTo>
                  <a:cubicBezTo>
                    <a:pt x="90" y="468"/>
                    <a:pt x="90" y="468"/>
                    <a:pt x="90" y="468"/>
                  </a:cubicBezTo>
                  <a:cubicBezTo>
                    <a:pt x="90" y="467"/>
                    <a:pt x="90" y="467"/>
                    <a:pt x="90" y="467"/>
                  </a:cubicBezTo>
                  <a:cubicBezTo>
                    <a:pt x="91" y="467"/>
                    <a:pt x="91" y="467"/>
                    <a:pt x="91" y="467"/>
                  </a:cubicBezTo>
                  <a:cubicBezTo>
                    <a:pt x="92" y="466"/>
                    <a:pt x="92" y="466"/>
                    <a:pt x="92" y="466"/>
                  </a:cubicBezTo>
                  <a:cubicBezTo>
                    <a:pt x="93" y="465"/>
                    <a:pt x="93" y="465"/>
                    <a:pt x="93" y="465"/>
                  </a:cubicBezTo>
                  <a:cubicBezTo>
                    <a:pt x="93" y="466"/>
                    <a:pt x="93" y="466"/>
                    <a:pt x="93" y="466"/>
                  </a:cubicBezTo>
                  <a:cubicBezTo>
                    <a:pt x="92" y="467"/>
                    <a:pt x="92" y="467"/>
                    <a:pt x="92" y="467"/>
                  </a:cubicBezTo>
                  <a:cubicBezTo>
                    <a:pt x="91" y="468"/>
                    <a:pt x="91" y="468"/>
                    <a:pt x="91" y="468"/>
                  </a:cubicBezTo>
                  <a:cubicBezTo>
                    <a:pt x="92" y="469"/>
                    <a:pt x="92" y="469"/>
                    <a:pt x="92" y="469"/>
                  </a:cubicBezTo>
                  <a:cubicBezTo>
                    <a:pt x="93" y="468"/>
                    <a:pt x="93" y="468"/>
                    <a:pt x="93" y="468"/>
                  </a:cubicBezTo>
                  <a:cubicBezTo>
                    <a:pt x="94" y="467"/>
                    <a:pt x="94" y="467"/>
                    <a:pt x="94" y="467"/>
                  </a:cubicBezTo>
                  <a:cubicBezTo>
                    <a:pt x="94" y="467"/>
                    <a:pt x="94" y="467"/>
                    <a:pt x="94" y="467"/>
                  </a:cubicBezTo>
                  <a:cubicBezTo>
                    <a:pt x="95" y="467"/>
                    <a:pt x="95" y="467"/>
                    <a:pt x="95" y="467"/>
                  </a:cubicBezTo>
                  <a:cubicBezTo>
                    <a:pt x="94" y="468"/>
                    <a:pt x="94" y="468"/>
                    <a:pt x="94" y="468"/>
                  </a:cubicBezTo>
                  <a:cubicBezTo>
                    <a:pt x="94" y="470"/>
                    <a:pt x="94" y="470"/>
                    <a:pt x="94" y="470"/>
                  </a:cubicBezTo>
                  <a:cubicBezTo>
                    <a:pt x="93" y="471"/>
                    <a:pt x="93" y="471"/>
                    <a:pt x="93" y="471"/>
                  </a:cubicBezTo>
                  <a:cubicBezTo>
                    <a:pt x="92" y="473"/>
                    <a:pt x="92" y="473"/>
                    <a:pt x="92" y="473"/>
                  </a:cubicBezTo>
                  <a:cubicBezTo>
                    <a:pt x="93" y="473"/>
                    <a:pt x="93" y="473"/>
                    <a:pt x="93" y="473"/>
                  </a:cubicBezTo>
                  <a:cubicBezTo>
                    <a:pt x="94" y="472"/>
                    <a:pt x="94" y="472"/>
                    <a:pt x="94" y="472"/>
                  </a:cubicBezTo>
                  <a:cubicBezTo>
                    <a:pt x="96" y="469"/>
                    <a:pt x="96" y="469"/>
                    <a:pt x="96" y="469"/>
                  </a:cubicBezTo>
                  <a:cubicBezTo>
                    <a:pt x="97" y="468"/>
                    <a:pt x="97" y="468"/>
                    <a:pt x="97" y="468"/>
                  </a:cubicBezTo>
                  <a:cubicBezTo>
                    <a:pt x="97" y="468"/>
                    <a:pt x="97" y="468"/>
                    <a:pt x="97" y="468"/>
                  </a:cubicBezTo>
                  <a:cubicBezTo>
                    <a:pt x="95" y="471"/>
                    <a:pt x="95" y="471"/>
                    <a:pt x="95" y="471"/>
                  </a:cubicBezTo>
                  <a:cubicBezTo>
                    <a:pt x="96" y="472"/>
                    <a:pt x="96" y="472"/>
                    <a:pt x="96" y="472"/>
                  </a:cubicBezTo>
                  <a:cubicBezTo>
                    <a:pt x="95" y="473"/>
                    <a:pt x="95" y="473"/>
                    <a:pt x="95" y="473"/>
                  </a:cubicBezTo>
                  <a:cubicBezTo>
                    <a:pt x="94" y="474"/>
                    <a:pt x="94" y="474"/>
                    <a:pt x="94" y="474"/>
                  </a:cubicBezTo>
                  <a:cubicBezTo>
                    <a:pt x="95" y="475"/>
                    <a:pt x="95" y="475"/>
                    <a:pt x="95" y="475"/>
                  </a:cubicBezTo>
                  <a:cubicBezTo>
                    <a:pt x="96" y="474"/>
                    <a:pt x="96" y="474"/>
                    <a:pt x="96" y="474"/>
                  </a:cubicBezTo>
                  <a:cubicBezTo>
                    <a:pt x="96" y="473"/>
                    <a:pt x="96" y="473"/>
                    <a:pt x="96" y="473"/>
                  </a:cubicBezTo>
                  <a:cubicBezTo>
                    <a:pt x="96" y="472"/>
                    <a:pt x="96" y="472"/>
                    <a:pt x="96" y="472"/>
                  </a:cubicBezTo>
                  <a:cubicBezTo>
                    <a:pt x="97" y="472"/>
                    <a:pt x="97" y="472"/>
                    <a:pt x="97" y="472"/>
                  </a:cubicBezTo>
                  <a:cubicBezTo>
                    <a:pt x="98" y="473"/>
                    <a:pt x="98" y="473"/>
                    <a:pt x="98" y="473"/>
                  </a:cubicBezTo>
                  <a:cubicBezTo>
                    <a:pt x="98" y="470"/>
                    <a:pt x="98" y="470"/>
                    <a:pt x="98" y="470"/>
                  </a:cubicBezTo>
                  <a:cubicBezTo>
                    <a:pt x="99" y="470"/>
                    <a:pt x="99" y="470"/>
                    <a:pt x="99" y="470"/>
                  </a:cubicBezTo>
                  <a:cubicBezTo>
                    <a:pt x="100" y="469"/>
                    <a:pt x="100" y="469"/>
                    <a:pt x="100" y="469"/>
                  </a:cubicBezTo>
                  <a:cubicBezTo>
                    <a:pt x="100" y="469"/>
                    <a:pt x="100" y="469"/>
                    <a:pt x="100" y="469"/>
                  </a:cubicBezTo>
                  <a:cubicBezTo>
                    <a:pt x="100" y="470"/>
                    <a:pt x="100" y="470"/>
                    <a:pt x="100" y="470"/>
                  </a:cubicBezTo>
                  <a:cubicBezTo>
                    <a:pt x="100" y="470"/>
                    <a:pt x="100" y="470"/>
                    <a:pt x="100" y="470"/>
                  </a:cubicBezTo>
                  <a:cubicBezTo>
                    <a:pt x="100" y="472"/>
                    <a:pt x="100" y="472"/>
                    <a:pt x="100" y="472"/>
                  </a:cubicBezTo>
                  <a:cubicBezTo>
                    <a:pt x="100" y="472"/>
                    <a:pt x="100" y="472"/>
                    <a:pt x="100" y="472"/>
                  </a:cubicBezTo>
                  <a:cubicBezTo>
                    <a:pt x="102" y="472"/>
                    <a:pt x="102" y="472"/>
                    <a:pt x="102" y="472"/>
                  </a:cubicBezTo>
                  <a:cubicBezTo>
                    <a:pt x="106" y="475"/>
                    <a:pt x="106" y="475"/>
                    <a:pt x="106" y="475"/>
                  </a:cubicBezTo>
                  <a:cubicBezTo>
                    <a:pt x="107" y="475"/>
                    <a:pt x="107" y="475"/>
                    <a:pt x="107" y="475"/>
                  </a:cubicBezTo>
                  <a:cubicBezTo>
                    <a:pt x="107" y="474"/>
                    <a:pt x="107" y="474"/>
                    <a:pt x="107" y="474"/>
                  </a:cubicBezTo>
                  <a:cubicBezTo>
                    <a:pt x="108" y="473"/>
                    <a:pt x="108" y="473"/>
                    <a:pt x="108" y="473"/>
                  </a:cubicBezTo>
                  <a:cubicBezTo>
                    <a:pt x="108" y="473"/>
                    <a:pt x="108" y="473"/>
                    <a:pt x="108" y="473"/>
                  </a:cubicBezTo>
                  <a:cubicBezTo>
                    <a:pt x="108" y="472"/>
                    <a:pt x="108" y="472"/>
                    <a:pt x="108" y="472"/>
                  </a:cubicBezTo>
                  <a:cubicBezTo>
                    <a:pt x="108" y="472"/>
                    <a:pt x="108" y="472"/>
                    <a:pt x="108" y="472"/>
                  </a:cubicBezTo>
                  <a:cubicBezTo>
                    <a:pt x="107" y="472"/>
                    <a:pt x="107" y="472"/>
                    <a:pt x="107" y="472"/>
                  </a:cubicBezTo>
                  <a:cubicBezTo>
                    <a:pt x="106" y="472"/>
                    <a:pt x="106" y="472"/>
                    <a:pt x="106" y="472"/>
                  </a:cubicBezTo>
                  <a:cubicBezTo>
                    <a:pt x="105" y="472"/>
                    <a:pt x="105" y="472"/>
                    <a:pt x="105" y="472"/>
                  </a:cubicBezTo>
                  <a:cubicBezTo>
                    <a:pt x="105" y="471"/>
                    <a:pt x="105" y="471"/>
                    <a:pt x="105" y="471"/>
                  </a:cubicBezTo>
                  <a:cubicBezTo>
                    <a:pt x="106" y="471"/>
                    <a:pt x="106" y="471"/>
                    <a:pt x="106" y="471"/>
                  </a:cubicBezTo>
                  <a:cubicBezTo>
                    <a:pt x="106" y="470"/>
                    <a:pt x="106" y="470"/>
                    <a:pt x="106" y="470"/>
                  </a:cubicBezTo>
                  <a:cubicBezTo>
                    <a:pt x="104" y="469"/>
                    <a:pt x="104" y="469"/>
                    <a:pt x="104" y="469"/>
                  </a:cubicBezTo>
                  <a:cubicBezTo>
                    <a:pt x="102" y="468"/>
                    <a:pt x="102" y="468"/>
                    <a:pt x="102" y="468"/>
                  </a:cubicBezTo>
                  <a:cubicBezTo>
                    <a:pt x="101" y="467"/>
                    <a:pt x="101" y="467"/>
                    <a:pt x="101" y="467"/>
                  </a:cubicBezTo>
                  <a:cubicBezTo>
                    <a:pt x="102" y="467"/>
                    <a:pt x="102" y="467"/>
                    <a:pt x="102" y="467"/>
                  </a:cubicBezTo>
                  <a:cubicBezTo>
                    <a:pt x="103" y="467"/>
                    <a:pt x="103" y="467"/>
                    <a:pt x="103" y="467"/>
                  </a:cubicBezTo>
                  <a:cubicBezTo>
                    <a:pt x="104" y="466"/>
                    <a:pt x="104" y="466"/>
                    <a:pt x="104" y="466"/>
                  </a:cubicBezTo>
                  <a:cubicBezTo>
                    <a:pt x="104" y="466"/>
                    <a:pt x="104" y="466"/>
                    <a:pt x="104" y="466"/>
                  </a:cubicBezTo>
                  <a:cubicBezTo>
                    <a:pt x="104" y="467"/>
                    <a:pt x="104" y="467"/>
                    <a:pt x="104" y="467"/>
                  </a:cubicBezTo>
                  <a:cubicBezTo>
                    <a:pt x="106" y="469"/>
                    <a:pt x="106" y="469"/>
                    <a:pt x="106" y="469"/>
                  </a:cubicBezTo>
                  <a:cubicBezTo>
                    <a:pt x="107" y="469"/>
                    <a:pt x="107" y="469"/>
                    <a:pt x="107" y="469"/>
                  </a:cubicBezTo>
                  <a:cubicBezTo>
                    <a:pt x="108" y="469"/>
                    <a:pt x="108" y="469"/>
                    <a:pt x="108" y="469"/>
                  </a:cubicBezTo>
                  <a:cubicBezTo>
                    <a:pt x="109" y="469"/>
                    <a:pt x="109" y="469"/>
                    <a:pt x="109" y="469"/>
                  </a:cubicBezTo>
                  <a:cubicBezTo>
                    <a:pt x="111" y="468"/>
                    <a:pt x="111" y="468"/>
                    <a:pt x="111" y="468"/>
                  </a:cubicBezTo>
                  <a:cubicBezTo>
                    <a:pt x="111" y="467"/>
                    <a:pt x="111" y="467"/>
                    <a:pt x="111" y="467"/>
                  </a:cubicBezTo>
                  <a:cubicBezTo>
                    <a:pt x="110" y="467"/>
                    <a:pt x="110" y="467"/>
                    <a:pt x="110" y="467"/>
                  </a:cubicBezTo>
                  <a:cubicBezTo>
                    <a:pt x="108" y="467"/>
                    <a:pt x="108" y="467"/>
                    <a:pt x="108" y="467"/>
                  </a:cubicBezTo>
                  <a:cubicBezTo>
                    <a:pt x="107" y="467"/>
                    <a:pt x="107" y="467"/>
                    <a:pt x="107" y="467"/>
                  </a:cubicBezTo>
                  <a:cubicBezTo>
                    <a:pt x="107" y="466"/>
                    <a:pt x="107" y="466"/>
                    <a:pt x="107" y="466"/>
                  </a:cubicBezTo>
                  <a:cubicBezTo>
                    <a:pt x="108" y="466"/>
                    <a:pt x="108" y="466"/>
                    <a:pt x="108" y="466"/>
                  </a:cubicBezTo>
                  <a:cubicBezTo>
                    <a:pt x="109" y="466"/>
                    <a:pt x="109" y="466"/>
                    <a:pt x="109" y="466"/>
                  </a:cubicBezTo>
                  <a:cubicBezTo>
                    <a:pt x="110" y="466"/>
                    <a:pt x="110" y="466"/>
                    <a:pt x="110" y="466"/>
                  </a:cubicBezTo>
                  <a:cubicBezTo>
                    <a:pt x="110" y="465"/>
                    <a:pt x="110" y="465"/>
                    <a:pt x="110" y="465"/>
                  </a:cubicBezTo>
                  <a:cubicBezTo>
                    <a:pt x="109" y="465"/>
                    <a:pt x="109" y="465"/>
                    <a:pt x="109" y="465"/>
                  </a:cubicBezTo>
                  <a:cubicBezTo>
                    <a:pt x="108" y="464"/>
                    <a:pt x="108" y="464"/>
                    <a:pt x="108" y="464"/>
                  </a:cubicBezTo>
                  <a:cubicBezTo>
                    <a:pt x="108" y="464"/>
                    <a:pt x="108" y="464"/>
                    <a:pt x="108" y="464"/>
                  </a:cubicBezTo>
                  <a:cubicBezTo>
                    <a:pt x="108" y="464"/>
                    <a:pt x="108" y="464"/>
                    <a:pt x="108" y="464"/>
                  </a:cubicBezTo>
                  <a:cubicBezTo>
                    <a:pt x="109" y="463"/>
                    <a:pt x="109" y="463"/>
                    <a:pt x="109" y="463"/>
                  </a:cubicBezTo>
                  <a:cubicBezTo>
                    <a:pt x="108" y="463"/>
                    <a:pt x="108" y="463"/>
                    <a:pt x="108" y="463"/>
                  </a:cubicBezTo>
                  <a:cubicBezTo>
                    <a:pt x="107" y="463"/>
                    <a:pt x="107" y="463"/>
                    <a:pt x="107" y="463"/>
                  </a:cubicBezTo>
                  <a:cubicBezTo>
                    <a:pt x="106" y="462"/>
                    <a:pt x="106" y="462"/>
                    <a:pt x="106" y="462"/>
                  </a:cubicBezTo>
                  <a:cubicBezTo>
                    <a:pt x="106" y="461"/>
                    <a:pt x="106" y="461"/>
                    <a:pt x="106" y="461"/>
                  </a:cubicBezTo>
                  <a:cubicBezTo>
                    <a:pt x="108" y="462"/>
                    <a:pt x="108" y="462"/>
                    <a:pt x="108" y="462"/>
                  </a:cubicBezTo>
                  <a:cubicBezTo>
                    <a:pt x="109" y="462"/>
                    <a:pt x="109" y="462"/>
                    <a:pt x="109" y="462"/>
                  </a:cubicBezTo>
                  <a:cubicBezTo>
                    <a:pt x="112" y="462"/>
                    <a:pt x="112" y="462"/>
                    <a:pt x="112" y="462"/>
                  </a:cubicBezTo>
                  <a:cubicBezTo>
                    <a:pt x="113" y="461"/>
                    <a:pt x="113" y="461"/>
                    <a:pt x="113" y="461"/>
                  </a:cubicBezTo>
                  <a:cubicBezTo>
                    <a:pt x="113" y="461"/>
                    <a:pt x="113" y="461"/>
                    <a:pt x="113" y="461"/>
                  </a:cubicBezTo>
                  <a:cubicBezTo>
                    <a:pt x="113" y="460"/>
                    <a:pt x="113" y="460"/>
                    <a:pt x="113" y="460"/>
                  </a:cubicBezTo>
                  <a:cubicBezTo>
                    <a:pt x="111" y="459"/>
                    <a:pt x="111" y="459"/>
                    <a:pt x="111" y="459"/>
                  </a:cubicBezTo>
                  <a:cubicBezTo>
                    <a:pt x="108" y="459"/>
                    <a:pt x="108" y="459"/>
                    <a:pt x="108" y="459"/>
                  </a:cubicBezTo>
                  <a:cubicBezTo>
                    <a:pt x="107" y="458"/>
                    <a:pt x="107" y="458"/>
                    <a:pt x="107" y="458"/>
                  </a:cubicBezTo>
                  <a:cubicBezTo>
                    <a:pt x="107" y="458"/>
                    <a:pt x="107" y="458"/>
                    <a:pt x="107" y="458"/>
                  </a:cubicBezTo>
                  <a:cubicBezTo>
                    <a:pt x="108" y="458"/>
                    <a:pt x="108" y="458"/>
                    <a:pt x="108" y="458"/>
                  </a:cubicBezTo>
                  <a:cubicBezTo>
                    <a:pt x="109" y="458"/>
                    <a:pt x="109" y="458"/>
                    <a:pt x="109" y="458"/>
                  </a:cubicBezTo>
                  <a:cubicBezTo>
                    <a:pt x="111" y="459"/>
                    <a:pt x="111" y="459"/>
                    <a:pt x="111" y="459"/>
                  </a:cubicBezTo>
                  <a:cubicBezTo>
                    <a:pt x="112" y="458"/>
                    <a:pt x="112" y="458"/>
                    <a:pt x="112" y="458"/>
                  </a:cubicBezTo>
                  <a:cubicBezTo>
                    <a:pt x="112" y="457"/>
                    <a:pt x="112" y="457"/>
                    <a:pt x="112" y="457"/>
                  </a:cubicBezTo>
                  <a:cubicBezTo>
                    <a:pt x="111" y="456"/>
                    <a:pt x="111" y="456"/>
                    <a:pt x="111" y="456"/>
                  </a:cubicBezTo>
                  <a:cubicBezTo>
                    <a:pt x="110" y="455"/>
                    <a:pt x="110" y="455"/>
                    <a:pt x="110" y="455"/>
                  </a:cubicBezTo>
                  <a:cubicBezTo>
                    <a:pt x="110" y="455"/>
                    <a:pt x="110" y="455"/>
                    <a:pt x="110" y="455"/>
                  </a:cubicBezTo>
                  <a:cubicBezTo>
                    <a:pt x="111" y="455"/>
                    <a:pt x="111" y="455"/>
                    <a:pt x="111" y="455"/>
                  </a:cubicBezTo>
                  <a:cubicBezTo>
                    <a:pt x="111" y="455"/>
                    <a:pt x="111" y="455"/>
                    <a:pt x="111" y="455"/>
                  </a:cubicBezTo>
                  <a:cubicBezTo>
                    <a:pt x="112" y="456"/>
                    <a:pt x="112" y="456"/>
                    <a:pt x="112" y="456"/>
                  </a:cubicBezTo>
                  <a:cubicBezTo>
                    <a:pt x="113" y="455"/>
                    <a:pt x="113" y="455"/>
                    <a:pt x="113" y="455"/>
                  </a:cubicBezTo>
                  <a:cubicBezTo>
                    <a:pt x="114" y="454"/>
                    <a:pt x="114" y="454"/>
                    <a:pt x="114" y="454"/>
                  </a:cubicBezTo>
                  <a:cubicBezTo>
                    <a:pt x="114" y="454"/>
                    <a:pt x="114" y="454"/>
                    <a:pt x="114" y="454"/>
                  </a:cubicBezTo>
                  <a:cubicBezTo>
                    <a:pt x="113" y="453"/>
                    <a:pt x="113" y="453"/>
                    <a:pt x="113" y="453"/>
                  </a:cubicBezTo>
                  <a:cubicBezTo>
                    <a:pt x="112" y="453"/>
                    <a:pt x="112" y="453"/>
                    <a:pt x="112" y="453"/>
                  </a:cubicBezTo>
                  <a:cubicBezTo>
                    <a:pt x="112" y="452"/>
                    <a:pt x="112" y="452"/>
                    <a:pt x="112" y="452"/>
                  </a:cubicBezTo>
                  <a:cubicBezTo>
                    <a:pt x="113" y="452"/>
                    <a:pt x="113" y="452"/>
                    <a:pt x="113" y="452"/>
                  </a:cubicBezTo>
                  <a:cubicBezTo>
                    <a:pt x="113" y="453"/>
                    <a:pt x="113" y="453"/>
                    <a:pt x="113" y="453"/>
                  </a:cubicBezTo>
                  <a:cubicBezTo>
                    <a:pt x="114" y="453"/>
                    <a:pt x="114" y="453"/>
                    <a:pt x="114" y="453"/>
                  </a:cubicBezTo>
                  <a:cubicBezTo>
                    <a:pt x="115" y="451"/>
                    <a:pt x="115" y="451"/>
                    <a:pt x="115" y="451"/>
                  </a:cubicBezTo>
                  <a:cubicBezTo>
                    <a:pt x="115" y="451"/>
                    <a:pt x="115" y="451"/>
                    <a:pt x="115" y="451"/>
                  </a:cubicBezTo>
                  <a:cubicBezTo>
                    <a:pt x="114" y="451"/>
                    <a:pt x="114" y="451"/>
                    <a:pt x="114" y="451"/>
                  </a:cubicBezTo>
                  <a:cubicBezTo>
                    <a:pt x="112" y="450"/>
                    <a:pt x="112" y="450"/>
                    <a:pt x="112" y="450"/>
                  </a:cubicBezTo>
                  <a:cubicBezTo>
                    <a:pt x="112" y="449"/>
                    <a:pt x="112" y="449"/>
                    <a:pt x="112" y="449"/>
                  </a:cubicBezTo>
                  <a:cubicBezTo>
                    <a:pt x="113" y="449"/>
                    <a:pt x="113" y="449"/>
                    <a:pt x="113" y="449"/>
                  </a:cubicBezTo>
                  <a:cubicBezTo>
                    <a:pt x="114" y="450"/>
                    <a:pt x="114" y="450"/>
                    <a:pt x="114" y="450"/>
                  </a:cubicBezTo>
                  <a:cubicBezTo>
                    <a:pt x="115" y="450"/>
                    <a:pt x="115" y="450"/>
                    <a:pt x="115" y="450"/>
                  </a:cubicBezTo>
                  <a:cubicBezTo>
                    <a:pt x="116" y="451"/>
                    <a:pt x="116" y="451"/>
                    <a:pt x="116" y="451"/>
                  </a:cubicBezTo>
                  <a:cubicBezTo>
                    <a:pt x="117" y="451"/>
                    <a:pt x="117" y="451"/>
                    <a:pt x="117" y="451"/>
                  </a:cubicBezTo>
                  <a:cubicBezTo>
                    <a:pt x="117" y="449"/>
                    <a:pt x="117" y="449"/>
                    <a:pt x="117" y="449"/>
                  </a:cubicBezTo>
                  <a:cubicBezTo>
                    <a:pt x="118" y="448"/>
                    <a:pt x="118" y="448"/>
                    <a:pt x="118" y="448"/>
                  </a:cubicBezTo>
                  <a:cubicBezTo>
                    <a:pt x="118" y="448"/>
                    <a:pt x="118" y="448"/>
                    <a:pt x="118" y="448"/>
                  </a:cubicBezTo>
                  <a:cubicBezTo>
                    <a:pt x="118" y="447"/>
                    <a:pt x="118" y="447"/>
                    <a:pt x="118" y="447"/>
                  </a:cubicBezTo>
                  <a:cubicBezTo>
                    <a:pt x="118" y="446"/>
                    <a:pt x="118" y="446"/>
                    <a:pt x="118" y="446"/>
                  </a:cubicBezTo>
                  <a:cubicBezTo>
                    <a:pt x="118" y="445"/>
                    <a:pt x="118" y="445"/>
                    <a:pt x="118" y="445"/>
                  </a:cubicBezTo>
                  <a:cubicBezTo>
                    <a:pt x="119" y="444"/>
                    <a:pt x="119" y="444"/>
                    <a:pt x="119" y="444"/>
                  </a:cubicBezTo>
                  <a:cubicBezTo>
                    <a:pt x="118" y="443"/>
                    <a:pt x="118" y="443"/>
                    <a:pt x="118" y="443"/>
                  </a:cubicBezTo>
                  <a:cubicBezTo>
                    <a:pt x="116" y="441"/>
                    <a:pt x="116" y="441"/>
                    <a:pt x="116" y="441"/>
                  </a:cubicBezTo>
                  <a:cubicBezTo>
                    <a:pt x="114" y="440"/>
                    <a:pt x="114" y="440"/>
                    <a:pt x="114" y="440"/>
                  </a:cubicBezTo>
                  <a:cubicBezTo>
                    <a:pt x="113" y="440"/>
                    <a:pt x="113" y="440"/>
                    <a:pt x="113" y="440"/>
                  </a:cubicBezTo>
                  <a:cubicBezTo>
                    <a:pt x="113" y="439"/>
                    <a:pt x="113" y="439"/>
                    <a:pt x="113" y="439"/>
                  </a:cubicBezTo>
                  <a:cubicBezTo>
                    <a:pt x="114" y="439"/>
                    <a:pt x="114" y="439"/>
                    <a:pt x="114" y="439"/>
                  </a:cubicBezTo>
                  <a:cubicBezTo>
                    <a:pt x="115" y="440"/>
                    <a:pt x="115" y="440"/>
                    <a:pt x="115" y="440"/>
                  </a:cubicBezTo>
                  <a:cubicBezTo>
                    <a:pt x="117" y="441"/>
                    <a:pt x="117" y="441"/>
                    <a:pt x="117" y="441"/>
                  </a:cubicBezTo>
                  <a:cubicBezTo>
                    <a:pt x="118" y="442"/>
                    <a:pt x="118" y="442"/>
                    <a:pt x="118" y="442"/>
                  </a:cubicBezTo>
                  <a:cubicBezTo>
                    <a:pt x="119" y="442"/>
                    <a:pt x="119" y="442"/>
                    <a:pt x="119" y="442"/>
                  </a:cubicBezTo>
                  <a:cubicBezTo>
                    <a:pt x="120" y="442"/>
                    <a:pt x="120" y="442"/>
                    <a:pt x="120" y="442"/>
                  </a:cubicBezTo>
                  <a:cubicBezTo>
                    <a:pt x="119" y="440"/>
                    <a:pt x="119" y="440"/>
                    <a:pt x="119" y="440"/>
                  </a:cubicBezTo>
                  <a:cubicBezTo>
                    <a:pt x="119" y="439"/>
                    <a:pt x="119" y="439"/>
                    <a:pt x="119" y="439"/>
                  </a:cubicBezTo>
                  <a:cubicBezTo>
                    <a:pt x="117" y="438"/>
                    <a:pt x="117" y="438"/>
                    <a:pt x="117" y="438"/>
                  </a:cubicBezTo>
                  <a:cubicBezTo>
                    <a:pt x="114" y="437"/>
                    <a:pt x="114" y="437"/>
                    <a:pt x="114" y="437"/>
                  </a:cubicBezTo>
                  <a:cubicBezTo>
                    <a:pt x="113" y="436"/>
                    <a:pt x="113" y="436"/>
                    <a:pt x="113" y="436"/>
                  </a:cubicBezTo>
                  <a:cubicBezTo>
                    <a:pt x="114" y="435"/>
                    <a:pt x="114" y="435"/>
                    <a:pt x="114" y="435"/>
                  </a:cubicBezTo>
                  <a:cubicBezTo>
                    <a:pt x="114" y="435"/>
                    <a:pt x="114" y="435"/>
                    <a:pt x="114" y="435"/>
                  </a:cubicBezTo>
                  <a:cubicBezTo>
                    <a:pt x="115" y="436"/>
                    <a:pt x="115" y="436"/>
                    <a:pt x="115" y="436"/>
                  </a:cubicBezTo>
                  <a:cubicBezTo>
                    <a:pt x="116" y="437"/>
                    <a:pt x="116" y="437"/>
                    <a:pt x="116" y="437"/>
                  </a:cubicBezTo>
                  <a:cubicBezTo>
                    <a:pt x="117" y="437"/>
                    <a:pt x="117" y="437"/>
                    <a:pt x="117" y="437"/>
                  </a:cubicBezTo>
                  <a:cubicBezTo>
                    <a:pt x="118" y="436"/>
                    <a:pt x="118" y="436"/>
                    <a:pt x="118" y="436"/>
                  </a:cubicBezTo>
                  <a:cubicBezTo>
                    <a:pt x="118" y="435"/>
                    <a:pt x="118" y="435"/>
                    <a:pt x="118" y="435"/>
                  </a:cubicBezTo>
                  <a:cubicBezTo>
                    <a:pt x="118" y="433"/>
                    <a:pt x="118" y="433"/>
                    <a:pt x="118" y="433"/>
                  </a:cubicBezTo>
                  <a:cubicBezTo>
                    <a:pt x="119" y="433"/>
                    <a:pt x="119" y="433"/>
                    <a:pt x="119" y="433"/>
                  </a:cubicBezTo>
                  <a:cubicBezTo>
                    <a:pt x="120" y="434"/>
                    <a:pt x="120" y="434"/>
                    <a:pt x="120" y="434"/>
                  </a:cubicBezTo>
                  <a:cubicBezTo>
                    <a:pt x="120" y="434"/>
                    <a:pt x="120" y="434"/>
                    <a:pt x="120" y="434"/>
                  </a:cubicBezTo>
                  <a:cubicBezTo>
                    <a:pt x="120" y="435"/>
                    <a:pt x="120" y="435"/>
                    <a:pt x="120" y="435"/>
                  </a:cubicBezTo>
                  <a:cubicBezTo>
                    <a:pt x="121" y="436"/>
                    <a:pt x="121" y="436"/>
                    <a:pt x="121" y="436"/>
                  </a:cubicBezTo>
                  <a:cubicBezTo>
                    <a:pt x="122" y="436"/>
                    <a:pt x="122" y="436"/>
                    <a:pt x="122" y="436"/>
                  </a:cubicBezTo>
                  <a:cubicBezTo>
                    <a:pt x="123" y="436"/>
                    <a:pt x="123" y="436"/>
                    <a:pt x="123" y="436"/>
                  </a:cubicBezTo>
                  <a:cubicBezTo>
                    <a:pt x="124" y="436"/>
                    <a:pt x="124" y="436"/>
                    <a:pt x="124" y="436"/>
                  </a:cubicBezTo>
                  <a:cubicBezTo>
                    <a:pt x="125" y="435"/>
                    <a:pt x="125" y="435"/>
                    <a:pt x="125" y="435"/>
                  </a:cubicBezTo>
                  <a:cubicBezTo>
                    <a:pt x="125" y="435"/>
                    <a:pt x="125" y="435"/>
                    <a:pt x="125" y="435"/>
                  </a:cubicBezTo>
                  <a:cubicBezTo>
                    <a:pt x="126" y="434"/>
                    <a:pt x="126" y="434"/>
                    <a:pt x="126" y="434"/>
                  </a:cubicBezTo>
                  <a:cubicBezTo>
                    <a:pt x="126" y="433"/>
                    <a:pt x="126" y="433"/>
                    <a:pt x="126" y="433"/>
                  </a:cubicBezTo>
                  <a:cubicBezTo>
                    <a:pt x="125" y="433"/>
                    <a:pt x="125" y="433"/>
                    <a:pt x="125" y="433"/>
                  </a:cubicBezTo>
                  <a:cubicBezTo>
                    <a:pt x="122" y="433"/>
                    <a:pt x="122" y="433"/>
                    <a:pt x="122" y="433"/>
                  </a:cubicBezTo>
                  <a:cubicBezTo>
                    <a:pt x="122" y="432"/>
                    <a:pt x="122" y="432"/>
                    <a:pt x="122" y="432"/>
                  </a:cubicBezTo>
                  <a:cubicBezTo>
                    <a:pt x="122" y="432"/>
                    <a:pt x="122" y="432"/>
                    <a:pt x="122" y="432"/>
                  </a:cubicBezTo>
                  <a:cubicBezTo>
                    <a:pt x="121" y="431"/>
                    <a:pt x="121" y="431"/>
                    <a:pt x="121" y="431"/>
                  </a:cubicBezTo>
                  <a:cubicBezTo>
                    <a:pt x="121" y="430"/>
                    <a:pt x="121" y="430"/>
                    <a:pt x="121" y="430"/>
                  </a:cubicBezTo>
                  <a:cubicBezTo>
                    <a:pt x="121" y="429"/>
                    <a:pt x="121" y="429"/>
                    <a:pt x="121" y="429"/>
                  </a:cubicBezTo>
                  <a:cubicBezTo>
                    <a:pt x="121" y="429"/>
                    <a:pt x="121" y="429"/>
                    <a:pt x="121" y="429"/>
                  </a:cubicBezTo>
                  <a:cubicBezTo>
                    <a:pt x="122" y="429"/>
                    <a:pt x="122" y="429"/>
                    <a:pt x="122" y="429"/>
                  </a:cubicBezTo>
                  <a:cubicBezTo>
                    <a:pt x="123" y="429"/>
                    <a:pt x="123" y="429"/>
                    <a:pt x="123" y="429"/>
                  </a:cubicBezTo>
                  <a:cubicBezTo>
                    <a:pt x="123" y="431"/>
                    <a:pt x="123" y="431"/>
                    <a:pt x="123" y="431"/>
                  </a:cubicBezTo>
                  <a:cubicBezTo>
                    <a:pt x="124" y="432"/>
                    <a:pt x="124" y="432"/>
                    <a:pt x="124" y="432"/>
                  </a:cubicBezTo>
                  <a:cubicBezTo>
                    <a:pt x="126" y="432"/>
                    <a:pt x="126" y="432"/>
                    <a:pt x="126" y="432"/>
                  </a:cubicBezTo>
                  <a:cubicBezTo>
                    <a:pt x="126" y="431"/>
                    <a:pt x="126" y="431"/>
                    <a:pt x="126" y="431"/>
                  </a:cubicBezTo>
                  <a:cubicBezTo>
                    <a:pt x="126" y="431"/>
                    <a:pt x="126" y="431"/>
                    <a:pt x="126" y="431"/>
                  </a:cubicBezTo>
                  <a:cubicBezTo>
                    <a:pt x="126" y="430"/>
                    <a:pt x="126" y="430"/>
                    <a:pt x="126" y="430"/>
                  </a:cubicBezTo>
                  <a:cubicBezTo>
                    <a:pt x="124" y="429"/>
                    <a:pt x="124" y="429"/>
                    <a:pt x="124" y="429"/>
                  </a:cubicBezTo>
                  <a:cubicBezTo>
                    <a:pt x="123" y="428"/>
                    <a:pt x="123" y="428"/>
                    <a:pt x="123" y="428"/>
                  </a:cubicBezTo>
                  <a:cubicBezTo>
                    <a:pt x="123" y="427"/>
                    <a:pt x="123" y="427"/>
                    <a:pt x="123" y="427"/>
                  </a:cubicBezTo>
                  <a:cubicBezTo>
                    <a:pt x="123" y="427"/>
                    <a:pt x="123" y="427"/>
                    <a:pt x="123" y="427"/>
                  </a:cubicBezTo>
                  <a:cubicBezTo>
                    <a:pt x="124" y="428"/>
                    <a:pt x="124" y="428"/>
                    <a:pt x="124" y="428"/>
                  </a:cubicBezTo>
                  <a:cubicBezTo>
                    <a:pt x="125" y="429"/>
                    <a:pt x="125" y="429"/>
                    <a:pt x="125" y="429"/>
                  </a:cubicBezTo>
                  <a:cubicBezTo>
                    <a:pt x="126" y="429"/>
                    <a:pt x="126" y="429"/>
                    <a:pt x="126" y="429"/>
                  </a:cubicBezTo>
                  <a:cubicBezTo>
                    <a:pt x="128" y="430"/>
                    <a:pt x="128" y="430"/>
                    <a:pt x="128" y="430"/>
                  </a:cubicBezTo>
                  <a:cubicBezTo>
                    <a:pt x="128" y="429"/>
                    <a:pt x="128" y="429"/>
                    <a:pt x="128" y="429"/>
                  </a:cubicBezTo>
                  <a:cubicBezTo>
                    <a:pt x="128" y="429"/>
                    <a:pt x="128" y="429"/>
                    <a:pt x="128" y="429"/>
                  </a:cubicBezTo>
                  <a:cubicBezTo>
                    <a:pt x="128" y="428"/>
                    <a:pt x="128" y="428"/>
                    <a:pt x="128" y="428"/>
                  </a:cubicBezTo>
                  <a:cubicBezTo>
                    <a:pt x="126" y="427"/>
                    <a:pt x="126" y="427"/>
                    <a:pt x="126" y="427"/>
                  </a:cubicBezTo>
                  <a:cubicBezTo>
                    <a:pt x="125" y="426"/>
                    <a:pt x="125" y="426"/>
                    <a:pt x="125" y="426"/>
                  </a:cubicBezTo>
                  <a:cubicBezTo>
                    <a:pt x="125" y="424"/>
                    <a:pt x="125" y="424"/>
                    <a:pt x="125" y="424"/>
                  </a:cubicBezTo>
                  <a:cubicBezTo>
                    <a:pt x="125" y="424"/>
                    <a:pt x="125" y="424"/>
                    <a:pt x="125" y="424"/>
                  </a:cubicBezTo>
                  <a:cubicBezTo>
                    <a:pt x="126" y="423"/>
                    <a:pt x="126" y="423"/>
                    <a:pt x="126" y="423"/>
                  </a:cubicBezTo>
                  <a:cubicBezTo>
                    <a:pt x="127" y="423"/>
                    <a:pt x="127" y="423"/>
                    <a:pt x="127" y="423"/>
                  </a:cubicBezTo>
                  <a:cubicBezTo>
                    <a:pt x="127" y="424"/>
                    <a:pt x="127" y="424"/>
                    <a:pt x="127" y="424"/>
                  </a:cubicBezTo>
                  <a:cubicBezTo>
                    <a:pt x="129" y="426"/>
                    <a:pt x="129" y="426"/>
                    <a:pt x="129" y="426"/>
                  </a:cubicBezTo>
                  <a:cubicBezTo>
                    <a:pt x="130" y="426"/>
                    <a:pt x="130" y="426"/>
                    <a:pt x="130" y="426"/>
                  </a:cubicBezTo>
                  <a:cubicBezTo>
                    <a:pt x="131" y="425"/>
                    <a:pt x="131" y="425"/>
                    <a:pt x="131" y="425"/>
                  </a:cubicBezTo>
                  <a:cubicBezTo>
                    <a:pt x="132" y="425"/>
                    <a:pt x="132" y="425"/>
                    <a:pt x="132" y="425"/>
                  </a:cubicBezTo>
                  <a:cubicBezTo>
                    <a:pt x="133" y="425"/>
                    <a:pt x="133" y="425"/>
                    <a:pt x="133" y="425"/>
                  </a:cubicBezTo>
                  <a:cubicBezTo>
                    <a:pt x="134" y="424"/>
                    <a:pt x="134" y="424"/>
                    <a:pt x="134" y="424"/>
                  </a:cubicBezTo>
                  <a:cubicBezTo>
                    <a:pt x="133" y="423"/>
                    <a:pt x="133" y="423"/>
                    <a:pt x="133" y="423"/>
                  </a:cubicBezTo>
                  <a:cubicBezTo>
                    <a:pt x="132" y="423"/>
                    <a:pt x="132" y="423"/>
                    <a:pt x="132" y="423"/>
                  </a:cubicBezTo>
                  <a:cubicBezTo>
                    <a:pt x="131" y="422"/>
                    <a:pt x="131" y="422"/>
                    <a:pt x="131" y="422"/>
                  </a:cubicBezTo>
                  <a:cubicBezTo>
                    <a:pt x="129" y="421"/>
                    <a:pt x="129" y="421"/>
                    <a:pt x="129" y="421"/>
                  </a:cubicBezTo>
                  <a:cubicBezTo>
                    <a:pt x="129" y="421"/>
                    <a:pt x="129" y="421"/>
                    <a:pt x="129" y="421"/>
                  </a:cubicBezTo>
                  <a:cubicBezTo>
                    <a:pt x="127" y="421"/>
                    <a:pt x="127" y="421"/>
                    <a:pt x="127" y="421"/>
                  </a:cubicBezTo>
                  <a:cubicBezTo>
                    <a:pt x="128" y="420"/>
                    <a:pt x="128" y="420"/>
                    <a:pt x="128" y="420"/>
                  </a:cubicBezTo>
                  <a:cubicBezTo>
                    <a:pt x="128" y="419"/>
                    <a:pt x="128" y="419"/>
                    <a:pt x="128" y="419"/>
                  </a:cubicBezTo>
                  <a:cubicBezTo>
                    <a:pt x="129" y="419"/>
                    <a:pt x="129" y="419"/>
                    <a:pt x="129" y="419"/>
                  </a:cubicBezTo>
                  <a:cubicBezTo>
                    <a:pt x="130" y="420"/>
                    <a:pt x="130" y="420"/>
                    <a:pt x="130" y="420"/>
                  </a:cubicBezTo>
                  <a:cubicBezTo>
                    <a:pt x="131" y="421"/>
                    <a:pt x="131" y="421"/>
                    <a:pt x="131" y="421"/>
                  </a:cubicBezTo>
                  <a:cubicBezTo>
                    <a:pt x="132" y="421"/>
                    <a:pt x="132" y="421"/>
                    <a:pt x="132" y="421"/>
                  </a:cubicBezTo>
                  <a:cubicBezTo>
                    <a:pt x="133" y="422"/>
                    <a:pt x="133" y="422"/>
                    <a:pt x="133" y="422"/>
                  </a:cubicBezTo>
                  <a:cubicBezTo>
                    <a:pt x="134" y="423"/>
                    <a:pt x="134" y="423"/>
                    <a:pt x="134" y="423"/>
                  </a:cubicBezTo>
                  <a:cubicBezTo>
                    <a:pt x="134" y="422"/>
                    <a:pt x="134" y="422"/>
                    <a:pt x="134" y="422"/>
                  </a:cubicBezTo>
                  <a:cubicBezTo>
                    <a:pt x="135" y="422"/>
                    <a:pt x="135" y="422"/>
                    <a:pt x="135" y="422"/>
                  </a:cubicBezTo>
                  <a:cubicBezTo>
                    <a:pt x="135" y="421"/>
                    <a:pt x="135" y="421"/>
                    <a:pt x="135" y="421"/>
                  </a:cubicBezTo>
                  <a:cubicBezTo>
                    <a:pt x="135" y="419"/>
                    <a:pt x="135" y="419"/>
                    <a:pt x="135" y="419"/>
                  </a:cubicBezTo>
                  <a:cubicBezTo>
                    <a:pt x="135" y="419"/>
                    <a:pt x="135" y="419"/>
                    <a:pt x="135" y="419"/>
                  </a:cubicBezTo>
                  <a:cubicBezTo>
                    <a:pt x="134" y="418"/>
                    <a:pt x="134" y="418"/>
                    <a:pt x="134" y="418"/>
                  </a:cubicBezTo>
                  <a:cubicBezTo>
                    <a:pt x="134" y="418"/>
                    <a:pt x="134" y="418"/>
                    <a:pt x="134" y="418"/>
                  </a:cubicBezTo>
                  <a:cubicBezTo>
                    <a:pt x="135" y="418"/>
                    <a:pt x="135" y="418"/>
                    <a:pt x="135" y="418"/>
                  </a:cubicBezTo>
                  <a:cubicBezTo>
                    <a:pt x="136" y="417"/>
                    <a:pt x="136" y="417"/>
                    <a:pt x="136" y="417"/>
                  </a:cubicBezTo>
                  <a:cubicBezTo>
                    <a:pt x="136" y="416"/>
                    <a:pt x="136" y="416"/>
                    <a:pt x="136" y="416"/>
                  </a:cubicBezTo>
                  <a:cubicBezTo>
                    <a:pt x="136" y="415"/>
                    <a:pt x="136" y="415"/>
                    <a:pt x="136" y="415"/>
                  </a:cubicBezTo>
                  <a:cubicBezTo>
                    <a:pt x="135" y="415"/>
                    <a:pt x="135" y="415"/>
                    <a:pt x="135" y="415"/>
                  </a:cubicBezTo>
                  <a:cubicBezTo>
                    <a:pt x="134" y="416"/>
                    <a:pt x="134" y="416"/>
                    <a:pt x="134" y="416"/>
                  </a:cubicBezTo>
                  <a:cubicBezTo>
                    <a:pt x="134" y="415"/>
                    <a:pt x="134" y="415"/>
                    <a:pt x="134" y="415"/>
                  </a:cubicBezTo>
                  <a:cubicBezTo>
                    <a:pt x="133" y="414"/>
                    <a:pt x="133" y="414"/>
                    <a:pt x="133" y="414"/>
                  </a:cubicBezTo>
                  <a:cubicBezTo>
                    <a:pt x="132" y="414"/>
                    <a:pt x="132" y="414"/>
                    <a:pt x="132" y="414"/>
                  </a:cubicBezTo>
                  <a:cubicBezTo>
                    <a:pt x="130" y="413"/>
                    <a:pt x="130" y="413"/>
                    <a:pt x="130" y="413"/>
                  </a:cubicBezTo>
                  <a:cubicBezTo>
                    <a:pt x="129" y="412"/>
                    <a:pt x="129" y="412"/>
                    <a:pt x="129" y="412"/>
                  </a:cubicBezTo>
                  <a:cubicBezTo>
                    <a:pt x="130" y="412"/>
                    <a:pt x="130" y="412"/>
                    <a:pt x="130" y="412"/>
                  </a:cubicBezTo>
                  <a:cubicBezTo>
                    <a:pt x="131" y="411"/>
                    <a:pt x="131" y="411"/>
                    <a:pt x="131" y="411"/>
                  </a:cubicBezTo>
                  <a:cubicBezTo>
                    <a:pt x="133" y="412"/>
                    <a:pt x="133" y="412"/>
                    <a:pt x="133" y="412"/>
                  </a:cubicBezTo>
                  <a:cubicBezTo>
                    <a:pt x="135" y="412"/>
                    <a:pt x="135" y="412"/>
                    <a:pt x="135" y="412"/>
                  </a:cubicBezTo>
                  <a:cubicBezTo>
                    <a:pt x="135" y="411"/>
                    <a:pt x="135" y="411"/>
                    <a:pt x="135" y="411"/>
                  </a:cubicBezTo>
                  <a:cubicBezTo>
                    <a:pt x="136" y="411"/>
                    <a:pt x="136" y="411"/>
                    <a:pt x="136" y="411"/>
                  </a:cubicBezTo>
                  <a:cubicBezTo>
                    <a:pt x="137" y="412"/>
                    <a:pt x="137" y="412"/>
                    <a:pt x="137" y="412"/>
                  </a:cubicBezTo>
                  <a:cubicBezTo>
                    <a:pt x="137" y="410"/>
                    <a:pt x="137" y="410"/>
                    <a:pt x="137" y="410"/>
                  </a:cubicBezTo>
                  <a:cubicBezTo>
                    <a:pt x="137" y="408"/>
                    <a:pt x="137" y="408"/>
                    <a:pt x="137" y="408"/>
                  </a:cubicBezTo>
                  <a:cubicBezTo>
                    <a:pt x="136" y="406"/>
                    <a:pt x="136" y="406"/>
                    <a:pt x="136" y="406"/>
                  </a:cubicBezTo>
                  <a:cubicBezTo>
                    <a:pt x="135" y="405"/>
                    <a:pt x="135" y="405"/>
                    <a:pt x="135" y="405"/>
                  </a:cubicBezTo>
                  <a:cubicBezTo>
                    <a:pt x="135" y="404"/>
                    <a:pt x="135" y="404"/>
                    <a:pt x="135" y="404"/>
                  </a:cubicBezTo>
                  <a:cubicBezTo>
                    <a:pt x="135" y="403"/>
                    <a:pt x="135" y="403"/>
                    <a:pt x="135" y="403"/>
                  </a:cubicBezTo>
                  <a:cubicBezTo>
                    <a:pt x="136" y="402"/>
                    <a:pt x="136" y="402"/>
                    <a:pt x="136" y="402"/>
                  </a:cubicBezTo>
                  <a:cubicBezTo>
                    <a:pt x="135" y="401"/>
                    <a:pt x="135" y="401"/>
                    <a:pt x="135" y="401"/>
                  </a:cubicBezTo>
                  <a:cubicBezTo>
                    <a:pt x="135" y="400"/>
                    <a:pt x="135" y="400"/>
                    <a:pt x="135" y="400"/>
                  </a:cubicBezTo>
                  <a:cubicBezTo>
                    <a:pt x="135" y="399"/>
                    <a:pt x="135" y="399"/>
                    <a:pt x="135" y="399"/>
                  </a:cubicBezTo>
                  <a:cubicBezTo>
                    <a:pt x="136" y="400"/>
                    <a:pt x="136" y="400"/>
                    <a:pt x="136" y="400"/>
                  </a:cubicBezTo>
                  <a:cubicBezTo>
                    <a:pt x="136" y="401"/>
                    <a:pt x="136" y="401"/>
                    <a:pt x="136" y="401"/>
                  </a:cubicBezTo>
                  <a:cubicBezTo>
                    <a:pt x="138" y="401"/>
                    <a:pt x="138" y="401"/>
                    <a:pt x="138" y="401"/>
                  </a:cubicBezTo>
                  <a:cubicBezTo>
                    <a:pt x="138" y="401"/>
                    <a:pt x="138" y="401"/>
                    <a:pt x="138" y="401"/>
                  </a:cubicBezTo>
                  <a:cubicBezTo>
                    <a:pt x="139" y="400"/>
                    <a:pt x="139" y="400"/>
                    <a:pt x="139" y="400"/>
                  </a:cubicBezTo>
                  <a:cubicBezTo>
                    <a:pt x="139" y="401"/>
                    <a:pt x="139" y="401"/>
                    <a:pt x="139" y="401"/>
                  </a:cubicBezTo>
                  <a:cubicBezTo>
                    <a:pt x="140" y="402"/>
                    <a:pt x="140" y="402"/>
                    <a:pt x="140" y="402"/>
                  </a:cubicBezTo>
                  <a:cubicBezTo>
                    <a:pt x="141" y="403"/>
                    <a:pt x="141" y="403"/>
                    <a:pt x="141" y="403"/>
                  </a:cubicBezTo>
                  <a:cubicBezTo>
                    <a:pt x="142" y="403"/>
                    <a:pt x="142" y="403"/>
                    <a:pt x="142" y="403"/>
                  </a:cubicBezTo>
                  <a:cubicBezTo>
                    <a:pt x="143" y="401"/>
                    <a:pt x="143" y="401"/>
                    <a:pt x="143" y="401"/>
                  </a:cubicBezTo>
                  <a:cubicBezTo>
                    <a:pt x="144" y="399"/>
                    <a:pt x="144" y="399"/>
                    <a:pt x="144" y="399"/>
                  </a:cubicBezTo>
                  <a:cubicBezTo>
                    <a:pt x="144" y="397"/>
                    <a:pt x="144" y="397"/>
                    <a:pt x="144" y="397"/>
                  </a:cubicBezTo>
                  <a:cubicBezTo>
                    <a:pt x="144" y="396"/>
                    <a:pt x="144" y="396"/>
                    <a:pt x="144" y="396"/>
                  </a:cubicBezTo>
                  <a:cubicBezTo>
                    <a:pt x="144" y="395"/>
                    <a:pt x="144" y="395"/>
                    <a:pt x="144" y="395"/>
                  </a:cubicBezTo>
                  <a:cubicBezTo>
                    <a:pt x="144" y="395"/>
                    <a:pt x="144" y="395"/>
                    <a:pt x="144" y="395"/>
                  </a:cubicBezTo>
                  <a:cubicBezTo>
                    <a:pt x="145" y="395"/>
                    <a:pt x="145" y="395"/>
                    <a:pt x="145" y="395"/>
                  </a:cubicBezTo>
                  <a:cubicBezTo>
                    <a:pt x="146" y="394"/>
                    <a:pt x="146" y="394"/>
                    <a:pt x="146" y="394"/>
                  </a:cubicBezTo>
                  <a:cubicBezTo>
                    <a:pt x="146" y="394"/>
                    <a:pt x="146" y="394"/>
                    <a:pt x="146" y="394"/>
                  </a:cubicBezTo>
                  <a:cubicBezTo>
                    <a:pt x="147" y="395"/>
                    <a:pt x="147" y="395"/>
                    <a:pt x="147" y="395"/>
                  </a:cubicBezTo>
                  <a:cubicBezTo>
                    <a:pt x="147" y="396"/>
                    <a:pt x="147" y="396"/>
                    <a:pt x="147" y="396"/>
                  </a:cubicBezTo>
                  <a:cubicBezTo>
                    <a:pt x="148" y="396"/>
                    <a:pt x="148" y="396"/>
                    <a:pt x="148" y="396"/>
                  </a:cubicBezTo>
                  <a:cubicBezTo>
                    <a:pt x="149" y="395"/>
                    <a:pt x="149" y="395"/>
                    <a:pt x="149" y="395"/>
                  </a:cubicBezTo>
                  <a:cubicBezTo>
                    <a:pt x="149" y="394"/>
                    <a:pt x="149" y="394"/>
                    <a:pt x="149" y="394"/>
                  </a:cubicBezTo>
                  <a:cubicBezTo>
                    <a:pt x="149" y="394"/>
                    <a:pt x="149" y="394"/>
                    <a:pt x="149" y="394"/>
                  </a:cubicBezTo>
                  <a:cubicBezTo>
                    <a:pt x="150" y="394"/>
                    <a:pt x="150" y="394"/>
                    <a:pt x="150" y="394"/>
                  </a:cubicBezTo>
                  <a:cubicBezTo>
                    <a:pt x="150" y="395"/>
                    <a:pt x="150" y="395"/>
                    <a:pt x="150" y="395"/>
                  </a:cubicBezTo>
                  <a:cubicBezTo>
                    <a:pt x="151" y="396"/>
                    <a:pt x="151" y="396"/>
                    <a:pt x="151" y="396"/>
                  </a:cubicBezTo>
                  <a:cubicBezTo>
                    <a:pt x="152" y="397"/>
                    <a:pt x="152" y="397"/>
                    <a:pt x="152" y="397"/>
                  </a:cubicBezTo>
                  <a:cubicBezTo>
                    <a:pt x="153" y="396"/>
                    <a:pt x="153" y="396"/>
                    <a:pt x="153" y="396"/>
                  </a:cubicBezTo>
                  <a:cubicBezTo>
                    <a:pt x="154" y="395"/>
                    <a:pt x="154" y="395"/>
                    <a:pt x="154" y="395"/>
                  </a:cubicBezTo>
                  <a:cubicBezTo>
                    <a:pt x="154" y="395"/>
                    <a:pt x="154" y="395"/>
                    <a:pt x="154" y="395"/>
                  </a:cubicBezTo>
                  <a:cubicBezTo>
                    <a:pt x="155" y="395"/>
                    <a:pt x="155" y="395"/>
                    <a:pt x="155" y="395"/>
                  </a:cubicBezTo>
                  <a:cubicBezTo>
                    <a:pt x="156" y="396"/>
                    <a:pt x="156" y="396"/>
                    <a:pt x="156" y="396"/>
                  </a:cubicBezTo>
                  <a:cubicBezTo>
                    <a:pt x="157" y="395"/>
                    <a:pt x="157" y="395"/>
                    <a:pt x="157" y="395"/>
                  </a:cubicBezTo>
                  <a:cubicBezTo>
                    <a:pt x="158" y="394"/>
                    <a:pt x="158" y="394"/>
                    <a:pt x="158" y="394"/>
                  </a:cubicBezTo>
                  <a:cubicBezTo>
                    <a:pt x="158" y="393"/>
                    <a:pt x="158" y="393"/>
                    <a:pt x="158" y="393"/>
                  </a:cubicBezTo>
                  <a:cubicBezTo>
                    <a:pt x="158" y="393"/>
                    <a:pt x="158" y="393"/>
                    <a:pt x="158" y="393"/>
                  </a:cubicBezTo>
                  <a:cubicBezTo>
                    <a:pt x="157" y="392"/>
                    <a:pt x="157" y="392"/>
                    <a:pt x="157" y="392"/>
                  </a:cubicBezTo>
                  <a:cubicBezTo>
                    <a:pt x="157" y="390"/>
                    <a:pt x="157" y="390"/>
                    <a:pt x="157" y="390"/>
                  </a:cubicBezTo>
                  <a:cubicBezTo>
                    <a:pt x="156" y="389"/>
                    <a:pt x="156" y="389"/>
                    <a:pt x="156" y="389"/>
                  </a:cubicBezTo>
                  <a:cubicBezTo>
                    <a:pt x="157" y="388"/>
                    <a:pt x="157" y="388"/>
                    <a:pt x="157" y="388"/>
                  </a:cubicBezTo>
                  <a:cubicBezTo>
                    <a:pt x="158" y="388"/>
                    <a:pt x="158" y="388"/>
                    <a:pt x="158" y="388"/>
                  </a:cubicBezTo>
                  <a:cubicBezTo>
                    <a:pt x="158" y="390"/>
                    <a:pt x="158" y="390"/>
                    <a:pt x="158" y="390"/>
                  </a:cubicBezTo>
                  <a:cubicBezTo>
                    <a:pt x="159" y="390"/>
                    <a:pt x="159" y="390"/>
                    <a:pt x="159" y="390"/>
                  </a:cubicBezTo>
                  <a:cubicBezTo>
                    <a:pt x="160" y="388"/>
                    <a:pt x="160" y="388"/>
                    <a:pt x="160" y="388"/>
                  </a:cubicBezTo>
                  <a:cubicBezTo>
                    <a:pt x="160" y="387"/>
                    <a:pt x="160" y="387"/>
                    <a:pt x="160" y="387"/>
                  </a:cubicBezTo>
                  <a:cubicBezTo>
                    <a:pt x="161" y="386"/>
                    <a:pt x="161" y="386"/>
                    <a:pt x="161" y="386"/>
                  </a:cubicBezTo>
                  <a:cubicBezTo>
                    <a:pt x="161" y="385"/>
                    <a:pt x="161" y="385"/>
                    <a:pt x="161" y="385"/>
                  </a:cubicBezTo>
                  <a:cubicBezTo>
                    <a:pt x="160" y="384"/>
                    <a:pt x="160" y="384"/>
                    <a:pt x="160" y="384"/>
                  </a:cubicBezTo>
                  <a:cubicBezTo>
                    <a:pt x="160" y="383"/>
                    <a:pt x="160" y="383"/>
                    <a:pt x="160" y="383"/>
                  </a:cubicBezTo>
                  <a:cubicBezTo>
                    <a:pt x="161" y="382"/>
                    <a:pt x="161" y="382"/>
                    <a:pt x="161" y="382"/>
                  </a:cubicBezTo>
                  <a:cubicBezTo>
                    <a:pt x="161" y="382"/>
                    <a:pt x="161" y="382"/>
                    <a:pt x="161" y="382"/>
                  </a:cubicBezTo>
                  <a:cubicBezTo>
                    <a:pt x="162" y="382"/>
                    <a:pt x="162" y="382"/>
                    <a:pt x="162" y="382"/>
                  </a:cubicBezTo>
                  <a:cubicBezTo>
                    <a:pt x="162" y="383"/>
                    <a:pt x="162" y="383"/>
                    <a:pt x="162" y="383"/>
                  </a:cubicBezTo>
                  <a:cubicBezTo>
                    <a:pt x="163" y="384"/>
                    <a:pt x="163" y="384"/>
                    <a:pt x="163" y="384"/>
                  </a:cubicBezTo>
                  <a:cubicBezTo>
                    <a:pt x="164" y="384"/>
                    <a:pt x="164" y="384"/>
                    <a:pt x="164" y="384"/>
                  </a:cubicBezTo>
                  <a:cubicBezTo>
                    <a:pt x="165" y="385"/>
                    <a:pt x="165" y="385"/>
                    <a:pt x="165" y="385"/>
                  </a:cubicBezTo>
                  <a:cubicBezTo>
                    <a:pt x="164" y="386"/>
                    <a:pt x="164" y="386"/>
                    <a:pt x="164" y="386"/>
                  </a:cubicBezTo>
                  <a:cubicBezTo>
                    <a:pt x="163" y="387"/>
                    <a:pt x="163" y="387"/>
                    <a:pt x="163" y="387"/>
                  </a:cubicBezTo>
                  <a:cubicBezTo>
                    <a:pt x="162" y="388"/>
                    <a:pt x="162" y="388"/>
                    <a:pt x="162" y="388"/>
                  </a:cubicBezTo>
                  <a:cubicBezTo>
                    <a:pt x="162" y="389"/>
                    <a:pt x="162" y="389"/>
                    <a:pt x="162" y="389"/>
                  </a:cubicBezTo>
                  <a:cubicBezTo>
                    <a:pt x="164" y="392"/>
                    <a:pt x="164" y="392"/>
                    <a:pt x="164" y="392"/>
                  </a:cubicBezTo>
                  <a:cubicBezTo>
                    <a:pt x="165" y="392"/>
                    <a:pt x="165" y="392"/>
                    <a:pt x="165" y="392"/>
                  </a:cubicBezTo>
                  <a:cubicBezTo>
                    <a:pt x="165" y="391"/>
                    <a:pt x="165" y="391"/>
                    <a:pt x="165" y="391"/>
                  </a:cubicBezTo>
                  <a:cubicBezTo>
                    <a:pt x="165" y="390"/>
                    <a:pt x="165" y="390"/>
                    <a:pt x="165" y="390"/>
                  </a:cubicBezTo>
                  <a:cubicBezTo>
                    <a:pt x="166" y="389"/>
                    <a:pt x="166" y="389"/>
                    <a:pt x="166" y="389"/>
                  </a:cubicBezTo>
                  <a:cubicBezTo>
                    <a:pt x="166" y="387"/>
                    <a:pt x="166" y="387"/>
                    <a:pt x="166" y="387"/>
                  </a:cubicBezTo>
                  <a:cubicBezTo>
                    <a:pt x="166" y="387"/>
                    <a:pt x="166" y="387"/>
                    <a:pt x="166" y="387"/>
                  </a:cubicBezTo>
                  <a:cubicBezTo>
                    <a:pt x="167" y="388"/>
                    <a:pt x="167" y="388"/>
                    <a:pt x="167" y="388"/>
                  </a:cubicBezTo>
                  <a:cubicBezTo>
                    <a:pt x="166" y="389"/>
                    <a:pt x="166" y="389"/>
                    <a:pt x="166" y="389"/>
                  </a:cubicBezTo>
                  <a:cubicBezTo>
                    <a:pt x="166" y="390"/>
                    <a:pt x="166" y="390"/>
                    <a:pt x="166" y="390"/>
                  </a:cubicBezTo>
                  <a:cubicBezTo>
                    <a:pt x="167" y="392"/>
                    <a:pt x="167" y="392"/>
                    <a:pt x="167" y="392"/>
                  </a:cubicBezTo>
                  <a:cubicBezTo>
                    <a:pt x="168" y="392"/>
                    <a:pt x="168" y="392"/>
                    <a:pt x="168" y="392"/>
                  </a:cubicBezTo>
                  <a:cubicBezTo>
                    <a:pt x="169" y="391"/>
                    <a:pt x="169" y="391"/>
                    <a:pt x="169" y="391"/>
                  </a:cubicBezTo>
                  <a:cubicBezTo>
                    <a:pt x="170" y="391"/>
                    <a:pt x="170" y="391"/>
                    <a:pt x="170" y="391"/>
                  </a:cubicBezTo>
                  <a:cubicBezTo>
                    <a:pt x="171" y="391"/>
                    <a:pt x="171" y="391"/>
                    <a:pt x="171" y="391"/>
                  </a:cubicBezTo>
                  <a:cubicBezTo>
                    <a:pt x="171" y="390"/>
                    <a:pt x="171" y="390"/>
                    <a:pt x="171" y="390"/>
                  </a:cubicBezTo>
                  <a:cubicBezTo>
                    <a:pt x="171" y="389"/>
                    <a:pt x="171" y="389"/>
                    <a:pt x="171" y="389"/>
                  </a:cubicBezTo>
                  <a:cubicBezTo>
                    <a:pt x="172" y="389"/>
                    <a:pt x="172" y="389"/>
                    <a:pt x="172" y="389"/>
                  </a:cubicBezTo>
                  <a:cubicBezTo>
                    <a:pt x="172" y="389"/>
                    <a:pt x="172" y="389"/>
                    <a:pt x="172" y="389"/>
                  </a:cubicBezTo>
                  <a:cubicBezTo>
                    <a:pt x="172" y="390"/>
                    <a:pt x="172" y="390"/>
                    <a:pt x="172" y="390"/>
                  </a:cubicBezTo>
                  <a:cubicBezTo>
                    <a:pt x="172" y="391"/>
                    <a:pt x="172" y="391"/>
                    <a:pt x="172" y="391"/>
                  </a:cubicBezTo>
                  <a:cubicBezTo>
                    <a:pt x="173" y="391"/>
                    <a:pt x="173" y="391"/>
                    <a:pt x="173" y="391"/>
                  </a:cubicBezTo>
                  <a:cubicBezTo>
                    <a:pt x="174" y="391"/>
                    <a:pt x="174" y="391"/>
                    <a:pt x="174" y="391"/>
                  </a:cubicBezTo>
                  <a:cubicBezTo>
                    <a:pt x="175" y="390"/>
                    <a:pt x="175" y="390"/>
                    <a:pt x="175" y="390"/>
                  </a:cubicBezTo>
                  <a:cubicBezTo>
                    <a:pt x="177" y="388"/>
                    <a:pt x="177" y="388"/>
                    <a:pt x="177" y="388"/>
                  </a:cubicBezTo>
                  <a:cubicBezTo>
                    <a:pt x="178" y="388"/>
                    <a:pt x="178" y="388"/>
                    <a:pt x="178" y="388"/>
                  </a:cubicBezTo>
                  <a:cubicBezTo>
                    <a:pt x="179" y="388"/>
                    <a:pt x="179" y="388"/>
                    <a:pt x="179" y="388"/>
                  </a:cubicBezTo>
                  <a:cubicBezTo>
                    <a:pt x="179" y="387"/>
                    <a:pt x="179" y="387"/>
                    <a:pt x="179" y="387"/>
                  </a:cubicBezTo>
                  <a:cubicBezTo>
                    <a:pt x="178" y="385"/>
                    <a:pt x="178" y="385"/>
                    <a:pt x="178" y="385"/>
                  </a:cubicBezTo>
                  <a:cubicBezTo>
                    <a:pt x="177" y="385"/>
                    <a:pt x="177" y="385"/>
                    <a:pt x="177" y="385"/>
                  </a:cubicBezTo>
                  <a:cubicBezTo>
                    <a:pt x="177" y="384"/>
                    <a:pt x="177" y="384"/>
                    <a:pt x="177" y="384"/>
                  </a:cubicBezTo>
                  <a:cubicBezTo>
                    <a:pt x="177" y="384"/>
                    <a:pt x="177" y="384"/>
                    <a:pt x="177" y="384"/>
                  </a:cubicBezTo>
                  <a:cubicBezTo>
                    <a:pt x="178" y="384"/>
                    <a:pt x="178" y="384"/>
                    <a:pt x="178" y="384"/>
                  </a:cubicBezTo>
                  <a:cubicBezTo>
                    <a:pt x="178" y="385"/>
                    <a:pt x="178" y="385"/>
                    <a:pt x="178" y="385"/>
                  </a:cubicBezTo>
                  <a:cubicBezTo>
                    <a:pt x="180" y="386"/>
                    <a:pt x="180" y="386"/>
                    <a:pt x="180" y="386"/>
                  </a:cubicBezTo>
                  <a:cubicBezTo>
                    <a:pt x="181" y="386"/>
                    <a:pt x="181" y="386"/>
                    <a:pt x="181" y="386"/>
                  </a:cubicBezTo>
                  <a:cubicBezTo>
                    <a:pt x="181" y="385"/>
                    <a:pt x="181" y="385"/>
                    <a:pt x="181" y="385"/>
                  </a:cubicBezTo>
                  <a:cubicBezTo>
                    <a:pt x="182" y="384"/>
                    <a:pt x="182" y="384"/>
                    <a:pt x="182" y="384"/>
                  </a:cubicBezTo>
                  <a:cubicBezTo>
                    <a:pt x="182" y="385"/>
                    <a:pt x="182" y="385"/>
                    <a:pt x="182" y="385"/>
                  </a:cubicBezTo>
                  <a:cubicBezTo>
                    <a:pt x="182" y="386"/>
                    <a:pt x="182" y="386"/>
                    <a:pt x="182" y="386"/>
                  </a:cubicBezTo>
                  <a:cubicBezTo>
                    <a:pt x="183" y="386"/>
                    <a:pt x="183" y="386"/>
                    <a:pt x="183" y="386"/>
                  </a:cubicBezTo>
                  <a:cubicBezTo>
                    <a:pt x="184" y="386"/>
                    <a:pt x="184" y="386"/>
                    <a:pt x="184" y="386"/>
                  </a:cubicBezTo>
                  <a:cubicBezTo>
                    <a:pt x="186" y="384"/>
                    <a:pt x="186" y="384"/>
                    <a:pt x="186" y="384"/>
                  </a:cubicBezTo>
                  <a:cubicBezTo>
                    <a:pt x="186" y="383"/>
                    <a:pt x="186" y="383"/>
                    <a:pt x="186" y="383"/>
                  </a:cubicBezTo>
                  <a:cubicBezTo>
                    <a:pt x="186" y="383"/>
                    <a:pt x="186" y="383"/>
                    <a:pt x="186" y="383"/>
                  </a:cubicBezTo>
                  <a:cubicBezTo>
                    <a:pt x="186" y="382"/>
                    <a:pt x="186" y="382"/>
                    <a:pt x="186" y="382"/>
                  </a:cubicBezTo>
                  <a:cubicBezTo>
                    <a:pt x="187" y="381"/>
                    <a:pt x="187" y="381"/>
                    <a:pt x="187" y="381"/>
                  </a:cubicBezTo>
                  <a:cubicBezTo>
                    <a:pt x="187" y="381"/>
                    <a:pt x="187" y="381"/>
                    <a:pt x="187" y="381"/>
                  </a:cubicBezTo>
                  <a:cubicBezTo>
                    <a:pt x="187" y="381"/>
                    <a:pt x="187" y="381"/>
                    <a:pt x="187" y="381"/>
                  </a:cubicBezTo>
                  <a:cubicBezTo>
                    <a:pt x="188" y="382"/>
                    <a:pt x="188" y="382"/>
                    <a:pt x="188" y="382"/>
                  </a:cubicBezTo>
                  <a:cubicBezTo>
                    <a:pt x="188" y="382"/>
                    <a:pt x="188" y="382"/>
                    <a:pt x="188" y="382"/>
                  </a:cubicBezTo>
                  <a:cubicBezTo>
                    <a:pt x="189" y="382"/>
                    <a:pt x="189" y="382"/>
                    <a:pt x="189" y="382"/>
                  </a:cubicBezTo>
                  <a:cubicBezTo>
                    <a:pt x="190" y="380"/>
                    <a:pt x="190" y="380"/>
                    <a:pt x="190" y="380"/>
                  </a:cubicBezTo>
                  <a:cubicBezTo>
                    <a:pt x="190" y="379"/>
                    <a:pt x="190" y="379"/>
                    <a:pt x="190" y="379"/>
                  </a:cubicBezTo>
                  <a:cubicBezTo>
                    <a:pt x="190" y="378"/>
                    <a:pt x="190" y="378"/>
                    <a:pt x="190" y="378"/>
                  </a:cubicBezTo>
                  <a:cubicBezTo>
                    <a:pt x="190" y="377"/>
                    <a:pt x="190" y="377"/>
                    <a:pt x="190" y="377"/>
                  </a:cubicBezTo>
                  <a:cubicBezTo>
                    <a:pt x="192" y="375"/>
                    <a:pt x="192" y="375"/>
                    <a:pt x="192" y="375"/>
                  </a:cubicBezTo>
                  <a:cubicBezTo>
                    <a:pt x="194" y="374"/>
                    <a:pt x="194" y="374"/>
                    <a:pt x="194" y="374"/>
                  </a:cubicBezTo>
                  <a:cubicBezTo>
                    <a:pt x="195" y="373"/>
                    <a:pt x="195" y="373"/>
                    <a:pt x="195" y="373"/>
                  </a:cubicBezTo>
                  <a:cubicBezTo>
                    <a:pt x="194" y="372"/>
                    <a:pt x="194" y="372"/>
                    <a:pt x="194" y="372"/>
                  </a:cubicBezTo>
                  <a:cubicBezTo>
                    <a:pt x="194" y="372"/>
                    <a:pt x="194" y="372"/>
                    <a:pt x="194" y="372"/>
                  </a:cubicBezTo>
                  <a:cubicBezTo>
                    <a:pt x="194" y="371"/>
                    <a:pt x="194" y="371"/>
                    <a:pt x="194" y="371"/>
                  </a:cubicBezTo>
                  <a:cubicBezTo>
                    <a:pt x="195" y="372"/>
                    <a:pt x="195" y="372"/>
                    <a:pt x="195" y="372"/>
                  </a:cubicBezTo>
                  <a:cubicBezTo>
                    <a:pt x="196" y="372"/>
                    <a:pt x="196" y="372"/>
                    <a:pt x="196" y="372"/>
                  </a:cubicBezTo>
                  <a:cubicBezTo>
                    <a:pt x="196" y="372"/>
                    <a:pt x="196" y="372"/>
                    <a:pt x="196" y="372"/>
                  </a:cubicBezTo>
                  <a:cubicBezTo>
                    <a:pt x="197" y="371"/>
                    <a:pt x="197" y="371"/>
                    <a:pt x="197" y="371"/>
                  </a:cubicBezTo>
                  <a:cubicBezTo>
                    <a:pt x="196" y="370"/>
                    <a:pt x="196" y="370"/>
                    <a:pt x="196" y="370"/>
                  </a:cubicBezTo>
                  <a:cubicBezTo>
                    <a:pt x="196" y="369"/>
                    <a:pt x="196" y="369"/>
                    <a:pt x="196" y="369"/>
                  </a:cubicBezTo>
                  <a:cubicBezTo>
                    <a:pt x="197" y="370"/>
                    <a:pt x="197" y="370"/>
                    <a:pt x="197" y="370"/>
                  </a:cubicBezTo>
                  <a:cubicBezTo>
                    <a:pt x="197" y="371"/>
                    <a:pt x="197" y="371"/>
                    <a:pt x="197" y="371"/>
                  </a:cubicBezTo>
                  <a:cubicBezTo>
                    <a:pt x="197" y="370"/>
                    <a:pt x="197" y="370"/>
                    <a:pt x="197" y="370"/>
                  </a:cubicBezTo>
                  <a:cubicBezTo>
                    <a:pt x="197" y="369"/>
                    <a:pt x="197" y="369"/>
                    <a:pt x="197" y="369"/>
                  </a:cubicBezTo>
                  <a:cubicBezTo>
                    <a:pt x="198" y="368"/>
                    <a:pt x="198" y="368"/>
                    <a:pt x="198" y="368"/>
                  </a:cubicBezTo>
                  <a:cubicBezTo>
                    <a:pt x="199" y="368"/>
                    <a:pt x="199" y="368"/>
                    <a:pt x="199" y="368"/>
                  </a:cubicBezTo>
                  <a:cubicBezTo>
                    <a:pt x="200" y="367"/>
                    <a:pt x="200" y="367"/>
                    <a:pt x="200" y="367"/>
                  </a:cubicBezTo>
                  <a:cubicBezTo>
                    <a:pt x="200" y="366"/>
                    <a:pt x="200" y="366"/>
                    <a:pt x="200" y="366"/>
                  </a:cubicBezTo>
                  <a:cubicBezTo>
                    <a:pt x="200" y="366"/>
                    <a:pt x="200" y="366"/>
                    <a:pt x="200" y="366"/>
                  </a:cubicBezTo>
                  <a:cubicBezTo>
                    <a:pt x="200" y="365"/>
                    <a:pt x="200" y="365"/>
                    <a:pt x="200" y="365"/>
                  </a:cubicBezTo>
                  <a:cubicBezTo>
                    <a:pt x="201" y="365"/>
                    <a:pt x="201" y="365"/>
                    <a:pt x="201" y="365"/>
                  </a:cubicBezTo>
                  <a:cubicBezTo>
                    <a:pt x="202" y="365"/>
                    <a:pt x="202" y="365"/>
                    <a:pt x="202" y="365"/>
                  </a:cubicBezTo>
                  <a:cubicBezTo>
                    <a:pt x="203" y="363"/>
                    <a:pt x="203" y="363"/>
                    <a:pt x="203" y="363"/>
                  </a:cubicBezTo>
                  <a:cubicBezTo>
                    <a:pt x="205" y="362"/>
                    <a:pt x="205" y="362"/>
                    <a:pt x="205" y="362"/>
                  </a:cubicBezTo>
                  <a:cubicBezTo>
                    <a:pt x="205" y="362"/>
                    <a:pt x="205" y="362"/>
                    <a:pt x="205" y="362"/>
                  </a:cubicBezTo>
                  <a:cubicBezTo>
                    <a:pt x="206" y="363"/>
                    <a:pt x="206" y="363"/>
                    <a:pt x="206" y="363"/>
                  </a:cubicBezTo>
                  <a:cubicBezTo>
                    <a:pt x="207" y="362"/>
                    <a:pt x="207" y="362"/>
                    <a:pt x="207" y="362"/>
                  </a:cubicBezTo>
                  <a:cubicBezTo>
                    <a:pt x="208" y="361"/>
                    <a:pt x="208" y="361"/>
                    <a:pt x="208" y="361"/>
                  </a:cubicBezTo>
                  <a:cubicBezTo>
                    <a:pt x="208" y="359"/>
                    <a:pt x="208" y="359"/>
                    <a:pt x="208" y="359"/>
                  </a:cubicBezTo>
                  <a:cubicBezTo>
                    <a:pt x="208" y="357"/>
                    <a:pt x="208" y="357"/>
                    <a:pt x="208" y="357"/>
                  </a:cubicBezTo>
                  <a:cubicBezTo>
                    <a:pt x="207" y="357"/>
                    <a:pt x="207" y="357"/>
                    <a:pt x="207" y="357"/>
                  </a:cubicBezTo>
                  <a:cubicBezTo>
                    <a:pt x="206" y="357"/>
                    <a:pt x="206" y="357"/>
                    <a:pt x="206" y="357"/>
                  </a:cubicBezTo>
                  <a:cubicBezTo>
                    <a:pt x="207" y="356"/>
                    <a:pt x="207" y="356"/>
                    <a:pt x="207" y="356"/>
                  </a:cubicBezTo>
                  <a:cubicBezTo>
                    <a:pt x="207" y="354"/>
                    <a:pt x="207" y="354"/>
                    <a:pt x="207" y="354"/>
                  </a:cubicBezTo>
                  <a:cubicBezTo>
                    <a:pt x="206" y="353"/>
                    <a:pt x="206" y="353"/>
                    <a:pt x="206" y="353"/>
                  </a:cubicBezTo>
                  <a:cubicBezTo>
                    <a:pt x="206" y="352"/>
                    <a:pt x="206" y="352"/>
                    <a:pt x="206" y="352"/>
                  </a:cubicBezTo>
                  <a:cubicBezTo>
                    <a:pt x="205" y="351"/>
                    <a:pt x="205" y="351"/>
                    <a:pt x="205" y="351"/>
                  </a:cubicBezTo>
                  <a:cubicBezTo>
                    <a:pt x="205" y="350"/>
                    <a:pt x="205" y="350"/>
                    <a:pt x="205" y="350"/>
                  </a:cubicBezTo>
                  <a:cubicBezTo>
                    <a:pt x="205" y="349"/>
                    <a:pt x="205" y="349"/>
                    <a:pt x="205" y="349"/>
                  </a:cubicBezTo>
                  <a:cubicBezTo>
                    <a:pt x="206" y="349"/>
                    <a:pt x="206" y="349"/>
                    <a:pt x="206" y="349"/>
                  </a:cubicBezTo>
                  <a:cubicBezTo>
                    <a:pt x="206" y="349"/>
                    <a:pt x="206" y="349"/>
                    <a:pt x="206" y="349"/>
                  </a:cubicBezTo>
                  <a:cubicBezTo>
                    <a:pt x="207" y="351"/>
                    <a:pt x="207" y="351"/>
                    <a:pt x="207" y="351"/>
                  </a:cubicBezTo>
                  <a:cubicBezTo>
                    <a:pt x="207" y="352"/>
                    <a:pt x="207" y="352"/>
                    <a:pt x="207" y="352"/>
                  </a:cubicBezTo>
                  <a:cubicBezTo>
                    <a:pt x="207" y="353"/>
                    <a:pt x="207" y="353"/>
                    <a:pt x="207" y="353"/>
                  </a:cubicBezTo>
                  <a:cubicBezTo>
                    <a:pt x="208" y="355"/>
                    <a:pt x="208" y="355"/>
                    <a:pt x="208" y="355"/>
                  </a:cubicBezTo>
                  <a:cubicBezTo>
                    <a:pt x="209" y="355"/>
                    <a:pt x="209" y="355"/>
                    <a:pt x="209" y="355"/>
                  </a:cubicBezTo>
                  <a:cubicBezTo>
                    <a:pt x="210" y="356"/>
                    <a:pt x="210" y="356"/>
                    <a:pt x="210" y="356"/>
                  </a:cubicBezTo>
                  <a:cubicBezTo>
                    <a:pt x="210" y="357"/>
                    <a:pt x="210" y="357"/>
                    <a:pt x="210" y="357"/>
                  </a:cubicBezTo>
                  <a:cubicBezTo>
                    <a:pt x="210" y="358"/>
                    <a:pt x="210" y="358"/>
                    <a:pt x="210" y="358"/>
                  </a:cubicBezTo>
                  <a:cubicBezTo>
                    <a:pt x="211" y="359"/>
                    <a:pt x="211" y="359"/>
                    <a:pt x="211" y="359"/>
                  </a:cubicBezTo>
                  <a:cubicBezTo>
                    <a:pt x="212" y="359"/>
                    <a:pt x="212" y="359"/>
                    <a:pt x="212" y="359"/>
                  </a:cubicBezTo>
                  <a:cubicBezTo>
                    <a:pt x="212" y="359"/>
                    <a:pt x="212" y="359"/>
                    <a:pt x="212" y="359"/>
                  </a:cubicBezTo>
                  <a:cubicBezTo>
                    <a:pt x="213" y="358"/>
                    <a:pt x="213" y="358"/>
                    <a:pt x="213" y="358"/>
                  </a:cubicBezTo>
                  <a:cubicBezTo>
                    <a:pt x="214" y="358"/>
                    <a:pt x="214" y="358"/>
                    <a:pt x="214" y="358"/>
                  </a:cubicBezTo>
                  <a:cubicBezTo>
                    <a:pt x="215" y="359"/>
                    <a:pt x="215" y="359"/>
                    <a:pt x="215" y="359"/>
                  </a:cubicBezTo>
                  <a:cubicBezTo>
                    <a:pt x="216" y="359"/>
                    <a:pt x="216" y="359"/>
                    <a:pt x="216" y="359"/>
                  </a:cubicBezTo>
                  <a:cubicBezTo>
                    <a:pt x="217" y="359"/>
                    <a:pt x="217" y="359"/>
                    <a:pt x="217" y="359"/>
                  </a:cubicBezTo>
                  <a:cubicBezTo>
                    <a:pt x="218" y="358"/>
                    <a:pt x="218" y="358"/>
                    <a:pt x="218" y="358"/>
                  </a:cubicBezTo>
                  <a:cubicBezTo>
                    <a:pt x="218" y="358"/>
                    <a:pt x="218" y="358"/>
                    <a:pt x="218" y="358"/>
                  </a:cubicBezTo>
                  <a:cubicBezTo>
                    <a:pt x="219" y="358"/>
                    <a:pt x="219" y="358"/>
                    <a:pt x="219" y="358"/>
                  </a:cubicBezTo>
                  <a:cubicBezTo>
                    <a:pt x="220" y="358"/>
                    <a:pt x="220" y="358"/>
                    <a:pt x="220" y="358"/>
                  </a:cubicBezTo>
                  <a:cubicBezTo>
                    <a:pt x="221" y="357"/>
                    <a:pt x="221" y="357"/>
                    <a:pt x="221" y="357"/>
                  </a:cubicBezTo>
                  <a:cubicBezTo>
                    <a:pt x="222" y="356"/>
                    <a:pt x="222" y="356"/>
                    <a:pt x="222" y="356"/>
                  </a:cubicBezTo>
                  <a:cubicBezTo>
                    <a:pt x="222" y="356"/>
                    <a:pt x="222" y="356"/>
                    <a:pt x="222" y="356"/>
                  </a:cubicBezTo>
                  <a:cubicBezTo>
                    <a:pt x="222" y="355"/>
                    <a:pt x="222" y="355"/>
                    <a:pt x="222" y="355"/>
                  </a:cubicBezTo>
                  <a:cubicBezTo>
                    <a:pt x="223" y="356"/>
                    <a:pt x="223" y="356"/>
                    <a:pt x="223" y="356"/>
                  </a:cubicBezTo>
                  <a:cubicBezTo>
                    <a:pt x="225" y="358"/>
                    <a:pt x="225" y="358"/>
                    <a:pt x="225" y="358"/>
                  </a:cubicBezTo>
                  <a:cubicBezTo>
                    <a:pt x="225" y="359"/>
                    <a:pt x="225" y="359"/>
                    <a:pt x="225" y="359"/>
                  </a:cubicBezTo>
                  <a:cubicBezTo>
                    <a:pt x="226" y="358"/>
                    <a:pt x="226" y="358"/>
                    <a:pt x="226" y="358"/>
                  </a:cubicBezTo>
                  <a:cubicBezTo>
                    <a:pt x="227" y="358"/>
                    <a:pt x="227" y="358"/>
                    <a:pt x="227" y="358"/>
                  </a:cubicBezTo>
                  <a:cubicBezTo>
                    <a:pt x="228" y="357"/>
                    <a:pt x="228" y="357"/>
                    <a:pt x="228" y="357"/>
                  </a:cubicBezTo>
                  <a:cubicBezTo>
                    <a:pt x="228" y="356"/>
                    <a:pt x="228" y="356"/>
                    <a:pt x="228" y="356"/>
                  </a:cubicBezTo>
                  <a:cubicBezTo>
                    <a:pt x="228" y="356"/>
                    <a:pt x="228" y="356"/>
                    <a:pt x="228" y="356"/>
                  </a:cubicBezTo>
                  <a:cubicBezTo>
                    <a:pt x="229" y="356"/>
                    <a:pt x="229" y="356"/>
                    <a:pt x="229" y="356"/>
                  </a:cubicBezTo>
                  <a:cubicBezTo>
                    <a:pt x="229" y="356"/>
                    <a:pt x="229" y="356"/>
                    <a:pt x="229" y="356"/>
                  </a:cubicBezTo>
                  <a:cubicBezTo>
                    <a:pt x="230" y="356"/>
                    <a:pt x="230" y="356"/>
                    <a:pt x="230" y="356"/>
                  </a:cubicBezTo>
                  <a:cubicBezTo>
                    <a:pt x="230" y="355"/>
                    <a:pt x="230" y="355"/>
                    <a:pt x="230" y="355"/>
                  </a:cubicBezTo>
                  <a:cubicBezTo>
                    <a:pt x="231" y="356"/>
                    <a:pt x="231" y="356"/>
                    <a:pt x="231" y="356"/>
                  </a:cubicBezTo>
                  <a:cubicBezTo>
                    <a:pt x="232" y="356"/>
                    <a:pt x="232" y="356"/>
                    <a:pt x="232" y="356"/>
                  </a:cubicBezTo>
                  <a:cubicBezTo>
                    <a:pt x="232" y="355"/>
                    <a:pt x="232" y="355"/>
                    <a:pt x="232" y="355"/>
                  </a:cubicBezTo>
                  <a:cubicBezTo>
                    <a:pt x="232" y="354"/>
                    <a:pt x="232" y="354"/>
                    <a:pt x="232" y="354"/>
                  </a:cubicBezTo>
                  <a:cubicBezTo>
                    <a:pt x="233" y="354"/>
                    <a:pt x="233" y="354"/>
                    <a:pt x="233" y="354"/>
                  </a:cubicBezTo>
                  <a:cubicBezTo>
                    <a:pt x="234" y="354"/>
                    <a:pt x="234" y="354"/>
                    <a:pt x="234" y="354"/>
                  </a:cubicBezTo>
                  <a:cubicBezTo>
                    <a:pt x="235" y="354"/>
                    <a:pt x="235" y="354"/>
                    <a:pt x="235" y="354"/>
                  </a:cubicBezTo>
                  <a:cubicBezTo>
                    <a:pt x="235" y="353"/>
                    <a:pt x="235" y="353"/>
                    <a:pt x="235" y="353"/>
                  </a:cubicBezTo>
                  <a:cubicBezTo>
                    <a:pt x="235" y="353"/>
                    <a:pt x="235" y="353"/>
                    <a:pt x="235" y="353"/>
                  </a:cubicBezTo>
                  <a:cubicBezTo>
                    <a:pt x="235" y="354"/>
                    <a:pt x="235" y="354"/>
                    <a:pt x="235" y="354"/>
                  </a:cubicBezTo>
                  <a:cubicBezTo>
                    <a:pt x="236" y="354"/>
                    <a:pt x="236" y="354"/>
                    <a:pt x="236" y="354"/>
                  </a:cubicBezTo>
                  <a:cubicBezTo>
                    <a:pt x="237" y="353"/>
                    <a:pt x="237" y="353"/>
                    <a:pt x="237" y="353"/>
                  </a:cubicBezTo>
                  <a:cubicBezTo>
                    <a:pt x="237" y="352"/>
                    <a:pt x="237" y="352"/>
                    <a:pt x="237" y="352"/>
                  </a:cubicBezTo>
                  <a:cubicBezTo>
                    <a:pt x="238" y="352"/>
                    <a:pt x="238" y="352"/>
                    <a:pt x="238" y="352"/>
                  </a:cubicBezTo>
                  <a:cubicBezTo>
                    <a:pt x="239" y="353"/>
                    <a:pt x="239" y="353"/>
                    <a:pt x="239" y="353"/>
                  </a:cubicBezTo>
                  <a:cubicBezTo>
                    <a:pt x="239" y="354"/>
                    <a:pt x="239" y="354"/>
                    <a:pt x="239" y="354"/>
                  </a:cubicBezTo>
                  <a:cubicBezTo>
                    <a:pt x="240" y="352"/>
                    <a:pt x="240" y="352"/>
                    <a:pt x="240" y="352"/>
                  </a:cubicBezTo>
                  <a:cubicBezTo>
                    <a:pt x="241" y="352"/>
                    <a:pt x="241" y="352"/>
                    <a:pt x="241" y="352"/>
                  </a:cubicBezTo>
                  <a:cubicBezTo>
                    <a:pt x="241" y="353"/>
                    <a:pt x="241" y="353"/>
                    <a:pt x="241" y="353"/>
                  </a:cubicBezTo>
                  <a:cubicBezTo>
                    <a:pt x="242" y="353"/>
                    <a:pt x="242" y="353"/>
                    <a:pt x="242" y="353"/>
                  </a:cubicBezTo>
                  <a:cubicBezTo>
                    <a:pt x="243" y="353"/>
                    <a:pt x="243" y="353"/>
                    <a:pt x="243" y="353"/>
                  </a:cubicBezTo>
                  <a:cubicBezTo>
                    <a:pt x="244" y="352"/>
                    <a:pt x="244" y="352"/>
                    <a:pt x="244" y="352"/>
                  </a:cubicBezTo>
                  <a:cubicBezTo>
                    <a:pt x="244" y="351"/>
                    <a:pt x="244" y="351"/>
                    <a:pt x="244" y="351"/>
                  </a:cubicBezTo>
                  <a:cubicBezTo>
                    <a:pt x="246" y="351"/>
                    <a:pt x="246" y="351"/>
                    <a:pt x="246" y="351"/>
                  </a:cubicBezTo>
                  <a:cubicBezTo>
                    <a:pt x="247" y="350"/>
                    <a:pt x="247" y="350"/>
                    <a:pt x="247" y="350"/>
                  </a:cubicBezTo>
                  <a:cubicBezTo>
                    <a:pt x="248" y="350"/>
                    <a:pt x="248" y="350"/>
                    <a:pt x="248" y="350"/>
                  </a:cubicBezTo>
                  <a:cubicBezTo>
                    <a:pt x="249" y="351"/>
                    <a:pt x="249" y="351"/>
                    <a:pt x="249" y="351"/>
                  </a:cubicBezTo>
                  <a:cubicBezTo>
                    <a:pt x="249" y="351"/>
                    <a:pt x="249" y="351"/>
                    <a:pt x="249" y="351"/>
                  </a:cubicBezTo>
                  <a:cubicBezTo>
                    <a:pt x="250" y="350"/>
                    <a:pt x="250" y="350"/>
                    <a:pt x="250" y="350"/>
                  </a:cubicBezTo>
                  <a:cubicBezTo>
                    <a:pt x="251" y="349"/>
                    <a:pt x="251" y="349"/>
                    <a:pt x="251" y="349"/>
                  </a:cubicBezTo>
                  <a:cubicBezTo>
                    <a:pt x="253" y="349"/>
                    <a:pt x="253" y="349"/>
                    <a:pt x="253" y="349"/>
                  </a:cubicBezTo>
                  <a:cubicBezTo>
                    <a:pt x="253" y="348"/>
                    <a:pt x="253" y="348"/>
                    <a:pt x="253" y="348"/>
                  </a:cubicBezTo>
                  <a:cubicBezTo>
                    <a:pt x="255" y="348"/>
                    <a:pt x="255" y="348"/>
                    <a:pt x="255" y="348"/>
                  </a:cubicBezTo>
                  <a:cubicBezTo>
                    <a:pt x="255" y="348"/>
                    <a:pt x="255" y="348"/>
                    <a:pt x="255" y="348"/>
                  </a:cubicBezTo>
                  <a:cubicBezTo>
                    <a:pt x="255" y="347"/>
                    <a:pt x="255" y="347"/>
                    <a:pt x="255" y="347"/>
                  </a:cubicBezTo>
                  <a:cubicBezTo>
                    <a:pt x="255" y="346"/>
                    <a:pt x="255" y="346"/>
                    <a:pt x="255" y="346"/>
                  </a:cubicBezTo>
                  <a:cubicBezTo>
                    <a:pt x="255" y="345"/>
                    <a:pt x="255" y="345"/>
                    <a:pt x="255" y="345"/>
                  </a:cubicBezTo>
                  <a:lnTo>
                    <a:pt x="256" y="34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6" name="Freeform 177">
              <a:extLst>
                <a:ext uri="{FF2B5EF4-FFF2-40B4-BE49-F238E27FC236}">
                  <a16:creationId xmlns:a16="http://schemas.microsoft.com/office/drawing/2014/main" id="{556A8158-A33D-4B0D-9A75-3B4D9DF022F4}"/>
                </a:ext>
              </a:extLst>
            </p:cNvPr>
            <p:cNvSpPr>
              <a:spLocks/>
            </p:cNvSpPr>
            <p:nvPr/>
          </p:nvSpPr>
          <p:spPr bwMode="auto">
            <a:xfrm>
              <a:off x="9901238" y="2725738"/>
              <a:ext cx="14288" cy="6350"/>
            </a:xfrm>
            <a:custGeom>
              <a:avLst/>
              <a:gdLst>
                <a:gd name="T0" fmla="*/ 9 w 9"/>
                <a:gd name="T1" fmla="*/ 4 h 4"/>
                <a:gd name="T2" fmla="*/ 7 w 9"/>
                <a:gd name="T3" fmla="*/ 2 h 4"/>
                <a:gd name="T4" fmla="*/ 4 w 9"/>
                <a:gd name="T5" fmla="*/ 2 h 4"/>
                <a:gd name="T6" fmla="*/ 2 w 9"/>
                <a:gd name="T7" fmla="*/ 0 h 4"/>
                <a:gd name="T8" fmla="*/ 0 w 9"/>
                <a:gd name="T9" fmla="*/ 2 h 4"/>
                <a:gd name="T10" fmla="*/ 2 w 9"/>
                <a:gd name="T11" fmla="*/ 4 h 4"/>
                <a:gd name="T12" fmla="*/ 4 w 9"/>
                <a:gd name="T13" fmla="*/ 4 h 4"/>
                <a:gd name="T14" fmla="*/ 4 w 9"/>
                <a:gd name="T15" fmla="*/ 4 h 4"/>
                <a:gd name="T16" fmla="*/ 9 w 9"/>
                <a:gd name="T17" fmla="*/ 4 h 4"/>
                <a:gd name="T18" fmla="*/ 9 w 9"/>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4">
                  <a:moveTo>
                    <a:pt x="9" y="4"/>
                  </a:moveTo>
                  <a:lnTo>
                    <a:pt x="7" y="2"/>
                  </a:lnTo>
                  <a:lnTo>
                    <a:pt x="4" y="2"/>
                  </a:lnTo>
                  <a:lnTo>
                    <a:pt x="2" y="0"/>
                  </a:lnTo>
                  <a:lnTo>
                    <a:pt x="0" y="2"/>
                  </a:lnTo>
                  <a:lnTo>
                    <a:pt x="2" y="4"/>
                  </a:lnTo>
                  <a:lnTo>
                    <a:pt x="4" y="4"/>
                  </a:lnTo>
                  <a:lnTo>
                    <a:pt x="4" y="4"/>
                  </a:lnTo>
                  <a:lnTo>
                    <a:pt x="9" y="4"/>
                  </a:lnTo>
                  <a:lnTo>
                    <a:pt x="9"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7" name="Freeform 178">
              <a:extLst>
                <a:ext uri="{FF2B5EF4-FFF2-40B4-BE49-F238E27FC236}">
                  <a16:creationId xmlns:a16="http://schemas.microsoft.com/office/drawing/2014/main" id="{B06164F9-1661-44A4-847B-FDF35570BDA5}"/>
                </a:ext>
              </a:extLst>
            </p:cNvPr>
            <p:cNvSpPr>
              <a:spLocks/>
            </p:cNvSpPr>
            <p:nvPr/>
          </p:nvSpPr>
          <p:spPr bwMode="auto">
            <a:xfrm>
              <a:off x="9966325" y="2608263"/>
              <a:ext cx="7938" cy="25400"/>
            </a:xfrm>
            <a:custGeom>
              <a:avLst/>
              <a:gdLst>
                <a:gd name="T0" fmla="*/ 5 w 5"/>
                <a:gd name="T1" fmla="*/ 7 h 16"/>
                <a:gd name="T2" fmla="*/ 5 w 5"/>
                <a:gd name="T3" fmla="*/ 5 h 16"/>
                <a:gd name="T4" fmla="*/ 2 w 5"/>
                <a:gd name="T5" fmla="*/ 2 h 16"/>
                <a:gd name="T6" fmla="*/ 0 w 5"/>
                <a:gd name="T7" fmla="*/ 0 h 16"/>
                <a:gd name="T8" fmla="*/ 0 w 5"/>
                <a:gd name="T9" fmla="*/ 2 h 16"/>
                <a:gd name="T10" fmla="*/ 0 w 5"/>
                <a:gd name="T11" fmla="*/ 5 h 16"/>
                <a:gd name="T12" fmla="*/ 2 w 5"/>
                <a:gd name="T13" fmla="*/ 7 h 16"/>
                <a:gd name="T14" fmla="*/ 2 w 5"/>
                <a:gd name="T15" fmla="*/ 11 h 16"/>
                <a:gd name="T16" fmla="*/ 5 w 5"/>
                <a:gd name="T17" fmla="*/ 16 h 16"/>
                <a:gd name="T18" fmla="*/ 5 w 5"/>
                <a:gd name="T19" fmla="*/ 16 h 16"/>
                <a:gd name="T20" fmla="*/ 5 w 5"/>
                <a:gd name="T21" fmla="*/ 11 h 16"/>
                <a:gd name="T22" fmla="*/ 5 w 5"/>
                <a:gd name="T23"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16">
                  <a:moveTo>
                    <a:pt x="5" y="7"/>
                  </a:moveTo>
                  <a:lnTo>
                    <a:pt x="5" y="5"/>
                  </a:lnTo>
                  <a:lnTo>
                    <a:pt x="2" y="2"/>
                  </a:lnTo>
                  <a:lnTo>
                    <a:pt x="0" y="0"/>
                  </a:lnTo>
                  <a:lnTo>
                    <a:pt x="0" y="2"/>
                  </a:lnTo>
                  <a:lnTo>
                    <a:pt x="0" y="5"/>
                  </a:lnTo>
                  <a:lnTo>
                    <a:pt x="2" y="7"/>
                  </a:lnTo>
                  <a:lnTo>
                    <a:pt x="2" y="11"/>
                  </a:lnTo>
                  <a:lnTo>
                    <a:pt x="5" y="16"/>
                  </a:lnTo>
                  <a:lnTo>
                    <a:pt x="5" y="16"/>
                  </a:lnTo>
                  <a:lnTo>
                    <a:pt x="5" y="11"/>
                  </a:lnTo>
                  <a:lnTo>
                    <a:pt x="5"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8" name="Freeform 179">
              <a:extLst>
                <a:ext uri="{FF2B5EF4-FFF2-40B4-BE49-F238E27FC236}">
                  <a16:creationId xmlns:a16="http://schemas.microsoft.com/office/drawing/2014/main" id="{B25C9783-33F8-439A-978D-02563929FFCB}"/>
                </a:ext>
              </a:extLst>
            </p:cNvPr>
            <p:cNvSpPr>
              <a:spLocks/>
            </p:cNvSpPr>
            <p:nvPr/>
          </p:nvSpPr>
          <p:spPr bwMode="auto">
            <a:xfrm>
              <a:off x="9929813" y="2717800"/>
              <a:ext cx="0" cy="7938"/>
            </a:xfrm>
            <a:custGeom>
              <a:avLst/>
              <a:gdLst>
                <a:gd name="T0" fmla="*/ 0 h 5"/>
                <a:gd name="T1" fmla="*/ 5 h 5"/>
                <a:gd name="T2" fmla="*/ 2 h 5"/>
                <a:gd name="T3" fmla="*/ 0 h 5"/>
                <a:gd name="T4" fmla="*/ 0 h 5"/>
              </a:gdLst>
              <a:ahLst/>
              <a:cxnLst>
                <a:cxn ang="0">
                  <a:pos x="0" y="T0"/>
                </a:cxn>
                <a:cxn ang="0">
                  <a:pos x="0" y="T1"/>
                </a:cxn>
                <a:cxn ang="0">
                  <a:pos x="0" y="T2"/>
                </a:cxn>
                <a:cxn ang="0">
                  <a:pos x="0" y="T3"/>
                </a:cxn>
                <a:cxn ang="0">
                  <a:pos x="0" y="T4"/>
                </a:cxn>
              </a:cxnLst>
              <a:rect l="0" t="0" r="r" b="b"/>
              <a:pathLst>
                <a:path h="5">
                  <a:moveTo>
                    <a:pt x="0" y="0"/>
                  </a:moveTo>
                  <a:lnTo>
                    <a:pt x="0" y="5"/>
                  </a:lnTo>
                  <a:lnTo>
                    <a:pt x="0" y="2"/>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9" name="Freeform 180">
              <a:extLst>
                <a:ext uri="{FF2B5EF4-FFF2-40B4-BE49-F238E27FC236}">
                  <a16:creationId xmlns:a16="http://schemas.microsoft.com/office/drawing/2014/main" id="{096A5AFF-EC81-43B9-81EB-45D766F129EB}"/>
                </a:ext>
              </a:extLst>
            </p:cNvPr>
            <p:cNvSpPr>
              <a:spLocks/>
            </p:cNvSpPr>
            <p:nvPr/>
          </p:nvSpPr>
          <p:spPr bwMode="auto">
            <a:xfrm>
              <a:off x="9926638" y="2684463"/>
              <a:ext cx="14288" cy="11113"/>
            </a:xfrm>
            <a:custGeom>
              <a:avLst/>
              <a:gdLst>
                <a:gd name="T0" fmla="*/ 9 w 9"/>
                <a:gd name="T1" fmla="*/ 7 h 7"/>
                <a:gd name="T2" fmla="*/ 7 w 9"/>
                <a:gd name="T3" fmla="*/ 5 h 7"/>
                <a:gd name="T4" fmla="*/ 2 w 9"/>
                <a:gd name="T5" fmla="*/ 3 h 7"/>
                <a:gd name="T6" fmla="*/ 2 w 9"/>
                <a:gd name="T7" fmla="*/ 0 h 7"/>
                <a:gd name="T8" fmla="*/ 0 w 9"/>
                <a:gd name="T9" fmla="*/ 0 h 7"/>
                <a:gd name="T10" fmla="*/ 0 w 9"/>
                <a:gd name="T11" fmla="*/ 0 h 7"/>
                <a:gd name="T12" fmla="*/ 2 w 9"/>
                <a:gd name="T13" fmla="*/ 5 h 7"/>
                <a:gd name="T14" fmla="*/ 7 w 9"/>
                <a:gd name="T15" fmla="*/ 7 h 7"/>
                <a:gd name="T16" fmla="*/ 7 w 9"/>
                <a:gd name="T17" fmla="*/ 7 h 7"/>
                <a:gd name="T18" fmla="*/ 9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9" y="7"/>
                  </a:moveTo>
                  <a:lnTo>
                    <a:pt x="7" y="5"/>
                  </a:lnTo>
                  <a:lnTo>
                    <a:pt x="2" y="3"/>
                  </a:lnTo>
                  <a:lnTo>
                    <a:pt x="2" y="0"/>
                  </a:lnTo>
                  <a:lnTo>
                    <a:pt x="0" y="0"/>
                  </a:lnTo>
                  <a:lnTo>
                    <a:pt x="0" y="0"/>
                  </a:lnTo>
                  <a:lnTo>
                    <a:pt x="2" y="5"/>
                  </a:lnTo>
                  <a:lnTo>
                    <a:pt x="7" y="7"/>
                  </a:lnTo>
                  <a:lnTo>
                    <a:pt x="7" y="7"/>
                  </a:lnTo>
                  <a:lnTo>
                    <a:pt x="9"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0" name="Freeform 181">
              <a:extLst>
                <a:ext uri="{FF2B5EF4-FFF2-40B4-BE49-F238E27FC236}">
                  <a16:creationId xmlns:a16="http://schemas.microsoft.com/office/drawing/2014/main" id="{B3AC7E2E-D3E8-43FC-97CD-6561CA77E1B6}"/>
                </a:ext>
              </a:extLst>
            </p:cNvPr>
            <p:cNvSpPr>
              <a:spLocks/>
            </p:cNvSpPr>
            <p:nvPr/>
          </p:nvSpPr>
          <p:spPr bwMode="auto">
            <a:xfrm>
              <a:off x="9994900" y="2589213"/>
              <a:ext cx="7938" cy="7938"/>
            </a:xfrm>
            <a:custGeom>
              <a:avLst/>
              <a:gdLst>
                <a:gd name="T0" fmla="*/ 5 w 5"/>
                <a:gd name="T1" fmla="*/ 3 h 5"/>
                <a:gd name="T2" fmla="*/ 3 w 5"/>
                <a:gd name="T3" fmla="*/ 0 h 5"/>
                <a:gd name="T4" fmla="*/ 0 w 5"/>
                <a:gd name="T5" fmla="*/ 0 h 5"/>
                <a:gd name="T6" fmla="*/ 3 w 5"/>
                <a:gd name="T7" fmla="*/ 3 h 5"/>
                <a:gd name="T8" fmla="*/ 3 w 5"/>
                <a:gd name="T9" fmla="*/ 5 h 5"/>
                <a:gd name="T10" fmla="*/ 5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5" y="3"/>
                  </a:moveTo>
                  <a:lnTo>
                    <a:pt x="3" y="0"/>
                  </a:lnTo>
                  <a:lnTo>
                    <a:pt x="0" y="0"/>
                  </a:lnTo>
                  <a:lnTo>
                    <a:pt x="3" y="3"/>
                  </a:lnTo>
                  <a:lnTo>
                    <a:pt x="3" y="5"/>
                  </a:lnTo>
                  <a:lnTo>
                    <a:pt x="5"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1" name="Freeform 182">
              <a:extLst>
                <a:ext uri="{FF2B5EF4-FFF2-40B4-BE49-F238E27FC236}">
                  <a16:creationId xmlns:a16="http://schemas.microsoft.com/office/drawing/2014/main" id="{08396621-E675-40B5-9F01-26207315D40F}"/>
                </a:ext>
              </a:extLst>
            </p:cNvPr>
            <p:cNvSpPr>
              <a:spLocks/>
            </p:cNvSpPr>
            <p:nvPr/>
          </p:nvSpPr>
          <p:spPr bwMode="auto">
            <a:xfrm>
              <a:off x="9901238" y="2762250"/>
              <a:ext cx="3175"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lnTo>
                    <a:pt x="0"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2" name="Freeform 183">
              <a:extLst>
                <a:ext uri="{FF2B5EF4-FFF2-40B4-BE49-F238E27FC236}">
                  <a16:creationId xmlns:a16="http://schemas.microsoft.com/office/drawing/2014/main" id="{961A4CE2-11DF-469B-B238-2C13C039A4FA}"/>
                </a:ext>
              </a:extLst>
            </p:cNvPr>
            <p:cNvSpPr>
              <a:spLocks/>
            </p:cNvSpPr>
            <p:nvPr/>
          </p:nvSpPr>
          <p:spPr bwMode="auto">
            <a:xfrm>
              <a:off x="9907588" y="2740025"/>
              <a:ext cx="0" cy="3175"/>
            </a:xfrm>
            <a:custGeom>
              <a:avLst/>
              <a:gdLst>
                <a:gd name="T0" fmla="*/ 0 h 2"/>
                <a:gd name="T1" fmla="*/ 2 h 2"/>
                <a:gd name="T2" fmla="*/ 2 h 2"/>
                <a:gd name="T3" fmla="*/ 0 h 2"/>
                <a:gd name="T4" fmla="*/ 0 h 2"/>
                <a:gd name="T5" fmla="*/ 0 h 2"/>
              </a:gdLst>
              <a:ahLst/>
              <a:cxnLst>
                <a:cxn ang="0">
                  <a:pos x="0" y="T0"/>
                </a:cxn>
                <a:cxn ang="0">
                  <a:pos x="0" y="T1"/>
                </a:cxn>
                <a:cxn ang="0">
                  <a:pos x="0" y="T2"/>
                </a:cxn>
                <a:cxn ang="0">
                  <a:pos x="0" y="T3"/>
                </a:cxn>
                <a:cxn ang="0">
                  <a:pos x="0" y="T4"/>
                </a:cxn>
                <a:cxn ang="0">
                  <a:pos x="0" y="T5"/>
                </a:cxn>
              </a:cxnLst>
              <a:rect l="0" t="0" r="r" b="b"/>
              <a:pathLst>
                <a:path h="2">
                  <a:moveTo>
                    <a:pt x="0" y="0"/>
                  </a:moveTo>
                  <a:lnTo>
                    <a:pt x="0" y="2"/>
                  </a:lnTo>
                  <a:lnTo>
                    <a:pt x="0" y="2"/>
                  </a:lnTo>
                  <a:lnTo>
                    <a:pt x="0" y="0"/>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3" name="Freeform 184">
              <a:extLst>
                <a:ext uri="{FF2B5EF4-FFF2-40B4-BE49-F238E27FC236}">
                  <a16:creationId xmlns:a16="http://schemas.microsoft.com/office/drawing/2014/main" id="{BC4BBE80-11FE-461B-927C-9ADF2EAA25F6}"/>
                </a:ext>
              </a:extLst>
            </p:cNvPr>
            <p:cNvSpPr>
              <a:spLocks/>
            </p:cNvSpPr>
            <p:nvPr/>
          </p:nvSpPr>
          <p:spPr bwMode="auto">
            <a:xfrm>
              <a:off x="9723438" y="2820988"/>
              <a:ext cx="6350" cy="6350"/>
            </a:xfrm>
            <a:custGeom>
              <a:avLst/>
              <a:gdLst>
                <a:gd name="T0" fmla="*/ 2 w 4"/>
                <a:gd name="T1" fmla="*/ 2 h 4"/>
                <a:gd name="T2" fmla="*/ 2 w 4"/>
                <a:gd name="T3" fmla="*/ 4 h 4"/>
                <a:gd name="T4" fmla="*/ 4 w 4"/>
                <a:gd name="T5" fmla="*/ 4 h 4"/>
                <a:gd name="T6" fmla="*/ 4 w 4"/>
                <a:gd name="T7" fmla="*/ 0 h 4"/>
                <a:gd name="T8" fmla="*/ 2 w 4"/>
                <a:gd name="T9" fmla="*/ 0 h 4"/>
                <a:gd name="T10" fmla="*/ 0 w 4"/>
                <a:gd name="T11" fmla="*/ 0 h 4"/>
                <a:gd name="T12" fmla="*/ 0 w 4"/>
                <a:gd name="T13" fmla="*/ 2 h 4"/>
                <a:gd name="T14" fmla="*/ 2 w 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2" y="2"/>
                  </a:moveTo>
                  <a:lnTo>
                    <a:pt x="2" y="4"/>
                  </a:lnTo>
                  <a:lnTo>
                    <a:pt x="4" y="4"/>
                  </a:lnTo>
                  <a:lnTo>
                    <a:pt x="4" y="0"/>
                  </a:lnTo>
                  <a:lnTo>
                    <a:pt x="2" y="0"/>
                  </a:lnTo>
                  <a:lnTo>
                    <a:pt x="0" y="0"/>
                  </a:lnTo>
                  <a:lnTo>
                    <a:pt x="0" y="2"/>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4" name="Freeform 185">
              <a:extLst>
                <a:ext uri="{FF2B5EF4-FFF2-40B4-BE49-F238E27FC236}">
                  <a16:creationId xmlns:a16="http://schemas.microsoft.com/office/drawing/2014/main" id="{D715345C-2572-427D-9D0C-B8D55A3AEFC1}"/>
                </a:ext>
              </a:extLst>
            </p:cNvPr>
            <p:cNvSpPr>
              <a:spLocks/>
            </p:cNvSpPr>
            <p:nvPr/>
          </p:nvSpPr>
          <p:spPr bwMode="auto">
            <a:xfrm>
              <a:off x="9650413" y="2549525"/>
              <a:ext cx="6350" cy="7938"/>
            </a:xfrm>
            <a:custGeom>
              <a:avLst/>
              <a:gdLst>
                <a:gd name="T0" fmla="*/ 0 w 4"/>
                <a:gd name="T1" fmla="*/ 0 h 5"/>
                <a:gd name="T2" fmla="*/ 0 w 4"/>
                <a:gd name="T3" fmla="*/ 5 h 5"/>
                <a:gd name="T4" fmla="*/ 0 w 4"/>
                <a:gd name="T5" fmla="*/ 5 h 5"/>
                <a:gd name="T6" fmla="*/ 4 w 4"/>
                <a:gd name="T7" fmla="*/ 2 h 5"/>
                <a:gd name="T8" fmla="*/ 2 w 4"/>
                <a:gd name="T9" fmla="*/ 0 h 5"/>
                <a:gd name="T10" fmla="*/ 2 w 4"/>
                <a:gd name="T11" fmla="*/ 0 h 5"/>
                <a:gd name="T12" fmla="*/ 0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0"/>
                  </a:moveTo>
                  <a:lnTo>
                    <a:pt x="0" y="5"/>
                  </a:lnTo>
                  <a:lnTo>
                    <a:pt x="0" y="5"/>
                  </a:lnTo>
                  <a:lnTo>
                    <a:pt x="4" y="2"/>
                  </a:lnTo>
                  <a:lnTo>
                    <a:pt x="2"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5" name="Freeform 186">
              <a:extLst>
                <a:ext uri="{FF2B5EF4-FFF2-40B4-BE49-F238E27FC236}">
                  <a16:creationId xmlns:a16="http://schemas.microsoft.com/office/drawing/2014/main" id="{492E4F6C-F3AE-417D-A110-E98DC89AF70A}"/>
                </a:ext>
              </a:extLst>
            </p:cNvPr>
            <p:cNvSpPr>
              <a:spLocks/>
            </p:cNvSpPr>
            <p:nvPr/>
          </p:nvSpPr>
          <p:spPr bwMode="auto">
            <a:xfrm>
              <a:off x="9647238" y="2541588"/>
              <a:ext cx="6350" cy="4763"/>
            </a:xfrm>
            <a:custGeom>
              <a:avLst/>
              <a:gdLst>
                <a:gd name="T0" fmla="*/ 0 w 4"/>
                <a:gd name="T1" fmla="*/ 0 h 3"/>
                <a:gd name="T2" fmla="*/ 2 w 4"/>
                <a:gd name="T3" fmla="*/ 3 h 3"/>
                <a:gd name="T4" fmla="*/ 4 w 4"/>
                <a:gd name="T5" fmla="*/ 3 h 3"/>
                <a:gd name="T6" fmla="*/ 4 w 4"/>
                <a:gd name="T7" fmla="*/ 0 h 3"/>
                <a:gd name="T8" fmla="*/ 2 w 4"/>
                <a:gd name="T9" fmla="*/ 0 h 3"/>
                <a:gd name="T10" fmla="*/ 0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0" y="0"/>
                  </a:moveTo>
                  <a:lnTo>
                    <a:pt x="2" y="3"/>
                  </a:lnTo>
                  <a:lnTo>
                    <a:pt x="4" y="3"/>
                  </a:lnTo>
                  <a:lnTo>
                    <a:pt x="4"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6" name="Freeform 187">
              <a:extLst>
                <a:ext uri="{FF2B5EF4-FFF2-40B4-BE49-F238E27FC236}">
                  <a16:creationId xmlns:a16="http://schemas.microsoft.com/office/drawing/2014/main" id="{4AA06B51-E3DC-4FEB-9B13-C21328B6D6BF}"/>
                </a:ext>
              </a:extLst>
            </p:cNvPr>
            <p:cNvSpPr>
              <a:spLocks/>
            </p:cNvSpPr>
            <p:nvPr/>
          </p:nvSpPr>
          <p:spPr bwMode="auto">
            <a:xfrm>
              <a:off x="9755188" y="2816225"/>
              <a:ext cx="7938" cy="4763"/>
            </a:xfrm>
            <a:custGeom>
              <a:avLst/>
              <a:gdLst>
                <a:gd name="T0" fmla="*/ 5 w 5"/>
                <a:gd name="T1" fmla="*/ 0 h 3"/>
                <a:gd name="T2" fmla="*/ 3 w 5"/>
                <a:gd name="T3" fmla="*/ 0 h 3"/>
                <a:gd name="T4" fmla="*/ 0 w 5"/>
                <a:gd name="T5" fmla="*/ 0 h 3"/>
                <a:gd name="T6" fmla="*/ 3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3" y="0"/>
                  </a:lnTo>
                  <a:lnTo>
                    <a:pt x="0" y="0"/>
                  </a:lnTo>
                  <a:lnTo>
                    <a:pt x="3" y="3"/>
                  </a:lnTo>
                  <a:lnTo>
                    <a:pt x="5" y="3"/>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7" name="Freeform 188">
              <a:extLst>
                <a:ext uri="{FF2B5EF4-FFF2-40B4-BE49-F238E27FC236}">
                  <a16:creationId xmlns:a16="http://schemas.microsoft.com/office/drawing/2014/main" id="{F11DAA8A-C8E3-4587-B5F9-80E44A688F77}"/>
                </a:ext>
              </a:extLst>
            </p:cNvPr>
            <p:cNvSpPr>
              <a:spLocks/>
            </p:cNvSpPr>
            <p:nvPr/>
          </p:nvSpPr>
          <p:spPr bwMode="auto">
            <a:xfrm>
              <a:off x="9828213" y="2874963"/>
              <a:ext cx="11113" cy="7938"/>
            </a:xfrm>
            <a:custGeom>
              <a:avLst/>
              <a:gdLst>
                <a:gd name="T0" fmla="*/ 0 w 7"/>
                <a:gd name="T1" fmla="*/ 5 h 5"/>
                <a:gd name="T2" fmla="*/ 0 w 7"/>
                <a:gd name="T3" fmla="*/ 5 h 5"/>
                <a:gd name="T4" fmla="*/ 2 w 7"/>
                <a:gd name="T5" fmla="*/ 5 h 5"/>
                <a:gd name="T6" fmla="*/ 5 w 7"/>
                <a:gd name="T7" fmla="*/ 5 h 5"/>
                <a:gd name="T8" fmla="*/ 7 w 7"/>
                <a:gd name="T9" fmla="*/ 3 h 5"/>
                <a:gd name="T10" fmla="*/ 5 w 7"/>
                <a:gd name="T11" fmla="*/ 0 h 5"/>
                <a:gd name="T12" fmla="*/ 2 w 7"/>
                <a:gd name="T13" fmla="*/ 0 h 5"/>
                <a:gd name="T14" fmla="*/ 0 w 7"/>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0" y="5"/>
                  </a:moveTo>
                  <a:lnTo>
                    <a:pt x="0" y="5"/>
                  </a:lnTo>
                  <a:lnTo>
                    <a:pt x="2" y="5"/>
                  </a:lnTo>
                  <a:lnTo>
                    <a:pt x="5" y="5"/>
                  </a:lnTo>
                  <a:lnTo>
                    <a:pt x="7" y="3"/>
                  </a:lnTo>
                  <a:lnTo>
                    <a:pt x="5" y="0"/>
                  </a:lnTo>
                  <a:lnTo>
                    <a:pt x="2"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8" name="Freeform 189">
              <a:extLst>
                <a:ext uri="{FF2B5EF4-FFF2-40B4-BE49-F238E27FC236}">
                  <a16:creationId xmlns:a16="http://schemas.microsoft.com/office/drawing/2014/main" id="{5D318146-A26F-4E0F-B3F3-1B60083EC591}"/>
                </a:ext>
              </a:extLst>
            </p:cNvPr>
            <p:cNvSpPr>
              <a:spLocks/>
            </p:cNvSpPr>
            <p:nvPr/>
          </p:nvSpPr>
          <p:spPr bwMode="auto">
            <a:xfrm>
              <a:off x="9867900" y="2824163"/>
              <a:ext cx="7938" cy="3175"/>
            </a:xfrm>
            <a:custGeom>
              <a:avLst/>
              <a:gdLst>
                <a:gd name="T0" fmla="*/ 3 w 5"/>
                <a:gd name="T1" fmla="*/ 0 h 2"/>
                <a:gd name="T2" fmla="*/ 0 w 5"/>
                <a:gd name="T3" fmla="*/ 0 h 2"/>
                <a:gd name="T4" fmla="*/ 3 w 5"/>
                <a:gd name="T5" fmla="*/ 2 h 2"/>
                <a:gd name="T6" fmla="*/ 5 w 5"/>
                <a:gd name="T7" fmla="*/ 2 h 2"/>
                <a:gd name="T8" fmla="*/ 5 w 5"/>
                <a:gd name="T9" fmla="*/ 0 h 2"/>
                <a:gd name="T10" fmla="*/ 3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3" y="0"/>
                  </a:moveTo>
                  <a:lnTo>
                    <a:pt x="0" y="0"/>
                  </a:lnTo>
                  <a:lnTo>
                    <a:pt x="3" y="2"/>
                  </a:lnTo>
                  <a:lnTo>
                    <a:pt x="5" y="2"/>
                  </a:lnTo>
                  <a:lnTo>
                    <a:pt x="5" y="0"/>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9" name="Freeform 190">
              <a:extLst>
                <a:ext uri="{FF2B5EF4-FFF2-40B4-BE49-F238E27FC236}">
                  <a16:creationId xmlns:a16="http://schemas.microsoft.com/office/drawing/2014/main" id="{8DAACFDA-2B96-4212-AC25-7CFDB2B11850}"/>
                </a:ext>
              </a:extLst>
            </p:cNvPr>
            <p:cNvSpPr>
              <a:spLocks/>
            </p:cNvSpPr>
            <p:nvPr/>
          </p:nvSpPr>
          <p:spPr bwMode="auto">
            <a:xfrm>
              <a:off x="9769475" y="2816225"/>
              <a:ext cx="7938" cy="4763"/>
            </a:xfrm>
            <a:custGeom>
              <a:avLst/>
              <a:gdLst>
                <a:gd name="T0" fmla="*/ 3 w 5"/>
                <a:gd name="T1" fmla="*/ 3 h 3"/>
                <a:gd name="T2" fmla="*/ 5 w 5"/>
                <a:gd name="T3" fmla="*/ 0 h 3"/>
                <a:gd name="T4" fmla="*/ 5 w 5"/>
                <a:gd name="T5" fmla="*/ 0 h 3"/>
                <a:gd name="T6" fmla="*/ 3 w 5"/>
                <a:gd name="T7" fmla="*/ 0 h 3"/>
                <a:gd name="T8" fmla="*/ 0 w 5"/>
                <a:gd name="T9" fmla="*/ 3 h 3"/>
                <a:gd name="T10" fmla="*/ 0 w 5"/>
                <a:gd name="T11" fmla="*/ 3 h 3"/>
                <a:gd name="T12" fmla="*/ 3 w 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3"/>
                  </a:moveTo>
                  <a:lnTo>
                    <a:pt x="5" y="0"/>
                  </a:lnTo>
                  <a:lnTo>
                    <a:pt x="5" y="0"/>
                  </a:lnTo>
                  <a:lnTo>
                    <a:pt x="3" y="0"/>
                  </a:lnTo>
                  <a:lnTo>
                    <a:pt x="0" y="3"/>
                  </a:lnTo>
                  <a:lnTo>
                    <a:pt x="0" y="3"/>
                  </a:lnTo>
                  <a:lnTo>
                    <a:pt x="3"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0" name="Freeform 191">
              <a:extLst>
                <a:ext uri="{FF2B5EF4-FFF2-40B4-BE49-F238E27FC236}">
                  <a16:creationId xmlns:a16="http://schemas.microsoft.com/office/drawing/2014/main" id="{607B9F3A-18F7-4482-8E41-AA25A438AEBF}"/>
                </a:ext>
              </a:extLst>
            </p:cNvPr>
            <p:cNvSpPr>
              <a:spLocks/>
            </p:cNvSpPr>
            <p:nvPr/>
          </p:nvSpPr>
          <p:spPr bwMode="auto">
            <a:xfrm>
              <a:off x="9831388" y="2860675"/>
              <a:ext cx="14288" cy="11113"/>
            </a:xfrm>
            <a:custGeom>
              <a:avLst/>
              <a:gdLst>
                <a:gd name="T0" fmla="*/ 7 w 9"/>
                <a:gd name="T1" fmla="*/ 7 h 7"/>
                <a:gd name="T2" fmla="*/ 9 w 9"/>
                <a:gd name="T3" fmla="*/ 5 h 7"/>
                <a:gd name="T4" fmla="*/ 3 w 9"/>
                <a:gd name="T5" fmla="*/ 0 h 7"/>
                <a:gd name="T6" fmla="*/ 0 w 9"/>
                <a:gd name="T7" fmla="*/ 0 h 7"/>
                <a:gd name="T8" fmla="*/ 0 w 9"/>
                <a:gd name="T9" fmla="*/ 2 h 7"/>
                <a:gd name="T10" fmla="*/ 5 w 9"/>
                <a:gd name="T11" fmla="*/ 7 h 7"/>
                <a:gd name="T12" fmla="*/ 7 w 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7" y="7"/>
                  </a:moveTo>
                  <a:lnTo>
                    <a:pt x="9" y="5"/>
                  </a:lnTo>
                  <a:lnTo>
                    <a:pt x="3" y="0"/>
                  </a:lnTo>
                  <a:lnTo>
                    <a:pt x="0" y="0"/>
                  </a:lnTo>
                  <a:lnTo>
                    <a:pt x="0" y="2"/>
                  </a:lnTo>
                  <a:lnTo>
                    <a:pt x="5" y="7"/>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1" name="Freeform 192">
              <a:extLst>
                <a:ext uri="{FF2B5EF4-FFF2-40B4-BE49-F238E27FC236}">
                  <a16:creationId xmlns:a16="http://schemas.microsoft.com/office/drawing/2014/main" id="{37E5B727-C870-4CFC-96DD-5526F85F4F41}"/>
                </a:ext>
              </a:extLst>
            </p:cNvPr>
            <p:cNvSpPr>
              <a:spLocks/>
            </p:cNvSpPr>
            <p:nvPr/>
          </p:nvSpPr>
          <p:spPr bwMode="auto">
            <a:xfrm>
              <a:off x="9791700" y="2849563"/>
              <a:ext cx="7938" cy="11113"/>
            </a:xfrm>
            <a:custGeom>
              <a:avLst/>
              <a:gdLst>
                <a:gd name="T0" fmla="*/ 2 w 5"/>
                <a:gd name="T1" fmla="*/ 7 h 7"/>
                <a:gd name="T2" fmla="*/ 5 w 5"/>
                <a:gd name="T3" fmla="*/ 3 h 7"/>
                <a:gd name="T4" fmla="*/ 5 w 5"/>
                <a:gd name="T5" fmla="*/ 0 h 7"/>
                <a:gd name="T6" fmla="*/ 2 w 5"/>
                <a:gd name="T7" fmla="*/ 0 h 7"/>
                <a:gd name="T8" fmla="*/ 2 w 5"/>
                <a:gd name="T9" fmla="*/ 3 h 7"/>
                <a:gd name="T10" fmla="*/ 0 w 5"/>
                <a:gd name="T11" fmla="*/ 5 h 7"/>
                <a:gd name="T12" fmla="*/ 0 w 5"/>
                <a:gd name="T13" fmla="*/ 7 h 7"/>
                <a:gd name="T14" fmla="*/ 2 w 5"/>
                <a:gd name="T15" fmla="*/ 7 h 7"/>
                <a:gd name="T16" fmla="*/ 2 w 5"/>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2" y="7"/>
                  </a:moveTo>
                  <a:lnTo>
                    <a:pt x="5" y="3"/>
                  </a:lnTo>
                  <a:lnTo>
                    <a:pt x="5" y="0"/>
                  </a:lnTo>
                  <a:lnTo>
                    <a:pt x="2" y="0"/>
                  </a:lnTo>
                  <a:lnTo>
                    <a:pt x="2" y="3"/>
                  </a:lnTo>
                  <a:lnTo>
                    <a:pt x="0" y="5"/>
                  </a:lnTo>
                  <a:lnTo>
                    <a:pt x="0" y="7"/>
                  </a:lnTo>
                  <a:lnTo>
                    <a:pt x="2" y="7"/>
                  </a:lnTo>
                  <a:lnTo>
                    <a:pt x="2"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2" name="Freeform 193">
              <a:extLst>
                <a:ext uri="{FF2B5EF4-FFF2-40B4-BE49-F238E27FC236}">
                  <a16:creationId xmlns:a16="http://schemas.microsoft.com/office/drawing/2014/main" id="{C4641FF3-BD34-4874-9C8D-8BD375D32A5A}"/>
                </a:ext>
              </a:extLst>
            </p:cNvPr>
            <p:cNvSpPr>
              <a:spLocks/>
            </p:cNvSpPr>
            <p:nvPr/>
          </p:nvSpPr>
          <p:spPr bwMode="auto">
            <a:xfrm>
              <a:off x="9759950" y="2230438"/>
              <a:ext cx="3175" cy="11113"/>
            </a:xfrm>
            <a:custGeom>
              <a:avLst/>
              <a:gdLst>
                <a:gd name="T0" fmla="*/ 0 w 2"/>
                <a:gd name="T1" fmla="*/ 5 h 7"/>
                <a:gd name="T2" fmla="*/ 2 w 2"/>
                <a:gd name="T3" fmla="*/ 7 h 7"/>
                <a:gd name="T4" fmla="*/ 2 w 2"/>
                <a:gd name="T5" fmla="*/ 5 h 7"/>
                <a:gd name="T6" fmla="*/ 2 w 2"/>
                <a:gd name="T7" fmla="*/ 2 h 7"/>
                <a:gd name="T8" fmla="*/ 0 w 2"/>
                <a:gd name="T9" fmla="*/ 0 h 7"/>
                <a:gd name="T10" fmla="*/ 0 w 2"/>
                <a:gd name="T11" fmla="*/ 5 h 7"/>
              </a:gdLst>
              <a:ahLst/>
              <a:cxnLst>
                <a:cxn ang="0">
                  <a:pos x="T0" y="T1"/>
                </a:cxn>
                <a:cxn ang="0">
                  <a:pos x="T2" y="T3"/>
                </a:cxn>
                <a:cxn ang="0">
                  <a:pos x="T4" y="T5"/>
                </a:cxn>
                <a:cxn ang="0">
                  <a:pos x="T6" y="T7"/>
                </a:cxn>
                <a:cxn ang="0">
                  <a:pos x="T8" y="T9"/>
                </a:cxn>
                <a:cxn ang="0">
                  <a:pos x="T10" y="T11"/>
                </a:cxn>
              </a:cxnLst>
              <a:rect l="0" t="0" r="r" b="b"/>
              <a:pathLst>
                <a:path w="2" h="7">
                  <a:moveTo>
                    <a:pt x="0" y="5"/>
                  </a:moveTo>
                  <a:lnTo>
                    <a:pt x="2" y="7"/>
                  </a:lnTo>
                  <a:lnTo>
                    <a:pt x="2" y="5"/>
                  </a:lnTo>
                  <a:lnTo>
                    <a:pt x="2" y="2"/>
                  </a:lnTo>
                  <a:lnTo>
                    <a:pt x="0"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3" name="Freeform 194">
              <a:extLst>
                <a:ext uri="{FF2B5EF4-FFF2-40B4-BE49-F238E27FC236}">
                  <a16:creationId xmlns:a16="http://schemas.microsoft.com/office/drawing/2014/main" id="{EC7875D5-97D5-4FAC-BCF5-D9DD66058C36}"/>
                </a:ext>
              </a:extLst>
            </p:cNvPr>
            <p:cNvSpPr>
              <a:spLocks/>
            </p:cNvSpPr>
            <p:nvPr/>
          </p:nvSpPr>
          <p:spPr bwMode="auto">
            <a:xfrm>
              <a:off x="10456863" y="2138363"/>
              <a:ext cx="55563" cy="55563"/>
            </a:xfrm>
            <a:custGeom>
              <a:avLst/>
              <a:gdLst>
                <a:gd name="T0" fmla="*/ 23 w 35"/>
                <a:gd name="T1" fmla="*/ 17 h 35"/>
                <a:gd name="T2" fmla="*/ 26 w 35"/>
                <a:gd name="T3" fmla="*/ 19 h 35"/>
                <a:gd name="T4" fmla="*/ 30 w 35"/>
                <a:gd name="T5" fmla="*/ 21 h 35"/>
                <a:gd name="T6" fmla="*/ 32 w 35"/>
                <a:gd name="T7" fmla="*/ 21 h 35"/>
                <a:gd name="T8" fmla="*/ 35 w 35"/>
                <a:gd name="T9" fmla="*/ 21 h 35"/>
                <a:gd name="T10" fmla="*/ 35 w 35"/>
                <a:gd name="T11" fmla="*/ 21 h 35"/>
                <a:gd name="T12" fmla="*/ 35 w 35"/>
                <a:gd name="T13" fmla="*/ 17 h 35"/>
                <a:gd name="T14" fmla="*/ 26 w 35"/>
                <a:gd name="T15" fmla="*/ 12 h 35"/>
                <a:gd name="T16" fmla="*/ 21 w 35"/>
                <a:gd name="T17" fmla="*/ 7 h 35"/>
                <a:gd name="T18" fmla="*/ 19 w 35"/>
                <a:gd name="T19" fmla="*/ 5 h 35"/>
                <a:gd name="T20" fmla="*/ 16 w 35"/>
                <a:gd name="T21" fmla="*/ 5 h 35"/>
                <a:gd name="T22" fmla="*/ 12 w 35"/>
                <a:gd name="T23" fmla="*/ 3 h 35"/>
                <a:gd name="T24" fmla="*/ 7 w 35"/>
                <a:gd name="T25" fmla="*/ 3 h 35"/>
                <a:gd name="T26" fmla="*/ 5 w 35"/>
                <a:gd name="T27" fmla="*/ 0 h 35"/>
                <a:gd name="T28" fmla="*/ 3 w 35"/>
                <a:gd name="T29" fmla="*/ 0 h 35"/>
                <a:gd name="T30" fmla="*/ 0 w 35"/>
                <a:gd name="T31" fmla="*/ 3 h 35"/>
                <a:gd name="T32" fmla="*/ 0 w 35"/>
                <a:gd name="T33" fmla="*/ 5 h 35"/>
                <a:gd name="T34" fmla="*/ 0 w 35"/>
                <a:gd name="T35" fmla="*/ 7 h 35"/>
                <a:gd name="T36" fmla="*/ 0 w 35"/>
                <a:gd name="T37" fmla="*/ 10 h 35"/>
                <a:gd name="T38" fmla="*/ 3 w 35"/>
                <a:gd name="T39" fmla="*/ 14 h 35"/>
                <a:gd name="T40" fmla="*/ 5 w 35"/>
                <a:gd name="T41" fmla="*/ 19 h 35"/>
                <a:gd name="T42" fmla="*/ 9 w 35"/>
                <a:gd name="T43" fmla="*/ 21 h 35"/>
                <a:gd name="T44" fmla="*/ 14 w 35"/>
                <a:gd name="T45" fmla="*/ 24 h 35"/>
                <a:gd name="T46" fmla="*/ 19 w 35"/>
                <a:gd name="T47" fmla="*/ 28 h 35"/>
                <a:gd name="T48" fmla="*/ 21 w 35"/>
                <a:gd name="T49" fmla="*/ 30 h 35"/>
                <a:gd name="T50" fmla="*/ 23 w 35"/>
                <a:gd name="T51" fmla="*/ 30 h 35"/>
                <a:gd name="T52" fmla="*/ 26 w 35"/>
                <a:gd name="T53" fmla="*/ 33 h 35"/>
                <a:gd name="T54" fmla="*/ 30 w 35"/>
                <a:gd name="T55" fmla="*/ 35 h 35"/>
                <a:gd name="T56" fmla="*/ 30 w 35"/>
                <a:gd name="T57" fmla="*/ 33 h 35"/>
                <a:gd name="T58" fmla="*/ 30 w 35"/>
                <a:gd name="T59" fmla="*/ 30 h 35"/>
                <a:gd name="T60" fmla="*/ 32 w 35"/>
                <a:gd name="T61" fmla="*/ 28 h 35"/>
                <a:gd name="T62" fmla="*/ 30 w 35"/>
                <a:gd name="T63" fmla="*/ 24 h 35"/>
                <a:gd name="T64" fmla="*/ 26 w 35"/>
                <a:gd name="T65" fmla="*/ 24 h 35"/>
                <a:gd name="T66" fmla="*/ 23 w 35"/>
                <a:gd name="T67" fmla="*/ 24 h 35"/>
                <a:gd name="T68" fmla="*/ 21 w 35"/>
                <a:gd name="T69" fmla="*/ 21 h 35"/>
                <a:gd name="T70" fmla="*/ 23 w 35"/>
                <a:gd name="T71" fmla="*/ 19 h 35"/>
                <a:gd name="T72" fmla="*/ 23 w 35"/>
                <a:gd name="T7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5">
                  <a:moveTo>
                    <a:pt x="23" y="17"/>
                  </a:moveTo>
                  <a:lnTo>
                    <a:pt x="26" y="19"/>
                  </a:lnTo>
                  <a:lnTo>
                    <a:pt x="30" y="21"/>
                  </a:lnTo>
                  <a:lnTo>
                    <a:pt x="32" y="21"/>
                  </a:lnTo>
                  <a:lnTo>
                    <a:pt x="35" y="21"/>
                  </a:lnTo>
                  <a:lnTo>
                    <a:pt x="35" y="21"/>
                  </a:lnTo>
                  <a:lnTo>
                    <a:pt x="35" y="17"/>
                  </a:lnTo>
                  <a:lnTo>
                    <a:pt x="26" y="12"/>
                  </a:lnTo>
                  <a:lnTo>
                    <a:pt x="21" y="7"/>
                  </a:lnTo>
                  <a:lnTo>
                    <a:pt x="19" y="5"/>
                  </a:lnTo>
                  <a:lnTo>
                    <a:pt x="16" y="5"/>
                  </a:lnTo>
                  <a:lnTo>
                    <a:pt x="12" y="3"/>
                  </a:lnTo>
                  <a:lnTo>
                    <a:pt x="7" y="3"/>
                  </a:lnTo>
                  <a:lnTo>
                    <a:pt x="5" y="0"/>
                  </a:lnTo>
                  <a:lnTo>
                    <a:pt x="3" y="0"/>
                  </a:lnTo>
                  <a:lnTo>
                    <a:pt x="0" y="3"/>
                  </a:lnTo>
                  <a:lnTo>
                    <a:pt x="0" y="5"/>
                  </a:lnTo>
                  <a:lnTo>
                    <a:pt x="0" y="7"/>
                  </a:lnTo>
                  <a:lnTo>
                    <a:pt x="0" y="10"/>
                  </a:lnTo>
                  <a:lnTo>
                    <a:pt x="3" y="14"/>
                  </a:lnTo>
                  <a:lnTo>
                    <a:pt x="5" y="19"/>
                  </a:lnTo>
                  <a:lnTo>
                    <a:pt x="9" y="21"/>
                  </a:lnTo>
                  <a:lnTo>
                    <a:pt x="14" y="24"/>
                  </a:lnTo>
                  <a:lnTo>
                    <a:pt x="19" y="28"/>
                  </a:lnTo>
                  <a:lnTo>
                    <a:pt x="21" y="30"/>
                  </a:lnTo>
                  <a:lnTo>
                    <a:pt x="23" y="30"/>
                  </a:lnTo>
                  <a:lnTo>
                    <a:pt x="26" y="33"/>
                  </a:lnTo>
                  <a:lnTo>
                    <a:pt x="30" y="35"/>
                  </a:lnTo>
                  <a:lnTo>
                    <a:pt x="30" y="33"/>
                  </a:lnTo>
                  <a:lnTo>
                    <a:pt x="30" y="30"/>
                  </a:lnTo>
                  <a:lnTo>
                    <a:pt x="32" y="28"/>
                  </a:lnTo>
                  <a:lnTo>
                    <a:pt x="30" y="24"/>
                  </a:lnTo>
                  <a:lnTo>
                    <a:pt x="26" y="24"/>
                  </a:lnTo>
                  <a:lnTo>
                    <a:pt x="23" y="24"/>
                  </a:lnTo>
                  <a:lnTo>
                    <a:pt x="21" y="21"/>
                  </a:lnTo>
                  <a:lnTo>
                    <a:pt x="23" y="19"/>
                  </a:lnTo>
                  <a:lnTo>
                    <a:pt x="23" y="1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4" name="Freeform 195">
              <a:extLst>
                <a:ext uri="{FF2B5EF4-FFF2-40B4-BE49-F238E27FC236}">
                  <a16:creationId xmlns:a16="http://schemas.microsoft.com/office/drawing/2014/main" id="{75A760C3-2BE2-421B-B59F-0F8D9FF6AF5B}"/>
                </a:ext>
              </a:extLst>
            </p:cNvPr>
            <p:cNvSpPr>
              <a:spLocks/>
            </p:cNvSpPr>
            <p:nvPr/>
          </p:nvSpPr>
          <p:spPr bwMode="auto">
            <a:xfrm>
              <a:off x="10456863" y="2128838"/>
              <a:ext cx="61913" cy="25400"/>
            </a:xfrm>
            <a:custGeom>
              <a:avLst/>
              <a:gdLst>
                <a:gd name="T0" fmla="*/ 17 w 17"/>
                <a:gd name="T1" fmla="*/ 3 h 7"/>
                <a:gd name="T2" fmla="*/ 15 w 17"/>
                <a:gd name="T3" fmla="*/ 2 h 7"/>
                <a:gd name="T4" fmla="*/ 13 w 17"/>
                <a:gd name="T5" fmla="*/ 2 h 7"/>
                <a:gd name="T6" fmla="*/ 11 w 17"/>
                <a:gd name="T7" fmla="*/ 0 h 7"/>
                <a:gd name="T8" fmla="*/ 9 w 17"/>
                <a:gd name="T9" fmla="*/ 0 h 7"/>
                <a:gd name="T10" fmla="*/ 6 w 17"/>
                <a:gd name="T11" fmla="*/ 1 h 7"/>
                <a:gd name="T12" fmla="*/ 4 w 17"/>
                <a:gd name="T13" fmla="*/ 0 h 7"/>
                <a:gd name="T14" fmla="*/ 2 w 17"/>
                <a:gd name="T15" fmla="*/ 1 h 7"/>
                <a:gd name="T16" fmla="*/ 0 w 17"/>
                <a:gd name="T17" fmla="*/ 1 h 7"/>
                <a:gd name="T18" fmla="*/ 0 w 17"/>
                <a:gd name="T19" fmla="*/ 1 h 7"/>
                <a:gd name="T20" fmla="*/ 1 w 17"/>
                <a:gd name="T21" fmla="*/ 2 h 7"/>
                <a:gd name="T22" fmla="*/ 3 w 17"/>
                <a:gd name="T23" fmla="*/ 2 h 7"/>
                <a:gd name="T24" fmla="*/ 5 w 17"/>
                <a:gd name="T25" fmla="*/ 3 h 7"/>
                <a:gd name="T26" fmla="*/ 7 w 17"/>
                <a:gd name="T27" fmla="*/ 4 h 7"/>
                <a:gd name="T28" fmla="*/ 9 w 17"/>
                <a:gd name="T29" fmla="*/ 5 h 7"/>
                <a:gd name="T30" fmla="*/ 11 w 17"/>
                <a:gd name="T31" fmla="*/ 5 h 7"/>
                <a:gd name="T32" fmla="*/ 11 w 17"/>
                <a:gd name="T33" fmla="*/ 5 h 7"/>
                <a:gd name="T34" fmla="*/ 11 w 17"/>
                <a:gd name="T35" fmla="*/ 6 h 7"/>
                <a:gd name="T36" fmla="*/ 12 w 17"/>
                <a:gd name="T37" fmla="*/ 7 h 7"/>
                <a:gd name="T38" fmla="*/ 14 w 17"/>
                <a:gd name="T39" fmla="*/ 7 h 7"/>
                <a:gd name="T40" fmla="*/ 15 w 17"/>
                <a:gd name="T41" fmla="*/ 7 h 7"/>
                <a:gd name="T42" fmla="*/ 16 w 17"/>
                <a:gd name="T43" fmla="*/ 7 h 7"/>
                <a:gd name="T44" fmla="*/ 16 w 17"/>
                <a:gd name="T45" fmla="*/ 6 h 7"/>
                <a:gd name="T46" fmla="*/ 16 w 17"/>
                <a:gd name="T47" fmla="*/ 5 h 7"/>
                <a:gd name="T48" fmla="*/ 16 w 17"/>
                <a:gd name="T49" fmla="*/ 4 h 7"/>
                <a:gd name="T50" fmla="*/ 17 w 17"/>
                <a:gd name="T5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7">
                  <a:moveTo>
                    <a:pt x="17" y="3"/>
                  </a:moveTo>
                  <a:cubicBezTo>
                    <a:pt x="15" y="2"/>
                    <a:pt x="15" y="2"/>
                    <a:pt x="15" y="2"/>
                  </a:cubicBezTo>
                  <a:cubicBezTo>
                    <a:pt x="13" y="2"/>
                    <a:pt x="13" y="2"/>
                    <a:pt x="13" y="2"/>
                  </a:cubicBezTo>
                  <a:cubicBezTo>
                    <a:pt x="11" y="0"/>
                    <a:pt x="11" y="0"/>
                    <a:pt x="11" y="0"/>
                  </a:cubicBezTo>
                  <a:cubicBezTo>
                    <a:pt x="9" y="0"/>
                    <a:pt x="9" y="0"/>
                    <a:pt x="9" y="0"/>
                  </a:cubicBezTo>
                  <a:cubicBezTo>
                    <a:pt x="6" y="1"/>
                    <a:pt x="6" y="1"/>
                    <a:pt x="6" y="1"/>
                  </a:cubicBezTo>
                  <a:cubicBezTo>
                    <a:pt x="4" y="0"/>
                    <a:pt x="4" y="0"/>
                    <a:pt x="4" y="0"/>
                  </a:cubicBezTo>
                  <a:cubicBezTo>
                    <a:pt x="2" y="1"/>
                    <a:pt x="2" y="1"/>
                    <a:pt x="2" y="1"/>
                  </a:cubicBezTo>
                  <a:cubicBezTo>
                    <a:pt x="0" y="1"/>
                    <a:pt x="0" y="1"/>
                    <a:pt x="0" y="1"/>
                  </a:cubicBezTo>
                  <a:cubicBezTo>
                    <a:pt x="0" y="1"/>
                    <a:pt x="0" y="1"/>
                    <a:pt x="0" y="1"/>
                  </a:cubicBezTo>
                  <a:cubicBezTo>
                    <a:pt x="1" y="2"/>
                    <a:pt x="1" y="2"/>
                    <a:pt x="1" y="2"/>
                  </a:cubicBezTo>
                  <a:cubicBezTo>
                    <a:pt x="3" y="2"/>
                    <a:pt x="3" y="2"/>
                    <a:pt x="3" y="2"/>
                  </a:cubicBezTo>
                  <a:cubicBezTo>
                    <a:pt x="5" y="3"/>
                    <a:pt x="5" y="3"/>
                    <a:pt x="5" y="3"/>
                  </a:cubicBezTo>
                  <a:cubicBezTo>
                    <a:pt x="7" y="4"/>
                    <a:pt x="7" y="4"/>
                    <a:pt x="7" y="4"/>
                  </a:cubicBezTo>
                  <a:cubicBezTo>
                    <a:pt x="9" y="5"/>
                    <a:pt x="9" y="5"/>
                    <a:pt x="9" y="5"/>
                  </a:cubicBezTo>
                  <a:cubicBezTo>
                    <a:pt x="11" y="5"/>
                    <a:pt x="11" y="5"/>
                    <a:pt x="11" y="5"/>
                  </a:cubicBezTo>
                  <a:cubicBezTo>
                    <a:pt x="11" y="5"/>
                    <a:pt x="11" y="5"/>
                    <a:pt x="11" y="5"/>
                  </a:cubicBezTo>
                  <a:cubicBezTo>
                    <a:pt x="11" y="6"/>
                    <a:pt x="11" y="6"/>
                    <a:pt x="11" y="6"/>
                  </a:cubicBezTo>
                  <a:cubicBezTo>
                    <a:pt x="12" y="7"/>
                    <a:pt x="12" y="7"/>
                    <a:pt x="12" y="7"/>
                  </a:cubicBezTo>
                  <a:cubicBezTo>
                    <a:pt x="14" y="7"/>
                    <a:pt x="14" y="7"/>
                    <a:pt x="14" y="7"/>
                  </a:cubicBezTo>
                  <a:cubicBezTo>
                    <a:pt x="15" y="7"/>
                    <a:pt x="15" y="7"/>
                    <a:pt x="15" y="7"/>
                  </a:cubicBezTo>
                  <a:cubicBezTo>
                    <a:pt x="16" y="7"/>
                    <a:pt x="16" y="7"/>
                    <a:pt x="16" y="7"/>
                  </a:cubicBezTo>
                  <a:cubicBezTo>
                    <a:pt x="16" y="6"/>
                    <a:pt x="16" y="6"/>
                    <a:pt x="16" y="6"/>
                  </a:cubicBezTo>
                  <a:cubicBezTo>
                    <a:pt x="16" y="5"/>
                    <a:pt x="16" y="5"/>
                    <a:pt x="16" y="5"/>
                  </a:cubicBezTo>
                  <a:cubicBezTo>
                    <a:pt x="16" y="4"/>
                    <a:pt x="16" y="4"/>
                    <a:pt x="16" y="4"/>
                  </a:cubicBezTo>
                  <a:lnTo>
                    <a:pt x="17"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5" name="Freeform 196">
              <a:extLst>
                <a:ext uri="{FF2B5EF4-FFF2-40B4-BE49-F238E27FC236}">
                  <a16:creationId xmlns:a16="http://schemas.microsoft.com/office/drawing/2014/main" id="{2E592C03-DBF5-483C-960D-ABEFBCEB6D3B}"/>
                </a:ext>
              </a:extLst>
            </p:cNvPr>
            <p:cNvSpPr>
              <a:spLocks/>
            </p:cNvSpPr>
            <p:nvPr/>
          </p:nvSpPr>
          <p:spPr bwMode="auto">
            <a:xfrm>
              <a:off x="10417175" y="2263775"/>
              <a:ext cx="3175" cy="7938"/>
            </a:xfrm>
            <a:custGeom>
              <a:avLst/>
              <a:gdLst>
                <a:gd name="T0" fmla="*/ 2 w 2"/>
                <a:gd name="T1" fmla="*/ 0 h 5"/>
                <a:gd name="T2" fmla="*/ 0 w 2"/>
                <a:gd name="T3" fmla="*/ 0 h 5"/>
                <a:gd name="T4" fmla="*/ 0 w 2"/>
                <a:gd name="T5" fmla="*/ 0 h 5"/>
                <a:gd name="T6" fmla="*/ 0 w 2"/>
                <a:gd name="T7" fmla="*/ 2 h 5"/>
                <a:gd name="T8" fmla="*/ 2 w 2"/>
                <a:gd name="T9" fmla="*/ 5 h 5"/>
                <a:gd name="T10" fmla="*/ 2 w 2"/>
                <a:gd name="T11" fmla="*/ 2 h 5"/>
                <a:gd name="T12" fmla="*/ 2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0"/>
                  </a:moveTo>
                  <a:lnTo>
                    <a:pt x="0" y="0"/>
                  </a:lnTo>
                  <a:lnTo>
                    <a:pt x="0" y="0"/>
                  </a:lnTo>
                  <a:lnTo>
                    <a:pt x="0" y="2"/>
                  </a:lnTo>
                  <a:lnTo>
                    <a:pt x="2" y="5"/>
                  </a:lnTo>
                  <a:lnTo>
                    <a:pt x="2" y="2"/>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6" name="Freeform 197">
              <a:extLst>
                <a:ext uri="{FF2B5EF4-FFF2-40B4-BE49-F238E27FC236}">
                  <a16:creationId xmlns:a16="http://schemas.microsoft.com/office/drawing/2014/main" id="{11D0EFE4-75F3-4080-9A76-06F3F0A9F956}"/>
                </a:ext>
              </a:extLst>
            </p:cNvPr>
            <p:cNvSpPr>
              <a:spLocks/>
            </p:cNvSpPr>
            <p:nvPr/>
          </p:nvSpPr>
          <p:spPr bwMode="auto">
            <a:xfrm>
              <a:off x="10388600" y="2303463"/>
              <a:ext cx="6350" cy="4763"/>
            </a:xfrm>
            <a:custGeom>
              <a:avLst/>
              <a:gdLst>
                <a:gd name="T0" fmla="*/ 0 w 2"/>
                <a:gd name="T1" fmla="*/ 1 h 1"/>
                <a:gd name="T2" fmla="*/ 1 w 2"/>
                <a:gd name="T3" fmla="*/ 1 h 1"/>
                <a:gd name="T4" fmla="*/ 2 w 2"/>
                <a:gd name="T5" fmla="*/ 1 h 1"/>
                <a:gd name="T6" fmla="*/ 2 w 2"/>
                <a:gd name="T7" fmla="*/ 0 h 1"/>
                <a:gd name="T8" fmla="*/ 1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cubicBezTo>
                    <a:pt x="1" y="1"/>
                    <a:pt x="1" y="1"/>
                    <a:pt x="1" y="1"/>
                  </a:cubicBezTo>
                  <a:cubicBezTo>
                    <a:pt x="2" y="1"/>
                    <a:pt x="2" y="1"/>
                    <a:pt x="2" y="1"/>
                  </a:cubicBezTo>
                  <a:cubicBezTo>
                    <a:pt x="2" y="0"/>
                    <a:pt x="2" y="0"/>
                    <a:pt x="2" y="0"/>
                  </a:cubicBezTo>
                  <a:cubicBezTo>
                    <a:pt x="1" y="0"/>
                    <a:pt x="1" y="0"/>
                    <a:pt x="1" y="0"/>
                  </a:cubicBezTo>
                  <a:cubicBezTo>
                    <a:pt x="1" y="0"/>
                    <a:pt x="0" y="1"/>
                    <a:pt x="0" y="1"/>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7" name="Freeform 198">
              <a:extLst>
                <a:ext uri="{FF2B5EF4-FFF2-40B4-BE49-F238E27FC236}">
                  <a16:creationId xmlns:a16="http://schemas.microsoft.com/office/drawing/2014/main" id="{54A4DDBF-99BC-4B25-9E68-6694EE6C8B0C}"/>
                </a:ext>
              </a:extLst>
            </p:cNvPr>
            <p:cNvSpPr>
              <a:spLocks/>
            </p:cNvSpPr>
            <p:nvPr/>
          </p:nvSpPr>
          <p:spPr bwMode="auto">
            <a:xfrm>
              <a:off x="10456863" y="2359025"/>
              <a:ext cx="4763" cy="3175"/>
            </a:xfrm>
            <a:custGeom>
              <a:avLst/>
              <a:gdLst>
                <a:gd name="T0" fmla="*/ 0 w 3"/>
                <a:gd name="T1" fmla="*/ 2 h 2"/>
                <a:gd name="T2" fmla="*/ 0 w 3"/>
                <a:gd name="T3" fmla="*/ 2 h 2"/>
                <a:gd name="T4" fmla="*/ 3 w 3"/>
                <a:gd name="T5" fmla="*/ 0 h 2"/>
                <a:gd name="T6" fmla="*/ 3 w 3"/>
                <a:gd name="T7" fmla="*/ 0 h 2"/>
                <a:gd name="T8" fmla="*/ 0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0" y="2"/>
                  </a:lnTo>
                  <a:lnTo>
                    <a:pt x="3" y="0"/>
                  </a:lnTo>
                  <a:lnTo>
                    <a:pt x="3" y="0"/>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8" name="Freeform 199">
              <a:extLst>
                <a:ext uri="{FF2B5EF4-FFF2-40B4-BE49-F238E27FC236}">
                  <a16:creationId xmlns:a16="http://schemas.microsoft.com/office/drawing/2014/main" id="{D280738F-2D5C-4716-B815-F3B4F4EB0369}"/>
                </a:ext>
              </a:extLst>
            </p:cNvPr>
            <p:cNvSpPr>
              <a:spLocks/>
            </p:cNvSpPr>
            <p:nvPr/>
          </p:nvSpPr>
          <p:spPr bwMode="auto">
            <a:xfrm>
              <a:off x="10358438" y="2278063"/>
              <a:ext cx="7938" cy="3175"/>
            </a:xfrm>
            <a:custGeom>
              <a:avLst/>
              <a:gdLst>
                <a:gd name="T0" fmla="*/ 5 w 5"/>
                <a:gd name="T1" fmla="*/ 2 h 2"/>
                <a:gd name="T2" fmla="*/ 5 w 5"/>
                <a:gd name="T3" fmla="*/ 0 h 2"/>
                <a:gd name="T4" fmla="*/ 3 w 5"/>
                <a:gd name="T5" fmla="*/ 0 h 2"/>
                <a:gd name="T6" fmla="*/ 0 w 5"/>
                <a:gd name="T7" fmla="*/ 2 h 2"/>
                <a:gd name="T8" fmla="*/ 3 w 5"/>
                <a:gd name="T9" fmla="*/ 2 h 2"/>
                <a:gd name="T10" fmla="*/ 5 w 5"/>
                <a:gd name="T11" fmla="*/ 2 h 2"/>
              </a:gdLst>
              <a:ahLst/>
              <a:cxnLst>
                <a:cxn ang="0">
                  <a:pos x="T0" y="T1"/>
                </a:cxn>
                <a:cxn ang="0">
                  <a:pos x="T2" y="T3"/>
                </a:cxn>
                <a:cxn ang="0">
                  <a:pos x="T4" y="T5"/>
                </a:cxn>
                <a:cxn ang="0">
                  <a:pos x="T6" y="T7"/>
                </a:cxn>
                <a:cxn ang="0">
                  <a:pos x="T8" y="T9"/>
                </a:cxn>
                <a:cxn ang="0">
                  <a:pos x="T10" y="T11"/>
                </a:cxn>
              </a:cxnLst>
              <a:rect l="0" t="0" r="r" b="b"/>
              <a:pathLst>
                <a:path w="5" h="2">
                  <a:moveTo>
                    <a:pt x="5" y="2"/>
                  </a:moveTo>
                  <a:lnTo>
                    <a:pt x="5" y="0"/>
                  </a:lnTo>
                  <a:lnTo>
                    <a:pt x="3" y="0"/>
                  </a:lnTo>
                  <a:lnTo>
                    <a:pt x="0" y="2"/>
                  </a:lnTo>
                  <a:lnTo>
                    <a:pt x="3" y="2"/>
                  </a:lnTo>
                  <a:lnTo>
                    <a:pt x="5"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9" name="Freeform 200">
              <a:extLst>
                <a:ext uri="{FF2B5EF4-FFF2-40B4-BE49-F238E27FC236}">
                  <a16:creationId xmlns:a16="http://schemas.microsoft.com/office/drawing/2014/main" id="{4A7CD989-4E5B-47A6-9C25-AB7D036C6AE9}"/>
                </a:ext>
              </a:extLst>
            </p:cNvPr>
            <p:cNvSpPr>
              <a:spLocks/>
            </p:cNvSpPr>
            <p:nvPr/>
          </p:nvSpPr>
          <p:spPr bwMode="auto">
            <a:xfrm>
              <a:off x="10348913" y="2266950"/>
              <a:ext cx="71438" cy="41275"/>
            </a:xfrm>
            <a:custGeom>
              <a:avLst/>
              <a:gdLst>
                <a:gd name="T0" fmla="*/ 39 w 45"/>
                <a:gd name="T1" fmla="*/ 21 h 26"/>
                <a:gd name="T2" fmla="*/ 41 w 45"/>
                <a:gd name="T3" fmla="*/ 21 h 26"/>
                <a:gd name="T4" fmla="*/ 45 w 45"/>
                <a:gd name="T5" fmla="*/ 19 h 26"/>
                <a:gd name="T6" fmla="*/ 45 w 45"/>
                <a:gd name="T7" fmla="*/ 7 h 26"/>
                <a:gd name="T8" fmla="*/ 43 w 45"/>
                <a:gd name="T9" fmla="*/ 5 h 26"/>
                <a:gd name="T10" fmla="*/ 41 w 45"/>
                <a:gd name="T11" fmla="*/ 0 h 26"/>
                <a:gd name="T12" fmla="*/ 39 w 45"/>
                <a:gd name="T13" fmla="*/ 0 h 26"/>
                <a:gd name="T14" fmla="*/ 25 w 45"/>
                <a:gd name="T15" fmla="*/ 5 h 26"/>
                <a:gd name="T16" fmla="*/ 16 w 45"/>
                <a:gd name="T17" fmla="*/ 7 h 26"/>
                <a:gd name="T18" fmla="*/ 11 w 45"/>
                <a:gd name="T19" fmla="*/ 9 h 26"/>
                <a:gd name="T20" fmla="*/ 9 w 45"/>
                <a:gd name="T21" fmla="*/ 12 h 26"/>
                <a:gd name="T22" fmla="*/ 6 w 45"/>
                <a:gd name="T23" fmla="*/ 16 h 26"/>
                <a:gd name="T24" fmla="*/ 2 w 45"/>
                <a:gd name="T25" fmla="*/ 16 h 26"/>
                <a:gd name="T26" fmla="*/ 2 w 45"/>
                <a:gd name="T27" fmla="*/ 19 h 26"/>
                <a:gd name="T28" fmla="*/ 0 w 45"/>
                <a:gd name="T29" fmla="*/ 23 h 26"/>
                <a:gd name="T30" fmla="*/ 0 w 45"/>
                <a:gd name="T31" fmla="*/ 26 h 26"/>
                <a:gd name="T32" fmla="*/ 4 w 45"/>
                <a:gd name="T33" fmla="*/ 23 h 26"/>
                <a:gd name="T34" fmla="*/ 13 w 45"/>
                <a:gd name="T35" fmla="*/ 21 h 26"/>
                <a:gd name="T36" fmla="*/ 23 w 45"/>
                <a:gd name="T37" fmla="*/ 23 h 26"/>
                <a:gd name="T38" fmla="*/ 25 w 45"/>
                <a:gd name="T39" fmla="*/ 21 h 26"/>
                <a:gd name="T40" fmla="*/ 29 w 45"/>
                <a:gd name="T41" fmla="*/ 21 h 26"/>
                <a:gd name="T42" fmla="*/ 34 w 45"/>
                <a:gd name="T43" fmla="*/ 23 h 26"/>
                <a:gd name="T44" fmla="*/ 39 w 45"/>
                <a:gd name="T45"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26">
                  <a:moveTo>
                    <a:pt x="39" y="21"/>
                  </a:moveTo>
                  <a:lnTo>
                    <a:pt x="41" y="21"/>
                  </a:lnTo>
                  <a:lnTo>
                    <a:pt x="45" y="19"/>
                  </a:lnTo>
                  <a:lnTo>
                    <a:pt x="45" y="7"/>
                  </a:lnTo>
                  <a:lnTo>
                    <a:pt x="43" y="5"/>
                  </a:lnTo>
                  <a:lnTo>
                    <a:pt x="41" y="0"/>
                  </a:lnTo>
                  <a:lnTo>
                    <a:pt x="39" y="0"/>
                  </a:lnTo>
                  <a:lnTo>
                    <a:pt x="25" y="5"/>
                  </a:lnTo>
                  <a:lnTo>
                    <a:pt x="16" y="7"/>
                  </a:lnTo>
                  <a:lnTo>
                    <a:pt x="11" y="9"/>
                  </a:lnTo>
                  <a:lnTo>
                    <a:pt x="9" y="12"/>
                  </a:lnTo>
                  <a:lnTo>
                    <a:pt x="6" y="16"/>
                  </a:lnTo>
                  <a:lnTo>
                    <a:pt x="2" y="16"/>
                  </a:lnTo>
                  <a:lnTo>
                    <a:pt x="2" y="19"/>
                  </a:lnTo>
                  <a:lnTo>
                    <a:pt x="0" y="23"/>
                  </a:lnTo>
                  <a:lnTo>
                    <a:pt x="0" y="26"/>
                  </a:lnTo>
                  <a:lnTo>
                    <a:pt x="4" y="23"/>
                  </a:lnTo>
                  <a:lnTo>
                    <a:pt x="13" y="21"/>
                  </a:lnTo>
                  <a:lnTo>
                    <a:pt x="23" y="23"/>
                  </a:lnTo>
                  <a:lnTo>
                    <a:pt x="25" y="21"/>
                  </a:lnTo>
                  <a:lnTo>
                    <a:pt x="29" y="21"/>
                  </a:lnTo>
                  <a:lnTo>
                    <a:pt x="34" y="23"/>
                  </a:lnTo>
                  <a:lnTo>
                    <a:pt x="39" y="2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0" name="Freeform 201">
              <a:extLst>
                <a:ext uri="{FF2B5EF4-FFF2-40B4-BE49-F238E27FC236}">
                  <a16:creationId xmlns:a16="http://schemas.microsoft.com/office/drawing/2014/main" id="{A4B01A13-FEF7-4930-A3DE-F6DC9ADA8BC0}"/>
                </a:ext>
              </a:extLst>
            </p:cNvPr>
            <p:cNvSpPr>
              <a:spLocks/>
            </p:cNvSpPr>
            <p:nvPr/>
          </p:nvSpPr>
          <p:spPr bwMode="auto">
            <a:xfrm>
              <a:off x="10439400" y="2135188"/>
              <a:ext cx="6350" cy="11113"/>
            </a:xfrm>
            <a:custGeom>
              <a:avLst/>
              <a:gdLst>
                <a:gd name="T0" fmla="*/ 0 w 4"/>
                <a:gd name="T1" fmla="*/ 2 h 7"/>
                <a:gd name="T2" fmla="*/ 0 w 4"/>
                <a:gd name="T3" fmla="*/ 5 h 7"/>
                <a:gd name="T4" fmla="*/ 2 w 4"/>
                <a:gd name="T5" fmla="*/ 7 h 7"/>
                <a:gd name="T6" fmla="*/ 4 w 4"/>
                <a:gd name="T7" fmla="*/ 5 h 7"/>
                <a:gd name="T8" fmla="*/ 4 w 4"/>
                <a:gd name="T9" fmla="*/ 2 h 7"/>
                <a:gd name="T10" fmla="*/ 4 w 4"/>
                <a:gd name="T11" fmla="*/ 0 h 7"/>
                <a:gd name="T12" fmla="*/ 0 w 4"/>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2"/>
                  </a:moveTo>
                  <a:lnTo>
                    <a:pt x="0" y="5"/>
                  </a:lnTo>
                  <a:lnTo>
                    <a:pt x="2" y="7"/>
                  </a:lnTo>
                  <a:lnTo>
                    <a:pt x="4" y="5"/>
                  </a:lnTo>
                  <a:lnTo>
                    <a:pt x="4" y="2"/>
                  </a:lnTo>
                  <a:lnTo>
                    <a:pt x="4"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1" name="Freeform 202">
              <a:extLst>
                <a:ext uri="{FF2B5EF4-FFF2-40B4-BE49-F238E27FC236}">
                  <a16:creationId xmlns:a16="http://schemas.microsoft.com/office/drawing/2014/main" id="{A658D106-B61D-46CD-8551-8454986BC297}"/>
                </a:ext>
              </a:extLst>
            </p:cNvPr>
            <p:cNvSpPr>
              <a:spLocks/>
            </p:cNvSpPr>
            <p:nvPr/>
          </p:nvSpPr>
          <p:spPr bwMode="auto">
            <a:xfrm>
              <a:off x="10431463" y="2098675"/>
              <a:ext cx="66675" cy="30163"/>
            </a:xfrm>
            <a:custGeom>
              <a:avLst/>
              <a:gdLst>
                <a:gd name="T0" fmla="*/ 16 w 42"/>
                <a:gd name="T1" fmla="*/ 7 h 19"/>
                <a:gd name="T2" fmla="*/ 23 w 42"/>
                <a:gd name="T3" fmla="*/ 12 h 19"/>
                <a:gd name="T4" fmla="*/ 30 w 42"/>
                <a:gd name="T5" fmla="*/ 12 h 19"/>
                <a:gd name="T6" fmla="*/ 32 w 42"/>
                <a:gd name="T7" fmla="*/ 12 h 19"/>
                <a:gd name="T8" fmla="*/ 30 w 42"/>
                <a:gd name="T9" fmla="*/ 9 h 19"/>
                <a:gd name="T10" fmla="*/ 23 w 42"/>
                <a:gd name="T11" fmla="*/ 2 h 19"/>
                <a:gd name="T12" fmla="*/ 9 w 42"/>
                <a:gd name="T13" fmla="*/ 0 h 19"/>
                <a:gd name="T14" fmla="*/ 7 w 42"/>
                <a:gd name="T15" fmla="*/ 2 h 19"/>
                <a:gd name="T16" fmla="*/ 7 w 42"/>
                <a:gd name="T17" fmla="*/ 5 h 19"/>
                <a:gd name="T18" fmla="*/ 3 w 42"/>
                <a:gd name="T19" fmla="*/ 7 h 19"/>
                <a:gd name="T20" fmla="*/ 0 w 42"/>
                <a:gd name="T21" fmla="*/ 7 h 19"/>
                <a:gd name="T22" fmla="*/ 3 w 42"/>
                <a:gd name="T23" fmla="*/ 12 h 19"/>
                <a:gd name="T24" fmla="*/ 7 w 42"/>
                <a:gd name="T25" fmla="*/ 12 h 19"/>
                <a:gd name="T26" fmla="*/ 12 w 42"/>
                <a:gd name="T27" fmla="*/ 16 h 19"/>
                <a:gd name="T28" fmla="*/ 19 w 42"/>
                <a:gd name="T29" fmla="*/ 19 h 19"/>
                <a:gd name="T30" fmla="*/ 25 w 42"/>
                <a:gd name="T31" fmla="*/ 19 h 19"/>
                <a:gd name="T32" fmla="*/ 37 w 42"/>
                <a:gd name="T33" fmla="*/ 19 h 19"/>
                <a:gd name="T34" fmla="*/ 42 w 42"/>
                <a:gd name="T35" fmla="*/ 16 h 19"/>
                <a:gd name="T36" fmla="*/ 42 w 42"/>
                <a:gd name="T37" fmla="*/ 16 h 19"/>
                <a:gd name="T38" fmla="*/ 37 w 42"/>
                <a:gd name="T39" fmla="*/ 14 h 19"/>
                <a:gd name="T40" fmla="*/ 28 w 42"/>
                <a:gd name="T41" fmla="*/ 14 h 19"/>
                <a:gd name="T42" fmla="*/ 23 w 42"/>
                <a:gd name="T43" fmla="*/ 14 h 19"/>
                <a:gd name="T44" fmla="*/ 19 w 42"/>
                <a:gd name="T45" fmla="*/ 9 h 19"/>
                <a:gd name="T46" fmla="*/ 14 w 42"/>
                <a:gd name="T47" fmla="*/ 9 h 19"/>
                <a:gd name="T48" fmla="*/ 12 w 42"/>
                <a:gd name="T49" fmla="*/ 7 h 19"/>
                <a:gd name="T50" fmla="*/ 14 w 42"/>
                <a:gd name="T51" fmla="*/ 7 h 19"/>
                <a:gd name="T52" fmla="*/ 16 w 42"/>
                <a:gd name="T53"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19">
                  <a:moveTo>
                    <a:pt x="16" y="7"/>
                  </a:moveTo>
                  <a:lnTo>
                    <a:pt x="23" y="12"/>
                  </a:lnTo>
                  <a:lnTo>
                    <a:pt x="30" y="12"/>
                  </a:lnTo>
                  <a:lnTo>
                    <a:pt x="32" y="12"/>
                  </a:lnTo>
                  <a:lnTo>
                    <a:pt x="30" y="9"/>
                  </a:lnTo>
                  <a:lnTo>
                    <a:pt x="23" y="2"/>
                  </a:lnTo>
                  <a:lnTo>
                    <a:pt x="9" y="0"/>
                  </a:lnTo>
                  <a:lnTo>
                    <a:pt x="7" y="2"/>
                  </a:lnTo>
                  <a:lnTo>
                    <a:pt x="7" y="5"/>
                  </a:lnTo>
                  <a:lnTo>
                    <a:pt x="3" y="7"/>
                  </a:lnTo>
                  <a:lnTo>
                    <a:pt x="0" y="7"/>
                  </a:lnTo>
                  <a:lnTo>
                    <a:pt x="3" y="12"/>
                  </a:lnTo>
                  <a:lnTo>
                    <a:pt x="7" y="12"/>
                  </a:lnTo>
                  <a:lnTo>
                    <a:pt x="12" y="16"/>
                  </a:lnTo>
                  <a:lnTo>
                    <a:pt x="19" y="19"/>
                  </a:lnTo>
                  <a:lnTo>
                    <a:pt x="25" y="19"/>
                  </a:lnTo>
                  <a:lnTo>
                    <a:pt x="37" y="19"/>
                  </a:lnTo>
                  <a:lnTo>
                    <a:pt x="42" y="16"/>
                  </a:lnTo>
                  <a:lnTo>
                    <a:pt x="42" y="16"/>
                  </a:lnTo>
                  <a:lnTo>
                    <a:pt x="37" y="14"/>
                  </a:lnTo>
                  <a:lnTo>
                    <a:pt x="28" y="14"/>
                  </a:lnTo>
                  <a:lnTo>
                    <a:pt x="23" y="14"/>
                  </a:lnTo>
                  <a:lnTo>
                    <a:pt x="19" y="9"/>
                  </a:lnTo>
                  <a:lnTo>
                    <a:pt x="14" y="9"/>
                  </a:lnTo>
                  <a:lnTo>
                    <a:pt x="12" y="7"/>
                  </a:lnTo>
                  <a:lnTo>
                    <a:pt x="14" y="7"/>
                  </a:lnTo>
                  <a:lnTo>
                    <a:pt x="16"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2" name="Rectangle 203">
              <a:extLst>
                <a:ext uri="{FF2B5EF4-FFF2-40B4-BE49-F238E27FC236}">
                  <a16:creationId xmlns:a16="http://schemas.microsoft.com/office/drawing/2014/main" id="{0AE835D9-5DA9-4383-9A26-5C86D1CB0F55}"/>
                </a:ext>
              </a:extLst>
            </p:cNvPr>
            <p:cNvSpPr>
              <a:spLocks noChangeArrowheads="1"/>
            </p:cNvSpPr>
            <p:nvPr/>
          </p:nvSpPr>
          <p:spPr bwMode="auto">
            <a:xfrm>
              <a:off x="9704388" y="2039938"/>
              <a:ext cx="3175" cy="3175"/>
            </a:xfrm>
            <a:prstGeom prst="rect">
              <a:avLst/>
            </a:pr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3" name="Freeform 204">
              <a:extLst>
                <a:ext uri="{FF2B5EF4-FFF2-40B4-BE49-F238E27FC236}">
                  <a16:creationId xmlns:a16="http://schemas.microsoft.com/office/drawing/2014/main" id="{13B2D97D-801F-4BCA-A982-7D3B9C451BAF}"/>
                </a:ext>
              </a:extLst>
            </p:cNvPr>
            <p:cNvSpPr>
              <a:spLocks/>
            </p:cNvSpPr>
            <p:nvPr/>
          </p:nvSpPr>
          <p:spPr bwMode="auto">
            <a:xfrm>
              <a:off x="9707563" y="2033588"/>
              <a:ext cx="4763" cy="3175"/>
            </a:xfrm>
            <a:custGeom>
              <a:avLst/>
              <a:gdLst>
                <a:gd name="T0" fmla="*/ 0 w 3"/>
                <a:gd name="T1" fmla="*/ 0 h 2"/>
                <a:gd name="T2" fmla="*/ 0 w 3"/>
                <a:gd name="T3" fmla="*/ 2 h 2"/>
                <a:gd name="T4" fmla="*/ 0 w 3"/>
                <a:gd name="T5" fmla="*/ 2 h 2"/>
                <a:gd name="T6" fmla="*/ 3 w 3"/>
                <a:gd name="T7" fmla="*/ 2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0" y="2"/>
                  </a:lnTo>
                  <a:lnTo>
                    <a:pt x="0" y="2"/>
                  </a:lnTo>
                  <a:lnTo>
                    <a:pt x="3"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4" name="Freeform 205">
              <a:extLst>
                <a:ext uri="{FF2B5EF4-FFF2-40B4-BE49-F238E27FC236}">
                  <a16:creationId xmlns:a16="http://schemas.microsoft.com/office/drawing/2014/main" id="{5E28EB73-AD36-4B11-9047-EEA356EE4C1D}"/>
                </a:ext>
              </a:extLst>
            </p:cNvPr>
            <p:cNvSpPr>
              <a:spLocks/>
            </p:cNvSpPr>
            <p:nvPr/>
          </p:nvSpPr>
          <p:spPr bwMode="auto">
            <a:xfrm>
              <a:off x="9707563" y="1981200"/>
              <a:ext cx="11113" cy="11113"/>
            </a:xfrm>
            <a:custGeom>
              <a:avLst/>
              <a:gdLst>
                <a:gd name="T0" fmla="*/ 7 w 7"/>
                <a:gd name="T1" fmla="*/ 5 h 7"/>
                <a:gd name="T2" fmla="*/ 7 w 7"/>
                <a:gd name="T3" fmla="*/ 3 h 7"/>
                <a:gd name="T4" fmla="*/ 3 w 7"/>
                <a:gd name="T5" fmla="*/ 0 h 7"/>
                <a:gd name="T6" fmla="*/ 0 w 7"/>
                <a:gd name="T7" fmla="*/ 3 h 7"/>
                <a:gd name="T8" fmla="*/ 0 w 7"/>
                <a:gd name="T9" fmla="*/ 3 h 7"/>
                <a:gd name="T10" fmla="*/ 0 w 7"/>
                <a:gd name="T11" fmla="*/ 5 h 7"/>
                <a:gd name="T12" fmla="*/ 3 w 7"/>
                <a:gd name="T13" fmla="*/ 5 h 7"/>
                <a:gd name="T14" fmla="*/ 5 w 7"/>
                <a:gd name="T15" fmla="*/ 7 h 7"/>
                <a:gd name="T16" fmla="*/ 7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7" y="5"/>
                  </a:moveTo>
                  <a:lnTo>
                    <a:pt x="7" y="3"/>
                  </a:lnTo>
                  <a:lnTo>
                    <a:pt x="3" y="0"/>
                  </a:lnTo>
                  <a:lnTo>
                    <a:pt x="0" y="3"/>
                  </a:lnTo>
                  <a:lnTo>
                    <a:pt x="0" y="3"/>
                  </a:lnTo>
                  <a:lnTo>
                    <a:pt x="0" y="5"/>
                  </a:lnTo>
                  <a:lnTo>
                    <a:pt x="3" y="5"/>
                  </a:lnTo>
                  <a:lnTo>
                    <a:pt x="5" y="7"/>
                  </a:lnTo>
                  <a:lnTo>
                    <a:pt x="7"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5" name="Freeform 206">
              <a:extLst>
                <a:ext uri="{FF2B5EF4-FFF2-40B4-BE49-F238E27FC236}">
                  <a16:creationId xmlns:a16="http://schemas.microsoft.com/office/drawing/2014/main" id="{5F6DC67E-AD05-431C-9D87-0FAA46E4759F}"/>
                </a:ext>
              </a:extLst>
            </p:cNvPr>
            <p:cNvSpPr>
              <a:spLocks/>
            </p:cNvSpPr>
            <p:nvPr/>
          </p:nvSpPr>
          <p:spPr bwMode="auto">
            <a:xfrm>
              <a:off x="9712325" y="2054225"/>
              <a:ext cx="6350" cy="7938"/>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1" y="0"/>
                    <a:pt x="1" y="0"/>
                    <a:pt x="1" y="0"/>
                  </a:cubicBezTo>
                  <a:cubicBezTo>
                    <a:pt x="0" y="1"/>
                    <a:pt x="0" y="1"/>
                    <a:pt x="0" y="1"/>
                  </a:cubicBezTo>
                  <a:cubicBezTo>
                    <a:pt x="0" y="1"/>
                    <a:pt x="1" y="2"/>
                    <a:pt x="1" y="2"/>
                  </a:cubicBezTo>
                  <a:cubicBezTo>
                    <a:pt x="2" y="1"/>
                    <a:pt x="2" y="1"/>
                    <a:pt x="2" y="1"/>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6" name="Freeform 207">
              <a:extLst>
                <a:ext uri="{FF2B5EF4-FFF2-40B4-BE49-F238E27FC236}">
                  <a16:creationId xmlns:a16="http://schemas.microsoft.com/office/drawing/2014/main" id="{25A4AF34-D112-42D4-BB54-24DDB6EFABCC}"/>
                </a:ext>
              </a:extLst>
            </p:cNvPr>
            <p:cNvSpPr>
              <a:spLocks/>
            </p:cNvSpPr>
            <p:nvPr/>
          </p:nvSpPr>
          <p:spPr bwMode="auto">
            <a:xfrm>
              <a:off x="9701213" y="2000250"/>
              <a:ext cx="11113" cy="3175"/>
            </a:xfrm>
            <a:custGeom>
              <a:avLst/>
              <a:gdLst>
                <a:gd name="T0" fmla="*/ 0 w 7"/>
                <a:gd name="T1" fmla="*/ 0 h 2"/>
                <a:gd name="T2" fmla="*/ 0 w 7"/>
                <a:gd name="T3" fmla="*/ 0 h 2"/>
                <a:gd name="T4" fmla="*/ 0 w 7"/>
                <a:gd name="T5" fmla="*/ 2 h 2"/>
                <a:gd name="T6" fmla="*/ 4 w 7"/>
                <a:gd name="T7" fmla="*/ 2 h 2"/>
                <a:gd name="T8" fmla="*/ 7 w 7"/>
                <a:gd name="T9" fmla="*/ 0 h 2"/>
                <a:gd name="T10" fmla="*/ 2 w 7"/>
                <a:gd name="T11" fmla="*/ 0 h 2"/>
                <a:gd name="T12" fmla="*/ 0 w 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0" y="0"/>
                  </a:moveTo>
                  <a:lnTo>
                    <a:pt x="0" y="0"/>
                  </a:lnTo>
                  <a:lnTo>
                    <a:pt x="0" y="2"/>
                  </a:lnTo>
                  <a:lnTo>
                    <a:pt x="4" y="2"/>
                  </a:lnTo>
                  <a:lnTo>
                    <a:pt x="7"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7" name="Freeform 208">
              <a:extLst>
                <a:ext uri="{FF2B5EF4-FFF2-40B4-BE49-F238E27FC236}">
                  <a16:creationId xmlns:a16="http://schemas.microsoft.com/office/drawing/2014/main" id="{78AB8B47-DEEF-4F74-B1B4-85A29274FDEC}"/>
                </a:ext>
              </a:extLst>
            </p:cNvPr>
            <p:cNvSpPr>
              <a:spLocks/>
            </p:cNvSpPr>
            <p:nvPr/>
          </p:nvSpPr>
          <p:spPr bwMode="auto">
            <a:xfrm>
              <a:off x="9704388" y="2051050"/>
              <a:ext cx="7938" cy="3175"/>
            </a:xfrm>
            <a:custGeom>
              <a:avLst/>
              <a:gdLst>
                <a:gd name="T0" fmla="*/ 0 w 5"/>
                <a:gd name="T1" fmla="*/ 0 h 2"/>
                <a:gd name="T2" fmla="*/ 0 w 5"/>
                <a:gd name="T3" fmla="*/ 2 h 2"/>
                <a:gd name="T4" fmla="*/ 2 w 5"/>
                <a:gd name="T5" fmla="*/ 2 h 2"/>
                <a:gd name="T6" fmla="*/ 5 w 5"/>
                <a:gd name="T7" fmla="*/ 2 h 2"/>
                <a:gd name="T8" fmla="*/ 2 w 5"/>
                <a:gd name="T9" fmla="*/ 2 h 2"/>
                <a:gd name="T10" fmla="*/ 0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0" y="0"/>
                  </a:moveTo>
                  <a:lnTo>
                    <a:pt x="0" y="2"/>
                  </a:lnTo>
                  <a:lnTo>
                    <a:pt x="2" y="2"/>
                  </a:lnTo>
                  <a:lnTo>
                    <a:pt x="5" y="2"/>
                  </a:lnTo>
                  <a:lnTo>
                    <a:pt x="2"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8" name="Freeform 209">
              <a:extLst>
                <a:ext uri="{FF2B5EF4-FFF2-40B4-BE49-F238E27FC236}">
                  <a16:creationId xmlns:a16="http://schemas.microsoft.com/office/drawing/2014/main" id="{62DA4F47-7D1C-4470-A102-A2AA0B129C88}"/>
                </a:ext>
              </a:extLst>
            </p:cNvPr>
            <p:cNvSpPr>
              <a:spLocks/>
            </p:cNvSpPr>
            <p:nvPr/>
          </p:nvSpPr>
          <p:spPr bwMode="auto">
            <a:xfrm>
              <a:off x="9715500" y="2081213"/>
              <a:ext cx="3175" cy="3175"/>
            </a:xfrm>
            <a:custGeom>
              <a:avLst/>
              <a:gdLst>
                <a:gd name="T0" fmla="*/ 2 w 2"/>
                <a:gd name="T1" fmla="*/ 2 h 2"/>
                <a:gd name="T2" fmla="*/ 2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0"/>
                  </a:lnTo>
                  <a:lnTo>
                    <a:pt x="0" y="2"/>
                  </a:lnTo>
                  <a:lnTo>
                    <a:pt x="0" y="2"/>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9" name="Freeform 210">
              <a:extLst>
                <a:ext uri="{FF2B5EF4-FFF2-40B4-BE49-F238E27FC236}">
                  <a16:creationId xmlns:a16="http://schemas.microsoft.com/office/drawing/2014/main" id="{2C0F43BA-D89E-4BCA-8DB8-80F87DED76F6}"/>
                </a:ext>
              </a:extLst>
            </p:cNvPr>
            <p:cNvSpPr>
              <a:spLocks/>
            </p:cNvSpPr>
            <p:nvPr/>
          </p:nvSpPr>
          <p:spPr bwMode="auto">
            <a:xfrm>
              <a:off x="9712325" y="2087563"/>
              <a:ext cx="3175" cy="3175"/>
            </a:xfrm>
            <a:custGeom>
              <a:avLst/>
              <a:gdLst>
                <a:gd name="T0" fmla="*/ 0 w 2"/>
                <a:gd name="T1" fmla="*/ 2 h 2"/>
                <a:gd name="T2" fmla="*/ 2 w 2"/>
                <a:gd name="T3" fmla="*/ 2 h 2"/>
                <a:gd name="T4" fmla="*/ 0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0" y="0"/>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0" name="Freeform 211">
              <a:extLst>
                <a:ext uri="{FF2B5EF4-FFF2-40B4-BE49-F238E27FC236}">
                  <a16:creationId xmlns:a16="http://schemas.microsoft.com/office/drawing/2014/main" id="{104449E2-1E95-4BD4-949B-0ECE45A8883B}"/>
                </a:ext>
              </a:extLst>
            </p:cNvPr>
            <p:cNvSpPr>
              <a:spLocks/>
            </p:cNvSpPr>
            <p:nvPr/>
          </p:nvSpPr>
          <p:spPr bwMode="auto">
            <a:xfrm>
              <a:off x="9701213" y="2090738"/>
              <a:ext cx="3175" cy="4763"/>
            </a:xfrm>
            <a:custGeom>
              <a:avLst/>
              <a:gdLst>
                <a:gd name="T0" fmla="*/ 0 w 2"/>
                <a:gd name="T1" fmla="*/ 0 h 3"/>
                <a:gd name="T2" fmla="*/ 0 w 2"/>
                <a:gd name="T3" fmla="*/ 3 h 3"/>
                <a:gd name="T4" fmla="*/ 0 w 2"/>
                <a:gd name="T5" fmla="*/ 3 h 3"/>
                <a:gd name="T6" fmla="*/ 2 w 2"/>
                <a:gd name="T7" fmla="*/ 0 h 3"/>
                <a:gd name="T8" fmla="*/ 0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0" y="3"/>
                  </a:lnTo>
                  <a:lnTo>
                    <a:pt x="0" y="3"/>
                  </a:lnTo>
                  <a:lnTo>
                    <a:pt x="2" y="0"/>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1" name="Freeform 212">
              <a:extLst>
                <a:ext uri="{FF2B5EF4-FFF2-40B4-BE49-F238E27FC236}">
                  <a16:creationId xmlns:a16="http://schemas.microsoft.com/office/drawing/2014/main" id="{2946946C-8119-4393-A2CF-A91D7786B7E9}"/>
                </a:ext>
              </a:extLst>
            </p:cNvPr>
            <p:cNvSpPr>
              <a:spLocks/>
            </p:cNvSpPr>
            <p:nvPr/>
          </p:nvSpPr>
          <p:spPr bwMode="auto">
            <a:xfrm>
              <a:off x="9707563" y="2017713"/>
              <a:ext cx="4763" cy="7938"/>
            </a:xfrm>
            <a:custGeom>
              <a:avLst/>
              <a:gdLst>
                <a:gd name="T0" fmla="*/ 3 w 3"/>
                <a:gd name="T1" fmla="*/ 5 h 5"/>
                <a:gd name="T2" fmla="*/ 3 w 3"/>
                <a:gd name="T3" fmla="*/ 3 h 5"/>
                <a:gd name="T4" fmla="*/ 0 w 3"/>
                <a:gd name="T5" fmla="*/ 0 h 5"/>
                <a:gd name="T6" fmla="*/ 0 w 3"/>
                <a:gd name="T7" fmla="*/ 0 h 5"/>
                <a:gd name="T8" fmla="*/ 0 w 3"/>
                <a:gd name="T9" fmla="*/ 5 h 5"/>
                <a:gd name="T10" fmla="*/ 3 w 3"/>
                <a:gd name="T11" fmla="*/ 5 h 5"/>
                <a:gd name="T12" fmla="*/ 3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5"/>
                  </a:moveTo>
                  <a:lnTo>
                    <a:pt x="3" y="3"/>
                  </a:lnTo>
                  <a:lnTo>
                    <a:pt x="0" y="0"/>
                  </a:lnTo>
                  <a:lnTo>
                    <a:pt x="0" y="0"/>
                  </a:lnTo>
                  <a:lnTo>
                    <a:pt x="0" y="5"/>
                  </a:lnTo>
                  <a:lnTo>
                    <a:pt x="3" y="5"/>
                  </a:lnTo>
                  <a:lnTo>
                    <a:pt x="3"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2" name="Freeform 213">
              <a:extLst>
                <a:ext uri="{FF2B5EF4-FFF2-40B4-BE49-F238E27FC236}">
                  <a16:creationId xmlns:a16="http://schemas.microsoft.com/office/drawing/2014/main" id="{89740750-747D-4DE9-96DF-70C44D6CCF3A}"/>
                </a:ext>
              </a:extLst>
            </p:cNvPr>
            <p:cNvSpPr>
              <a:spLocks/>
            </p:cNvSpPr>
            <p:nvPr/>
          </p:nvSpPr>
          <p:spPr bwMode="auto">
            <a:xfrm>
              <a:off x="9698038" y="2033588"/>
              <a:ext cx="3175" cy="3175"/>
            </a:xfrm>
            <a:custGeom>
              <a:avLst/>
              <a:gdLst>
                <a:gd name="T0" fmla="*/ 0 w 2"/>
                <a:gd name="T1" fmla="*/ 2 h 2"/>
                <a:gd name="T2" fmla="*/ 2 w 2"/>
                <a:gd name="T3" fmla="*/ 2 h 2"/>
                <a:gd name="T4" fmla="*/ 2 w 2"/>
                <a:gd name="T5" fmla="*/ 2 h 2"/>
                <a:gd name="T6" fmla="*/ 2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3" name="Rectangle 214">
              <a:extLst>
                <a:ext uri="{FF2B5EF4-FFF2-40B4-BE49-F238E27FC236}">
                  <a16:creationId xmlns:a16="http://schemas.microsoft.com/office/drawing/2014/main" id="{645A7788-92F1-4B93-A7D3-DC7C2A96EBDE}"/>
                </a:ext>
              </a:extLst>
            </p:cNvPr>
            <p:cNvSpPr>
              <a:spLocks noChangeArrowheads="1"/>
            </p:cNvSpPr>
            <p:nvPr/>
          </p:nvSpPr>
          <p:spPr bwMode="auto">
            <a:xfrm>
              <a:off x="9718675" y="2033588"/>
              <a:ext cx="1588" cy="3175"/>
            </a:xfrm>
            <a:prstGeom prst="rect">
              <a:avLst/>
            </a:pr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4" name="Freeform 215">
              <a:extLst>
                <a:ext uri="{FF2B5EF4-FFF2-40B4-BE49-F238E27FC236}">
                  <a16:creationId xmlns:a16="http://schemas.microsoft.com/office/drawing/2014/main" id="{7CF9241F-5E2A-4B4C-ACD3-B168CDAB1F7C}"/>
                </a:ext>
              </a:extLst>
            </p:cNvPr>
            <p:cNvSpPr>
              <a:spLocks/>
            </p:cNvSpPr>
            <p:nvPr/>
          </p:nvSpPr>
          <p:spPr bwMode="auto">
            <a:xfrm>
              <a:off x="9482138" y="1633538"/>
              <a:ext cx="22225" cy="14288"/>
            </a:xfrm>
            <a:custGeom>
              <a:avLst/>
              <a:gdLst>
                <a:gd name="T0" fmla="*/ 7 w 14"/>
                <a:gd name="T1" fmla="*/ 7 h 9"/>
                <a:gd name="T2" fmla="*/ 12 w 14"/>
                <a:gd name="T3" fmla="*/ 9 h 9"/>
                <a:gd name="T4" fmla="*/ 14 w 14"/>
                <a:gd name="T5" fmla="*/ 9 h 9"/>
                <a:gd name="T6" fmla="*/ 12 w 14"/>
                <a:gd name="T7" fmla="*/ 5 h 9"/>
                <a:gd name="T8" fmla="*/ 10 w 14"/>
                <a:gd name="T9" fmla="*/ 5 h 9"/>
                <a:gd name="T10" fmla="*/ 7 w 14"/>
                <a:gd name="T11" fmla="*/ 0 h 9"/>
                <a:gd name="T12" fmla="*/ 3 w 14"/>
                <a:gd name="T13" fmla="*/ 2 h 9"/>
                <a:gd name="T14" fmla="*/ 0 w 14"/>
                <a:gd name="T15" fmla="*/ 0 h 9"/>
                <a:gd name="T16" fmla="*/ 0 w 14"/>
                <a:gd name="T17" fmla="*/ 2 h 9"/>
                <a:gd name="T18" fmla="*/ 3 w 14"/>
                <a:gd name="T19" fmla="*/ 7 h 9"/>
                <a:gd name="T20" fmla="*/ 7 w 14"/>
                <a:gd name="T2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9">
                  <a:moveTo>
                    <a:pt x="7" y="7"/>
                  </a:moveTo>
                  <a:lnTo>
                    <a:pt x="12" y="9"/>
                  </a:lnTo>
                  <a:lnTo>
                    <a:pt x="14" y="9"/>
                  </a:lnTo>
                  <a:lnTo>
                    <a:pt x="12" y="5"/>
                  </a:lnTo>
                  <a:lnTo>
                    <a:pt x="10" y="5"/>
                  </a:lnTo>
                  <a:lnTo>
                    <a:pt x="7" y="0"/>
                  </a:lnTo>
                  <a:lnTo>
                    <a:pt x="3" y="2"/>
                  </a:lnTo>
                  <a:lnTo>
                    <a:pt x="0" y="0"/>
                  </a:lnTo>
                  <a:lnTo>
                    <a:pt x="0" y="2"/>
                  </a:lnTo>
                  <a:lnTo>
                    <a:pt x="3" y="7"/>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5" name="Freeform 216">
              <a:extLst>
                <a:ext uri="{FF2B5EF4-FFF2-40B4-BE49-F238E27FC236}">
                  <a16:creationId xmlns:a16="http://schemas.microsoft.com/office/drawing/2014/main" id="{81C85B9C-DA69-4383-A6A4-CDC1126EA3D3}"/>
                </a:ext>
              </a:extLst>
            </p:cNvPr>
            <p:cNvSpPr>
              <a:spLocks/>
            </p:cNvSpPr>
            <p:nvPr/>
          </p:nvSpPr>
          <p:spPr bwMode="auto">
            <a:xfrm>
              <a:off x="9693275" y="2073275"/>
              <a:ext cx="7938" cy="3175"/>
            </a:xfrm>
            <a:custGeom>
              <a:avLst/>
              <a:gdLst>
                <a:gd name="T0" fmla="*/ 0 w 5"/>
                <a:gd name="T1" fmla="*/ 0 h 2"/>
                <a:gd name="T2" fmla="*/ 0 w 5"/>
                <a:gd name="T3" fmla="*/ 2 h 2"/>
                <a:gd name="T4" fmla="*/ 5 w 5"/>
                <a:gd name="T5" fmla="*/ 0 h 2"/>
                <a:gd name="T6" fmla="*/ 5 w 5"/>
                <a:gd name="T7" fmla="*/ 0 h 2"/>
                <a:gd name="T8" fmla="*/ 5 w 5"/>
                <a:gd name="T9" fmla="*/ 0 h 2"/>
                <a:gd name="T10" fmla="*/ 0 w 5"/>
                <a:gd name="T11" fmla="*/ 0 h 2"/>
                <a:gd name="T12" fmla="*/ 0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0" y="0"/>
                  </a:moveTo>
                  <a:lnTo>
                    <a:pt x="0" y="2"/>
                  </a:lnTo>
                  <a:lnTo>
                    <a:pt x="5" y="0"/>
                  </a:lnTo>
                  <a:lnTo>
                    <a:pt x="5" y="0"/>
                  </a:lnTo>
                  <a:lnTo>
                    <a:pt x="5" y="0"/>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6" name="Freeform 217">
              <a:extLst>
                <a:ext uri="{FF2B5EF4-FFF2-40B4-BE49-F238E27FC236}">
                  <a16:creationId xmlns:a16="http://schemas.microsoft.com/office/drawing/2014/main" id="{608BD443-4572-4BDA-9D9F-0A6504DFEFBB}"/>
                </a:ext>
              </a:extLst>
            </p:cNvPr>
            <p:cNvSpPr>
              <a:spLocks/>
            </p:cNvSpPr>
            <p:nvPr/>
          </p:nvSpPr>
          <p:spPr bwMode="auto">
            <a:xfrm>
              <a:off x="9693275" y="1905000"/>
              <a:ext cx="7938" cy="6350"/>
            </a:xfrm>
            <a:custGeom>
              <a:avLst/>
              <a:gdLst>
                <a:gd name="T0" fmla="*/ 3 w 5"/>
                <a:gd name="T1" fmla="*/ 2 h 4"/>
                <a:gd name="T2" fmla="*/ 0 w 5"/>
                <a:gd name="T3" fmla="*/ 4 h 4"/>
                <a:gd name="T4" fmla="*/ 3 w 5"/>
                <a:gd name="T5" fmla="*/ 4 h 4"/>
                <a:gd name="T6" fmla="*/ 5 w 5"/>
                <a:gd name="T7" fmla="*/ 2 h 4"/>
                <a:gd name="T8" fmla="*/ 3 w 5"/>
                <a:gd name="T9" fmla="*/ 0 h 4"/>
                <a:gd name="T10" fmla="*/ 3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3" y="2"/>
                  </a:moveTo>
                  <a:lnTo>
                    <a:pt x="0" y="4"/>
                  </a:lnTo>
                  <a:lnTo>
                    <a:pt x="3" y="4"/>
                  </a:lnTo>
                  <a:lnTo>
                    <a:pt x="5" y="2"/>
                  </a:lnTo>
                  <a:lnTo>
                    <a:pt x="3" y="0"/>
                  </a:lnTo>
                  <a:lnTo>
                    <a:pt x="3"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7" name="Freeform 218">
              <a:extLst>
                <a:ext uri="{FF2B5EF4-FFF2-40B4-BE49-F238E27FC236}">
                  <a16:creationId xmlns:a16="http://schemas.microsoft.com/office/drawing/2014/main" id="{49B89CC2-C53C-46D6-9C1A-9760F73D3BE8}"/>
                </a:ext>
              </a:extLst>
            </p:cNvPr>
            <p:cNvSpPr>
              <a:spLocks/>
            </p:cNvSpPr>
            <p:nvPr/>
          </p:nvSpPr>
          <p:spPr bwMode="auto">
            <a:xfrm>
              <a:off x="9690100" y="2109788"/>
              <a:ext cx="17463" cy="11113"/>
            </a:xfrm>
            <a:custGeom>
              <a:avLst/>
              <a:gdLst>
                <a:gd name="T0" fmla="*/ 0 w 5"/>
                <a:gd name="T1" fmla="*/ 3 h 3"/>
                <a:gd name="T2" fmla="*/ 1 w 5"/>
                <a:gd name="T3" fmla="*/ 3 h 3"/>
                <a:gd name="T4" fmla="*/ 3 w 5"/>
                <a:gd name="T5" fmla="*/ 2 h 3"/>
                <a:gd name="T6" fmla="*/ 4 w 5"/>
                <a:gd name="T7" fmla="*/ 1 h 3"/>
                <a:gd name="T8" fmla="*/ 5 w 5"/>
                <a:gd name="T9" fmla="*/ 0 h 3"/>
                <a:gd name="T10" fmla="*/ 4 w 5"/>
                <a:gd name="T11" fmla="*/ 0 h 3"/>
                <a:gd name="T12" fmla="*/ 3 w 5"/>
                <a:gd name="T13" fmla="*/ 0 h 3"/>
                <a:gd name="T14" fmla="*/ 1 w 5"/>
                <a:gd name="T15" fmla="*/ 0 h 3"/>
                <a:gd name="T16" fmla="*/ 1 w 5"/>
                <a:gd name="T17" fmla="*/ 1 h 3"/>
                <a:gd name="T18" fmla="*/ 0 w 5"/>
                <a:gd name="T19" fmla="*/ 2 h 3"/>
                <a:gd name="T20" fmla="*/ 0 w 5"/>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3">
                  <a:moveTo>
                    <a:pt x="0" y="3"/>
                  </a:moveTo>
                  <a:cubicBezTo>
                    <a:pt x="1" y="3"/>
                    <a:pt x="1" y="3"/>
                    <a:pt x="1" y="3"/>
                  </a:cubicBezTo>
                  <a:cubicBezTo>
                    <a:pt x="3" y="2"/>
                    <a:pt x="3" y="2"/>
                    <a:pt x="3" y="2"/>
                  </a:cubicBezTo>
                  <a:cubicBezTo>
                    <a:pt x="4" y="1"/>
                    <a:pt x="4" y="1"/>
                    <a:pt x="4" y="1"/>
                  </a:cubicBezTo>
                  <a:cubicBezTo>
                    <a:pt x="5" y="0"/>
                    <a:pt x="5" y="0"/>
                    <a:pt x="5" y="0"/>
                  </a:cubicBezTo>
                  <a:cubicBezTo>
                    <a:pt x="4" y="0"/>
                    <a:pt x="4" y="0"/>
                    <a:pt x="4" y="0"/>
                  </a:cubicBezTo>
                  <a:cubicBezTo>
                    <a:pt x="3" y="0"/>
                    <a:pt x="3" y="0"/>
                    <a:pt x="3" y="0"/>
                  </a:cubicBezTo>
                  <a:cubicBezTo>
                    <a:pt x="1" y="0"/>
                    <a:pt x="1" y="0"/>
                    <a:pt x="1" y="0"/>
                  </a:cubicBezTo>
                  <a:cubicBezTo>
                    <a:pt x="1" y="1"/>
                    <a:pt x="1" y="1"/>
                    <a:pt x="1" y="1"/>
                  </a:cubicBezTo>
                  <a:cubicBezTo>
                    <a:pt x="1" y="1"/>
                    <a:pt x="0" y="2"/>
                    <a:pt x="0" y="2"/>
                  </a:cubicBez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8" name="Freeform 219">
              <a:extLst>
                <a:ext uri="{FF2B5EF4-FFF2-40B4-BE49-F238E27FC236}">
                  <a16:creationId xmlns:a16="http://schemas.microsoft.com/office/drawing/2014/main" id="{1D19C362-ECA0-4EDB-84DA-AE5465926B25}"/>
                </a:ext>
              </a:extLst>
            </p:cNvPr>
            <p:cNvSpPr>
              <a:spLocks/>
            </p:cNvSpPr>
            <p:nvPr/>
          </p:nvSpPr>
          <p:spPr bwMode="auto">
            <a:xfrm>
              <a:off x="9686925" y="2135188"/>
              <a:ext cx="6350" cy="7938"/>
            </a:xfrm>
            <a:custGeom>
              <a:avLst/>
              <a:gdLst>
                <a:gd name="T0" fmla="*/ 0 w 4"/>
                <a:gd name="T1" fmla="*/ 0 h 5"/>
                <a:gd name="T2" fmla="*/ 0 w 4"/>
                <a:gd name="T3" fmla="*/ 5 h 5"/>
                <a:gd name="T4" fmla="*/ 2 w 4"/>
                <a:gd name="T5" fmla="*/ 5 h 5"/>
                <a:gd name="T6" fmla="*/ 4 w 4"/>
                <a:gd name="T7" fmla="*/ 2 h 5"/>
                <a:gd name="T8" fmla="*/ 2 w 4"/>
                <a:gd name="T9" fmla="*/ 0 h 5"/>
                <a:gd name="T10" fmla="*/ 0 w 4"/>
                <a:gd name="T11" fmla="*/ 0 h 5"/>
              </a:gdLst>
              <a:ahLst/>
              <a:cxnLst>
                <a:cxn ang="0">
                  <a:pos x="T0" y="T1"/>
                </a:cxn>
                <a:cxn ang="0">
                  <a:pos x="T2" y="T3"/>
                </a:cxn>
                <a:cxn ang="0">
                  <a:pos x="T4" y="T5"/>
                </a:cxn>
                <a:cxn ang="0">
                  <a:pos x="T6" y="T7"/>
                </a:cxn>
                <a:cxn ang="0">
                  <a:pos x="T8" y="T9"/>
                </a:cxn>
                <a:cxn ang="0">
                  <a:pos x="T10" y="T11"/>
                </a:cxn>
              </a:cxnLst>
              <a:rect l="0" t="0" r="r" b="b"/>
              <a:pathLst>
                <a:path w="4" h="5">
                  <a:moveTo>
                    <a:pt x="0" y="0"/>
                  </a:moveTo>
                  <a:lnTo>
                    <a:pt x="0" y="5"/>
                  </a:lnTo>
                  <a:lnTo>
                    <a:pt x="2" y="5"/>
                  </a:lnTo>
                  <a:lnTo>
                    <a:pt x="4" y="2"/>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9" name="Line 220">
              <a:extLst>
                <a:ext uri="{FF2B5EF4-FFF2-40B4-BE49-F238E27FC236}">
                  <a16:creationId xmlns:a16="http://schemas.microsoft.com/office/drawing/2014/main" id="{4192CFC9-E508-4AAE-8E92-FC4F77532D1B}"/>
                </a:ext>
              </a:extLst>
            </p:cNvPr>
            <p:cNvSpPr>
              <a:spLocks noChangeShapeType="1"/>
            </p:cNvSpPr>
            <p:nvPr/>
          </p:nvSpPr>
          <p:spPr bwMode="auto">
            <a:xfrm>
              <a:off x="8235950" y="2146300"/>
              <a:ext cx="0" cy="0"/>
            </a:xfrm>
            <a:prstGeom prst="line">
              <a:avLst/>
            </a:prstGeom>
            <a:grpFill/>
            <a:ln w="0" cap="rnd">
              <a:solidFill>
                <a:schemeClr val="bg1"/>
              </a:solidFill>
              <a:prstDash val="solid"/>
              <a:round/>
              <a:headEnd/>
              <a:tailEnd/>
            </a:ln>
          </p:spPr>
          <p:txBody>
            <a:bodyPr/>
            <a:lstStyle/>
            <a:p>
              <a:pPr eaLnBrk="1" fontAlgn="auto" hangingPunct="1">
                <a:spcBef>
                  <a:spcPts val="0"/>
                </a:spcBef>
                <a:spcAft>
                  <a:spcPts val="0"/>
                </a:spcAft>
                <a:defRPr/>
              </a:pPr>
              <a:endParaRPr lang="en-US" dirty="0">
                <a:latin typeface="+mn-lt"/>
              </a:endParaRPr>
            </a:p>
          </p:txBody>
        </p:sp>
        <p:sp>
          <p:nvSpPr>
            <p:cNvPr id="260" name="Freeform 221">
              <a:extLst>
                <a:ext uri="{FF2B5EF4-FFF2-40B4-BE49-F238E27FC236}">
                  <a16:creationId xmlns:a16="http://schemas.microsoft.com/office/drawing/2014/main" id="{D0FD1BAE-FE39-4782-BCB9-ED5B5DF8BE41}"/>
                </a:ext>
              </a:extLst>
            </p:cNvPr>
            <p:cNvSpPr>
              <a:spLocks/>
            </p:cNvSpPr>
            <p:nvPr/>
          </p:nvSpPr>
          <p:spPr bwMode="auto">
            <a:xfrm>
              <a:off x="8824913" y="1860550"/>
              <a:ext cx="625475" cy="857250"/>
            </a:xfrm>
            <a:custGeom>
              <a:avLst/>
              <a:gdLst>
                <a:gd name="T0" fmla="*/ 366 w 394"/>
                <a:gd name="T1" fmla="*/ 369 h 540"/>
                <a:gd name="T2" fmla="*/ 355 w 394"/>
                <a:gd name="T3" fmla="*/ 353 h 540"/>
                <a:gd name="T4" fmla="*/ 348 w 394"/>
                <a:gd name="T5" fmla="*/ 316 h 540"/>
                <a:gd name="T6" fmla="*/ 332 w 394"/>
                <a:gd name="T7" fmla="*/ 319 h 540"/>
                <a:gd name="T8" fmla="*/ 325 w 394"/>
                <a:gd name="T9" fmla="*/ 298 h 540"/>
                <a:gd name="T10" fmla="*/ 291 w 394"/>
                <a:gd name="T11" fmla="*/ 279 h 540"/>
                <a:gd name="T12" fmla="*/ 302 w 394"/>
                <a:gd name="T13" fmla="*/ 270 h 540"/>
                <a:gd name="T14" fmla="*/ 339 w 394"/>
                <a:gd name="T15" fmla="*/ 261 h 540"/>
                <a:gd name="T16" fmla="*/ 332 w 394"/>
                <a:gd name="T17" fmla="*/ 222 h 540"/>
                <a:gd name="T18" fmla="*/ 307 w 394"/>
                <a:gd name="T19" fmla="*/ 229 h 540"/>
                <a:gd name="T20" fmla="*/ 323 w 394"/>
                <a:gd name="T21" fmla="*/ 210 h 540"/>
                <a:gd name="T22" fmla="*/ 300 w 394"/>
                <a:gd name="T23" fmla="*/ 189 h 540"/>
                <a:gd name="T24" fmla="*/ 284 w 394"/>
                <a:gd name="T25" fmla="*/ 196 h 540"/>
                <a:gd name="T26" fmla="*/ 275 w 394"/>
                <a:gd name="T27" fmla="*/ 182 h 540"/>
                <a:gd name="T28" fmla="*/ 277 w 394"/>
                <a:gd name="T29" fmla="*/ 150 h 540"/>
                <a:gd name="T30" fmla="*/ 263 w 394"/>
                <a:gd name="T31" fmla="*/ 152 h 540"/>
                <a:gd name="T32" fmla="*/ 236 w 394"/>
                <a:gd name="T33" fmla="*/ 159 h 540"/>
                <a:gd name="T34" fmla="*/ 256 w 394"/>
                <a:gd name="T35" fmla="*/ 122 h 540"/>
                <a:gd name="T36" fmla="*/ 247 w 394"/>
                <a:gd name="T37" fmla="*/ 99 h 540"/>
                <a:gd name="T38" fmla="*/ 208 w 394"/>
                <a:gd name="T39" fmla="*/ 106 h 540"/>
                <a:gd name="T40" fmla="*/ 183 w 394"/>
                <a:gd name="T41" fmla="*/ 95 h 540"/>
                <a:gd name="T42" fmla="*/ 162 w 394"/>
                <a:gd name="T43" fmla="*/ 99 h 540"/>
                <a:gd name="T44" fmla="*/ 178 w 394"/>
                <a:gd name="T45" fmla="*/ 48 h 540"/>
                <a:gd name="T46" fmla="*/ 128 w 394"/>
                <a:gd name="T47" fmla="*/ 32 h 540"/>
                <a:gd name="T48" fmla="*/ 112 w 394"/>
                <a:gd name="T49" fmla="*/ 48 h 540"/>
                <a:gd name="T50" fmla="*/ 91 w 394"/>
                <a:gd name="T51" fmla="*/ 79 h 540"/>
                <a:gd name="T52" fmla="*/ 73 w 394"/>
                <a:gd name="T53" fmla="*/ 143 h 540"/>
                <a:gd name="T54" fmla="*/ 73 w 394"/>
                <a:gd name="T55" fmla="*/ 81 h 540"/>
                <a:gd name="T56" fmla="*/ 103 w 394"/>
                <a:gd name="T57" fmla="*/ 0 h 540"/>
                <a:gd name="T58" fmla="*/ 23 w 394"/>
                <a:gd name="T59" fmla="*/ 65 h 540"/>
                <a:gd name="T60" fmla="*/ 39 w 394"/>
                <a:gd name="T61" fmla="*/ 134 h 540"/>
                <a:gd name="T62" fmla="*/ 11 w 394"/>
                <a:gd name="T63" fmla="*/ 166 h 540"/>
                <a:gd name="T64" fmla="*/ 50 w 394"/>
                <a:gd name="T65" fmla="*/ 182 h 540"/>
                <a:gd name="T66" fmla="*/ 105 w 394"/>
                <a:gd name="T67" fmla="*/ 201 h 540"/>
                <a:gd name="T68" fmla="*/ 135 w 394"/>
                <a:gd name="T69" fmla="*/ 199 h 540"/>
                <a:gd name="T70" fmla="*/ 162 w 394"/>
                <a:gd name="T71" fmla="*/ 173 h 540"/>
                <a:gd name="T72" fmla="*/ 178 w 394"/>
                <a:gd name="T73" fmla="*/ 219 h 540"/>
                <a:gd name="T74" fmla="*/ 176 w 394"/>
                <a:gd name="T75" fmla="*/ 256 h 540"/>
                <a:gd name="T76" fmla="*/ 204 w 394"/>
                <a:gd name="T77" fmla="*/ 265 h 540"/>
                <a:gd name="T78" fmla="*/ 229 w 394"/>
                <a:gd name="T79" fmla="*/ 291 h 540"/>
                <a:gd name="T80" fmla="*/ 195 w 394"/>
                <a:gd name="T81" fmla="*/ 353 h 540"/>
                <a:gd name="T82" fmla="*/ 149 w 394"/>
                <a:gd name="T83" fmla="*/ 402 h 540"/>
                <a:gd name="T84" fmla="*/ 91 w 394"/>
                <a:gd name="T85" fmla="*/ 411 h 540"/>
                <a:gd name="T86" fmla="*/ 149 w 394"/>
                <a:gd name="T87" fmla="*/ 429 h 540"/>
                <a:gd name="T88" fmla="*/ 181 w 394"/>
                <a:gd name="T89" fmla="*/ 455 h 540"/>
                <a:gd name="T90" fmla="*/ 208 w 394"/>
                <a:gd name="T91" fmla="*/ 503 h 540"/>
                <a:gd name="T92" fmla="*/ 268 w 394"/>
                <a:gd name="T93" fmla="*/ 540 h 540"/>
                <a:gd name="T94" fmla="*/ 249 w 394"/>
                <a:gd name="T95" fmla="*/ 499 h 540"/>
                <a:gd name="T96" fmla="*/ 256 w 394"/>
                <a:gd name="T97" fmla="*/ 480 h 540"/>
                <a:gd name="T98" fmla="*/ 282 w 394"/>
                <a:gd name="T99" fmla="*/ 506 h 540"/>
                <a:gd name="T100" fmla="*/ 307 w 394"/>
                <a:gd name="T101" fmla="*/ 496 h 540"/>
                <a:gd name="T102" fmla="*/ 298 w 394"/>
                <a:gd name="T103" fmla="*/ 439 h 540"/>
                <a:gd name="T104" fmla="*/ 284 w 394"/>
                <a:gd name="T105" fmla="*/ 416 h 540"/>
                <a:gd name="T106" fmla="*/ 259 w 394"/>
                <a:gd name="T107" fmla="*/ 381 h 540"/>
                <a:gd name="T108" fmla="*/ 282 w 394"/>
                <a:gd name="T109" fmla="*/ 374 h 540"/>
                <a:gd name="T110" fmla="*/ 302 w 394"/>
                <a:gd name="T111" fmla="*/ 379 h 540"/>
                <a:gd name="T112" fmla="*/ 334 w 394"/>
                <a:gd name="T113" fmla="*/ 383 h 540"/>
                <a:gd name="T114" fmla="*/ 316 w 394"/>
                <a:gd name="T115" fmla="*/ 416 h 540"/>
                <a:gd name="T116" fmla="*/ 332 w 394"/>
                <a:gd name="T117" fmla="*/ 429 h 540"/>
                <a:gd name="T118" fmla="*/ 341 w 394"/>
                <a:gd name="T119" fmla="*/ 416 h 540"/>
                <a:gd name="T120" fmla="*/ 357 w 394"/>
                <a:gd name="T121" fmla="*/ 404 h 540"/>
                <a:gd name="T122" fmla="*/ 371 w 394"/>
                <a:gd name="T123" fmla="*/ 388 h 540"/>
                <a:gd name="T124" fmla="*/ 382 w 394"/>
                <a:gd name="T125" fmla="*/ 376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4" h="540">
                  <a:moveTo>
                    <a:pt x="392" y="383"/>
                  </a:moveTo>
                  <a:lnTo>
                    <a:pt x="394" y="381"/>
                  </a:lnTo>
                  <a:lnTo>
                    <a:pt x="394" y="381"/>
                  </a:lnTo>
                  <a:lnTo>
                    <a:pt x="394" y="379"/>
                  </a:lnTo>
                  <a:lnTo>
                    <a:pt x="392" y="376"/>
                  </a:lnTo>
                  <a:lnTo>
                    <a:pt x="392" y="372"/>
                  </a:lnTo>
                  <a:lnTo>
                    <a:pt x="389" y="372"/>
                  </a:lnTo>
                  <a:lnTo>
                    <a:pt x="387" y="372"/>
                  </a:lnTo>
                  <a:lnTo>
                    <a:pt x="389" y="367"/>
                  </a:lnTo>
                  <a:lnTo>
                    <a:pt x="387" y="365"/>
                  </a:lnTo>
                  <a:lnTo>
                    <a:pt x="382" y="365"/>
                  </a:lnTo>
                  <a:lnTo>
                    <a:pt x="382" y="365"/>
                  </a:lnTo>
                  <a:lnTo>
                    <a:pt x="385" y="362"/>
                  </a:lnTo>
                  <a:lnTo>
                    <a:pt x="382" y="360"/>
                  </a:lnTo>
                  <a:lnTo>
                    <a:pt x="378" y="362"/>
                  </a:lnTo>
                  <a:lnTo>
                    <a:pt x="375" y="365"/>
                  </a:lnTo>
                  <a:lnTo>
                    <a:pt x="378" y="369"/>
                  </a:lnTo>
                  <a:lnTo>
                    <a:pt x="375" y="369"/>
                  </a:lnTo>
                  <a:lnTo>
                    <a:pt x="373" y="369"/>
                  </a:lnTo>
                  <a:lnTo>
                    <a:pt x="373" y="362"/>
                  </a:lnTo>
                  <a:lnTo>
                    <a:pt x="373" y="362"/>
                  </a:lnTo>
                  <a:lnTo>
                    <a:pt x="371" y="362"/>
                  </a:lnTo>
                  <a:lnTo>
                    <a:pt x="371" y="365"/>
                  </a:lnTo>
                  <a:lnTo>
                    <a:pt x="369" y="369"/>
                  </a:lnTo>
                  <a:lnTo>
                    <a:pt x="366" y="372"/>
                  </a:lnTo>
                  <a:lnTo>
                    <a:pt x="366" y="369"/>
                  </a:lnTo>
                  <a:lnTo>
                    <a:pt x="366" y="365"/>
                  </a:lnTo>
                  <a:lnTo>
                    <a:pt x="371" y="360"/>
                  </a:lnTo>
                  <a:lnTo>
                    <a:pt x="371" y="358"/>
                  </a:lnTo>
                  <a:lnTo>
                    <a:pt x="366" y="360"/>
                  </a:lnTo>
                  <a:lnTo>
                    <a:pt x="362" y="365"/>
                  </a:lnTo>
                  <a:lnTo>
                    <a:pt x="362" y="365"/>
                  </a:lnTo>
                  <a:lnTo>
                    <a:pt x="359" y="369"/>
                  </a:lnTo>
                  <a:lnTo>
                    <a:pt x="357" y="369"/>
                  </a:lnTo>
                  <a:lnTo>
                    <a:pt x="357" y="365"/>
                  </a:lnTo>
                  <a:lnTo>
                    <a:pt x="359" y="362"/>
                  </a:lnTo>
                  <a:lnTo>
                    <a:pt x="364" y="360"/>
                  </a:lnTo>
                  <a:lnTo>
                    <a:pt x="366" y="355"/>
                  </a:lnTo>
                  <a:lnTo>
                    <a:pt x="366" y="353"/>
                  </a:lnTo>
                  <a:lnTo>
                    <a:pt x="369" y="353"/>
                  </a:lnTo>
                  <a:lnTo>
                    <a:pt x="371" y="351"/>
                  </a:lnTo>
                  <a:lnTo>
                    <a:pt x="371" y="349"/>
                  </a:lnTo>
                  <a:lnTo>
                    <a:pt x="369" y="349"/>
                  </a:lnTo>
                  <a:lnTo>
                    <a:pt x="364" y="351"/>
                  </a:lnTo>
                  <a:lnTo>
                    <a:pt x="362" y="353"/>
                  </a:lnTo>
                  <a:lnTo>
                    <a:pt x="359" y="353"/>
                  </a:lnTo>
                  <a:lnTo>
                    <a:pt x="357" y="358"/>
                  </a:lnTo>
                  <a:lnTo>
                    <a:pt x="357" y="353"/>
                  </a:lnTo>
                  <a:lnTo>
                    <a:pt x="362" y="351"/>
                  </a:lnTo>
                  <a:lnTo>
                    <a:pt x="359" y="349"/>
                  </a:lnTo>
                  <a:lnTo>
                    <a:pt x="357" y="351"/>
                  </a:lnTo>
                  <a:lnTo>
                    <a:pt x="355" y="353"/>
                  </a:lnTo>
                  <a:lnTo>
                    <a:pt x="350" y="351"/>
                  </a:lnTo>
                  <a:lnTo>
                    <a:pt x="346" y="351"/>
                  </a:lnTo>
                  <a:lnTo>
                    <a:pt x="343" y="349"/>
                  </a:lnTo>
                  <a:lnTo>
                    <a:pt x="348" y="349"/>
                  </a:lnTo>
                  <a:lnTo>
                    <a:pt x="355" y="349"/>
                  </a:lnTo>
                  <a:lnTo>
                    <a:pt x="353" y="346"/>
                  </a:lnTo>
                  <a:lnTo>
                    <a:pt x="350" y="344"/>
                  </a:lnTo>
                  <a:lnTo>
                    <a:pt x="353" y="346"/>
                  </a:lnTo>
                  <a:lnTo>
                    <a:pt x="355" y="344"/>
                  </a:lnTo>
                  <a:lnTo>
                    <a:pt x="353" y="342"/>
                  </a:lnTo>
                  <a:lnTo>
                    <a:pt x="350" y="342"/>
                  </a:lnTo>
                  <a:lnTo>
                    <a:pt x="350" y="339"/>
                  </a:lnTo>
                  <a:lnTo>
                    <a:pt x="353" y="337"/>
                  </a:lnTo>
                  <a:lnTo>
                    <a:pt x="355" y="335"/>
                  </a:lnTo>
                  <a:lnTo>
                    <a:pt x="353" y="330"/>
                  </a:lnTo>
                  <a:lnTo>
                    <a:pt x="350" y="328"/>
                  </a:lnTo>
                  <a:lnTo>
                    <a:pt x="346" y="330"/>
                  </a:lnTo>
                  <a:lnTo>
                    <a:pt x="346" y="332"/>
                  </a:lnTo>
                  <a:lnTo>
                    <a:pt x="343" y="330"/>
                  </a:lnTo>
                  <a:lnTo>
                    <a:pt x="341" y="332"/>
                  </a:lnTo>
                  <a:lnTo>
                    <a:pt x="341" y="330"/>
                  </a:lnTo>
                  <a:lnTo>
                    <a:pt x="341" y="328"/>
                  </a:lnTo>
                  <a:lnTo>
                    <a:pt x="343" y="325"/>
                  </a:lnTo>
                  <a:lnTo>
                    <a:pt x="348" y="323"/>
                  </a:lnTo>
                  <a:lnTo>
                    <a:pt x="348" y="321"/>
                  </a:lnTo>
                  <a:lnTo>
                    <a:pt x="348" y="316"/>
                  </a:lnTo>
                  <a:lnTo>
                    <a:pt x="348" y="316"/>
                  </a:lnTo>
                  <a:lnTo>
                    <a:pt x="346" y="319"/>
                  </a:lnTo>
                  <a:lnTo>
                    <a:pt x="341" y="321"/>
                  </a:lnTo>
                  <a:lnTo>
                    <a:pt x="339" y="325"/>
                  </a:lnTo>
                  <a:lnTo>
                    <a:pt x="337" y="328"/>
                  </a:lnTo>
                  <a:lnTo>
                    <a:pt x="334" y="330"/>
                  </a:lnTo>
                  <a:lnTo>
                    <a:pt x="337" y="332"/>
                  </a:lnTo>
                  <a:lnTo>
                    <a:pt x="334" y="335"/>
                  </a:lnTo>
                  <a:lnTo>
                    <a:pt x="334" y="330"/>
                  </a:lnTo>
                  <a:lnTo>
                    <a:pt x="334" y="328"/>
                  </a:lnTo>
                  <a:lnTo>
                    <a:pt x="334" y="323"/>
                  </a:lnTo>
                  <a:lnTo>
                    <a:pt x="339" y="319"/>
                  </a:lnTo>
                  <a:lnTo>
                    <a:pt x="341" y="316"/>
                  </a:lnTo>
                  <a:lnTo>
                    <a:pt x="339" y="316"/>
                  </a:lnTo>
                  <a:lnTo>
                    <a:pt x="337" y="319"/>
                  </a:lnTo>
                  <a:lnTo>
                    <a:pt x="334" y="321"/>
                  </a:lnTo>
                  <a:lnTo>
                    <a:pt x="334" y="321"/>
                  </a:lnTo>
                  <a:lnTo>
                    <a:pt x="332" y="323"/>
                  </a:lnTo>
                  <a:lnTo>
                    <a:pt x="330" y="325"/>
                  </a:lnTo>
                  <a:lnTo>
                    <a:pt x="330" y="328"/>
                  </a:lnTo>
                  <a:lnTo>
                    <a:pt x="327" y="332"/>
                  </a:lnTo>
                  <a:lnTo>
                    <a:pt x="325" y="335"/>
                  </a:lnTo>
                  <a:lnTo>
                    <a:pt x="325" y="330"/>
                  </a:lnTo>
                  <a:lnTo>
                    <a:pt x="327" y="328"/>
                  </a:lnTo>
                  <a:lnTo>
                    <a:pt x="330" y="321"/>
                  </a:lnTo>
                  <a:lnTo>
                    <a:pt x="332" y="319"/>
                  </a:lnTo>
                  <a:lnTo>
                    <a:pt x="332" y="316"/>
                  </a:lnTo>
                  <a:lnTo>
                    <a:pt x="327" y="316"/>
                  </a:lnTo>
                  <a:lnTo>
                    <a:pt x="325" y="319"/>
                  </a:lnTo>
                  <a:lnTo>
                    <a:pt x="325" y="321"/>
                  </a:lnTo>
                  <a:lnTo>
                    <a:pt x="325" y="323"/>
                  </a:lnTo>
                  <a:lnTo>
                    <a:pt x="323" y="321"/>
                  </a:lnTo>
                  <a:lnTo>
                    <a:pt x="325" y="316"/>
                  </a:lnTo>
                  <a:lnTo>
                    <a:pt x="327" y="314"/>
                  </a:lnTo>
                  <a:lnTo>
                    <a:pt x="325" y="312"/>
                  </a:lnTo>
                  <a:lnTo>
                    <a:pt x="323" y="309"/>
                  </a:lnTo>
                  <a:lnTo>
                    <a:pt x="323" y="309"/>
                  </a:lnTo>
                  <a:lnTo>
                    <a:pt x="321" y="307"/>
                  </a:lnTo>
                  <a:lnTo>
                    <a:pt x="316" y="307"/>
                  </a:lnTo>
                  <a:lnTo>
                    <a:pt x="314" y="307"/>
                  </a:lnTo>
                  <a:lnTo>
                    <a:pt x="316" y="305"/>
                  </a:lnTo>
                  <a:lnTo>
                    <a:pt x="318" y="305"/>
                  </a:lnTo>
                  <a:lnTo>
                    <a:pt x="314" y="305"/>
                  </a:lnTo>
                  <a:lnTo>
                    <a:pt x="309" y="305"/>
                  </a:lnTo>
                  <a:lnTo>
                    <a:pt x="307" y="307"/>
                  </a:lnTo>
                  <a:lnTo>
                    <a:pt x="307" y="302"/>
                  </a:lnTo>
                  <a:lnTo>
                    <a:pt x="314" y="300"/>
                  </a:lnTo>
                  <a:lnTo>
                    <a:pt x="318" y="300"/>
                  </a:lnTo>
                  <a:lnTo>
                    <a:pt x="321" y="302"/>
                  </a:lnTo>
                  <a:lnTo>
                    <a:pt x="323" y="302"/>
                  </a:lnTo>
                  <a:lnTo>
                    <a:pt x="325" y="300"/>
                  </a:lnTo>
                  <a:lnTo>
                    <a:pt x="325" y="298"/>
                  </a:lnTo>
                  <a:lnTo>
                    <a:pt x="323" y="298"/>
                  </a:lnTo>
                  <a:lnTo>
                    <a:pt x="318" y="295"/>
                  </a:lnTo>
                  <a:lnTo>
                    <a:pt x="316" y="295"/>
                  </a:lnTo>
                  <a:lnTo>
                    <a:pt x="311" y="295"/>
                  </a:lnTo>
                  <a:lnTo>
                    <a:pt x="311" y="298"/>
                  </a:lnTo>
                  <a:lnTo>
                    <a:pt x="309" y="298"/>
                  </a:lnTo>
                  <a:lnTo>
                    <a:pt x="309" y="298"/>
                  </a:lnTo>
                  <a:lnTo>
                    <a:pt x="311" y="295"/>
                  </a:lnTo>
                  <a:lnTo>
                    <a:pt x="311" y="293"/>
                  </a:lnTo>
                  <a:lnTo>
                    <a:pt x="309" y="293"/>
                  </a:lnTo>
                  <a:lnTo>
                    <a:pt x="307" y="295"/>
                  </a:lnTo>
                  <a:lnTo>
                    <a:pt x="307" y="295"/>
                  </a:lnTo>
                  <a:lnTo>
                    <a:pt x="304" y="293"/>
                  </a:lnTo>
                  <a:lnTo>
                    <a:pt x="304" y="291"/>
                  </a:lnTo>
                  <a:lnTo>
                    <a:pt x="302" y="291"/>
                  </a:lnTo>
                  <a:lnTo>
                    <a:pt x="302" y="291"/>
                  </a:lnTo>
                  <a:lnTo>
                    <a:pt x="300" y="289"/>
                  </a:lnTo>
                  <a:lnTo>
                    <a:pt x="298" y="289"/>
                  </a:lnTo>
                  <a:lnTo>
                    <a:pt x="295" y="289"/>
                  </a:lnTo>
                  <a:lnTo>
                    <a:pt x="298" y="286"/>
                  </a:lnTo>
                  <a:lnTo>
                    <a:pt x="300" y="284"/>
                  </a:lnTo>
                  <a:lnTo>
                    <a:pt x="304" y="289"/>
                  </a:lnTo>
                  <a:lnTo>
                    <a:pt x="307" y="289"/>
                  </a:lnTo>
                  <a:lnTo>
                    <a:pt x="307" y="286"/>
                  </a:lnTo>
                  <a:lnTo>
                    <a:pt x="295" y="282"/>
                  </a:lnTo>
                  <a:lnTo>
                    <a:pt x="291" y="279"/>
                  </a:lnTo>
                  <a:lnTo>
                    <a:pt x="291" y="279"/>
                  </a:lnTo>
                  <a:lnTo>
                    <a:pt x="293" y="277"/>
                  </a:lnTo>
                  <a:lnTo>
                    <a:pt x="300" y="282"/>
                  </a:lnTo>
                  <a:lnTo>
                    <a:pt x="307" y="282"/>
                  </a:lnTo>
                  <a:lnTo>
                    <a:pt x="314" y="284"/>
                  </a:lnTo>
                  <a:lnTo>
                    <a:pt x="316" y="282"/>
                  </a:lnTo>
                  <a:lnTo>
                    <a:pt x="314" y="282"/>
                  </a:lnTo>
                  <a:lnTo>
                    <a:pt x="314" y="279"/>
                  </a:lnTo>
                  <a:lnTo>
                    <a:pt x="314" y="277"/>
                  </a:lnTo>
                  <a:lnTo>
                    <a:pt x="309" y="275"/>
                  </a:lnTo>
                  <a:lnTo>
                    <a:pt x="307" y="272"/>
                  </a:lnTo>
                  <a:lnTo>
                    <a:pt x="309" y="272"/>
                  </a:lnTo>
                  <a:lnTo>
                    <a:pt x="311" y="272"/>
                  </a:lnTo>
                  <a:lnTo>
                    <a:pt x="311" y="275"/>
                  </a:lnTo>
                  <a:lnTo>
                    <a:pt x="314" y="275"/>
                  </a:lnTo>
                  <a:lnTo>
                    <a:pt x="314" y="272"/>
                  </a:lnTo>
                  <a:lnTo>
                    <a:pt x="318" y="272"/>
                  </a:lnTo>
                  <a:lnTo>
                    <a:pt x="321" y="272"/>
                  </a:lnTo>
                  <a:lnTo>
                    <a:pt x="318" y="272"/>
                  </a:lnTo>
                  <a:lnTo>
                    <a:pt x="316" y="270"/>
                  </a:lnTo>
                  <a:lnTo>
                    <a:pt x="316" y="270"/>
                  </a:lnTo>
                  <a:lnTo>
                    <a:pt x="314" y="265"/>
                  </a:lnTo>
                  <a:lnTo>
                    <a:pt x="311" y="268"/>
                  </a:lnTo>
                  <a:lnTo>
                    <a:pt x="309" y="268"/>
                  </a:lnTo>
                  <a:lnTo>
                    <a:pt x="304" y="268"/>
                  </a:lnTo>
                  <a:lnTo>
                    <a:pt x="302" y="270"/>
                  </a:lnTo>
                  <a:lnTo>
                    <a:pt x="300" y="270"/>
                  </a:lnTo>
                  <a:lnTo>
                    <a:pt x="300" y="268"/>
                  </a:lnTo>
                  <a:lnTo>
                    <a:pt x="302" y="265"/>
                  </a:lnTo>
                  <a:lnTo>
                    <a:pt x="307" y="265"/>
                  </a:lnTo>
                  <a:lnTo>
                    <a:pt x="309" y="265"/>
                  </a:lnTo>
                  <a:lnTo>
                    <a:pt x="314" y="265"/>
                  </a:lnTo>
                  <a:lnTo>
                    <a:pt x="316" y="263"/>
                  </a:lnTo>
                  <a:lnTo>
                    <a:pt x="311" y="263"/>
                  </a:lnTo>
                  <a:lnTo>
                    <a:pt x="309" y="261"/>
                  </a:lnTo>
                  <a:lnTo>
                    <a:pt x="307" y="259"/>
                  </a:lnTo>
                  <a:lnTo>
                    <a:pt x="311" y="261"/>
                  </a:lnTo>
                  <a:lnTo>
                    <a:pt x="314" y="261"/>
                  </a:lnTo>
                  <a:lnTo>
                    <a:pt x="316" y="261"/>
                  </a:lnTo>
                  <a:lnTo>
                    <a:pt x="318" y="261"/>
                  </a:lnTo>
                  <a:lnTo>
                    <a:pt x="323" y="265"/>
                  </a:lnTo>
                  <a:lnTo>
                    <a:pt x="325" y="265"/>
                  </a:lnTo>
                  <a:lnTo>
                    <a:pt x="327" y="265"/>
                  </a:lnTo>
                  <a:lnTo>
                    <a:pt x="330" y="268"/>
                  </a:lnTo>
                  <a:lnTo>
                    <a:pt x="330" y="268"/>
                  </a:lnTo>
                  <a:lnTo>
                    <a:pt x="332" y="265"/>
                  </a:lnTo>
                  <a:lnTo>
                    <a:pt x="334" y="265"/>
                  </a:lnTo>
                  <a:lnTo>
                    <a:pt x="337" y="270"/>
                  </a:lnTo>
                  <a:lnTo>
                    <a:pt x="339" y="270"/>
                  </a:lnTo>
                  <a:lnTo>
                    <a:pt x="339" y="268"/>
                  </a:lnTo>
                  <a:lnTo>
                    <a:pt x="339" y="263"/>
                  </a:lnTo>
                  <a:lnTo>
                    <a:pt x="339" y="261"/>
                  </a:lnTo>
                  <a:lnTo>
                    <a:pt x="337" y="259"/>
                  </a:lnTo>
                  <a:lnTo>
                    <a:pt x="334" y="256"/>
                  </a:lnTo>
                  <a:lnTo>
                    <a:pt x="330" y="254"/>
                  </a:lnTo>
                  <a:lnTo>
                    <a:pt x="327" y="252"/>
                  </a:lnTo>
                  <a:lnTo>
                    <a:pt x="325" y="254"/>
                  </a:lnTo>
                  <a:lnTo>
                    <a:pt x="323" y="254"/>
                  </a:lnTo>
                  <a:lnTo>
                    <a:pt x="321" y="252"/>
                  </a:lnTo>
                  <a:lnTo>
                    <a:pt x="316" y="247"/>
                  </a:lnTo>
                  <a:lnTo>
                    <a:pt x="311" y="247"/>
                  </a:lnTo>
                  <a:lnTo>
                    <a:pt x="304" y="247"/>
                  </a:lnTo>
                  <a:lnTo>
                    <a:pt x="302" y="247"/>
                  </a:lnTo>
                  <a:lnTo>
                    <a:pt x="309" y="245"/>
                  </a:lnTo>
                  <a:lnTo>
                    <a:pt x="311" y="242"/>
                  </a:lnTo>
                  <a:lnTo>
                    <a:pt x="314" y="242"/>
                  </a:lnTo>
                  <a:lnTo>
                    <a:pt x="316" y="245"/>
                  </a:lnTo>
                  <a:lnTo>
                    <a:pt x="318" y="245"/>
                  </a:lnTo>
                  <a:lnTo>
                    <a:pt x="321" y="242"/>
                  </a:lnTo>
                  <a:lnTo>
                    <a:pt x="323" y="240"/>
                  </a:lnTo>
                  <a:lnTo>
                    <a:pt x="330" y="240"/>
                  </a:lnTo>
                  <a:lnTo>
                    <a:pt x="332" y="242"/>
                  </a:lnTo>
                  <a:lnTo>
                    <a:pt x="337" y="242"/>
                  </a:lnTo>
                  <a:lnTo>
                    <a:pt x="339" y="240"/>
                  </a:lnTo>
                  <a:lnTo>
                    <a:pt x="339" y="238"/>
                  </a:lnTo>
                  <a:lnTo>
                    <a:pt x="337" y="233"/>
                  </a:lnTo>
                  <a:lnTo>
                    <a:pt x="337" y="229"/>
                  </a:lnTo>
                  <a:lnTo>
                    <a:pt x="332" y="222"/>
                  </a:lnTo>
                  <a:lnTo>
                    <a:pt x="332" y="217"/>
                  </a:lnTo>
                  <a:lnTo>
                    <a:pt x="330" y="217"/>
                  </a:lnTo>
                  <a:lnTo>
                    <a:pt x="327" y="217"/>
                  </a:lnTo>
                  <a:lnTo>
                    <a:pt x="325" y="217"/>
                  </a:lnTo>
                  <a:lnTo>
                    <a:pt x="325" y="219"/>
                  </a:lnTo>
                  <a:lnTo>
                    <a:pt x="323" y="222"/>
                  </a:lnTo>
                  <a:lnTo>
                    <a:pt x="325" y="224"/>
                  </a:lnTo>
                  <a:lnTo>
                    <a:pt x="325" y="226"/>
                  </a:lnTo>
                  <a:lnTo>
                    <a:pt x="323" y="229"/>
                  </a:lnTo>
                  <a:lnTo>
                    <a:pt x="321" y="229"/>
                  </a:lnTo>
                  <a:lnTo>
                    <a:pt x="316" y="233"/>
                  </a:lnTo>
                  <a:lnTo>
                    <a:pt x="314" y="231"/>
                  </a:lnTo>
                  <a:lnTo>
                    <a:pt x="311" y="231"/>
                  </a:lnTo>
                  <a:lnTo>
                    <a:pt x="307" y="231"/>
                  </a:lnTo>
                  <a:lnTo>
                    <a:pt x="304" y="235"/>
                  </a:lnTo>
                  <a:lnTo>
                    <a:pt x="300" y="238"/>
                  </a:lnTo>
                  <a:lnTo>
                    <a:pt x="298" y="238"/>
                  </a:lnTo>
                  <a:lnTo>
                    <a:pt x="295" y="238"/>
                  </a:lnTo>
                  <a:lnTo>
                    <a:pt x="293" y="238"/>
                  </a:lnTo>
                  <a:lnTo>
                    <a:pt x="291" y="238"/>
                  </a:lnTo>
                  <a:lnTo>
                    <a:pt x="293" y="235"/>
                  </a:lnTo>
                  <a:lnTo>
                    <a:pt x="295" y="233"/>
                  </a:lnTo>
                  <a:lnTo>
                    <a:pt x="300" y="235"/>
                  </a:lnTo>
                  <a:lnTo>
                    <a:pt x="302" y="235"/>
                  </a:lnTo>
                  <a:lnTo>
                    <a:pt x="304" y="231"/>
                  </a:lnTo>
                  <a:lnTo>
                    <a:pt x="307" y="229"/>
                  </a:lnTo>
                  <a:lnTo>
                    <a:pt x="309" y="231"/>
                  </a:lnTo>
                  <a:lnTo>
                    <a:pt x="314" y="229"/>
                  </a:lnTo>
                  <a:lnTo>
                    <a:pt x="316" y="226"/>
                  </a:lnTo>
                  <a:lnTo>
                    <a:pt x="316" y="222"/>
                  </a:lnTo>
                  <a:lnTo>
                    <a:pt x="316" y="219"/>
                  </a:lnTo>
                  <a:lnTo>
                    <a:pt x="314" y="219"/>
                  </a:lnTo>
                  <a:lnTo>
                    <a:pt x="311" y="222"/>
                  </a:lnTo>
                  <a:lnTo>
                    <a:pt x="307" y="219"/>
                  </a:lnTo>
                  <a:lnTo>
                    <a:pt x="304" y="222"/>
                  </a:lnTo>
                  <a:lnTo>
                    <a:pt x="298" y="226"/>
                  </a:lnTo>
                  <a:lnTo>
                    <a:pt x="293" y="231"/>
                  </a:lnTo>
                  <a:lnTo>
                    <a:pt x="286" y="231"/>
                  </a:lnTo>
                  <a:lnTo>
                    <a:pt x="288" y="229"/>
                  </a:lnTo>
                  <a:lnTo>
                    <a:pt x="293" y="229"/>
                  </a:lnTo>
                  <a:lnTo>
                    <a:pt x="295" y="226"/>
                  </a:lnTo>
                  <a:lnTo>
                    <a:pt x="293" y="224"/>
                  </a:lnTo>
                  <a:lnTo>
                    <a:pt x="288" y="224"/>
                  </a:lnTo>
                  <a:lnTo>
                    <a:pt x="295" y="222"/>
                  </a:lnTo>
                  <a:lnTo>
                    <a:pt x="298" y="222"/>
                  </a:lnTo>
                  <a:lnTo>
                    <a:pt x="304" y="217"/>
                  </a:lnTo>
                  <a:lnTo>
                    <a:pt x="307" y="217"/>
                  </a:lnTo>
                  <a:lnTo>
                    <a:pt x="311" y="217"/>
                  </a:lnTo>
                  <a:lnTo>
                    <a:pt x="316" y="217"/>
                  </a:lnTo>
                  <a:lnTo>
                    <a:pt x="321" y="215"/>
                  </a:lnTo>
                  <a:lnTo>
                    <a:pt x="321" y="212"/>
                  </a:lnTo>
                  <a:lnTo>
                    <a:pt x="323" y="210"/>
                  </a:lnTo>
                  <a:lnTo>
                    <a:pt x="325" y="208"/>
                  </a:lnTo>
                  <a:lnTo>
                    <a:pt x="323" y="212"/>
                  </a:lnTo>
                  <a:lnTo>
                    <a:pt x="325" y="215"/>
                  </a:lnTo>
                  <a:lnTo>
                    <a:pt x="330" y="210"/>
                  </a:lnTo>
                  <a:lnTo>
                    <a:pt x="330" y="205"/>
                  </a:lnTo>
                  <a:lnTo>
                    <a:pt x="330" y="203"/>
                  </a:lnTo>
                  <a:lnTo>
                    <a:pt x="325" y="203"/>
                  </a:lnTo>
                  <a:lnTo>
                    <a:pt x="323" y="199"/>
                  </a:lnTo>
                  <a:lnTo>
                    <a:pt x="321" y="194"/>
                  </a:lnTo>
                  <a:lnTo>
                    <a:pt x="318" y="192"/>
                  </a:lnTo>
                  <a:lnTo>
                    <a:pt x="316" y="189"/>
                  </a:lnTo>
                  <a:lnTo>
                    <a:pt x="311" y="192"/>
                  </a:lnTo>
                  <a:lnTo>
                    <a:pt x="311" y="194"/>
                  </a:lnTo>
                  <a:lnTo>
                    <a:pt x="307" y="194"/>
                  </a:lnTo>
                  <a:lnTo>
                    <a:pt x="304" y="199"/>
                  </a:lnTo>
                  <a:lnTo>
                    <a:pt x="300" y="199"/>
                  </a:lnTo>
                  <a:lnTo>
                    <a:pt x="298" y="201"/>
                  </a:lnTo>
                  <a:lnTo>
                    <a:pt x="295" y="201"/>
                  </a:lnTo>
                  <a:lnTo>
                    <a:pt x="298" y="196"/>
                  </a:lnTo>
                  <a:lnTo>
                    <a:pt x="300" y="194"/>
                  </a:lnTo>
                  <a:lnTo>
                    <a:pt x="302" y="194"/>
                  </a:lnTo>
                  <a:lnTo>
                    <a:pt x="307" y="192"/>
                  </a:lnTo>
                  <a:lnTo>
                    <a:pt x="309" y="189"/>
                  </a:lnTo>
                  <a:lnTo>
                    <a:pt x="309" y="187"/>
                  </a:lnTo>
                  <a:lnTo>
                    <a:pt x="307" y="187"/>
                  </a:lnTo>
                  <a:lnTo>
                    <a:pt x="300" y="189"/>
                  </a:lnTo>
                  <a:lnTo>
                    <a:pt x="295" y="194"/>
                  </a:lnTo>
                  <a:lnTo>
                    <a:pt x="293" y="194"/>
                  </a:lnTo>
                  <a:lnTo>
                    <a:pt x="291" y="196"/>
                  </a:lnTo>
                  <a:lnTo>
                    <a:pt x="291" y="199"/>
                  </a:lnTo>
                  <a:lnTo>
                    <a:pt x="288" y="205"/>
                  </a:lnTo>
                  <a:lnTo>
                    <a:pt x="282" y="212"/>
                  </a:lnTo>
                  <a:lnTo>
                    <a:pt x="275" y="217"/>
                  </a:lnTo>
                  <a:lnTo>
                    <a:pt x="275" y="215"/>
                  </a:lnTo>
                  <a:lnTo>
                    <a:pt x="277" y="212"/>
                  </a:lnTo>
                  <a:lnTo>
                    <a:pt x="282" y="208"/>
                  </a:lnTo>
                  <a:lnTo>
                    <a:pt x="284" y="203"/>
                  </a:lnTo>
                  <a:lnTo>
                    <a:pt x="286" y="201"/>
                  </a:lnTo>
                  <a:lnTo>
                    <a:pt x="286" y="199"/>
                  </a:lnTo>
                  <a:lnTo>
                    <a:pt x="284" y="199"/>
                  </a:lnTo>
                  <a:lnTo>
                    <a:pt x="284" y="199"/>
                  </a:lnTo>
                  <a:lnTo>
                    <a:pt x="282" y="199"/>
                  </a:lnTo>
                  <a:lnTo>
                    <a:pt x="279" y="203"/>
                  </a:lnTo>
                  <a:lnTo>
                    <a:pt x="275" y="208"/>
                  </a:lnTo>
                  <a:lnTo>
                    <a:pt x="272" y="208"/>
                  </a:lnTo>
                  <a:lnTo>
                    <a:pt x="272" y="205"/>
                  </a:lnTo>
                  <a:lnTo>
                    <a:pt x="275" y="203"/>
                  </a:lnTo>
                  <a:lnTo>
                    <a:pt x="277" y="201"/>
                  </a:lnTo>
                  <a:lnTo>
                    <a:pt x="277" y="199"/>
                  </a:lnTo>
                  <a:lnTo>
                    <a:pt x="279" y="196"/>
                  </a:lnTo>
                  <a:lnTo>
                    <a:pt x="282" y="196"/>
                  </a:lnTo>
                  <a:lnTo>
                    <a:pt x="284" y="196"/>
                  </a:lnTo>
                  <a:lnTo>
                    <a:pt x="288" y="196"/>
                  </a:lnTo>
                  <a:lnTo>
                    <a:pt x="288" y="194"/>
                  </a:lnTo>
                  <a:lnTo>
                    <a:pt x="291" y="192"/>
                  </a:lnTo>
                  <a:lnTo>
                    <a:pt x="295" y="192"/>
                  </a:lnTo>
                  <a:lnTo>
                    <a:pt x="300" y="185"/>
                  </a:lnTo>
                  <a:lnTo>
                    <a:pt x="302" y="182"/>
                  </a:lnTo>
                  <a:lnTo>
                    <a:pt x="300" y="178"/>
                  </a:lnTo>
                  <a:lnTo>
                    <a:pt x="300" y="175"/>
                  </a:lnTo>
                  <a:lnTo>
                    <a:pt x="300" y="175"/>
                  </a:lnTo>
                  <a:lnTo>
                    <a:pt x="293" y="178"/>
                  </a:lnTo>
                  <a:lnTo>
                    <a:pt x="291" y="180"/>
                  </a:lnTo>
                  <a:lnTo>
                    <a:pt x="291" y="185"/>
                  </a:lnTo>
                  <a:lnTo>
                    <a:pt x="291" y="189"/>
                  </a:lnTo>
                  <a:lnTo>
                    <a:pt x="288" y="189"/>
                  </a:lnTo>
                  <a:lnTo>
                    <a:pt x="291" y="189"/>
                  </a:lnTo>
                  <a:lnTo>
                    <a:pt x="288" y="187"/>
                  </a:lnTo>
                  <a:lnTo>
                    <a:pt x="286" y="185"/>
                  </a:lnTo>
                  <a:lnTo>
                    <a:pt x="284" y="185"/>
                  </a:lnTo>
                  <a:lnTo>
                    <a:pt x="279" y="187"/>
                  </a:lnTo>
                  <a:lnTo>
                    <a:pt x="277" y="187"/>
                  </a:lnTo>
                  <a:lnTo>
                    <a:pt x="272" y="187"/>
                  </a:lnTo>
                  <a:lnTo>
                    <a:pt x="270" y="189"/>
                  </a:lnTo>
                  <a:lnTo>
                    <a:pt x="266" y="189"/>
                  </a:lnTo>
                  <a:lnTo>
                    <a:pt x="268" y="187"/>
                  </a:lnTo>
                  <a:lnTo>
                    <a:pt x="270" y="187"/>
                  </a:lnTo>
                  <a:lnTo>
                    <a:pt x="275" y="182"/>
                  </a:lnTo>
                  <a:lnTo>
                    <a:pt x="272" y="180"/>
                  </a:lnTo>
                  <a:lnTo>
                    <a:pt x="272" y="180"/>
                  </a:lnTo>
                  <a:lnTo>
                    <a:pt x="268" y="180"/>
                  </a:lnTo>
                  <a:lnTo>
                    <a:pt x="270" y="178"/>
                  </a:lnTo>
                  <a:lnTo>
                    <a:pt x="272" y="178"/>
                  </a:lnTo>
                  <a:lnTo>
                    <a:pt x="275" y="178"/>
                  </a:lnTo>
                  <a:lnTo>
                    <a:pt x="277" y="173"/>
                  </a:lnTo>
                  <a:lnTo>
                    <a:pt x="279" y="173"/>
                  </a:lnTo>
                  <a:lnTo>
                    <a:pt x="279" y="171"/>
                  </a:lnTo>
                  <a:lnTo>
                    <a:pt x="282" y="171"/>
                  </a:lnTo>
                  <a:lnTo>
                    <a:pt x="286" y="173"/>
                  </a:lnTo>
                  <a:lnTo>
                    <a:pt x="288" y="175"/>
                  </a:lnTo>
                  <a:lnTo>
                    <a:pt x="291" y="175"/>
                  </a:lnTo>
                  <a:lnTo>
                    <a:pt x="295" y="171"/>
                  </a:lnTo>
                  <a:lnTo>
                    <a:pt x="298" y="169"/>
                  </a:lnTo>
                  <a:lnTo>
                    <a:pt x="298" y="166"/>
                  </a:lnTo>
                  <a:lnTo>
                    <a:pt x="293" y="162"/>
                  </a:lnTo>
                  <a:lnTo>
                    <a:pt x="293" y="157"/>
                  </a:lnTo>
                  <a:lnTo>
                    <a:pt x="291" y="155"/>
                  </a:lnTo>
                  <a:lnTo>
                    <a:pt x="288" y="150"/>
                  </a:lnTo>
                  <a:lnTo>
                    <a:pt x="286" y="150"/>
                  </a:lnTo>
                  <a:lnTo>
                    <a:pt x="282" y="143"/>
                  </a:lnTo>
                  <a:lnTo>
                    <a:pt x="282" y="143"/>
                  </a:lnTo>
                  <a:lnTo>
                    <a:pt x="279" y="145"/>
                  </a:lnTo>
                  <a:lnTo>
                    <a:pt x="279" y="150"/>
                  </a:lnTo>
                  <a:lnTo>
                    <a:pt x="277" y="150"/>
                  </a:lnTo>
                  <a:lnTo>
                    <a:pt x="275" y="152"/>
                  </a:lnTo>
                  <a:lnTo>
                    <a:pt x="275" y="155"/>
                  </a:lnTo>
                  <a:lnTo>
                    <a:pt x="272" y="157"/>
                  </a:lnTo>
                  <a:lnTo>
                    <a:pt x="270" y="159"/>
                  </a:lnTo>
                  <a:lnTo>
                    <a:pt x="270" y="164"/>
                  </a:lnTo>
                  <a:lnTo>
                    <a:pt x="266" y="166"/>
                  </a:lnTo>
                  <a:lnTo>
                    <a:pt x="263" y="169"/>
                  </a:lnTo>
                  <a:lnTo>
                    <a:pt x="263" y="173"/>
                  </a:lnTo>
                  <a:lnTo>
                    <a:pt x="261" y="175"/>
                  </a:lnTo>
                  <a:lnTo>
                    <a:pt x="261" y="175"/>
                  </a:lnTo>
                  <a:lnTo>
                    <a:pt x="261" y="171"/>
                  </a:lnTo>
                  <a:lnTo>
                    <a:pt x="263" y="164"/>
                  </a:lnTo>
                  <a:lnTo>
                    <a:pt x="268" y="164"/>
                  </a:lnTo>
                  <a:lnTo>
                    <a:pt x="268" y="162"/>
                  </a:lnTo>
                  <a:lnTo>
                    <a:pt x="266" y="162"/>
                  </a:lnTo>
                  <a:lnTo>
                    <a:pt x="266" y="157"/>
                  </a:lnTo>
                  <a:lnTo>
                    <a:pt x="261" y="159"/>
                  </a:lnTo>
                  <a:lnTo>
                    <a:pt x="256" y="166"/>
                  </a:lnTo>
                  <a:lnTo>
                    <a:pt x="254" y="169"/>
                  </a:lnTo>
                  <a:lnTo>
                    <a:pt x="252" y="171"/>
                  </a:lnTo>
                  <a:lnTo>
                    <a:pt x="252" y="169"/>
                  </a:lnTo>
                  <a:lnTo>
                    <a:pt x="254" y="166"/>
                  </a:lnTo>
                  <a:lnTo>
                    <a:pt x="256" y="162"/>
                  </a:lnTo>
                  <a:lnTo>
                    <a:pt x="256" y="159"/>
                  </a:lnTo>
                  <a:lnTo>
                    <a:pt x="261" y="155"/>
                  </a:lnTo>
                  <a:lnTo>
                    <a:pt x="263" y="152"/>
                  </a:lnTo>
                  <a:lnTo>
                    <a:pt x="263" y="150"/>
                  </a:lnTo>
                  <a:lnTo>
                    <a:pt x="263" y="148"/>
                  </a:lnTo>
                  <a:lnTo>
                    <a:pt x="259" y="150"/>
                  </a:lnTo>
                  <a:lnTo>
                    <a:pt x="254" y="155"/>
                  </a:lnTo>
                  <a:lnTo>
                    <a:pt x="252" y="157"/>
                  </a:lnTo>
                  <a:lnTo>
                    <a:pt x="249" y="162"/>
                  </a:lnTo>
                  <a:lnTo>
                    <a:pt x="249" y="162"/>
                  </a:lnTo>
                  <a:lnTo>
                    <a:pt x="249" y="157"/>
                  </a:lnTo>
                  <a:lnTo>
                    <a:pt x="252" y="155"/>
                  </a:lnTo>
                  <a:lnTo>
                    <a:pt x="249" y="152"/>
                  </a:lnTo>
                  <a:lnTo>
                    <a:pt x="249" y="150"/>
                  </a:lnTo>
                  <a:lnTo>
                    <a:pt x="254" y="150"/>
                  </a:lnTo>
                  <a:lnTo>
                    <a:pt x="261" y="145"/>
                  </a:lnTo>
                  <a:lnTo>
                    <a:pt x="266" y="141"/>
                  </a:lnTo>
                  <a:lnTo>
                    <a:pt x="266" y="139"/>
                  </a:lnTo>
                  <a:lnTo>
                    <a:pt x="263" y="139"/>
                  </a:lnTo>
                  <a:lnTo>
                    <a:pt x="259" y="141"/>
                  </a:lnTo>
                  <a:lnTo>
                    <a:pt x="259" y="143"/>
                  </a:lnTo>
                  <a:lnTo>
                    <a:pt x="254" y="145"/>
                  </a:lnTo>
                  <a:lnTo>
                    <a:pt x="254" y="143"/>
                  </a:lnTo>
                  <a:lnTo>
                    <a:pt x="254" y="141"/>
                  </a:lnTo>
                  <a:lnTo>
                    <a:pt x="247" y="145"/>
                  </a:lnTo>
                  <a:lnTo>
                    <a:pt x="245" y="150"/>
                  </a:lnTo>
                  <a:lnTo>
                    <a:pt x="243" y="155"/>
                  </a:lnTo>
                  <a:lnTo>
                    <a:pt x="238" y="159"/>
                  </a:lnTo>
                  <a:lnTo>
                    <a:pt x="236" y="159"/>
                  </a:lnTo>
                  <a:lnTo>
                    <a:pt x="238" y="155"/>
                  </a:lnTo>
                  <a:lnTo>
                    <a:pt x="243" y="152"/>
                  </a:lnTo>
                  <a:lnTo>
                    <a:pt x="245" y="148"/>
                  </a:lnTo>
                  <a:lnTo>
                    <a:pt x="243" y="148"/>
                  </a:lnTo>
                  <a:lnTo>
                    <a:pt x="240" y="148"/>
                  </a:lnTo>
                  <a:lnTo>
                    <a:pt x="243" y="145"/>
                  </a:lnTo>
                  <a:lnTo>
                    <a:pt x="247" y="143"/>
                  </a:lnTo>
                  <a:lnTo>
                    <a:pt x="249" y="143"/>
                  </a:lnTo>
                  <a:lnTo>
                    <a:pt x="249" y="141"/>
                  </a:lnTo>
                  <a:lnTo>
                    <a:pt x="247" y="141"/>
                  </a:lnTo>
                  <a:lnTo>
                    <a:pt x="243" y="143"/>
                  </a:lnTo>
                  <a:lnTo>
                    <a:pt x="240" y="145"/>
                  </a:lnTo>
                  <a:lnTo>
                    <a:pt x="238" y="145"/>
                  </a:lnTo>
                  <a:lnTo>
                    <a:pt x="245" y="141"/>
                  </a:lnTo>
                  <a:lnTo>
                    <a:pt x="243" y="139"/>
                  </a:lnTo>
                  <a:lnTo>
                    <a:pt x="240" y="139"/>
                  </a:lnTo>
                  <a:lnTo>
                    <a:pt x="240" y="136"/>
                  </a:lnTo>
                  <a:lnTo>
                    <a:pt x="245" y="136"/>
                  </a:lnTo>
                  <a:lnTo>
                    <a:pt x="247" y="136"/>
                  </a:lnTo>
                  <a:lnTo>
                    <a:pt x="252" y="136"/>
                  </a:lnTo>
                  <a:lnTo>
                    <a:pt x="254" y="134"/>
                  </a:lnTo>
                  <a:lnTo>
                    <a:pt x="256" y="132"/>
                  </a:lnTo>
                  <a:lnTo>
                    <a:pt x="256" y="129"/>
                  </a:lnTo>
                  <a:lnTo>
                    <a:pt x="259" y="125"/>
                  </a:lnTo>
                  <a:lnTo>
                    <a:pt x="259" y="122"/>
                  </a:lnTo>
                  <a:lnTo>
                    <a:pt x="256" y="122"/>
                  </a:lnTo>
                  <a:lnTo>
                    <a:pt x="254" y="120"/>
                  </a:lnTo>
                  <a:lnTo>
                    <a:pt x="249" y="120"/>
                  </a:lnTo>
                  <a:lnTo>
                    <a:pt x="245" y="122"/>
                  </a:lnTo>
                  <a:lnTo>
                    <a:pt x="240" y="125"/>
                  </a:lnTo>
                  <a:lnTo>
                    <a:pt x="238" y="129"/>
                  </a:lnTo>
                  <a:lnTo>
                    <a:pt x="231" y="136"/>
                  </a:lnTo>
                  <a:lnTo>
                    <a:pt x="229" y="136"/>
                  </a:lnTo>
                  <a:lnTo>
                    <a:pt x="229" y="134"/>
                  </a:lnTo>
                  <a:lnTo>
                    <a:pt x="231" y="134"/>
                  </a:lnTo>
                  <a:lnTo>
                    <a:pt x="233" y="132"/>
                  </a:lnTo>
                  <a:lnTo>
                    <a:pt x="238" y="125"/>
                  </a:lnTo>
                  <a:lnTo>
                    <a:pt x="243" y="122"/>
                  </a:lnTo>
                  <a:lnTo>
                    <a:pt x="245" y="120"/>
                  </a:lnTo>
                  <a:lnTo>
                    <a:pt x="245" y="118"/>
                  </a:lnTo>
                  <a:lnTo>
                    <a:pt x="238" y="118"/>
                  </a:lnTo>
                  <a:lnTo>
                    <a:pt x="231" y="122"/>
                  </a:lnTo>
                  <a:lnTo>
                    <a:pt x="238" y="115"/>
                  </a:lnTo>
                  <a:lnTo>
                    <a:pt x="243" y="115"/>
                  </a:lnTo>
                  <a:lnTo>
                    <a:pt x="247" y="115"/>
                  </a:lnTo>
                  <a:lnTo>
                    <a:pt x="249" y="115"/>
                  </a:lnTo>
                  <a:lnTo>
                    <a:pt x="254" y="111"/>
                  </a:lnTo>
                  <a:lnTo>
                    <a:pt x="254" y="109"/>
                  </a:lnTo>
                  <a:lnTo>
                    <a:pt x="252" y="106"/>
                  </a:lnTo>
                  <a:lnTo>
                    <a:pt x="252" y="104"/>
                  </a:lnTo>
                  <a:lnTo>
                    <a:pt x="252" y="102"/>
                  </a:lnTo>
                  <a:lnTo>
                    <a:pt x="247" y="99"/>
                  </a:lnTo>
                  <a:lnTo>
                    <a:pt x="247" y="97"/>
                  </a:lnTo>
                  <a:lnTo>
                    <a:pt x="243" y="97"/>
                  </a:lnTo>
                  <a:lnTo>
                    <a:pt x="243" y="97"/>
                  </a:lnTo>
                  <a:lnTo>
                    <a:pt x="240" y="97"/>
                  </a:lnTo>
                  <a:lnTo>
                    <a:pt x="240" y="95"/>
                  </a:lnTo>
                  <a:lnTo>
                    <a:pt x="238" y="92"/>
                  </a:lnTo>
                  <a:lnTo>
                    <a:pt x="233" y="90"/>
                  </a:lnTo>
                  <a:lnTo>
                    <a:pt x="233" y="88"/>
                  </a:lnTo>
                  <a:lnTo>
                    <a:pt x="229" y="85"/>
                  </a:lnTo>
                  <a:lnTo>
                    <a:pt x="227" y="85"/>
                  </a:lnTo>
                  <a:lnTo>
                    <a:pt x="224" y="83"/>
                  </a:lnTo>
                  <a:lnTo>
                    <a:pt x="220" y="83"/>
                  </a:lnTo>
                  <a:lnTo>
                    <a:pt x="213" y="85"/>
                  </a:lnTo>
                  <a:lnTo>
                    <a:pt x="211" y="88"/>
                  </a:lnTo>
                  <a:lnTo>
                    <a:pt x="206" y="88"/>
                  </a:lnTo>
                  <a:lnTo>
                    <a:pt x="201" y="95"/>
                  </a:lnTo>
                  <a:lnTo>
                    <a:pt x="204" y="97"/>
                  </a:lnTo>
                  <a:lnTo>
                    <a:pt x="206" y="97"/>
                  </a:lnTo>
                  <a:lnTo>
                    <a:pt x="213" y="104"/>
                  </a:lnTo>
                  <a:lnTo>
                    <a:pt x="213" y="106"/>
                  </a:lnTo>
                  <a:lnTo>
                    <a:pt x="217" y="106"/>
                  </a:lnTo>
                  <a:lnTo>
                    <a:pt x="217" y="111"/>
                  </a:lnTo>
                  <a:lnTo>
                    <a:pt x="217" y="111"/>
                  </a:lnTo>
                  <a:lnTo>
                    <a:pt x="213" y="109"/>
                  </a:lnTo>
                  <a:lnTo>
                    <a:pt x="208" y="109"/>
                  </a:lnTo>
                  <a:lnTo>
                    <a:pt x="208" y="106"/>
                  </a:lnTo>
                  <a:lnTo>
                    <a:pt x="204" y="99"/>
                  </a:lnTo>
                  <a:lnTo>
                    <a:pt x="199" y="99"/>
                  </a:lnTo>
                  <a:lnTo>
                    <a:pt x="197" y="102"/>
                  </a:lnTo>
                  <a:lnTo>
                    <a:pt x="199" y="97"/>
                  </a:lnTo>
                  <a:lnTo>
                    <a:pt x="199" y="95"/>
                  </a:lnTo>
                  <a:lnTo>
                    <a:pt x="195" y="92"/>
                  </a:lnTo>
                  <a:lnTo>
                    <a:pt x="195" y="92"/>
                  </a:lnTo>
                  <a:lnTo>
                    <a:pt x="195" y="102"/>
                  </a:lnTo>
                  <a:lnTo>
                    <a:pt x="197" y="104"/>
                  </a:lnTo>
                  <a:lnTo>
                    <a:pt x="197" y="109"/>
                  </a:lnTo>
                  <a:lnTo>
                    <a:pt x="195" y="113"/>
                  </a:lnTo>
                  <a:lnTo>
                    <a:pt x="195" y="109"/>
                  </a:lnTo>
                  <a:lnTo>
                    <a:pt x="192" y="104"/>
                  </a:lnTo>
                  <a:lnTo>
                    <a:pt x="190" y="106"/>
                  </a:lnTo>
                  <a:lnTo>
                    <a:pt x="188" y="111"/>
                  </a:lnTo>
                  <a:lnTo>
                    <a:pt x="190" y="113"/>
                  </a:lnTo>
                  <a:lnTo>
                    <a:pt x="188" y="115"/>
                  </a:lnTo>
                  <a:lnTo>
                    <a:pt x="183" y="113"/>
                  </a:lnTo>
                  <a:lnTo>
                    <a:pt x="181" y="113"/>
                  </a:lnTo>
                  <a:lnTo>
                    <a:pt x="181" y="111"/>
                  </a:lnTo>
                  <a:lnTo>
                    <a:pt x="185" y="106"/>
                  </a:lnTo>
                  <a:lnTo>
                    <a:pt x="190" y="99"/>
                  </a:lnTo>
                  <a:lnTo>
                    <a:pt x="192" y="97"/>
                  </a:lnTo>
                  <a:lnTo>
                    <a:pt x="190" y="95"/>
                  </a:lnTo>
                  <a:lnTo>
                    <a:pt x="188" y="90"/>
                  </a:lnTo>
                  <a:lnTo>
                    <a:pt x="183" y="95"/>
                  </a:lnTo>
                  <a:lnTo>
                    <a:pt x="181" y="97"/>
                  </a:lnTo>
                  <a:lnTo>
                    <a:pt x="181" y="95"/>
                  </a:lnTo>
                  <a:lnTo>
                    <a:pt x="181" y="90"/>
                  </a:lnTo>
                  <a:lnTo>
                    <a:pt x="176" y="90"/>
                  </a:lnTo>
                  <a:lnTo>
                    <a:pt x="176" y="90"/>
                  </a:lnTo>
                  <a:lnTo>
                    <a:pt x="174" y="92"/>
                  </a:lnTo>
                  <a:lnTo>
                    <a:pt x="176" y="97"/>
                  </a:lnTo>
                  <a:lnTo>
                    <a:pt x="176" y="102"/>
                  </a:lnTo>
                  <a:lnTo>
                    <a:pt x="174" y="102"/>
                  </a:lnTo>
                  <a:lnTo>
                    <a:pt x="174" y="95"/>
                  </a:lnTo>
                  <a:lnTo>
                    <a:pt x="172" y="95"/>
                  </a:lnTo>
                  <a:lnTo>
                    <a:pt x="172" y="97"/>
                  </a:lnTo>
                  <a:lnTo>
                    <a:pt x="167" y="99"/>
                  </a:lnTo>
                  <a:lnTo>
                    <a:pt x="167" y="102"/>
                  </a:lnTo>
                  <a:lnTo>
                    <a:pt x="165" y="106"/>
                  </a:lnTo>
                  <a:lnTo>
                    <a:pt x="162" y="106"/>
                  </a:lnTo>
                  <a:lnTo>
                    <a:pt x="160" y="109"/>
                  </a:lnTo>
                  <a:lnTo>
                    <a:pt x="156" y="109"/>
                  </a:lnTo>
                  <a:lnTo>
                    <a:pt x="160" y="106"/>
                  </a:lnTo>
                  <a:lnTo>
                    <a:pt x="160" y="104"/>
                  </a:lnTo>
                  <a:lnTo>
                    <a:pt x="158" y="102"/>
                  </a:lnTo>
                  <a:lnTo>
                    <a:pt x="156" y="102"/>
                  </a:lnTo>
                  <a:lnTo>
                    <a:pt x="156" y="99"/>
                  </a:lnTo>
                  <a:lnTo>
                    <a:pt x="160" y="99"/>
                  </a:lnTo>
                  <a:lnTo>
                    <a:pt x="160" y="99"/>
                  </a:lnTo>
                  <a:lnTo>
                    <a:pt x="162" y="99"/>
                  </a:lnTo>
                  <a:lnTo>
                    <a:pt x="162" y="97"/>
                  </a:lnTo>
                  <a:lnTo>
                    <a:pt x="162" y="95"/>
                  </a:lnTo>
                  <a:lnTo>
                    <a:pt x="165" y="92"/>
                  </a:lnTo>
                  <a:lnTo>
                    <a:pt x="172" y="88"/>
                  </a:lnTo>
                  <a:lnTo>
                    <a:pt x="172" y="85"/>
                  </a:lnTo>
                  <a:lnTo>
                    <a:pt x="174" y="81"/>
                  </a:lnTo>
                  <a:lnTo>
                    <a:pt x="174" y="83"/>
                  </a:lnTo>
                  <a:lnTo>
                    <a:pt x="172" y="83"/>
                  </a:lnTo>
                  <a:lnTo>
                    <a:pt x="165" y="85"/>
                  </a:lnTo>
                  <a:lnTo>
                    <a:pt x="162" y="90"/>
                  </a:lnTo>
                  <a:lnTo>
                    <a:pt x="158" y="90"/>
                  </a:lnTo>
                  <a:lnTo>
                    <a:pt x="162" y="88"/>
                  </a:lnTo>
                  <a:lnTo>
                    <a:pt x="165" y="83"/>
                  </a:lnTo>
                  <a:lnTo>
                    <a:pt x="167" y="81"/>
                  </a:lnTo>
                  <a:lnTo>
                    <a:pt x="169" y="81"/>
                  </a:lnTo>
                  <a:lnTo>
                    <a:pt x="174" y="76"/>
                  </a:lnTo>
                  <a:lnTo>
                    <a:pt x="176" y="76"/>
                  </a:lnTo>
                  <a:lnTo>
                    <a:pt x="178" y="72"/>
                  </a:lnTo>
                  <a:lnTo>
                    <a:pt x="178" y="72"/>
                  </a:lnTo>
                  <a:lnTo>
                    <a:pt x="176" y="67"/>
                  </a:lnTo>
                  <a:lnTo>
                    <a:pt x="176" y="65"/>
                  </a:lnTo>
                  <a:lnTo>
                    <a:pt x="176" y="62"/>
                  </a:lnTo>
                  <a:lnTo>
                    <a:pt x="183" y="55"/>
                  </a:lnTo>
                  <a:lnTo>
                    <a:pt x="183" y="53"/>
                  </a:lnTo>
                  <a:lnTo>
                    <a:pt x="181" y="51"/>
                  </a:lnTo>
                  <a:lnTo>
                    <a:pt x="178" y="48"/>
                  </a:lnTo>
                  <a:lnTo>
                    <a:pt x="176" y="46"/>
                  </a:lnTo>
                  <a:lnTo>
                    <a:pt x="181" y="42"/>
                  </a:lnTo>
                  <a:lnTo>
                    <a:pt x="183" y="37"/>
                  </a:lnTo>
                  <a:lnTo>
                    <a:pt x="183" y="35"/>
                  </a:lnTo>
                  <a:lnTo>
                    <a:pt x="185" y="25"/>
                  </a:lnTo>
                  <a:lnTo>
                    <a:pt x="185" y="25"/>
                  </a:lnTo>
                  <a:lnTo>
                    <a:pt x="185" y="23"/>
                  </a:lnTo>
                  <a:lnTo>
                    <a:pt x="178" y="21"/>
                  </a:lnTo>
                  <a:lnTo>
                    <a:pt x="172" y="21"/>
                  </a:lnTo>
                  <a:lnTo>
                    <a:pt x="167" y="18"/>
                  </a:lnTo>
                  <a:lnTo>
                    <a:pt x="162" y="23"/>
                  </a:lnTo>
                  <a:lnTo>
                    <a:pt x="158" y="23"/>
                  </a:lnTo>
                  <a:lnTo>
                    <a:pt x="151" y="25"/>
                  </a:lnTo>
                  <a:lnTo>
                    <a:pt x="142" y="28"/>
                  </a:lnTo>
                  <a:lnTo>
                    <a:pt x="140" y="30"/>
                  </a:lnTo>
                  <a:lnTo>
                    <a:pt x="144" y="35"/>
                  </a:lnTo>
                  <a:lnTo>
                    <a:pt x="144" y="37"/>
                  </a:lnTo>
                  <a:lnTo>
                    <a:pt x="142" y="39"/>
                  </a:lnTo>
                  <a:lnTo>
                    <a:pt x="140" y="35"/>
                  </a:lnTo>
                  <a:lnTo>
                    <a:pt x="140" y="32"/>
                  </a:lnTo>
                  <a:lnTo>
                    <a:pt x="137" y="28"/>
                  </a:lnTo>
                  <a:lnTo>
                    <a:pt x="133" y="28"/>
                  </a:lnTo>
                  <a:lnTo>
                    <a:pt x="130" y="32"/>
                  </a:lnTo>
                  <a:lnTo>
                    <a:pt x="130" y="35"/>
                  </a:lnTo>
                  <a:lnTo>
                    <a:pt x="128" y="37"/>
                  </a:lnTo>
                  <a:lnTo>
                    <a:pt x="128" y="32"/>
                  </a:lnTo>
                  <a:lnTo>
                    <a:pt x="128" y="30"/>
                  </a:lnTo>
                  <a:lnTo>
                    <a:pt x="126" y="28"/>
                  </a:lnTo>
                  <a:lnTo>
                    <a:pt x="121" y="30"/>
                  </a:lnTo>
                  <a:lnTo>
                    <a:pt x="119" y="35"/>
                  </a:lnTo>
                  <a:lnTo>
                    <a:pt x="119" y="37"/>
                  </a:lnTo>
                  <a:lnTo>
                    <a:pt x="124" y="39"/>
                  </a:lnTo>
                  <a:lnTo>
                    <a:pt x="128" y="46"/>
                  </a:lnTo>
                  <a:lnTo>
                    <a:pt x="133" y="48"/>
                  </a:lnTo>
                  <a:lnTo>
                    <a:pt x="130" y="48"/>
                  </a:lnTo>
                  <a:lnTo>
                    <a:pt x="126" y="46"/>
                  </a:lnTo>
                  <a:lnTo>
                    <a:pt x="119" y="39"/>
                  </a:lnTo>
                  <a:lnTo>
                    <a:pt x="117" y="39"/>
                  </a:lnTo>
                  <a:lnTo>
                    <a:pt x="114" y="42"/>
                  </a:lnTo>
                  <a:lnTo>
                    <a:pt x="110" y="42"/>
                  </a:lnTo>
                  <a:lnTo>
                    <a:pt x="107" y="42"/>
                  </a:lnTo>
                  <a:lnTo>
                    <a:pt x="110" y="44"/>
                  </a:lnTo>
                  <a:lnTo>
                    <a:pt x="114" y="44"/>
                  </a:lnTo>
                  <a:lnTo>
                    <a:pt x="114" y="46"/>
                  </a:lnTo>
                  <a:lnTo>
                    <a:pt x="114" y="51"/>
                  </a:lnTo>
                  <a:lnTo>
                    <a:pt x="121" y="53"/>
                  </a:lnTo>
                  <a:lnTo>
                    <a:pt x="121" y="55"/>
                  </a:lnTo>
                  <a:lnTo>
                    <a:pt x="126" y="60"/>
                  </a:lnTo>
                  <a:lnTo>
                    <a:pt x="121" y="58"/>
                  </a:lnTo>
                  <a:lnTo>
                    <a:pt x="119" y="55"/>
                  </a:lnTo>
                  <a:lnTo>
                    <a:pt x="112" y="53"/>
                  </a:lnTo>
                  <a:lnTo>
                    <a:pt x="112" y="48"/>
                  </a:lnTo>
                  <a:lnTo>
                    <a:pt x="110" y="46"/>
                  </a:lnTo>
                  <a:lnTo>
                    <a:pt x="105" y="46"/>
                  </a:lnTo>
                  <a:lnTo>
                    <a:pt x="101" y="48"/>
                  </a:lnTo>
                  <a:lnTo>
                    <a:pt x="101" y="51"/>
                  </a:lnTo>
                  <a:lnTo>
                    <a:pt x="98" y="58"/>
                  </a:lnTo>
                  <a:lnTo>
                    <a:pt x="96" y="62"/>
                  </a:lnTo>
                  <a:lnTo>
                    <a:pt x="98" y="65"/>
                  </a:lnTo>
                  <a:lnTo>
                    <a:pt x="96" y="67"/>
                  </a:lnTo>
                  <a:lnTo>
                    <a:pt x="94" y="69"/>
                  </a:lnTo>
                  <a:lnTo>
                    <a:pt x="96" y="72"/>
                  </a:lnTo>
                  <a:lnTo>
                    <a:pt x="98" y="76"/>
                  </a:lnTo>
                  <a:lnTo>
                    <a:pt x="101" y="76"/>
                  </a:lnTo>
                  <a:lnTo>
                    <a:pt x="107" y="72"/>
                  </a:lnTo>
                  <a:lnTo>
                    <a:pt x="110" y="72"/>
                  </a:lnTo>
                  <a:lnTo>
                    <a:pt x="112" y="74"/>
                  </a:lnTo>
                  <a:lnTo>
                    <a:pt x="107" y="74"/>
                  </a:lnTo>
                  <a:lnTo>
                    <a:pt x="105" y="76"/>
                  </a:lnTo>
                  <a:lnTo>
                    <a:pt x="107" y="79"/>
                  </a:lnTo>
                  <a:lnTo>
                    <a:pt x="103" y="79"/>
                  </a:lnTo>
                  <a:lnTo>
                    <a:pt x="101" y="81"/>
                  </a:lnTo>
                  <a:lnTo>
                    <a:pt x="101" y="85"/>
                  </a:lnTo>
                  <a:lnTo>
                    <a:pt x="98" y="88"/>
                  </a:lnTo>
                  <a:lnTo>
                    <a:pt x="96" y="88"/>
                  </a:lnTo>
                  <a:lnTo>
                    <a:pt x="98" y="85"/>
                  </a:lnTo>
                  <a:lnTo>
                    <a:pt x="96" y="79"/>
                  </a:lnTo>
                  <a:lnTo>
                    <a:pt x="91" y="79"/>
                  </a:lnTo>
                  <a:lnTo>
                    <a:pt x="89" y="81"/>
                  </a:lnTo>
                  <a:lnTo>
                    <a:pt x="91" y="85"/>
                  </a:lnTo>
                  <a:lnTo>
                    <a:pt x="89" y="88"/>
                  </a:lnTo>
                  <a:lnTo>
                    <a:pt x="85" y="88"/>
                  </a:lnTo>
                  <a:lnTo>
                    <a:pt x="82" y="90"/>
                  </a:lnTo>
                  <a:lnTo>
                    <a:pt x="82" y="88"/>
                  </a:lnTo>
                  <a:lnTo>
                    <a:pt x="80" y="88"/>
                  </a:lnTo>
                  <a:lnTo>
                    <a:pt x="80" y="92"/>
                  </a:lnTo>
                  <a:lnTo>
                    <a:pt x="82" y="97"/>
                  </a:lnTo>
                  <a:lnTo>
                    <a:pt x="82" y="102"/>
                  </a:lnTo>
                  <a:lnTo>
                    <a:pt x="85" y="104"/>
                  </a:lnTo>
                  <a:lnTo>
                    <a:pt x="85" y="109"/>
                  </a:lnTo>
                  <a:lnTo>
                    <a:pt x="87" y="109"/>
                  </a:lnTo>
                  <a:lnTo>
                    <a:pt x="89" y="111"/>
                  </a:lnTo>
                  <a:lnTo>
                    <a:pt x="89" y="113"/>
                  </a:lnTo>
                  <a:lnTo>
                    <a:pt x="89" y="115"/>
                  </a:lnTo>
                  <a:lnTo>
                    <a:pt x="89" y="120"/>
                  </a:lnTo>
                  <a:lnTo>
                    <a:pt x="85" y="122"/>
                  </a:lnTo>
                  <a:lnTo>
                    <a:pt x="85" y="125"/>
                  </a:lnTo>
                  <a:lnTo>
                    <a:pt x="82" y="132"/>
                  </a:lnTo>
                  <a:lnTo>
                    <a:pt x="80" y="134"/>
                  </a:lnTo>
                  <a:lnTo>
                    <a:pt x="78" y="141"/>
                  </a:lnTo>
                  <a:lnTo>
                    <a:pt x="78" y="143"/>
                  </a:lnTo>
                  <a:lnTo>
                    <a:pt x="71" y="148"/>
                  </a:lnTo>
                  <a:lnTo>
                    <a:pt x="73" y="145"/>
                  </a:lnTo>
                  <a:lnTo>
                    <a:pt x="73" y="143"/>
                  </a:lnTo>
                  <a:lnTo>
                    <a:pt x="75" y="136"/>
                  </a:lnTo>
                  <a:lnTo>
                    <a:pt x="78" y="134"/>
                  </a:lnTo>
                  <a:lnTo>
                    <a:pt x="75" y="132"/>
                  </a:lnTo>
                  <a:lnTo>
                    <a:pt x="75" y="134"/>
                  </a:lnTo>
                  <a:lnTo>
                    <a:pt x="73" y="134"/>
                  </a:lnTo>
                  <a:lnTo>
                    <a:pt x="71" y="129"/>
                  </a:lnTo>
                  <a:lnTo>
                    <a:pt x="69" y="129"/>
                  </a:lnTo>
                  <a:lnTo>
                    <a:pt x="71" y="129"/>
                  </a:lnTo>
                  <a:lnTo>
                    <a:pt x="73" y="127"/>
                  </a:lnTo>
                  <a:lnTo>
                    <a:pt x="75" y="127"/>
                  </a:lnTo>
                  <a:lnTo>
                    <a:pt x="75" y="125"/>
                  </a:lnTo>
                  <a:lnTo>
                    <a:pt x="78" y="125"/>
                  </a:lnTo>
                  <a:lnTo>
                    <a:pt x="80" y="129"/>
                  </a:lnTo>
                  <a:lnTo>
                    <a:pt x="80" y="125"/>
                  </a:lnTo>
                  <a:lnTo>
                    <a:pt x="80" y="120"/>
                  </a:lnTo>
                  <a:lnTo>
                    <a:pt x="78" y="118"/>
                  </a:lnTo>
                  <a:lnTo>
                    <a:pt x="75" y="115"/>
                  </a:lnTo>
                  <a:lnTo>
                    <a:pt x="73" y="111"/>
                  </a:lnTo>
                  <a:lnTo>
                    <a:pt x="73" y="106"/>
                  </a:lnTo>
                  <a:lnTo>
                    <a:pt x="71" y="104"/>
                  </a:lnTo>
                  <a:lnTo>
                    <a:pt x="71" y="97"/>
                  </a:lnTo>
                  <a:lnTo>
                    <a:pt x="69" y="95"/>
                  </a:lnTo>
                  <a:lnTo>
                    <a:pt x="69" y="92"/>
                  </a:lnTo>
                  <a:lnTo>
                    <a:pt x="71" y="90"/>
                  </a:lnTo>
                  <a:lnTo>
                    <a:pt x="73" y="85"/>
                  </a:lnTo>
                  <a:lnTo>
                    <a:pt x="73" y="81"/>
                  </a:lnTo>
                  <a:lnTo>
                    <a:pt x="78" y="76"/>
                  </a:lnTo>
                  <a:lnTo>
                    <a:pt x="80" y="72"/>
                  </a:lnTo>
                  <a:lnTo>
                    <a:pt x="85" y="72"/>
                  </a:lnTo>
                  <a:lnTo>
                    <a:pt x="85" y="67"/>
                  </a:lnTo>
                  <a:lnTo>
                    <a:pt x="82" y="65"/>
                  </a:lnTo>
                  <a:lnTo>
                    <a:pt x="80" y="60"/>
                  </a:lnTo>
                  <a:lnTo>
                    <a:pt x="80" y="55"/>
                  </a:lnTo>
                  <a:lnTo>
                    <a:pt x="85" y="48"/>
                  </a:lnTo>
                  <a:lnTo>
                    <a:pt x="87" y="46"/>
                  </a:lnTo>
                  <a:lnTo>
                    <a:pt x="91" y="44"/>
                  </a:lnTo>
                  <a:lnTo>
                    <a:pt x="101" y="35"/>
                  </a:lnTo>
                  <a:lnTo>
                    <a:pt x="107" y="28"/>
                  </a:lnTo>
                  <a:lnTo>
                    <a:pt x="112" y="25"/>
                  </a:lnTo>
                  <a:lnTo>
                    <a:pt x="114" y="21"/>
                  </a:lnTo>
                  <a:lnTo>
                    <a:pt x="117" y="18"/>
                  </a:lnTo>
                  <a:lnTo>
                    <a:pt x="121" y="18"/>
                  </a:lnTo>
                  <a:lnTo>
                    <a:pt x="128" y="16"/>
                  </a:lnTo>
                  <a:lnTo>
                    <a:pt x="133" y="14"/>
                  </a:lnTo>
                  <a:lnTo>
                    <a:pt x="133" y="12"/>
                  </a:lnTo>
                  <a:lnTo>
                    <a:pt x="133" y="7"/>
                  </a:lnTo>
                  <a:lnTo>
                    <a:pt x="124" y="5"/>
                  </a:lnTo>
                  <a:lnTo>
                    <a:pt x="119" y="0"/>
                  </a:lnTo>
                  <a:lnTo>
                    <a:pt x="114" y="0"/>
                  </a:lnTo>
                  <a:lnTo>
                    <a:pt x="112" y="0"/>
                  </a:lnTo>
                  <a:lnTo>
                    <a:pt x="107" y="0"/>
                  </a:lnTo>
                  <a:lnTo>
                    <a:pt x="103" y="0"/>
                  </a:lnTo>
                  <a:lnTo>
                    <a:pt x="101" y="0"/>
                  </a:lnTo>
                  <a:lnTo>
                    <a:pt x="94" y="2"/>
                  </a:lnTo>
                  <a:lnTo>
                    <a:pt x="82" y="5"/>
                  </a:lnTo>
                  <a:lnTo>
                    <a:pt x="75" y="12"/>
                  </a:lnTo>
                  <a:lnTo>
                    <a:pt x="69" y="14"/>
                  </a:lnTo>
                  <a:lnTo>
                    <a:pt x="66" y="18"/>
                  </a:lnTo>
                  <a:lnTo>
                    <a:pt x="69" y="23"/>
                  </a:lnTo>
                  <a:lnTo>
                    <a:pt x="66" y="21"/>
                  </a:lnTo>
                  <a:lnTo>
                    <a:pt x="62" y="21"/>
                  </a:lnTo>
                  <a:lnTo>
                    <a:pt x="59" y="23"/>
                  </a:lnTo>
                  <a:lnTo>
                    <a:pt x="55" y="23"/>
                  </a:lnTo>
                  <a:lnTo>
                    <a:pt x="52" y="28"/>
                  </a:lnTo>
                  <a:lnTo>
                    <a:pt x="52" y="32"/>
                  </a:lnTo>
                  <a:lnTo>
                    <a:pt x="50" y="32"/>
                  </a:lnTo>
                  <a:lnTo>
                    <a:pt x="46" y="39"/>
                  </a:lnTo>
                  <a:lnTo>
                    <a:pt x="46" y="42"/>
                  </a:lnTo>
                  <a:lnTo>
                    <a:pt x="43" y="46"/>
                  </a:lnTo>
                  <a:lnTo>
                    <a:pt x="43" y="42"/>
                  </a:lnTo>
                  <a:lnTo>
                    <a:pt x="41" y="42"/>
                  </a:lnTo>
                  <a:lnTo>
                    <a:pt x="39" y="48"/>
                  </a:lnTo>
                  <a:lnTo>
                    <a:pt x="39" y="48"/>
                  </a:lnTo>
                  <a:lnTo>
                    <a:pt x="34" y="48"/>
                  </a:lnTo>
                  <a:lnTo>
                    <a:pt x="32" y="51"/>
                  </a:lnTo>
                  <a:lnTo>
                    <a:pt x="30" y="53"/>
                  </a:lnTo>
                  <a:lnTo>
                    <a:pt x="27" y="60"/>
                  </a:lnTo>
                  <a:lnTo>
                    <a:pt x="23" y="65"/>
                  </a:lnTo>
                  <a:lnTo>
                    <a:pt x="23" y="69"/>
                  </a:lnTo>
                  <a:lnTo>
                    <a:pt x="25" y="67"/>
                  </a:lnTo>
                  <a:lnTo>
                    <a:pt x="27" y="67"/>
                  </a:lnTo>
                  <a:lnTo>
                    <a:pt x="25" y="69"/>
                  </a:lnTo>
                  <a:lnTo>
                    <a:pt x="23" y="72"/>
                  </a:lnTo>
                  <a:lnTo>
                    <a:pt x="18" y="74"/>
                  </a:lnTo>
                  <a:lnTo>
                    <a:pt x="16" y="76"/>
                  </a:lnTo>
                  <a:lnTo>
                    <a:pt x="14" y="79"/>
                  </a:lnTo>
                  <a:lnTo>
                    <a:pt x="11" y="81"/>
                  </a:lnTo>
                  <a:lnTo>
                    <a:pt x="11" y="88"/>
                  </a:lnTo>
                  <a:lnTo>
                    <a:pt x="11" y="92"/>
                  </a:lnTo>
                  <a:lnTo>
                    <a:pt x="7" y="92"/>
                  </a:lnTo>
                  <a:lnTo>
                    <a:pt x="7" y="97"/>
                  </a:lnTo>
                  <a:lnTo>
                    <a:pt x="7" y="99"/>
                  </a:lnTo>
                  <a:lnTo>
                    <a:pt x="2" y="102"/>
                  </a:lnTo>
                  <a:lnTo>
                    <a:pt x="2" y="109"/>
                  </a:lnTo>
                  <a:lnTo>
                    <a:pt x="2" y="111"/>
                  </a:lnTo>
                  <a:lnTo>
                    <a:pt x="11" y="115"/>
                  </a:lnTo>
                  <a:lnTo>
                    <a:pt x="14" y="115"/>
                  </a:lnTo>
                  <a:lnTo>
                    <a:pt x="18" y="118"/>
                  </a:lnTo>
                  <a:lnTo>
                    <a:pt x="23" y="118"/>
                  </a:lnTo>
                  <a:lnTo>
                    <a:pt x="27" y="122"/>
                  </a:lnTo>
                  <a:lnTo>
                    <a:pt x="32" y="122"/>
                  </a:lnTo>
                  <a:lnTo>
                    <a:pt x="32" y="127"/>
                  </a:lnTo>
                  <a:lnTo>
                    <a:pt x="36" y="129"/>
                  </a:lnTo>
                  <a:lnTo>
                    <a:pt x="39" y="134"/>
                  </a:lnTo>
                  <a:lnTo>
                    <a:pt x="41" y="134"/>
                  </a:lnTo>
                  <a:lnTo>
                    <a:pt x="34" y="136"/>
                  </a:lnTo>
                  <a:lnTo>
                    <a:pt x="32" y="136"/>
                  </a:lnTo>
                  <a:lnTo>
                    <a:pt x="27" y="136"/>
                  </a:lnTo>
                  <a:lnTo>
                    <a:pt x="20" y="134"/>
                  </a:lnTo>
                  <a:lnTo>
                    <a:pt x="18" y="129"/>
                  </a:lnTo>
                  <a:lnTo>
                    <a:pt x="14" y="127"/>
                  </a:lnTo>
                  <a:lnTo>
                    <a:pt x="9" y="127"/>
                  </a:lnTo>
                  <a:lnTo>
                    <a:pt x="7" y="125"/>
                  </a:lnTo>
                  <a:lnTo>
                    <a:pt x="2" y="122"/>
                  </a:lnTo>
                  <a:lnTo>
                    <a:pt x="2" y="125"/>
                  </a:lnTo>
                  <a:lnTo>
                    <a:pt x="4" y="129"/>
                  </a:lnTo>
                  <a:lnTo>
                    <a:pt x="4" y="132"/>
                  </a:lnTo>
                  <a:lnTo>
                    <a:pt x="2" y="132"/>
                  </a:lnTo>
                  <a:lnTo>
                    <a:pt x="0" y="134"/>
                  </a:lnTo>
                  <a:lnTo>
                    <a:pt x="2" y="141"/>
                  </a:lnTo>
                  <a:lnTo>
                    <a:pt x="2" y="145"/>
                  </a:lnTo>
                  <a:lnTo>
                    <a:pt x="2" y="150"/>
                  </a:lnTo>
                  <a:lnTo>
                    <a:pt x="2" y="155"/>
                  </a:lnTo>
                  <a:lnTo>
                    <a:pt x="7" y="157"/>
                  </a:lnTo>
                  <a:lnTo>
                    <a:pt x="11" y="159"/>
                  </a:lnTo>
                  <a:lnTo>
                    <a:pt x="11" y="162"/>
                  </a:lnTo>
                  <a:lnTo>
                    <a:pt x="9" y="159"/>
                  </a:lnTo>
                  <a:lnTo>
                    <a:pt x="7" y="159"/>
                  </a:lnTo>
                  <a:lnTo>
                    <a:pt x="9" y="164"/>
                  </a:lnTo>
                  <a:lnTo>
                    <a:pt x="11" y="166"/>
                  </a:lnTo>
                  <a:lnTo>
                    <a:pt x="14" y="166"/>
                  </a:lnTo>
                  <a:lnTo>
                    <a:pt x="14" y="164"/>
                  </a:lnTo>
                  <a:lnTo>
                    <a:pt x="16" y="164"/>
                  </a:lnTo>
                  <a:lnTo>
                    <a:pt x="20" y="164"/>
                  </a:lnTo>
                  <a:lnTo>
                    <a:pt x="23" y="166"/>
                  </a:lnTo>
                  <a:lnTo>
                    <a:pt x="25" y="169"/>
                  </a:lnTo>
                  <a:lnTo>
                    <a:pt x="27" y="166"/>
                  </a:lnTo>
                  <a:lnTo>
                    <a:pt x="25" y="164"/>
                  </a:lnTo>
                  <a:lnTo>
                    <a:pt x="27" y="162"/>
                  </a:lnTo>
                  <a:lnTo>
                    <a:pt x="27" y="159"/>
                  </a:lnTo>
                  <a:lnTo>
                    <a:pt x="30" y="162"/>
                  </a:lnTo>
                  <a:lnTo>
                    <a:pt x="30" y="164"/>
                  </a:lnTo>
                  <a:lnTo>
                    <a:pt x="30" y="169"/>
                  </a:lnTo>
                  <a:lnTo>
                    <a:pt x="32" y="166"/>
                  </a:lnTo>
                  <a:lnTo>
                    <a:pt x="34" y="164"/>
                  </a:lnTo>
                  <a:lnTo>
                    <a:pt x="39" y="162"/>
                  </a:lnTo>
                  <a:lnTo>
                    <a:pt x="41" y="159"/>
                  </a:lnTo>
                  <a:lnTo>
                    <a:pt x="43" y="162"/>
                  </a:lnTo>
                  <a:lnTo>
                    <a:pt x="41" y="164"/>
                  </a:lnTo>
                  <a:lnTo>
                    <a:pt x="34" y="166"/>
                  </a:lnTo>
                  <a:lnTo>
                    <a:pt x="34" y="171"/>
                  </a:lnTo>
                  <a:lnTo>
                    <a:pt x="36" y="173"/>
                  </a:lnTo>
                  <a:lnTo>
                    <a:pt x="39" y="178"/>
                  </a:lnTo>
                  <a:lnTo>
                    <a:pt x="43" y="182"/>
                  </a:lnTo>
                  <a:lnTo>
                    <a:pt x="48" y="182"/>
                  </a:lnTo>
                  <a:lnTo>
                    <a:pt x="50" y="182"/>
                  </a:lnTo>
                  <a:lnTo>
                    <a:pt x="46" y="180"/>
                  </a:lnTo>
                  <a:lnTo>
                    <a:pt x="48" y="178"/>
                  </a:lnTo>
                  <a:lnTo>
                    <a:pt x="52" y="180"/>
                  </a:lnTo>
                  <a:lnTo>
                    <a:pt x="55" y="182"/>
                  </a:lnTo>
                  <a:lnTo>
                    <a:pt x="57" y="182"/>
                  </a:lnTo>
                  <a:lnTo>
                    <a:pt x="59" y="178"/>
                  </a:lnTo>
                  <a:lnTo>
                    <a:pt x="64" y="175"/>
                  </a:lnTo>
                  <a:lnTo>
                    <a:pt x="66" y="173"/>
                  </a:lnTo>
                  <a:lnTo>
                    <a:pt x="66" y="175"/>
                  </a:lnTo>
                  <a:lnTo>
                    <a:pt x="64" y="178"/>
                  </a:lnTo>
                  <a:lnTo>
                    <a:pt x="59" y="182"/>
                  </a:lnTo>
                  <a:lnTo>
                    <a:pt x="59" y="185"/>
                  </a:lnTo>
                  <a:lnTo>
                    <a:pt x="64" y="187"/>
                  </a:lnTo>
                  <a:lnTo>
                    <a:pt x="66" y="192"/>
                  </a:lnTo>
                  <a:lnTo>
                    <a:pt x="69" y="189"/>
                  </a:lnTo>
                  <a:lnTo>
                    <a:pt x="73" y="192"/>
                  </a:lnTo>
                  <a:lnTo>
                    <a:pt x="75" y="194"/>
                  </a:lnTo>
                  <a:lnTo>
                    <a:pt x="80" y="192"/>
                  </a:lnTo>
                  <a:lnTo>
                    <a:pt x="87" y="192"/>
                  </a:lnTo>
                  <a:lnTo>
                    <a:pt x="87" y="194"/>
                  </a:lnTo>
                  <a:lnTo>
                    <a:pt x="91" y="196"/>
                  </a:lnTo>
                  <a:lnTo>
                    <a:pt x="94" y="199"/>
                  </a:lnTo>
                  <a:lnTo>
                    <a:pt x="96" y="199"/>
                  </a:lnTo>
                  <a:lnTo>
                    <a:pt x="101" y="201"/>
                  </a:lnTo>
                  <a:lnTo>
                    <a:pt x="103" y="201"/>
                  </a:lnTo>
                  <a:lnTo>
                    <a:pt x="105" y="201"/>
                  </a:lnTo>
                  <a:lnTo>
                    <a:pt x="107" y="199"/>
                  </a:lnTo>
                  <a:lnTo>
                    <a:pt x="105" y="196"/>
                  </a:lnTo>
                  <a:lnTo>
                    <a:pt x="103" y="194"/>
                  </a:lnTo>
                  <a:lnTo>
                    <a:pt x="98" y="189"/>
                  </a:lnTo>
                  <a:lnTo>
                    <a:pt x="98" y="187"/>
                  </a:lnTo>
                  <a:lnTo>
                    <a:pt x="89" y="180"/>
                  </a:lnTo>
                  <a:lnTo>
                    <a:pt x="89" y="178"/>
                  </a:lnTo>
                  <a:lnTo>
                    <a:pt x="91" y="180"/>
                  </a:lnTo>
                  <a:lnTo>
                    <a:pt x="94" y="180"/>
                  </a:lnTo>
                  <a:lnTo>
                    <a:pt x="96" y="182"/>
                  </a:lnTo>
                  <a:lnTo>
                    <a:pt x="98" y="187"/>
                  </a:lnTo>
                  <a:lnTo>
                    <a:pt x="103" y="187"/>
                  </a:lnTo>
                  <a:lnTo>
                    <a:pt x="103" y="189"/>
                  </a:lnTo>
                  <a:lnTo>
                    <a:pt x="105" y="192"/>
                  </a:lnTo>
                  <a:lnTo>
                    <a:pt x="110" y="196"/>
                  </a:lnTo>
                  <a:lnTo>
                    <a:pt x="110" y="199"/>
                  </a:lnTo>
                  <a:lnTo>
                    <a:pt x="112" y="201"/>
                  </a:lnTo>
                  <a:lnTo>
                    <a:pt x="114" y="203"/>
                  </a:lnTo>
                  <a:lnTo>
                    <a:pt x="117" y="208"/>
                  </a:lnTo>
                  <a:lnTo>
                    <a:pt x="121" y="208"/>
                  </a:lnTo>
                  <a:lnTo>
                    <a:pt x="121" y="208"/>
                  </a:lnTo>
                  <a:lnTo>
                    <a:pt x="119" y="203"/>
                  </a:lnTo>
                  <a:lnTo>
                    <a:pt x="117" y="196"/>
                  </a:lnTo>
                  <a:lnTo>
                    <a:pt x="121" y="196"/>
                  </a:lnTo>
                  <a:lnTo>
                    <a:pt x="128" y="199"/>
                  </a:lnTo>
                  <a:lnTo>
                    <a:pt x="135" y="199"/>
                  </a:lnTo>
                  <a:lnTo>
                    <a:pt x="135" y="203"/>
                  </a:lnTo>
                  <a:lnTo>
                    <a:pt x="135" y="205"/>
                  </a:lnTo>
                  <a:lnTo>
                    <a:pt x="137" y="208"/>
                  </a:lnTo>
                  <a:lnTo>
                    <a:pt x="142" y="208"/>
                  </a:lnTo>
                  <a:lnTo>
                    <a:pt x="142" y="208"/>
                  </a:lnTo>
                  <a:lnTo>
                    <a:pt x="151" y="208"/>
                  </a:lnTo>
                  <a:lnTo>
                    <a:pt x="153" y="205"/>
                  </a:lnTo>
                  <a:lnTo>
                    <a:pt x="158" y="201"/>
                  </a:lnTo>
                  <a:lnTo>
                    <a:pt x="158" y="199"/>
                  </a:lnTo>
                  <a:lnTo>
                    <a:pt x="158" y="194"/>
                  </a:lnTo>
                  <a:lnTo>
                    <a:pt x="156" y="192"/>
                  </a:lnTo>
                  <a:lnTo>
                    <a:pt x="153" y="185"/>
                  </a:lnTo>
                  <a:lnTo>
                    <a:pt x="151" y="185"/>
                  </a:lnTo>
                  <a:lnTo>
                    <a:pt x="149" y="180"/>
                  </a:lnTo>
                  <a:lnTo>
                    <a:pt x="149" y="178"/>
                  </a:lnTo>
                  <a:lnTo>
                    <a:pt x="151" y="175"/>
                  </a:lnTo>
                  <a:lnTo>
                    <a:pt x="151" y="173"/>
                  </a:lnTo>
                  <a:lnTo>
                    <a:pt x="151" y="173"/>
                  </a:lnTo>
                  <a:lnTo>
                    <a:pt x="153" y="175"/>
                  </a:lnTo>
                  <a:lnTo>
                    <a:pt x="156" y="178"/>
                  </a:lnTo>
                  <a:lnTo>
                    <a:pt x="158" y="175"/>
                  </a:lnTo>
                  <a:lnTo>
                    <a:pt x="158" y="169"/>
                  </a:lnTo>
                  <a:lnTo>
                    <a:pt x="160" y="166"/>
                  </a:lnTo>
                  <a:lnTo>
                    <a:pt x="162" y="166"/>
                  </a:lnTo>
                  <a:lnTo>
                    <a:pt x="162" y="171"/>
                  </a:lnTo>
                  <a:lnTo>
                    <a:pt x="162" y="173"/>
                  </a:lnTo>
                  <a:lnTo>
                    <a:pt x="162" y="175"/>
                  </a:lnTo>
                  <a:lnTo>
                    <a:pt x="158" y="175"/>
                  </a:lnTo>
                  <a:lnTo>
                    <a:pt x="158" y="180"/>
                  </a:lnTo>
                  <a:lnTo>
                    <a:pt x="160" y="182"/>
                  </a:lnTo>
                  <a:lnTo>
                    <a:pt x="162" y="185"/>
                  </a:lnTo>
                  <a:lnTo>
                    <a:pt x="162" y="187"/>
                  </a:lnTo>
                  <a:lnTo>
                    <a:pt x="167" y="192"/>
                  </a:lnTo>
                  <a:lnTo>
                    <a:pt x="169" y="192"/>
                  </a:lnTo>
                  <a:lnTo>
                    <a:pt x="169" y="189"/>
                  </a:lnTo>
                  <a:lnTo>
                    <a:pt x="169" y="189"/>
                  </a:lnTo>
                  <a:lnTo>
                    <a:pt x="172" y="192"/>
                  </a:lnTo>
                  <a:lnTo>
                    <a:pt x="176" y="189"/>
                  </a:lnTo>
                  <a:lnTo>
                    <a:pt x="178" y="192"/>
                  </a:lnTo>
                  <a:lnTo>
                    <a:pt x="176" y="194"/>
                  </a:lnTo>
                  <a:lnTo>
                    <a:pt x="176" y="196"/>
                  </a:lnTo>
                  <a:lnTo>
                    <a:pt x="174" y="203"/>
                  </a:lnTo>
                  <a:lnTo>
                    <a:pt x="174" y="203"/>
                  </a:lnTo>
                  <a:lnTo>
                    <a:pt x="169" y="210"/>
                  </a:lnTo>
                  <a:lnTo>
                    <a:pt x="167" y="215"/>
                  </a:lnTo>
                  <a:lnTo>
                    <a:pt x="167" y="217"/>
                  </a:lnTo>
                  <a:lnTo>
                    <a:pt x="169" y="217"/>
                  </a:lnTo>
                  <a:lnTo>
                    <a:pt x="169" y="215"/>
                  </a:lnTo>
                  <a:lnTo>
                    <a:pt x="174" y="215"/>
                  </a:lnTo>
                  <a:lnTo>
                    <a:pt x="174" y="217"/>
                  </a:lnTo>
                  <a:lnTo>
                    <a:pt x="176" y="217"/>
                  </a:lnTo>
                  <a:lnTo>
                    <a:pt x="178" y="219"/>
                  </a:lnTo>
                  <a:lnTo>
                    <a:pt x="183" y="219"/>
                  </a:lnTo>
                  <a:lnTo>
                    <a:pt x="181" y="222"/>
                  </a:lnTo>
                  <a:lnTo>
                    <a:pt x="181" y="224"/>
                  </a:lnTo>
                  <a:lnTo>
                    <a:pt x="178" y="224"/>
                  </a:lnTo>
                  <a:lnTo>
                    <a:pt x="176" y="224"/>
                  </a:lnTo>
                  <a:lnTo>
                    <a:pt x="174" y="224"/>
                  </a:lnTo>
                  <a:lnTo>
                    <a:pt x="174" y="226"/>
                  </a:lnTo>
                  <a:lnTo>
                    <a:pt x="176" y="229"/>
                  </a:lnTo>
                  <a:lnTo>
                    <a:pt x="176" y="229"/>
                  </a:lnTo>
                  <a:lnTo>
                    <a:pt x="181" y="229"/>
                  </a:lnTo>
                  <a:lnTo>
                    <a:pt x="181" y="233"/>
                  </a:lnTo>
                  <a:lnTo>
                    <a:pt x="183" y="233"/>
                  </a:lnTo>
                  <a:lnTo>
                    <a:pt x="183" y="235"/>
                  </a:lnTo>
                  <a:lnTo>
                    <a:pt x="183" y="240"/>
                  </a:lnTo>
                  <a:lnTo>
                    <a:pt x="188" y="240"/>
                  </a:lnTo>
                  <a:lnTo>
                    <a:pt x="190" y="242"/>
                  </a:lnTo>
                  <a:lnTo>
                    <a:pt x="192" y="245"/>
                  </a:lnTo>
                  <a:lnTo>
                    <a:pt x="190" y="249"/>
                  </a:lnTo>
                  <a:lnTo>
                    <a:pt x="188" y="252"/>
                  </a:lnTo>
                  <a:lnTo>
                    <a:pt x="185" y="252"/>
                  </a:lnTo>
                  <a:lnTo>
                    <a:pt x="183" y="254"/>
                  </a:lnTo>
                  <a:lnTo>
                    <a:pt x="181" y="252"/>
                  </a:lnTo>
                  <a:lnTo>
                    <a:pt x="178" y="252"/>
                  </a:lnTo>
                  <a:lnTo>
                    <a:pt x="176" y="252"/>
                  </a:lnTo>
                  <a:lnTo>
                    <a:pt x="174" y="256"/>
                  </a:lnTo>
                  <a:lnTo>
                    <a:pt x="176" y="256"/>
                  </a:lnTo>
                  <a:lnTo>
                    <a:pt x="176" y="259"/>
                  </a:lnTo>
                  <a:lnTo>
                    <a:pt x="174" y="261"/>
                  </a:lnTo>
                  <a:lnTo>
                    <a:pt x="174" y="263"/>
                  </a:lnTo>
                  <a:lnTo>
                    <a:pt x="176" y="263"/>
                  </a:lnTo>
                  <a:lnTo>
                    <a:pt x="176" y="261"/>
                  </a:lnTo>
                  <a:lnTo>
                    <a:pt x="178" y="261"/>
                  </a:lnTo>
                  <a:lnTo>
                    <a:pt x="183" y="261"/>
                  </a:lnTo>
                  <a:lnTo>
                    <a:pt x="185" y="259"/>
                  </a:lnTo>
                  <a:lnTo>
                    <a:pt x="188" y="259"/>
                  </a:lnTo>
                  <a:lnTo>
                    <a:pt x="190" y="256"/>
                  </a:lnTo>
                  <a:lnTo>
                    <a:pt x="192" y="254"/>
                  </a:lnTo>
                  <a:lnTo>
                    <a:pt x="192" y="259"/>
                  </a:lnTo>
                  <a:lnTo>
                    <a:pt x="195" y="261"/>
                  </a:lnTo>
                  <a:lnTo>
                    <a:pt x="197" y="259"/>
                  </a:lnTo>
                  <a:lnTo>
                    <a:pt x="199" y="254"/>
                  </a:lnTo>
                  <a:lnTo>
                    <a:pt x="204" y="252"/>
                  </a:lnTo>
                  <a:lnTo>
                    <a:pt x="204" y="254"/>
                  </a:lnTo>
                  <a:lnTo>
                    <a:pt x="204" y="254"/>
                  </a:lnTo>
                  <a:lnTo>
                    <a:pt x="201" y="256"/>
                  </a:lnTo>
                  <a:lnTo>
                    <a:pt x="199" y="259"/>
                  </a:lnTo>
                  <a:lnTo>
                    <a:pt x="201" y="259"/>
                  </a:lnTo>
                  <a:lnTo>
                    <a:pt x="201" y="261"/>
                  </a:lnTo>
                  <a:lnTo>
                    <a:pt x="197" y="261"/>
                  </a:lnTo>
                  <a:lnTo>
                    <a:pt x="197" y="263"/>
                  </a:lnTo>
                  <a:lnTo>
                    <a:pt x="201" y="263"/>
                  </a:lnTo>
                  <a:lnTo>
                    <a:pt x="204" y="265"/>
                  </a:lnTo>
                  <a:lnTo>
                    <a:pt x="199" y="268"/>
                  </a:lnTo>
                  <a:lnTo>
                    <a:pt x="201" y="272"/>
                  </a:lnTo>
                  <a:lnTo>
                    <a:pt x="201" y="272"/>
                  </a:lnTo>
                  <a:lnTo>
                    <a:pt x="204" y="277"/>
                  </a:lnTo>
                  <a:lnTo>
                    <a:pt x="208" y="277"/>
                  </a:lnTo>
                  <a:lnTo>
                    <a:pt x="211" y="275"/>
                  </a:lnTo>
                  <a:lnTo>
                    <a:pt x="208" y="270"/>
                  </a:lnTo>
                  <a:lnTo>
                    <a:pt x="208" y="268"/>
                  </a:lnTo>
                  <a:lnTo>
                    <a:pt x="211" y="268"/>
                  </a:lnTo>
                  <a:lnTo>
                    <a:pt x="215" y="272"/>
                  </a:lnTo>
                  <a:lnTo>
                    <a:pt x="215" y="275"/>
                  </a:lnTo>
                  <a:lnTo>
                    <a:pt x="213" y="277"/>
                  </a:lnTo>
                  <a:lnTo>
                    <a:pt x="215" y="279"/>
                  </a:lnTo>
                  <a:lnTo>
                    <a:pt x="217" y="282"/>
                  </a:lnTo>
                  <a:lnTo>
                    <a:pt x="211" y="284"/>
                  </a:lnTo>
                  <a:lnTo>
                    <a:pt x="211" y="286"/>
                  </a:lnTo>
                  <a:lnTo>
                    <a:pt x="213" y="289"/>
                  </a:lnTo>
                  <a:lnTo>
                    <a:pt x="220" y="289"/>
                  </a:lnTo>
                  <a:lnTo>
                    <a:pt x="222" y="289"/>
                  </a:lnTo>
                  <a:lnTo>
                    <a:pt x="222" y="293"/>
                  </a:lnTo>
                  <a:lnTo>
                    <a:pt x="222" y="295"/>
                  </a:lnTo>
                  <a:lnTo>
                    <a:pt x="224" y="295"/>
                  </a:lnTo>
                  <a:lnTo>
                    <a:pt x="224" y="293"/>
                  </a:lnTo>
                  <a:lnTo>
                    <a:pt x="227" y="291"/>
                  </a:lnTo>
                  <a:lnTo>
                    <a:pt x="229" y="289"/>
                  </a:lnTo>
                  <a:lnTo>
                    <a:pt x="229" y="291"/>
                  </a:lnTo>
                  <a:lnTo>
                    <a:pt x="227" y="295"/>
                  </a:lnTo>
                  <a:lnTo>
                    <a:pt x="227" y="298"/>
                  </a:lnTo>
                  <a:lnTo>
                    <a:pt x="222" y="298"/>
                  </a:lnTo>
                  <a:lnTo>
                    <a:pt x="222" y="305"/>
                  </a:lnTo>
                  <a:lnTo>
                    <a:pt x="222" y="307"/>
                  </a:lnTo>
                  <a:lnTo>
                    <a:pt x="224" y="307"/>
                  </a:lnTo>
                  <a:lnTo>
                    <a:pt x="224" y="312"/>
                  </a:lnTo>
                  <a:lnTo>
                    <a:pt x="222" y="314"/>
                  </a:lnTo>
                  <a:lnTo>
                    <a:pt x="222" y="319"/>
                  </a:lnTo>
                  <a:lnTo>
                    <a:pt x="222" y="319"/>
                  </a:lnTo>
                  <a:lnTo>
                    <a:pt x="222" y="321"/>
                  </a:lnTo>
                  <a:lnTo>
                    <a:pt x="222" y="328"/>
                  </a:lnTo>
                  <a:lnTo>
                    <a:pt x="220" y="330"/>
                  </a:lnTo>
                  <a:lnTo>
                    <a:pt x="222" y="335"/>
                  </a:lnTo>
                  <a:lnTo>
                    <a:pt x="222" y="337"/>
                  </a:lnTo>
                  <a:lnTo>
                    <a:pt x="215" y="339"/>
                  </a:lnTo>
                  <a:lnTo>
                    <a:pt x="208" y="337"/>
                  </a:lnTo>
                  <a:lnTo>
                    <a:pt x="206" y="339"/>
                  </a:lnTo>
                  <a:lnTo>
                    <a:pt x="206" y="342"/>
                  </a:lnTo>
                  <a:lnTo>
                    <a:pt x="199" y="349"/>
                  </a:lnTo>
                  <a:lnTo>
                    <a:pt x="199" y="351"/>
                  </a:lnTo>
                  <a:lnTo>
                    <a:pt x="204" y="353"/>
                  </a:lnTo>
                  <a:lnTo>
                    <a:pt x="201" y="353"/>
                  </a:lnTo>
                  <a:lnTo>
                    <a:pt x="199" y="355"/>
                  </a:lnTo>
                  <a:lnTo>
                    <a:pt x="197" y="353"/>
                  </a:lnTo>
                  <a:lnTo>
                    <a:pt x="195" y="353"/>
                  </a:lnTo>
                  <a:lnTo>
                    <a:pt x="190" y="358"/>
                  </a:lnTo>
                  <a:lnTo>
                    <a:pt x="188" y="360"/>
                  </a:lnTo>
                  <a:lnTo>
                    <a:pt x="181" y="365"/>
                  </a:lnTo>
                  <a:lnTo>
                    <a:pt x="174" y="369"/>
                  </a:lnTo>
                  <a:lnTo>
                    <a:pt x="172" y="369"/>
                  </a:lnTo>
                  <a:lnTo>
                    <a:pt x="172" y="372"/>
                  </a:lnTo>
                  <a:lnTo>
                    <a:pt x="169" y="376"/>
                  </a:lnTo>
                  <a:lnTo>
                    <a:pt x="172" y="379"/>
                  </a:lnTo>
                  <a:lnTo>
                    <a:pt x="172" y="383"/>
                  </a:lnTo>
                  <a:lnTo>
                    <a:pt x="176" y="388"/>
                  </a:lnTo>
                  <a:lnTo>
                    <a:pt x="176" y="397"/>
                  </a:lnTo>
                  <a:lnTo>
                    <a:pt x="174" y="399"/>
                  </a:lnTo>
                  <a:lnTo>
                    <a:pt x="174" y="399"/>
                  </a:lnTo>
                  <a:lnTo>
                    <a:pt x="172" y="399"/>
                  </a:lnTo>
                  <a:lnTo>
                    <a:pt x="169" y="404"/>
                  </a:lnTo>
                  <a:lnTo>
                    <a:pt x="169" y="402"/>
                  </a:lnTo>
                  <a:lnTo>
                    <a:pt x="169" y="395"/>
                  </a:lnTo>
                  <a:lnTo>
                    <a:pt x="167" y="392"/>
                  </a:lnTo>
                  <a:lnTo>
                    <a:pt x="162" y="395"/>
                  </a:lnTo>
                  <a:lnTo>
                    <a:pt x="162" y="399"/>
                  </a:lnTo>
                  <a:lnTo>
                    <a:pt x="158" y="402"/>
                  </a:lnTo>
                  <a:lnTo>
                    <a:pt x="156" y="402"/>
                  </a:lnTo>
                  <a:lnTo>
                    <a:pt x="156" y="399"/>
                  </a:lnTo>
                  <a:lnTo>
                    <a:pt x="156" y="397"/>
                  </a:lnTo>
                  <a:lnTo>
                    <a:pt x="151" y="397"/>
                  </a:lnTo>
                  <a:lnTo>
                    <a:pt x="149" y="402"/>
                  </a:lnTo>
                  <a:lnTo>
                    <a:pt x="146" y="404"/>
                  </a:lnTo>
                  <a:lnTo>
                    <a:pt x="142" y="404"/>
                  </a:lnTo>
                  <a:lnTo>
                    <a:pt x="140" y="404"/>
                  </a:lnTo>
                  <a:lnTo>
                    <a:pt x="137" y="402"/>
                  </a:lnTo>
                  <a:lnTo>
                    <a:pt x="135" y="402"/>
                  </a:lnTo>
                  <a:lnTo>
                    <a:pt x="133" y="404"/>
                  </a:lnTo>
                  <a:lnTo>
                    <a:pt x="128" y="402"/>
                  </a:lnTo>
                  <a:lnTo>
                    <a:pt x="126" y="402"/>
                  </a:lnTo>
                  <a:lnTo>
                    <a:pt x="124" y="397"/>
                  </a:lnTo>
                  <a:lnTo>
                    <a:pt x="119" y="395"/>
                  </a:lnTo>
                  <a:lnTo>
                    <a:pt x="114" y="392"/>
                  </a:lnTo>
                  <a:lnTo>
                    <a:pt x="110" y="388"/>
                  </a:lnTo>
                  <a:lnTo>
                    <a:pt x="110" y="388"/>
                  </a:lnTo>
                  <a:lnTo>
                    <a:pt x="110" y="390"/>
                  </a:lnTo>
                  <a:lnTo>
                    <a:pt x="110" y="392"/>
                  </a:lnTo>
                  <a:lnTo>
                    <a:pt x="107" y="392"/>
                  </a:lnTo>
                  <a:lnTo>
                    <a:pt x="105" y="392"/>
                  </a:lnTo>
                  <a:lnTo>
                    <a:pt x="105" y="395"/>
                  </a:lnTo>
                  <a:lnTo>
                    <a:pt x="107" y="397"/>
                  </a:lnTo>
                  <a:lnTo>
                    <a:pt x="107" y="402"/>
                  </a:lnTo>
                  <a:lnTo>
                    <a:pt x="105" y="402"/>
                  </a:lnTo>
                  <a:lnTo>
                    <a:pt x="101" y="402"/>
                  </a:lnTo>
                  <a:lnTo>
                    <a:pt x="98" y="404"/>
                  </a:lnTo>
                  <a:lnTo>
                    <a:pt x="96" y="404"/>
                  </a:lnTo>
                  <a:lnTo>
                    <a:pt x="91" y="409"/>
                  </a:lnTo>
                  <a:lnTo>
                    <a:pt x="91" y="411"/>
                  </a:lnTo>
                  <a:lnTo>
                    <a:pt x="89" y="413"/>
                  </a:lnTo>
                  <a:lnTo>
                    <a:pt x="87" y="418"/>
                  </a:lnTo>
                  <a:lnTo>
                    <a:pt x="89" y="427"/>
                  </a:lnTo>
                  <a:lnTo>
                    <a:pt x="94" y="429"/>
                  </a:lnTo>
                  <a:lnTo>
                    <a:pt x="96" y="427"/>
                  </a:lnTo>
                  <a:lnTo>
                    <a:pt x="101" y="434"/>
                  </a:lnTo>
                  <a:lnTo>
                    <a:pt x="98" y="436"/>
                  </a:lnTo>
                  <a:lnTo>
                    <a:pt x="105" y="436"/>
                  </a:lnTo>
                  <a:lnTo>
                    <a:pt x="107" y="436"/>
                  </a:lnTo>
                  <a:lnTo>
                    <a:pt x="110" y="436"/>
                  </a:lnTo>
                  <a:lnTo>
                    <a:pt x="114" y="436"/>
                  </a:lnTo>
                  <a:lnTo>
                    <a:pt x="117" y="434"/>
                  </a:lnTo>
                  <a:lnTo>
                    <a:pt x="119" y="434"/>
                  </a:lnTo>
                  <a:lnTo>
                    <a:pt x="121" y="432"/>
                  </a:lnTo>
                  <a:lnTo>
                    <a:pt x="126" y="434"/>
                  </a:lnTo>
                  <a:lnTo>
                    <a:pt x="128" y="432"/>
                  </a:lnTo>
                  <a:lnTo>
                    <a:pt x="128" y="427"/>
                  </a:lnTo>
                  <a:lnTo>
                    <a:pt x="128" y="425"/>
                  </a:lnTo>
                  <a:lnTo>
                    <a:pt x="130" y="425"/>
                  </a:lnTo>
                  <a:lnTo>
                    <a:pt x="135" y="432"/>
                  </a:lnTo>
                  <a:lnTo>
                    <a:pt x="137" y="432"/>
                  </a:lnTo>
                  <a:lnTo>
                    <a:pt x="140" y="434"/>
                  </a:lnTo>
                  <a:lnTo>
                    <a:pt x="144" y="436"/>
                  </a:lnTo>
                  <a:lnTo>
                    <a:pt x="146" y="434"/>
                  </a:lnTo>
                  <a:lnTo>
                    <a:pt x="149" y="429"/>
                  </a:lnTo>
                  <a:lnTo>
                    <a:pt x="149" y="429"/>
                  </a:lnTo>
                  <a:lnTo>
                    <a:pt x="153" y="427"/>
                  </a:lnTo>
                  <a:lnTo>
                    <a:pt x="156" y="425"/>
                  </a:lnTo>
                  <a:lnTo>
                    <a:pt x="156" y="427"/>
                  </a:lnTo>
                  <a:lnTo>
                    <a:pt x="156" y="432"/>
                  </a:lnTo>
                  <a:lnTo>
                    <a:pt x="153" y="436"/>
                  </a:lnTo>
                  <a:lnTo>
                    <a:pt x="153" y="439"/>
                  </a:lnTo>
                  <a:lnTo>
                    <a:pt x="156" y="436"/>
                  </a:lnTo>
                  <a:lnTo>
                    <a:pt x="158" y="432"/>
                  </a:lnTo>
                  <a:lnTo>
                    <a:pt x="160" y="432"/>
                  </a:lnTo>
                  <a:lnTo>
                    <a:pt x="162" y="429"/>
                  </a:lnTo>
                  <a:lnTo>
                    <a:pt x="165" y="432"/>
                  </a:lnTo>
                  <a:lnTo>
                    <a:pt x="162" y="436"/>
                  </a:lnTo>
                  <a:lnTo>
                    <a:pt x="165" y="439"/>
                  </a:lnTo>
                  <a:lnTo>
                    <a:pt x="165" y="436"/>
                  </a:lnTo>
                  <a:lnTo>
                    <a:pt x="172" y="429"/>
                  </a:lnTo>
                  <a:lnTo>
                    <a:pt x="172" y="432"/>
                  </a:lnTo>
                  <a:lnTo>
                    <a:pt x="167" y="436"/>
                  </a:lnTo>
                  <a:lnTo>
                    <a:pt x="167" y="439"/>
                  </a:lnTo>
                  <a:lnTo>
                    <a:pt x="172" y="441"/>
                  </a:lnTo>
                  <a:lnTo>
                    <a:pt x="172" y="446"/>
                  </a:lnTo>
                  <a:lnTo>
                    <a:pt x="172" y="450"/>
                  </a:lnTo>
                  <a:lnTo>
                    <a:pt x="174" y="452"/>
                  </a:lnTo>
                  <a:lnTo>
                    <a:pt x="176" y="452"/>
                  </a:lnTo>
                  <a:lnTo>
                    <a:pt x="176" y="457"/>
                  </a:lnTo>
                  <a:lnTo>
                    <a:pt x="178" y="459"/>
                  </a:lnTo>
                  <a:lnTo>
                    <a:pt x="181" y="455"/>
                  </a:lnTo>
                  <a:lnTo>
                    <a:pt x="181" y="459"/>
                  </a:lnTo>
                  <a:lnTo>
                    <a:pt x="176" y="464"/>
                  </a:lnTo>
                  <a:lnTo>
                    <a:pt x="181" y="466"/>
                  </a:lnTo>
                  <a:lnTo>
                    <a:pt x="181" y="464"/>
                  </a:lnTo>
                  <a:lnTo>
                    <a:pt x="183" y="459"/>
                  </a:lnTo>
                  <a:lnTo>
                    <a:pt x="185" y="459"/>
                  </a:lnTo>
                  <a:lnTo>
                    <a:pt x="185" y="462"/>
                  </a:lnTo>
                  <a:lnTo>
                    <a:pt x="185" y="464"/>
                  </a:lnTo>
                  <a:lnTo>
                    <a:pt x="188" y="469"/>
                  </a:lnTo>
                  <a:lnTo>
                    <a:pt x="195" y="469"/>
                  </a:lnTo>
                  <a:lnTo>
                    <a:pt x="192" y="471"/>
                  </a:lnTo>
                  <a:lnTo>
                    <a:pt x="185" y="476"/>
                  </a:lnTo>
                  <a:lnTo>
                    <a:pt x="181" y="476"/>
                  </a:lnTo>
                  <a:lnTo>
                    <a:pt x="178" y="478"/>
                  </a:lnTo>
                  <a:lnTo>
                    <a:pt x="183" y="478"/>
                  </a:lnTo>
                  <a:lnTo>
                    <a:pt x="183" y="482"/>
                  </a:lnTo>
                  <a:lnTo>
                    <a:pt x="185" y="487"/>
                  </a:lnTo>
                  <a:lnTo>
                    <a:pt x="188" y="489"/>
                  </a:lnTo>
                  <a:lnTo>
                    <a:pt x="190" y="489"/>
                  </a:lnTo>
                  <a:lnTo>
                    <a:pt x="190" y="492"/>
                  </a:lnTo>
                  <a:lnTo>
                    <a:pt x="195" y="496"/>
                  </a:lnTo>
                  <a:lnTo>
                    <a:pt x="197" y="496"/>
                  </a:lnTo>
                  <a:lnTo>
                    <a:pt x="199" y="496"/>
                  </a:lnTo>
                  <a:lnTo>
                    <a:pt x="204" y="501"/>
                  </a:lnTo>
                  <a:lnTo>
                    <a:pt x="208" y="501"/>
                  </a:lnTo>
                  <a:lnTo>
                    <a:pt x="208" y="503"/>
                  </a:lnTo>
                  <a:lnTo>
                    <a:pt x="211" y="506"/>
                  </a:lnTo>
                  <a:lnTo>
                    <a:pt x="211" y="503"/>
                  </a:lnTo>
                  <a:lnTo>
                    <a:pt x="213" y="503"/>
                  </a:lnTo>
                  <a:lnTo>
                    <a:pt x="215" y="503"/>
                  </a:lnTo>
                  <a:lnTo>
                    <a:pt x="213" y="506"/>
                  </a:lnTo>
                  <a:lnTo>
                    <a:pt x="213" y="506"/>
                  </a:lnTo>
                  <a:lnTo>
                    <a:pt x="213" y="510"/>
                  </a:lnTo>
                  <a:lnTo>
                    <a:pt x="215" y="512"/>
                  </a:lnTo>
                  <a:lnTo>
                    <a:pt x="217" y="512"/>
                  </a:lnTo>
                  <a:lnTo>
                    <a:pt x="217" y="515"/>
                  </a:lnTo>
                  <a:lnTo>
                    <a:pt x="222" y="519"/>
                  </a:lnTo>
                  <a:lnTo>
                    <a:pt x="224" y="519"/>
                  </a:lnTo>
                  <a:lnTo>
                    <a:pt x="227" y="522"/>
                  </a:lnTo>
                  <a:lnTo>
                    <a:pt x="229" y="524"/>
                  </a:lnTo>
                  <a:lnTo>
                    <a:pt x="233" y="526"/>
                  </a:lnTo>
                  <a:lnTo>
                    <a:pt x="236" y="524"/>
                  </a:lnTo>
                  <a:lnTo>
                    <a:pt x="238" y="526"/>
                  </a:lnTo>
                  <a:lnTo>
                    <a:pt x="240" y="526"/>
                  </a:lnTo>
                  <a:lnTo>
                    <a:pt x="243" y="526"/>
                  </a:lnTo>
                  <a:lnTo>
                    <a:pt x="245" y="529"/>
                  </a:lnTo>
                  <a:lnTo>
                    <a:pt x="249" y="533"/>
                  </a:lnTo>
                  <a:lnTo>
                    <a:pt x="252" y="536"/>
                  </a:lnTo>
                  <a:lnTo>
                    <a:pt x="254" y="536"/>
                  </a:lnTo>
                  <a:lnTo>
                    <a:pt x="261" y="538"/>
                  </a:lnTo>
                  <a:lnTo>
                    <a:pt x="266" y="540"/>
                  </a:lnTo>
                  <a:lnTo>
                    <a:pt x="268" y="540"/>
                  </a:lnTo>
                  <a:lnTo>
                    <a:pt x="270" y="540"/>
                  </a:lnTo>
                  <a:lnTo>
                    <a:pt x="270" y="538"/>
                  </a:lnTo>
                  <a:lnTo>
                    <a:pt x="268" y="536"/>
                  </a:lnTo>
                  <a:lnTo>
                    <a:pt x="266" y="533"/>
                  </a:lnTo>
                  <a:lnTo>
                    <a:pt x="268" y="531"/>
                  </a:lnTo>
                  <a:lnTo>
                    <a:pt x="270" y="531"/>
                  </a:lnTo>
                  <a:lnTo>
                    <a:pt x="270" y="529"/>
                  </a:lnTo>
                  <a:lnTo>
                    <a:pt x="270" y="526"/>
                  </a:lnTo>
                  <a:lnTo>
                    <a:pt x="268" y="529"/>
                  </a:lnTo>
                  <a:lnTo>
                    <a:pt x="268" y="526"/>
                  </a:lnTo>
                  <a:lnTo>
                    <a:pt x="268" y="522"/>
                  </a:lnTo>
                  <a:lnTo>
                    <a:pt x="268" y="522"/>
                  </a:lnTo>
                  <a:lnTo>
                    <a:pt x="263" y="524"/>
                  </a:lnTo>
                  <a:lnTo>
                    <a:pt x="263" y="522"/>
                  </a:lnTo>
                  <a:lnTo>
                    <a:pt x="263" y="519"/>
                  </a:lnTo>
                  <a:lnTo>
                    <a:pt x="261" y="519"/>
                  </a:lnTo>
                  <a:lnTo>
                    <a:pt x="263" y="517"/>
                  </a:lnTo>
                  <a:lnTo>
                    <a:pt x="263" y="512"/>
                  </a:lnTo>
                  <a:lnTo>
                    <a:pt x="261" y="510"/>
                  </a:lnTo>
                  <a:lnTo>
                    <a:pt x="256" y="510"/>
                  </a:lnTo>
                  <a:lnTo>
                    <a:pt x="259" y="508"/>
                  </a:lnTo>
                  <a:lnTo>
                    <a:pt x="256" y="503"/>
                  </a:lnTo>
                  <a:lnTo>
                    <a:pt x="254" y="501"/>
                  </a:lnTo>
                  <a:lnTo>
                    <a:pt x="252" y="501"/>
                  </a:lnTo>
                  <a:lnTo>
                    <a:pt x="254" y="499"/>
                  </a:lnTo>
                  <a:lnTo>
                    <a:pt x="249" y="499"/>
                  </a:lnTo>
                  <a:lnTo>
                    <a:pt x="249" y="499"/>
                  </a:lnTo>
                  <a:lnTo>
                    <a:pt x="249" y="496"/>
                  </a:lnTo>
                  <a:lnTo>
                    <a:pt x="247" y="492"/>
                  </a:lnTo>
                  <a:lnTo>
                    <a:pt x="243" y="492"/>
                  </a:lnTo>
                  <a:lnTo>
                    <a:pt x="240" y="492"/>
                  </a:lnTo>
                  <a:lnTo>
                    <a:pt x="240" y="487"/>
                  </a:lnTo>
                  <a:lnTo>
                    <a:pt x="240" y="485"/>
                  </a:lnTo>
                  <a:lnTo>
                    <a:pt x="240" y="482"/>
                  </a:lnTo>
                  <a:lnTo>
                    <a:pt x="233" y="478"/>
                  </a:lnTo>
                  <a:lnTo>
                    <a:pt x="233" y="473"/>
                  </a:lnTo>
                  <a:lnTo>
                    <a:pt x="233" y="469"/>
                  </a:lnTo>
                  <a:lnTo>
                    <a:pt x="236" y="471"/>
                  </a:lnTo>
                  <a:lnTo>
                    <a:pt x="238" y="469"/>
                  </a:lnTo>
                  <a:lnTo>
                    <a:pt x="243" y="469"/>
                  </a:lnTo>
                  <a:lnTo>
                    <a:pt x="243" y="473"/>
                  </a:lnTo>
                  <a:lnTo>
                    <a:pt x="245" y="478"/>
                  </a:lnTo>
                  <a:lnTo>
                    <a:pt x="249" y="480"/>
                  </a:lnTo>
                  <a:lnTo>
                    <a:pt x="252" y="482"/>
                  </a:lnTo>
                  <a:lnTo>
                    <a:pt x="252" y="485"/>
                  </a:lnTo>
                  <a:lnTo>
                    <a:pt x="254" y="487"/>
                  </a:lnTo>
                  <a:lnTo>
                    <a:pt x="254" y="482"/>
                  </a:lnTo>
                  <a:lnTo>
                    <a:pt x="252" y="478"/>
                  </a:lnTo>
                  <a:lnTo>
                    <a:pt x="252" y="476"/>
                  </a:lnTo>
                  <a:lnTo>
                    <a:pt x="254" y="476"/>
                  </a:lnTo>
                  <a:lnTo>
                    <a:pt x="256" y="478"/>
                  </a:lnTo>
                  <a:lnTo>
                    <a:pt x="256" y="480"/>
                  </a:lnTo>
                  <a:lnTo>
                    <a:pt x="256" y="482"/>
                  </a:lnTo>
                  <a:lnTo>
                    <a:pt x="259" y="487"/>
                  </a:lnTo>
                  <a:lnTo>
                    <a:pt x="261" y="489"/>
                  </a:lnTo>
                  <a:lnTo>
                    <a:pt x="261" y="492"/>
                  </a:lnTo>
                  <a:lnTo>
                    <a:pt x="266" y="494"/>
                  </a:lnTo>
                  <a:lnTo>
                    <a:pt x="268" y="501"/>
                  </a:lnTo>
                  <a:lnTo>
                    <a:pt x="270" y="499"/>
                  </a:lnTo>
                  <a:lnTo>
                    <a:pt x="268" y="494"/>
                  </a:lnTo>
                  <a:lnTo>
                    <a:pt x="268" y="487"/>
                  </a:lnTo>
                  <a:lnTo>
                    <a:pt x="270" y="485"/>
                  </a:lnTo>
                  <a:lnTo>
                    <a:pt x="270" y="487"/>
                  </a:lnTo>
                  <a:lnTo>
                    <a:pt x="272" y="494"/>
                  </a:lnTo>
                  <a:lnTo>
                    <a:pt x="270" y="496"/>
                  </a:lnTo>
                  <a:lnTo>
                    <a:pt x="272" y="499"/>
                  </a:lnTo>
                  <a:lnTo>
                    <a:pt x="272" y="501"/>
                  </a:lnTo>
                  <a:lnTo>
                    <a:pt x="275" y="501"/>
                  </a:lnTo>
                  <a:lnTo>
                    <a:pt x="277" y="499"/>
                  </a:lnTo>
                  <a:lnTo>
                    <a:pt x="275" y="499"/>
                  </a:lnTo>
                  <a:lnTo>
                    <a:pt x="275" y="496"/>
                  </a:lnTo>
                  <a:lnTo>
                    <a:pt x="277" y="496"/>
                  </a:lnTo>
                  <a:lnTo>
                    <a:pt x="279" y="501"/>
                  </a:lnTo>
                  <a:lnTo>
                    <a:pt x="279" y="503"/>
                  </a:lnTo>
                  <a:lnTo>
                    <a:pt x="279" y="503"/>
                  </a:lnTo>
                  <a:lnTo>
                    <a:pt x="279" y="501"/>
                  </a:lnTo>
                  <a:lnTo>
                    <a:pt x="282" y="501"/>
                  </a:lnTo>
                  <a:lnTo>
                    <a:pt x="282" y="506"/>
                  </a:lnTo>
                  <a:lnTo>
                    <a:pt x="284" y="508"/>
                  </a:lnTo>
                  <a:lnTo>
                    <a:pt x="286" y="508"/>
                  </a:lnTo>
                  <a:lnTo>
                    <a:pt x="288" y="506"/>
                  </a:lnTo>
                  <a:lnTo>
                    <a:pt x="288" y="510"/>
                  </a:lnTo>
                  <a:lnTo>
                    <a:pt x="286" y="512"/>
                  </a:lnTo>
                  <a:lnTo>
                    <a:pt x="288" y="517"/>
                  </a:lnTo>
                  <a:lnTo>
                    <a:pt x="291" y="519"/>
                  </a:lnTo>
                  <a:lnTo>
                    <a:pt x="295" y="522"/>
                  </a:lnTo>
                  <a:lnTo>
                    <a:pt x="295" y="517"/>
                  </a:lnTo>
                  <a:lnTo>
                    <a:pt x="293" y="517"/>
                  </a:lnTo>
                  <a:lnTo>
                    <a:pt x="293" y="512"/>
                  </a:lnTo>
                  <a:lnTo>
                    <a:pt x="291" y="506"/>
                  </a:lnTo>
                  <a:lnTo>
                    <a:pt x="295" y="506"/>
                  </a:lnTo>
                  <a:lnTo>
                    <a:pt x="295" y="508"/>
                  </a:lnTo>
                  <a:lnTo>
                    <a:pt x="300" y="508"/>
                  </a:lnTo>
                  <a:lnTo>
                    <a:pt x="300" y="508"/>
                  </a:lnTo>
                  <a:lnTo>
                    <a:pt x="300" y="503"/>
                  </a:lnTo>
                  <a:lnTo>
                    <a:pt x="300" y="501"/>
                  </a:lnTo>
                  <a:lnTo>
                    <a:pt x="300" y="494"/>
                  </a:lnTo>
                  <a:lnTo>
                    <a:pt x="298" y="487"/>
                  </a:lnTo>
                  <a:lnTo>
                    <a:pt x="300" y="480"/>
                  </a:lnTo>
                  <a:lnTo>
                    <a:pt x="300" y="476"/>
                  </a:lnTo>
                  <a:lnTo>
                    <a:pt x="300" y="482"/>
                  </a:lnTo>
                  <a:lnTo>
                    <a:pt x="300" y="485"/>
                  </a:lnTo>
                  <a:lnTo>
                    <a:pt x="302" y="489"/>
                  </a:lnTo>
                  <a:lnTo>
                    <a:pt x="307" y="496"/>
                  </a:lnTo>
                  <a:lnTo>
                    <a:pt x="307" y="494"/>
                  </a:lnTo>
                  <a:lnTo>
                    <a:pt x="307" y="489"/>
                  </a:lnTo>
                  <a:lnTo>
                    <a:pt x="309" y="487"/>
                  </a:lnTo>
                  <a:lnTo>
                    <a:pt x="309" y="480"/>
                  </a:lnTo>
                  <a:lnTo>
                    <a:pt x="311" y="480"/>
                  </a:lnTo>
                  <a:lnTo>
                    <a:pt x="309" y="478"/>
                  </a:lnTo>
                  <a:lnTo>
                    <a:pt x="307" y="471"/>
                  </a:lnTo>
                  <a:lnTo>
                    <a:pt x="304" y="466"/>
                  </a:lnTo>
                  <a:lnTo>
                    <a:pt x="302" y="466"/>
                  </a:lnTo>
                  <a:lnTo>
                    <a:pt x="304" y="464"/>
                  </a:lnTo>
                  <a:lnTo>
                    <a:pt x="302" y="459"/>
                  </a:lnTo>
                  <a:lnTo>
                    <a:pt x="300" y="455"/>
                  </a:lnTo>
                  <a:lnTo>
                    <a:pt x="304" y="455"/>
                  </a:lnTo>
                  <a:lnTo>
                    <a:pt x="304" y="455"/>
                  </a:lnTo>
                  <a:lnTo>
                    <a:pt x="307" y="452"/>
                  </a:lnTo>
                  <a:lnTo>
                    <a:pt x="307" y="450"/>
                  </a:lnTo>
                  <a:lnTo>
                    <a:pt x="304" y="450"/>
                  </a:lnTo>
                  <a:lnTo>
                    <a:pt x="300" y="452"/>
                  </a:lnTo>
                  <a:lnTo>
                    <a:pt x="298" y="450"/>
                  </a:lnTo>
                  <a:lnTo>
                    <a:pt x="298" y="448"/>
                  </a:lnTo>
                  <a:lnTo>
                    <a:pt x="298" y="446"/>
                  </a:lnTo>
                  <a:lnTo>
                    <a:pt x="300" y="443"/>
                  </a:lnTo>
                  <a:lnTo>
                    <a:pt x="302" y="441"/>
                  </a:lnTo>
                  <a:lnTo>
                    <a:pt x="300" y="436"/>
                  </a:lnTo>
                  <a:lnTo>
                    <a:pt x="298" y="436"/>
                  </a:lnTo>
                  <a:lnTo>
                    <a:pt x="298" y="439"/>
                  </a:lnTo>
                  <a:lnTo>
                    <a:pt x="295" y="441"/>
                  </a:lnTo>
                  <a:lnTo>
                    <a:pt x="295" y="439"/>
                  </a:lnTo>
                  <a:lnTo>
                    <a:pt x="295" y="441"/>
                  </a:lnTo>
                  <a:lnTo>
                    <a:pt x="288" y="441"/>
                  </a:lnTo>
                  <a:lnTo>
                    <a:pt x="288" y="439"/>
                  </a:lnTo>
                  <a:lnTo>
                    <a:pt x="293" y="439"/>
                  </a:lnTo>
                  <a:lnTo>
                    <a:pt x="293" y="436"/>
                  </a:lnTo>
                  <a:lnTo>
                    <a:pt x="291" y="434"/>
                  </a:lnTo>
                  <a:lnTo>
                    <a:pt x="291" y="429"/>
                  </a:lnTo>
                  <a:lnTo>
                    <a:pt x="288" y="427"/>
                  </a:lnTo>
                  <a:lnTo>
                    <a:pt x="286" y="429"/>
                  </a:lnTo>
                  <a:lnTo>
                    <a:pt x="286" y="434"/>
                  </a:lnTo>
                  <a:lnTo>
                    <a:pt x="286" y="436"/>
                  </a:lnTo>
                  <a:lnTo>
                    <a:pt x="284" y="434"/>
                  </a:lnTo>
                  <a:lnTo>
                    <a:pt x="284" y="429"/>
                  </a:lnTo>
                  <a:lnTo>
                    <a:pt x="284" y="427"/>
                  </a:lnTo>
                  <a:lnTo>
                    <a:pt x="282" y="427"/>
                  </a:lnTo>
                  <a:lnTo>
                    <a:pt x="282" y="422"/>
                  </a:lnTo>
                  <a:lnTo>
                    <a:pt x="282" y="422"/>
                  </a:lnTo>
                  <a:lnTo>
                    <a:pt x="279" y="422"/>
                  </a:lnTo>
                  <a:lnTo>
                    <a:pt x="282" y="422"/>
                  </a:lnTo>
                  <a:lnTo>
                    <a:pt x="279" y="420"/>
                  </a:lnTo>
                  <a:lnTo>
                    <a:pt x="277" y="418"/>
                  </a:lnTo>
                  <a:lnTo>
                    <a:pt x="279" y="418"/>
                  </a:lnTo>
                  <a:lnTo>
                    <a:pt x="282" y="416"/>
                  </a:lnTo>
                  <a:lnTo>
                    <a:pt x="284" y="416"/>
                  </a:lnTo>
                  <a:lnTo>
                    <a:pt x="282" y="413"/>
                  </a:lnTo>
                  <a:lnTo>
                    <a:pt x="279" y="413"/>
                  </a:lnTo>
                  <a:lnTo>
                    <a:pt x="277" y="411"/>
                  </a:lnTo>
                  <a:lnTo>
                    <a:pt x="279" y="409"/>
                  </a:lnTo>
                  <a:lnTo>
                    <a:pt x="284" y="406"/>
                  </a:lnTo>
                  <a:lnTo>
                    <a:pt x="284" y="406"/>
                  </a:lnTo>
                  <a:lnTo>
                    <a:pt x="282" y="404"/>
                  </a:lnTo>
                  <a:lnTo>
                    <a:pt x="275" y="404"/>
                  </a:lnTo>
                  <a:lnTo>
                    <a:pt x="275" y="406"/>
                  </a:lnTo>
                  <a:lnTo>
                    <a:pt x="272" y="409"/>
                  </a:lnTo>
                  <a:lnTo>
                    <a:pt x="266" y="409"/>
                  </a:lnTo>
                  <a:lnTo>
                    <a:pt x="268" y="406"/>
                  </a:lnTo>
                  <a:lnTo>
                    <a:pt x="275" y="402"/>
                  </a:lnTo>
                  <a:lnTo>
                    <a:pt x="277" y="399"/>
                  </a:lnTo>
                  <a:lnTo>
                    <a:pt x="277" y="397"/>
                  </a:lnTo>
                  <a:lnTo>
                    <a:pt x="272" y="397"/>
                  </a:lnTo>
                  <a:lnTo>
                    <a:pt x="270" y="397"/>
                  </a:lnTo>
                  <a:lnTo>
                    <a:pt x="272" y="395"/>
                  </a:lnTo>
                  <a:lnTo>
                    <a:pt x="272" y="392"/>
                  </a:lnTo>
                  <a:lnTo>
                    <a:pt x="270" y="392"/>
                  </a:lnTo>
                  <a:lnTo>
                    <a:pt x="270" y="390"/>
                  </a:lnTo>
                  <a:lnTo>
                    <a:pt x="270" y="388"/>
                  </a:lnTo>
                  <a:lnTo>
                    <a:pt x="272" y="383"/>
                  </a:lnTo>
                  <a:lnTo>
                    <a:pt x="268" y="383"/>
                  </a:lnTo>
                  <a:lnTo>
                    <a:pt x="263" y="381"/>
                  </a:lnTo>
                  <a:lnTo>
                    <a:pt x="259" y="381"/>
                  </a:lnTo>
                  <a:lnTo>
                    <a:pt x="256" y="379"/>
                  </a:lnTo>
                  <a:lnTo>
                    <a:pt x="261" y="379"/>
                  </a:lnTo>
                  <a:lnTo>
                    <a:pt x="266" y="379"/>
                  </a:lnTo>
                  <a:lnTo>
                    <a:pt x="268" y="376"/>
                  </a:lnTo>
                  <a:lnTo>
                    <a:pt x="268" y="379"/>
                  </a:lnTo>
                  <a:lnTo>
                    <a:pt x="270" y="381"/>
                  </a:lnTo>
                  <a:lnTo>
                    <a:pt x="272" y="381"/>
                  </a:lnTo>
                  <a:lnTo>
                    <a:pt x="277" y="383"/>
                  </a:lnTo>
                  <a:lnTo>
                    <a:pt x="277" y="386"/>
                  </a:lnTo>
                  <a:lnTo>
                    <a:pt x="275" y="388"/>
                  </a:lnTo>
                  <a:lnTo>
                    <a:pt x="275" y="390"/>
                  </a:lnTo>
                  <a:lnTo>
                    <a:pt x="279" y="395"/>
                  </a:lnTo>
                  <a:lnTo>
                    <a:pt x="282" y="395"/>
                  </a:lnTo>
                  <a:lnTo>
                    <a:pt x="282" y="392"/>
                  </a:lnTo>
                  <a:lnTo>
                    <a:pt x="284" y="395"/>
                  </a:lnTo>
                  <a:lnTo>
                    <a:pt x="288" y="395"/>
                  </a:lnTo>
                  <a:lnTo>
                    <a:pt x="291" y="392"/>
                  </a:lnTo>
                  <a:lnTo>
                    <a:pt x="291" y="392"/>
                  </a:lnTo>
                  <a:lnTo>
                    <a:pt x="288" y="390"/>
                  </a:lnTo>
                  <a:lnTo>
                    <a:pt x="288" y="388"/>
                  </a:lnTo>
                  <a:lnTo>
                    <a:pt x="288" y="386"/>
                  </a:lnTo>
                  <a:lnTo>
                    <a:pt x="286" y="383"/>
                  </a:lnTo>
                  <a:lnTo>
                    <a:pt x="284" y="381"/>
                  </a:lnTo>
                  <a:lnTo>
                    <a:pt x="284" y="379"/>
                  </a:lnTo>
                  <a:lnTo>
                    <a:pt x="284" y="376"/>
                  </a:lnTo>
                  <a:lnTo>
                    <a:pt x="282" y="374"/>
                  </a:lnTo>
                  <a:lnTo>
                    <a:pt x="282" y="374"/>
                  </a:lnTo>
                  <a:lnTo>
                    <a:pt x="284" y="374"/>
                  </a:lnTo>
                  <a:lnTo>
                    <a:pt x="286" y="379"/>
                  </a:lnTo>
                  <a:lnTo>
                    <a:pt x="286" y="381"/>
                  </a:lnTo>
                  <a:lnTo>
                    <a:pt x="291" y="381"/>
                  </a:lnTo>
                  <a:lnTo>
                    <a:pt x="288" y="379"/>
                  </a:lnTo>
                  <a:lnTo>
                    <a:pt x="291" y="379"/>
                  </a:lnTo>
                  <a:lnTo>
                    <a:pt x="293" y="379"/>
                  </a:lnTo>
                  <a:lnTo>
                    <a:pt x="293" y="374"/>
                  </a:lnTo>
                  <a:lnTo>
                    <a:pt x="291" y="372"/>
                  </a:lnTo>
                  <a:lnTo>
                    <a:pt x="286" y="369"/>
                  </a:lnTo>
                  <a:lnTo>
                    <a:pt x="291" y="369"/>
                  </a:lnTo>
                  <a:lnTo>
                    <a:pt x="291" y="372"/>
                  </a:lnTo>
                  <a:lnTo>
                    <a:pt x="293" y="372"/>
                  </a:lnTo>
                  <a:lnTo>
                    <a:pt x="298" y="372"/>
                  </a:lnTo>
                  <a:lnTo>
                    <a:pt x="295" y="369"/>
                  </a:lnTo>
                  <a:lnTo>
                    <a:pt x="295" y="367"/>
                  </a:lnTo>
                  <a:lnTo>
                    <a:pt x="298" y="367"/>
                  </a:lnTo>
                  <a:lnTo>
                    <a:pt x="298" y="369"/>
                  </a:lnTo>
                  <a:lnTo>
                    <a:pt x="300" y="369"/>
                  </a:lnTo>
                  <a:lnTo>
                    <a:pt x="300" y="372"/>
                  </a:lnTo>
                  <a:lnTo>
                    <a:pt x="300" y="372"/>
                  </a:lnTo>
                  <a:lnTo>
                    <a:pt x="298" y="376"/>
                  </a:lnTo>
                  <a:lnTo>
                    <a:pt x="300" y="376"/>
                  </a:lnTo>
                  <a:lnTo>
                    <a:pt x="300" y="376"/>
                  </a:lnTo>
                  <a:lnTo>
                    <a:pt x="302" y="379"/>
                  </a:lnTo>
                  <a:lnTo>
                    <a:pt x="302" y="381"/>
                  </a:lnTo>
                  <a:lnTo>
                    <a:pt x="300" y="381"/>
                  </a:lnTo>
                  <a:lnTo>
                    <a:pt x="300" y="383"/>
                  </a:lnTo>
                  <a:lnTo>
                    <a:pt x="302" y="383"/>
                  </a:lnTo>
                  <a:lnTo>
                    <a:pt x="304" y="383"/>
                  </a:lnTo>
                  <a:lnTo>
                    <a:pt x="304" y="386"/>
                  </a:lnTo>
                  <a:lnTo>
                    <a:pt x="304" y="388"/>
                  </a:lnTo>
                  <a:lnTo>
                    <a:pt x="304" y="388"/>
                  </a:lnTo>
                  <a:lnTo>
                    <a:pt x="307" y="390"/>
                  </a:lnTo>
                  <a:lnTo>
                    <a:pt x="309" y="388"/>
                  </a:lnTo>
                  <a:lnTo>
                    <a:pt x="316" y="383"/>
                  </a:lnTo>
                  <a:lnTo>
                    <a:pt x="321" y="379"/>
                  </a:lnTo>
                  <a:lnTo>
                    <a:pt x="321" y="381"/>
                  </a:lnTo>
                  <a:lnTo>
                    <a:pt x="318" y="383"/>
                  </a:lnTo>
                  <a:lnTo>
                    <a:pt x="318" y="386"/>
                  </a:lnTo>
                  <a:lnTo>
                    <a:pt x="314" y="388"/>
                  </a:lnTo>
                  <a:lnTo>
                    <a:pt x="309" y="392"/>
                  </a:lnTo>
                  <a:lnTo>
                    <a:pt x="307" y="395"/>
                  </a:lnTo>
                  <a:lnTo>
                    <a:pt x="311" y="397"/>
                  </a:lnTo>
                  <a:lnTo>
                    <a:pt x="314" y="395"/>
                  </a:lnTo>
                  <a:lnTo>
                    <a:pt x="318" y="392"/>
                  </a:lnTo>
                  <a:lnTo>
                    <a:pt x="323" y="392"/>
                  </a:lnTo>
                  <a:lnTo>
                    <a:pt x="327" y="390"/>
                  </a:lnTo>
                  <a:lnTo>
                    <a:pt x="327" y="386"/>
                  </a:lnTo>
                  <a:lnTo>
                    <a:pt x="330" y="386"/>
                  </a:lnTo>
                  <a:lnTo>
                    <a:pt x="334" y="383"/>
                  </a:lnTo>
                  <a:lnTo>
                    <a:pt x="337" y="383"/>
                  </a:lnTo>
                  <a:lnTo>
                    <a:pt x="337" y="383"/>
                  </a:lnTo>
                  <a:lnTo>
                    <a:pt x="334" y="386"/>
                  </a:lnTo>
                  <a:lnTo>
                    <a:pt x="332" y="388"/>
                  </a:lnTo>
                  <a:lnTo>
                    <a:pt x="330" y="390"/>
                  </a:lnTo>
                  <a:lnTo>
                    <a:pt x="327" y="392"/>
                  </a:lnTo>
                  <a:lnTo>
                    <a:pt x="325" y="395"/>
                  </a:lnTo>
                  <a:lnTo>
                    <a:pt x="321" y="397"/>
                  </a:lnTo>
                  <a:lnTo>
                    <a:pt x="318" y="397"/>
                  </a:lnTo>
                  <a:lnTo>
                    <a:pt x="316" y="402"/>
                  </a:lnTo>
                  <a:lnTo>
                    <a:pt x="314" y="404"/>
                  </a:lnTo>
                  <a:lnTo>
                    <a:pt x="316" y="404"/>
                  </a:lnTo>
                  <a:lnTo>
                    <a:pt x="318" y="402"/>
                  </a:lnTo>
                  <a:lnTo>
                    <a:pt x="321" y="402"/>
                  </a:lnTo>
                  <a:lnTo>
                    <a:pt x="323" y="404"/>
                  </a:lnTo>
                  <a:lnTo>
                    <a:pt x="321" y="404"/>
                  </a:lnTo>
                  <a:lnTo>
                    <a:pt x="318" y="406"/>
                  </a:lnTo>
                  <a:lnTo>
                    <a:pt x="316" y="406"/>
                  </a:lnTo>
                  <a:lnTo>
                    <a:pt x="316" y="409"/>
                  </a:lnTo>
                  <a:lnTo>
                    <a:pt x="318" y="409"/>
                  </a:lnTo>
                  <a:lnTo>
                    <a:pt x="321" y="409"/>
                  </a:lnTo>
                  <a:lnTo>
                    <a:pt x="323" y="409"/>
                  </a:lnTo>
                  <a:lnTo>
                    <a:pt x="321" y="411"/>
                  </a:lnTo>
                  <a:lnTo>
                    <a:pt x="316" y="411"/>
                  </a:lnTo>
                  <a:lnTo>
                    <a:pt x="316" y="413"/>
                  </a:lnTo>
                  <a:lnTo>
                    <a:pt x="316" y="416"/>
                  </a:lnTo>
                  <a:lnTo>
                    <a:pt x="318" y="416"/>
                  </a:lnTo>
                  <a:lnTo>
                    <a:pt x="321" y="416"/>
                  </a:lnTo>
                  <a:lnTo>
                    <a:pt x="325" y="416"/>
                  </a:lnTo>
                  <a:lnTo>
                    <a:pt x="325" y="416"/>
                  </a:lnTo>
                  <a:lnTo>
                    <a:pt x="323" y="418"/>
                  </a:lnTo>
                  <a:lnTo>
                    <a:pt x="323" y="418"/>
                  </a:lnTo>
                  <a:lnTo>
                    <a:pt x="318" y="420"/>
                  </a:lnTo>
                  <a:lnTo>
                    <a:pt x="318" y="420"/>
                  </a:lnTo>
                  <a:lnTo>
                    <a:pt x="318" y="422"/>
                  </a:lnTo>
                  <a:lnTo>
                    <a:pt x="321" y="425"/>
                  </a:lnTo>
                  <a:lnTo>
                    <a:pt x="321" y="427"/>
                  </a:lnTo>
                  <a:lnTo>
                    <a:pt x="321" y="429"/>
                  </a:lnTo>
                  <a:lnTo>
                    <a:pt x="323" y="427"/>
                  </a:lnTo>
                  <a:lnTo>
                    <a:pt x="325" y="422"/>
                  </a:lnTo>
                  <a:lnTo>
                    <a:pt x="327" y="420"/>
                  </a:lnTo>
                  <a:lnTo>
                    <a:pt x="327" y="420"/>
                  </a:lnTo>
                  <a:lnTo>
                    <a:pt x="327" y="422"/>
                  </a:lnTo>
                  <a:lnTo>
                    <a:pt x="327" y="425"/>
                  </a:lnTo>
                  <a:lnTo>
                    <a:pt x="325" y="425"/>
                  </a:lnTo>
                  <a:lnTo>
                    <a:pt x="325" y="427"/>
                  </a:lnTo>
                  <a:lnTo>
                    <a:pt x="327" y="429"/>
                  </a:lnTo>
                  <a:lnTo>
                    <a:pt x="325" y="429"/>
                  </a:lnTo>
                  <a:lnTo>
                    <a:pt x="327" y="432"/>
                  </a:lnTo>
                  <a:lnTo>
                    <a:pt x="330" y="432"/>
                  </a:lnTo>
                  <a:lnTo>
                    <a:pt x="330" y="432"/>
                  </a:lnTo>
                  <a:lnTo>
                    <a:pt x="332" y="429"/>
                  </a:lnTo>
                  <a:lnTo>
                    <a:pt x="334" y="429"/>
                  </a:lnTo>
                  <a:lnTo>
                    <a:pt x="334" y="432"/>
                  </a:lnTo>
                  <a:lnTo>
                    <a:pt x="332" y="434"/>
                  </a:lnTo>
                  <a:lnTo>
                    <a:pt x="332" y="434"/>
                  </a:lnTo>
                  <a:lnTo>
                    <a:pt x="334" y="434"/>
                  </a:lnTo>
                  <a:lnTo>
                    <a:pt x="334" y="436"/>
                  </a:lnTo>
                  <a:lnTo>
                    <a:pt x="334" y="439"/>
                  </a:lnTo>
                  <a:lnTo>
                    <a:pt x="337" y="439"/>
                  </a:lnTo>
                  <a:lnTo>
                    <a:pt x="337" y="441"/>
                  </a:lnTo>
                  <a:lnTo>
                    <a:pt x="339" y="439"/>
                  </a:lnTo>
                  <a:lnTo>
                    <a:pt x="341" y="436"/>
                  </a:lnTo>
                  <a:lnTo>
                    <a:pt x="343" y="434"/>
                  </a:lnTo>
                  <a:lnTo>
                    <a:pt x="341" y="432"/>
                  </a:lnTo>
                  <a:lnTo>
                    <a:pt x="339" y="429"/>
                  </a:lnTo>
                  <a:lnTo>
                    <a:pt x="341" y="429"/>
                  </a:lnTo>
                  <a:lnTo>
                    <a:pt x="341" y="429"/>
                  </a:lnTo>
                  <a:lnTo>
                    <a:pt x="343" y="429"/>
                  </a:lnTo>
                  <a:lnTo>
                    <a:pt x="343" y="427"/>
                  </a:lnTo>
                  <a:lnTo>
                    <a:pt x="341" y="425"/>
                  </a:lnTo>
                  <a:lnTo>
                    <a:pt x="343" y="422"/>
                  </a:lnTo>
                  <a:lnTo>
                    <a:pt x="343" y="422"/>
                  </a:lnTo>
                  <a:lnTo>
                    <a:pt x="343" y="420"/>
                  </a:lnTo>
                  <a:lnTo>
                    <a:pt x="343" y="418"/>
                  </a:lnTo>
                  <a:lnTo>
                    <a:pt x="343" y="418"/>
                  </a:lnTo>
                  <a:lnTo>
                    <a:pt x="341" y="416"/>
                  </a:lnTo>
                  <a:lnTo>
                    <a:pt x="341" y="416"/>
                  </a:lnTo>
                  <a:lnTo>
                    <a:pt x="341" y="416"/>
                  </a:lnTo>
                  <a:lnTo>
                    <a:pt x="343" y="416"/>
                  </a:lnTo>
                  <a:lnTo>
                    <a:pt x="346" y="416"/>
                  </a:lnTo>
                  <a:lnTo>
                    <a:pt x="346" y="413"/>
                  </a:lnTo>
                  <a:lnTo>
                    <a:pt x="343" y="413"/>
                  </a:lnTo>
                  <a:lnTo>
                    <a:pt x="341" y="411"/>
                  </a:lnTo>
                  <a:lnTo>
                    <a:pt x="343" y="411"/>
                  </a:lnTo>
                  <a:lnTo>
                    <a:pt x="346" y="409"/>
                  </a:lnTo>
                  <a:lnTo>
                    <a:pt x="346" y="404"/>
                  </a:lnTo>
                  <a:lnTo>
                    <a:pt x="346" y="402"/>
                  </a:lnTo>
                  <a:lnTo>
                    <a:pt x="348" y="404"/>
                  </a:lnTo>
                  <a:lnTo>
                    <a:pt x="348" y="406"/>
                  </a:lnTo>
                  <a:lnTo>
                    <a:pt x="350" y="409"/>
                  </a:lnTo>
                  <a:lnTo>
                    <a:pt x="348" y="413"/>
                  </a:lnTo>
                  <a:lnTo>
                    <a:pt x="350" y="413"/>
                  </a:lnTo>
                  <a:lnTo>
                    <a:pt x="353" y="413"/>
                  </a:lnTo>
                  <a:lnTo>
                    <a:pt x="353" y="411"/>
                  </a:lnTo>
                  <a:lnTo>
                    <a:pt x="355" y="409"/>
                  </a:lnTo>
                  <a:lnTo>
                    <a:pt x="355" y="413"/>
                  </a:lnTo>
                  <a:lnTo>
                    <a:pt x="357" y="416"/>
                  </a:lnTo>
                  <a:lnTo>
                    <a:pt x="357" y="416"/>
                  </a:lnTo>
                  <a:lnTo>
                    <a:pt x="359" y="413"/>
                  </a:lnTo>
                  <a:lnTo>
                    <a:pt x="359" y="409"/>
                  </a:lnTo>
                  <a:lnTo>
                    <a:pt x="359" y="406"/>
                  </a:lnTo>
                  <a:lnTo>
                    <a:pt x="357" y="404"/>
                  </a:lnTo>
                  <a:lnTo>
                    <a:pt x="357" y="404"/>
                  </a:lnTo>
                  <a:lnTo>
                    <a:pt x="359" y="404"/>
                  </a:lnTo>
                  <a:lnTo>
                    <a:pt x="362" y="406"/>
                  </a:lnTo>
                  <a:lnTo>
                    <a:pt x="364" y="409"/>
                  </a:lnTo>
                  <a:lnTo>
                    <a:pt x="366" y="409"/>
                  </a:lnTo>
                  <a:lnTo>
                    <a:pt x="366" y="406"/>
                  </a:lnTo>
                  <a:lnTo>
                    <a:pt x="366" y="402"/>
                  </a:lnTo>
                  <a:lnTo>
                    <a:pt x="366" y="399"/>
                  </a:lnTo>
                  <a:lnTo>
                    <a:pt x="362" y="397"/>
                  </a:lnTo>
                  <a:lnTo>
                    <a:pt x="359" y="395"/>
                  </a:lnTo>
                  <a:lnTo>
                    <a:pt x="362" y="395"/>
                  </a:lnTo>
                  <a:lnTo>
                    <a:pt x="364" y="397"/>
                  </a:lnTo>
                  <a:lnTo>
                    <a:pt x="366" y="399"/>
                  </a:lnTo>
                  <a:lnTo>
                    <a:pt x="369" y="402"/>
                  </a:lnTo>
                  <a:lnTo>
                    <a:pt x="373" y="402"/>
                  </a:lnTo>
                  <a:lnTo>
                    <a:pt x="375" y="399"/>
                  </a:lnTo>
                  <a:lnTo>
                    <a:pt x="375" y="397"/>
                  </a:lnTo>
                  <a:lnTo>
                    <a:pt x="373" y="395"/>
                  </a:lnTo>
                  <a:lnTo>
                    <a:pt x="371" y="392"/>
                  </a:lnTo>
                  <a:lnTo>
                    <a:pt x="366" y="392"/>
                  </a:lnTo>
                  <a:lnTo>
                    <a:pt x="364" y="392"/>
                  </a:lnTo>
                  <a:lnTo>
                    <a:pt x="364" y="388"/>
                  </a:lnTo>
                  <a:lnTo>
                    <a:pt x="366" y="390"/>
                  </a:lnTo>
                  <a:lnTo>
                    <a:pt x="369" y="392"/>
                  </a:lnTo>
                  <a:lnTo>
                    <a:pt x="371" y="392"/>
                  </a:lnTo>
                  <a:lnTo>
                    <a:pt x="371" y="390"/>
                  </a:lnTo>
                  <a:lnTo>
                    <a:pt x="371" y="388"/>
                  </a:lnTo>
                  <a:lnTo>
                    <a:pt x="369" y="386"/>
                  </a:lnTo>
                  <a:lnTo>
                    <a:pt x="369" y="383"/>
                  </a:lnTo>
                  <a:lnTo>
                    <a:pt x="371" y="383"/>
                  </a:lnTo>
                  <a:lnTo>
                    <a:pt x="371" y="383"/>
                  </a:lnTo>
                  <a:lnTo>
                    <a:pt x="373" y="386"/>
                  </a:lnTo>
                  <a:lnTo>
                    <a:pt x="373" y="388"/>
                  </a:lnTo>
                  <a:lnTo>
                    <a:pt x="373" y="390"/>
                  </a:lnTo>
                  <a:lnTo>
                    <a:pt x="375" y="390"/>
                  </a:lnTo>
                  <a:lnTo>
                    <a:pt x="380" y="392"/>
                  </a:lnTo>
                  <a:lnTo>
                    <a:pt x="382" y="390"/>
                  </a:lnTo>
                  <a:lnTo>
                    <a:pt x="387" y="390"/>
                  </a:lnTo>
                  <a:lnTo>
                    <a:pt x="389" y="388"/>
                  </a:lnTo>
                  <a:lnTo>
                    <a:pt x="387" y="388"/>
                  </a:lnTo>
                  <a:lnTo>
                    <a:pt x="387" y="388"/>
                  </a:lnTo>
                  <a:lnTo>
                    <a:pt x="380" y="388"/>
                  </a:lnTo>
                  <a:lnTo>
                    <a:pt x="380" y="386"/>
                  </a:lnTo>
                  <a:lnTo>
                    <a:pt x="382" y="386"/>
                  </a:lnTo>
                  <a:lnTo>
                    <a:pt x="385" y="386"/>
                  </a:lnTo>
                  <a:lnTo>
                    <a:pt x="387" y="386"/>
                  </a:lnTo>
                  <a:lnTo>
                    <a:pt x="385" y="383"/>
                  </a:lnTo>
                  <a:lnTo>
                    <a:pt x="385" y="381"/>
                  </a:lnTo>
                  <a:lnTo>
                    <a:pt x="385" y="381"/>
                  </a:lnTo>
                  <a:lnTo>
                    <a:pt x="385" y="379"/>
                  </a:lnTo>
                  <a:lnTo>
                    <a:pt x="382" y="379"/>
                  </a:lnTo>
                  <a:lnTo>
                    <a:pt x="380" y="379"/>
                  </a:lnTo>
                  <a:lnTo>
                    <a:pt x="382" y="376"/>
                  </a:lnTo>
                  <a:lnTo>
                    <a:pt x="382" y="374"/>
                  </a:lnTo>
                  <a:lnTo>
                    <a:pt x="385" y="376"/>
                  </a:lnTo>
                  <a:lnTo>
                    <a:pt x="387" y="376"/>
                  </a:lnTo>
                  <a:lnTo>
                    <a:pt x="389" y="381"/>
                  </a:lnTo>
                  <a:lnTo>
                    <a:pt x="387" y="383"/>
                  </a:lnTo>
                  <a:lnTo>
                    <a:pt x="392" y="38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61" name="Freeform 222">
              <a:extLst>
                <a:ext uri="{FF2B5EF4-FFF2-40B4-BE49-F238E27FC236}">
                  <a16:creationId xmlns:a16="http://schemas.microsoft.com/office/drawing/2014/main" id="{F7348634-E9EC-4CE6-8F77-020A2EEC953E}"/>
                </a:ext>
              </a:extLst>
            </p:cNvPr>
            <p:cNvSpPr>
              <a:spLocks/>
            </p:cNvSpPr>
            <p:nvPr/>
          </p:nvSpPr>
          <p:spPr bwMode="auto">
            <a:xfrm>
              <a:off x="9024938" y="1597025"/>
              <a:ext cx="17463" cy="33338"/>
            </a:xfrm>
            <a:custGeom>
              <a:avLst/>
              <a:gdLst>
                <a:gd name="T0" fmla="*/ 0 w 11"/>
                <a:gd name="T1" fmla="*/ 0 h 21"/>
                <a:gd name="T2" fmla="*/ 0 w 11"/>
                <a:gd name="T3" fmla="*/ 2 h 21"/>
                <a:gd name="T4" fmla="*/ 0 w 11"/>
                <a:gd name="T5" fmla="*/ 7 h 21"/>
                <a:gd name="T6" fmla="*/ 2 w 11"/>
                <a:gd name="T7" fmla="*/ 9 h 21"/>
                <a:gd name="T8" fmla="*/ 2 w 11"/>
                <a:gd name="T9" fmla="*/ 16 h 21"/>
                <a:gd name="T10" fmla="*/ 2 w 11"/>
                <a:gd name="T11" fmla="*/ 21 h 21"/>
                <a:gd name="T12" fmla="*/ 7 w 11"/>
                <a:gd name="T13" fmla="*/ 21 h 21"/>
                <a:gd name="T14" fmla="*/ 9 w 11"/>
                <a:gd name="T15" fmla="*/ 21 h 21"/>
                <a:gd name="T16" fmla="*/ 7 w 11"/>
                <a:gd name="T17" fmla="*/ 18 h 21"/>
                <a:gd name="T18" fmla="*/ 7 w 11"/>
                <a:gd name="T19" fmla="*/ 16 h 21"/>
                <a:gd name="T20" fmla="*/ 7 w 11"/>
                <a:gd name="T21" fmla="*/ 14 h 21"/>
                <a:gd name="T22" fmla="*/ 11 w 11"/>
                <a:gd name="T23" fmla="*/ 7 h 21"/>
                <a:gd name="T24" fmla="*/ 9 w 11"/>
                <a:gd name="T25" fmla="*/ 2 h 21"/>
                <a:gd name="T26" fmla="*/ 4 w 11"/>
                <a:gd name="T27" fmla="*/ 0 h 21"/>
                <a:gd name="T28" fmla="*/ 0 w 11"/>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21">
                  <a:moveTo>
                    <a:pt x="0" y="0"/>
                  </a:moveTo>
                  <a:lnTo>
                    <a:pt x="0" y="2"/>
                  </a:lnTo>
                  <a:lnTo>
                    <a:pt x="0" y="7"/>
                  </a:lnTo>
                  <a:lnTo>
                    <a:pt x="2" y="9"/>
                  </a:lnTo>
                  <a:lnTo>
                    <a:pt x="2" y="16"/>
                  </a:lnTo>
                  <a:lnTo>
                    <a:pt x="2" y="21"/>
                  </a:lnTo>
                  <a:lnTo>
                    <a:pt x="7" y="21"/>
                  </a:lnTo>
                  <a:lnTo>
                    <a:pt x="9" y="21"/>
                  </a:lnTo>
                  <a:lnTo>
                    <a:pt x="7" y="18"/>
                  </a:lnTo>
                  <a:lnTo>
                    <a:pt x="7" y="16"/>
                  </a:lnTo>
                  <a:lnTo>
                    <a:pt x="7" y="14"/>
                  </a:lnTo>
                  <a:lnTo>
                    <a:pt x="11" y="7"/>
                  </a:lnTo>
                  <a:lnTo>
                    <a:pt x="9" y="2"/>
                  </a:lnTo>
                  <a:lnTo>
                    <a:pt x="4"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62" name="Freeform 224">
              <a:extLst>
                <a:ext uri="{FF2B5EF4-FFF2-40B4-BE49-F238E27FC236}">
                  <a16:creationId xmlns:a16="http://schemas.microsoft.com/office/drawing/2014/main" id="{68725A11-235F-4542-B192-2AC9F44312E2}"/>
                </a:ext>
              </a:extLst>
            </p:cNvPr>
            <p:cNvSpPr>
              <a:spLocks/>
            </p:cNvSpPr>
            <p:nvPr/>
          </p:nvSpPr>
          <p:spPr bwMode="auto">
            <a:xfrm>
              <a:off x="9039225" y="1555750"/>
              <a:ext cx="7938" cy="15875"/>
            </a:xfrm>
            <a:custGeom>
              <a:avLst/>
              <a:gdLst>
                <a:gd name="T0" fmla="*/ 5 w 5"/>
                <a:gd name="T1" fmla="*/ 7 h 10"/>
                <a:gd name="T2" fmla="*/ 5 w 5"/>
                <a:gd name="T3" fmla="*/ 5 h 10"/>
                <a:gd name="T4" fmla="*/ 2 w 5"/>
                <a:gd name="T5" fmla="*/ 3 h 10"/>
                <a:gd name="T6" fmla="*/ 2 w 5"/>
                <a:gd name="T7" fmla="*/ 0 h 10"/>
                <a:gd name="T8" fmla="*/ 0 w 5"/>
                <a:gd name="T9" fmla="*/ 0 h 10"/>
                <a:gd name="T10" fmla="*/ 0 w 5"/>
                <a:gd name="T11" fmla="*/ 3 h 10"/>
                <a:gd name="T12" fmla="*/ 0 w 5"/>
                <a:gd name="T13" fmla="*/ 7 h 10"/>
                <a:gd name="T14" fmla="*/ 2 w 5"/>
                <a:gd name="T15" fmla="*/ 10 h 10"/>
                <a:gd name="T16" fmla="*/ 5 w 5"/>
                <a:gd name="T1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5" y="7"/>
                  </a:moveTo>
                  <a:lnTo>
                    <a:pt x="5" y="5"/>
                  </a:lnTo>
                  <a:lnTo>
                    <a:pt x="2" y="3"/>
                  </a:lnTo>
                  <a:lnTo>
                    <a:pt x="2" y="0"/>
                  </a:lnTo>
                  <a:lnTo>
                    <a:pt x="0" y="0"/>
                  </a:lnTo>
                  <a:lnTo>
                    <a:pt x="0" y="3"/>
                  </a:lnTo>
                  <a:lnTo>
                    <a:pt x="0" y="7"/>
                  </a:lnTo>
                  <a:lnTo>
                    <a:pt x="2" y="10"/>
                  </a:lnTo>
                  <a:lnTo>
                    <a:pt x="5"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3" name="Freeform 225">
              <a:extLst>
                <a:ext uri="{FF2B5EF4-FFF2-40B4-BE49-F238E27FC236}">
                  <a16:creationId xmlns:a16="http://schemas.microsoft.com/office/drawing/2014/main" id="{575E65A1-23BC-4103-AC62-F675A975F3D9}"/>
                </a:ext>
              </a:extLst>
            </p:cNvPr>
            <p:cNvSpPr>
              <a:spLocks/>
            </p:cNvSpPr>
            <p:nvPr/>
          </p:nvSpPr>
          <p:spPr bwMode="auto">
            <a:xfrm>
              <a:off x="8943975" y="1482725"/>
              <a:ext cx="80963" cy="44450"/>
            </a:xfrm>
            <a:custGeom>
              <a:avLst/>
              <a:gdLst>
                <a:gd name="T0" fmla="*/ 37 w 51"/>
                <a:gd name="T1" fmla="*/ 9 h 28"/>
                <a:gd name="T2" fmla="*/ 32 w 51"/>
                <a:gd name="T3" fmla="*/ 5 h 28"/>
                <a:gd name="T4" fmla="*/ 28 w 51"/>
                <a:gd name="T5" fmla="*/ 5 h 28"/>
                <a:gd name="T6" fmla="*/ 26 w 51"/>
                <a:gd name="T7" fmla="*/ 3 h 28"/>
                <a:gd name="T8" fmla="*/ 26 w 51"/>
                <a:gd name="T9" fmla="*/ 3 h 28"/>
                <a:gd name="T10" fmla="*/ 21 w 51"/>
                <a:gd name="T11" fmla="*/ 3 h 28"/>
                <a:gd name="T12" fmla="*/ 21 w 51"/>
                <a:gd name="T13" fmla="*/ 0 h 28"/>
                <a:gd name="T14" fmla="*/ 19 w 51"/>
                <a:gd name="T15" fmla="*/ 0 h 28"/>
                <a:gd name="T16" fmla="*/ 16 w 51"/>
                <a:gd name="T17" fmla="*/ 0 h 28"/>
                <a:gd name="T18" fmla="*/ 12 w 51"/>
                <a:gd name="T19" fmla="*/ 0 h 28"/>
                <a:gd name="T20" fmla="*/ 10 w 51"/>
                <a:gd name="T21" fmla="*/ 0 h 28"/>
                <a:gd name="T22" fmla="*/ 5 w 51"/>
                <a:gd name="T23" fmla="*/ 0 h 28"/>
                <a:gd name="T24" fmla="*/ 3 w 51"/>
                <a:gd name="T25" fmla="*/ 3 h 28"/>
                <a:gd name="T26" fmla="*/ 0 w 51"/>
                <a:gd name="T27" fmla="*/ 9 h 28"/>
                <a:gd name="T28" fmla="*/ 0 w 51"/>
                <a:gd name="T29" fmla="*/ 16 h 28"/>
                <a:gd name="T30" fmla="*/ 3 w 51"/>
                <a:gd name="T31" fmla="*/ 16 h 28"/>
                <a:gd name="T32" fmla="*/ 7 w 51"/>
                <a:gd name="T33" fmla="*/ 16 h 28"/>
                <a:gd name="T34" fmla="*/ 10 w 51"/>
                <a:gd name="T35" fmla="*/ 19 h 28"/>
                <a:gd name="T36" fmla="*/ 14 w 51"/>
                <a:gd name="T37" fmla="*/ 21 h 28"/>
                <a:gd name="T38" fmla="*/ 19 w 51"/>
                <a:gd name="T39" fmla="*/ 21 h 28"/>
                <a:gd name="T40" fmla="*/ 23 w 51"/>
                <a:gd name="T41" fmla="*/ 26 h 28"/>
                <a:gd name="T42" fmla="*/ 30 w 51"/>
                <a:gd name="T43" fmla="*/ 26 h 28"/>
                <a:gd name="T44" fmla="*/ 35 w 51"/>
                <a:gd name="T45" fmla="*/ 28 h 28"/>
                <a:gd name="T46" fmla="*/ 39 w 51"/>
                <a:gd name="T47" fmla="*/ 28 h 28"/>
                <a:gd name="T48" fmla="*/ 44 w 51"/>
                <a:gd name="T49" fmla="*/ 23 h 28"/>
                <a:gd name="T50" fmla="*/ 49 w 51"/>
                <a:gd name="T51" fmla="*/ 23 h 28"/>
                <a:gd name="T52" fmla="*/ 51 w 51"/>
                <a:gd name="T53" fmla="*/ 23 h 28"/>
                <a:gd name="T54" fmla="*/ 49 w 51"/>
                <a:gd name="T55" fmla="*/ 21 h 28"/>
                <a:gd name="T56" fmla="*/ 49 w 51"/>
                <a:gd name="T57" fmla="*/ 19 h 28"/>
                <a:gd name="T58" fmla="*/ 46 w 51"/>
                <a:gd name="T59" fmla="*/ 16 h 28"/>
                <a:gd name="T60" fmla="*/ 44 w 51"/>
                <a:gd name="T61" fmla="*/ 12 h 28"/>
                <a:gd name="T62" fmla="*/ 42 w 51"/>
                <a:gd name="T63" fmla="*/ 14 h 28"/>
                <a:gd name="T64" fmla="*/ 39 w 51"/>
                <a:gd name="T65" fmla="*/ 14 h 28"/>
                <a:gd name="T66" fmla="*/ 37 w 51"/>
                <a:gd name="T67" fmla="*/ 12 h 28"/>
                <a:gd name="T68" fmla="*/ 39 w 51"/>
                <a:gd name="T69" fmla="*/ 12 h 28"/>
                <a:gd name="T70" fmla="*/ 37 w 51"/>
                <a:gd name="T71"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 h="28">
                  <a:moveTo>
                    <a:pt x="37" y="9"/>
                  </a:moveTo>
                  <a:lnTo>
                    <a:pt x="32" y="5"/>
                  </a:lnTo>
                  <a:lnTo>
                    <a:pt x="28" y="5"/>
                  </a:lnTo>
                  <a:lnTo>
                    <a:pt x="26" y="3"/>
                  </a:lnTo>
                  <a:lnTo>
                    <a:pt x="26" y="3"/>
                  </a:lnTo>
                  <a:lnTo>
                    <a:pt x="21" y="3"/>
                  </a:lnTo>
                  <a:lnTo>
                    <a:pt x="21" y="0"/>
                  </a:lnTo>
                  <a:lnTo>
                    <a:pt x="19" y="0"/>
                  </a:lnTo>
                  <a:lnTo>
                    <a:pt x="16" y="0"/>
                  </a:lnTo>
                  <a:lnTo>
                    <a:pt x="12" y="0"/>
                  </a:lnTo>
                  <a:lnTo>
                    <a:pt x="10" y="0"/>
                  </a:lnTo>
                  <a:lnTo>
                    <a:pt x="5" y="0"/>
                  </a:lnTo>
                  <a:lnTo>
                    <a:pt x="3" y="3"/>
                  </a:lnTo>
                  <a:lnTo>
                    <a:pt x="0" y="9"/>
                  </a:lnTo>
                  <a:lnTo>
                    <a:pt x="0" y="16"/>
                  </a:lnTo>
                  <a:lnTo>
                    <a:pt x="3" y="16"/>
                  </a:lnTo>
                  <a:lnTo>
                    <a:pt x="7" y="16"/>
                  </a:lnTo>
                  <a:lnTo>
                    <a:pt x="10" y="19"/>
                  </a:lnTo>
                  <a:lnTo>
                    <a:pt x="14" y="21"/>
                  </a:lnTo>
                  <a:lnTo>
                    <a:pt x="19" y="21"/>
                  </a:lnTo>
                  <a:lnTo>
                    <a:pt x="23" y="26"/>
                  </a:lnTo>
                  <a:lnTo>
                    <a:pt x="30" y="26"/>
                  </a:lnTo>
                  <a:lnTo>
                    <a:pt x="35" y="28"/>
                  </a:lnTo>
                  <a:lnTo>
                    <a:pt x="39" y="28"/>
                  </a:lnTo>
                  <a:lnTo>
                    <a:pt x="44" y="23"/>
                  </a:lnTo>
                  <a:lnTo>
                    <a:pt x="49" y="23"/>
                  </a:lnTo>
                  <a:lnTo>
                    <a:pt x="51" y="23"/>
                  </a:lnTo>
                  <a:lnTo>
                    <a:pt x="49" y="21"/>
                  </a:lnTo>
                  <a:lnTo>
                    <a:pt x="49" y="19"/>
                  </a:lnTo>
                  <a:lnTo>
                    <a:pt x="46" y="16"/>
                  </a:lnTo>
                  <a:lnTo>
                    <a:pt x="44" y="12"/>
                  </a:lnTo>
                  <a:lnTo>
                    <a:pt x="42" y="14"/>
                  </a:lnTo>
                  <a:lnTo>
                    <a:pt x="39" y="14"/>
                  </a:lnTo>
                  <a:lnTo>
                    <a:pt x="37" y="12"/>
                  </a:lnTo>
                  <a:lnTo>
                    <a:pt x="39" y="12"/>
                  </a:lnTo>
                  <a:lnTo>
                    <a:pt x="37"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4" name="Freeform 226">
              <a:extLst>
                <a:ext uri="{FF2B5EF4-FFF2-40B4-BE49-F238E27FC236}">
                  <a16:creationId xmlns:a16="http://schemas.microsoft.com/office/drawing/2014/main" id="{2B595813-01ED-46A4-B696-B9D2D3B81528}"/>
                </a:ext>
              </a:extLst>
            </p:cNvPr>
            <p:cNvSpPr>
              <a:spLocks/>
            </p:cNvSpPr>
            <p:nvPr/>
          </p:nvSpPr>
          <p:spPr bwMode="auto">
            <a:xfrm>
              <a:off x="8893175" y="1538288"/>
              <a:ext cx="323850" cy="296863"/>
            </a:xfrm>
            <a:custGeom>
              <a:avLst/>
              <a:gdLst>
                <a:gd name="T0" fmla="*/ 6 w 89"/>
                <a:gd name="T1" fmla="*/ 11 h 81"/>
                <a:gd name="T2" fmla="*/ 7 w 89"/>
                <a:gd name="T3" fmla="*/ 18 h 81"/>
                <a:gd name="T4" fmla="*/ 4 w 89"/>
                <a:gd name="T5" fmla="*/ 19 h 81"/>
                <a:gd name="T6" fmla="*/ 13 w 89"/>
                <a:gd name="T7" fmla="*/ 24 h 81"/>
                <a:gd name="T8" fmla="*/ 18 w 89"/>
                <a:gd name="T9" fmla="*/ 24 h 81"/>
                <a:gd name="T10" fmla="*/ 17 w 89"/>
                <a:gd name="T11" fmla="*/ 36 h 81"/>
                <a:gd name="T12" fmla="*/ 10 w 89"/>
                <a:gd name="T13" fmla="*/ 45 h 81"/>
                <a:gd name="T14" fmla="*/ 9 w 89"/>
                <a:gd name="T15" fmla="*/ 52 h 81"/>
                <a:gd name="T16" fmla="*/ 7 w 89"/>
                <a:gd name="T17" fmla="*/ 60 h 81"/>
                <a:gd name="T18" fmla="*/ 11 w 89"/>
                <a:gd name="T19" fmla="*/ 60 h 81"/>
                <a:gd name="T20" fmla="*/ 12 w 89"/>
                <a:gd name="T21" fmla="*/ 62 h 81"/>
                <a:gd name="T22" fmla="*/ 16 w 89"/>
                <a:gd name="T23" fmla="*/ 67 h 81"/>
                <a:gd name="T24" fmla="*/ 23 w 89"/>
                <a:gd name="T25" fmla="*/ 62 h 81"/>
                <a:gd name="T26" fmla="*/ 26 w 89"/>
                <a:gd name="T27" fmla="*/ 62 h 81"/>
                <a:gd name="T28" fmla="*/ 25 w 89"/>
                <a:gd name="T29" fmla="*/ 71 h 81"/>
                <a:gd name="T30" fmla="*/ 33 w 89"/>
                <a:gd name="T31" fmla="*/ 71 h 81"/>
                <a:gd name="T32" fmla="*/ 35 w 89"/>
                <a:gd name="T33" fmla="*/ 73 h 81"/>
                <a:gd name="T34" fmla="*/ 38 w 89"/>
                <a:gd name="T35" fmla="*/ 74 h 81"/>
                <a:gd name="T36" fmla="*/ 39 w 89"/>
                <a:gd name="T37" fmla="*/ 75 h 81"/>
                <a:gd name="T38" fmla="*/ 44 w 89"/>
                <a:gd name="T39" fmla="*/ 75 h 81"/>
                <a:gd name="T40" fmla="*/ 49 w 89"/>
                <a:gd name="T41" fmla="*/ 76 h 81"/>
                <a:gd name="T42" fmla="*/ 57 w 89"/>
                <a:gd name="T43" fmla="*/ 76 h 81"/>
                <a:gd name="T44" fmla="*/ 60 w 89"/>
                <a:gd name="T45" fmla="*/ 69 h 81"/>
                <a:gd name="T46" fmla="*/ 60 w 89"/>
                <a:gd name="T47" fmla="*/ 79 h 81"/>
                <a:gd name="T48" fmla="*/ 67 w 89"/>
                <a:gd name="T49" fmla="*/ 81 h 81"/>
                <a:gd name="T50" fmla="*/ 78 w 89"/>
                <a:gd name="T51" fmla="*/ 80 h 81"/>
                <a:gd name="T52" fmla="*/ 79 w 89"/>
                <a:gd name="T53" fmla="*/ 72 h 81"/>
                <a:gd name="T54" fmla="*/ 85 w 89"/>
                <a:gd name="T55" fmla="*/ 75 h 81"/>
                <a:gd name="T56" fmla="*/ 83 w 89"/>
                <a:gd name="T57" fmla="*/ 71 h 81"/>
                <a:gd name="T58" fmla="*/ 85 w 89"/>
                <a:gd name="T59" fmla="*/ 67 h 81"/>
                <a:gd name="T60" fmla="*/ 88 w 89"/>
                <a:gd name="T61" fmla="*/ 63 h 81"/>
                <a:gd name="T62" fmla="*/ 87 w 89"/>
                <a:gd name="T63" fmla="*/ 60 h 81"/>
                <a:gd name="T64" fmla="*/ 83 w 89"/>
                <a:gd name="T65" fmla="*/ 55 h 81"/>
                <a:gd name="T66" fmla="*/ 72 w 89"/>
                <a:gd name="T67" fmla="*/ 52 h 81"/>
                <a:gd name="T68" fmla="*/ 64 w 89"/>
                <a:gd name="T69" fmla="*/ 50 h 81"/>
                <a:gd name="T70" fmla="*/ 55 w 89"/>
                <a:gd name="T71" fmla="*/ 50 h 81"/>
                <a:gd name="T72" fmla="*/ 48 w 89"/>
                <a:gd name="T73" fmla="*/ 50 h 81"/>
                <a:gd name="T74" fmla="*/ 48 w 89"/>
                <a:gd name="T75" fmla="*/ 53 h 81"/>
                <a:gd name="T76" fmla="*/ 43 w 89"/>
                <a:gd name="T77" fmla="*/ 48 h 81"/>
                <a:gd name="T78" fmla="*/ 39 w 89"/>
                <a:gd name="T79" fmla="*/ 49 h 81"/>
                <a:gd name="T80" fmla="*/ 36 w 89"/>
                <a:gd name="T81" fmla="*/ 46 h 81"/>
                <a:gd name="T82" fmla="*/ 31 w 89"/>
                <a:gd name="T83" fmla="*/ 48 h 81"/>
                <a:gd name="T84" fmla="*/ 29 w 89"/>
                <a:gd name="T85" fmla="*/ 41 h 81"/>
                <a:gd name="T86" fmla="*/ 28 w 89"/>
                <a:gd name="T87" fmla="*/ 36 h 81"/>
                <a:gd name="T88" fmla="*/ 25 w 89"/>
                <a:gd name="T89" fmla="*/ 36 h 81"/>
                <a:gd name="T90" fmla="*/ 26 w 89"/>
                <a:gd name="T91" fmla="*/ 32 h 81"/>
                <a:gd name="T92" fmla="*/ 27 w 89"/>
                <a:gd name="T93" fmla="*/ 30 h 81"/>
                <a:gd name="T94" fmla="*/ 26 w 89"/>
                <a:gd name="T95" fmla="*/ 27 h 81"/>
                <a:gd name="T96" fmla="*/ 36 w 89"/>
                <a:gd name="T97" fmla="*/ 32 h 81"/>
                <a:gd name="T98" fmla="*/ 32 w 89"/>
                <a:gd name="T99" fmla="*/ 25 h 81"/>
                <a:gd name="T100" fmla="*/ 30 w 89"/>
                <a:gd name="T101" fmla="*/ 20 h 81"/>
                <a:gd name="T102" fmla="*/ 34 w 89"/>
                <a:gd name="T103" fmla="*/ 19 h 81"/>
                <a:gd name="T104" fmla="*/ 25 w 89"/>
                <a:gd name="T105" fmla="*/ 17 h 81"/>
                <a:gd name="T106" fmla="*/ 16 w 89"/>
                <a:gd name="T107" fmla="*/ 20 h 81"/>
                <a:gd name="T108" fmla="*/ 21 w 89"/>
                <a:gd name="T109" fmla="*/ 13 h 81"/>
                <a:gd name="T110" fmla="*/ 17 w 89"/>
                <a:gd name="T111" fmla="*/ 7 h 81"/>
                <a:gd name="T112" fmla="*/ 10 w 89"/>
                <a:gd name="T113" fmla="*/ 0 h 81"/>
                <a:gd name="T114" fmla="*/ 2 w 89"/>
                <a:gd name="T115"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9" h="81">
                  <a:moveTo>
                    <a:pt x="1" y="3"/>
                  </a:moveTo>
                  <a:cubicBezTo>
                    <a:pt x="0" y="5"/>
                    <a:pt x="0" y="5"/>
                    <a:pt x="0" y="5"/>
                  </a:cubicBezTo>
                  <a:cubicBezTo>
                    <a:pt x="1" y="7"/>
                    <a:pt x="1" y="7"/>
                    <a:pt x="1" y="7"/>
                  </a:cubicBezTo>
                  <a:cubicBezTo>
                    <a:pt x="3" y="8"/>
                    <a:pt x="3" y="8"/>
                    <a:pt x="3" y="8"/>
                  </a:cubicBezTo>
                  <a:cubicBezTo>
                    <a:pt x="4" y="11"/>
                    <a:pt x="4" y="11"/>
                    <a:pt x="4" y="11"/>
                  </a:cubicBezTo>
                  <a:cubicBezTo>
                    <a:pt x="6" y="11"/>
                    <a:pt x="6" y="11"/>
                    <a:pt x="6" y="11"/>
                  </a:cubicBezTo>
                  <a:cubicBezTo>
                    <a:pt x="5" y="12"/>
                    <a:pt x="5" y="12"/>
                    <a:pt x="5" y="12"/>
                  </a:cubicBezTo>
                  <a:cubicBezTo>
                    <a:pt x="3" y="12"/>
                    <a:pt x="3" y="12"/>
                    <a:pt x="3" y="12"/>
                  </a:cubicBezTo>
                  <a:cubicBezTo>
                    <a:pt x="3" y="13"/>
                    <a:pt x="3" y="13"/>
                    <a:pt x="3" y="13"/>
                  </a:cubicBezTo>
                  <a:cubicBezTo>
                    <a:pt x="5" y="16"/>
                    <a:pt x="5" y="16"/>
                    <a:pt x="5" y="16"/>
                  </a:cubicBezTo>
                  <a:cubicBezTo>
                    <a:pt x="7" y="17"/>
                    <a:pt x="7" y="17"/>
                    <a:pt x="7" y="17"/>
                  </a:cubicBezTo>
                  <a:cubicBezTo>
                    <a:pt x="7" y="18"/>
                    <a:pt x="7" y="18"/>
                    <a:pt x="7" y="18"/>
                  </a:cubicBezTo>
                  <a:cubicBezTo>
                    <a:pt x="6" y="17"/>
                    <a:pt x="6" y="17"/>
                    <a:pt x="6" y="17"/>
                  </a:cubicBezTo>
                  <a:cubicBezTo>
                    <a:pt x="3" y="17"/>
                    <a:pt x="3" y="17"/>
                    <a:pt x="3" y="17"/>
                  </a:cubicBezTo>
                  <a:cubicBezTo>
                    <a:pt x="3" y="18"/>
                    <a:pt x="3" y="18"/>
                    <a:pt x="3" y="18"/>
                  </a:cubicBezTo>
                  <a:cubicBezTo>
                    <a:pt x="2" y="19"/>
                    <a:pt x="2" y="19"/>
                    <a:pt x="2" y="19"/>
                  </a:cubicBezTo>
                  <a:cubicBezTo>
                    <a:pt x="2" y="20"/>
                    <a:pt x="2" y="20"/>
                    <a:pt x="2" y="20"/>
                  </a:cubicBezTo>
                  <a:cubicBezTo>
                    <a:pt x="4" y="19"/>
                    <a:pt x="4" y="19"/>
                    <a:pt x="4" y="19"/>
                  </a:cubicBezTo>
                  <a:cubicBezTo>
                    <a:pt x="5" y="20"/>
                    <a:pt x="5" y="20"/>
                    <a:pt x="5" y="20"/>
                  </a:cubicBezTo>
                  <a:cubicBezTo>
                    <a:pt x="8" y="19"/>
                    <a:pt x="8" y="19"/>
                    <a:pt x="8" y="19"/>
                  </a:cubicBezTo>
                  <a:cubicBezTo>
                    <a:pt x="9" y="20"/>
                    <a:pt x="9" y="20"/>
                    <a:pt x="9" y="20"/>
                  </a:cubicBezTo>
                  <a:cubicBezTo>
                    <a:pt x="10" y="21"/>
                    <a:pt x="10" y="21"/>
                    <a:pt x="10" y="21"/>
                  </a:cubicBezTo>
                  <a:cubicBezTo>
                    <a:pt x="11" y="22"/>
                    <a:pt x="11" y="22"/>
                    <a:pt x="11" y="22"/>
                  </a:cubicBezTo>
                  <a:cubicBezTo>
                    <a:pt x="13" y="24"/>
                    <a:pt x="13" y="24"/>
                    <a:pt x="13" y="24"/>
                  </a:cubicBezTo>
                  <a:cubicBezTo>
                    <a:pt x="14" y="24"/>
                    <a:pt x="14" y="24"/>
                    <a:pt x="14" y="24"/>
                  </a:cubicBezTo>
                  <a:cubicBezTo>
                    <a:pt x="14" y="22"/>
                    <a:pt x="14" y="22"/>
                    <a:pt x="14" y="22"/>
                  </a:cubicBezTo>
                  <a:cubicBezTo>
                    <a:pt x="15" y="23"/>
                    <a:pt x="15" y="23"/>
                    <a:pt x="15" y="23"/>
                  </a:cubicBezTo>
                  <a:cubicBezTo>
                    <a:pt x="16" y="22"/>
                    <a:pt x="16" y="22"/>
                    <a:pt x="16" y="22"/>
                  </a:cubicBezTo>
                  <a:cubicBezTo>
                    <a:pt x="18" y="22"/>
                    <a:pt x="18" y="22"/>
                    <a:pt x="18" y="22"/>
                  </a:cubicBezTo>
                  <a:cubicBezTo>
                    <a:pt x="18" y="24"/>
                    <a:pt x="18" y="24"/>
                    <a:pt x="18" y="24"/>
                  </a:cubicBezTo>
                  <a:cubicBezTo>
                    <a:pt x="17" y="25"/>
                    <a:pt x="17" y="25"/>
                    <a:pt x="17" y="25"/>
                  </a:cubicBezTo>
                  <a:cubicBezTo>
                    <a:pt x="17" y="28"/>
                    <a:pt x="17" y="28"/>
                    <a:pt x="17" y="28"/>
                  </a:cubicBezTo>
                  <a:cubicBezTo>
                    <a:pt x="17" y="30"/>
                    <a:pt x="17" y="30"/>
                    <a:pt x="17" y="30"/>
                  </a:cubicBezTo>
                  <a:cubicBezTo>
                    <a:pt x="17" y="32"/>
                    <a:pt x="17" y="32"/>
                    <a:pt x="17" y="32"/>
                  </a:cubicBezTo>
                  <a:cubicBezTo>
                    <a:pt x="18" y="34"/>
                    <a:pt x="18" y="34"/>
                    <a:pt x="18" y="34"/>
                  </a:cubicBezTo>
                  <a:cubicBezTo>
                    <a:pt x="17" y="36"/>
                    <a:pt x="17" y="36"/>
                    <a:pt x="17" y="36"/>
                  </a:cubicBezTo>
                  <a:cubicBezTo>
                    <a:pt x="17" y="37"/>
                    <a:pt x="17" y="37"/>
                    <a:pt x="17" y="37"/>
                  </a:cubicBezTo>
                  <a:cubicBezTo>
                    <a:pt x="16" y="39"/>
                    <a:pt x="16" y="39"/>
                    <a:pt x="16" y="39"/>
                  </a:cubicBezTo>
                  <a:cubicBezTo>
                    <a:pt x="14" y="41"/>
                    <a:pt x="14" y="41"/>
                    <a:pt x="14" y="41"/>
                  </a:cubicBezTo>
                  <a:cubicBezTo>
                    <a:pt x="12" y="41"/>
                    <a:pt x="12" y="41"/>
                    <a:pt x="12" y="41"/>
                  </a:cubicBezTo>
                  <a:cubicBezTo>
                    <a:pt x="12" y="43"/>
                    <a:pt x="12" y="43"/>
                    <a:pt x="12" y="43"/>
                  </a:cubicBezTo>
                  <a:cubicBezTo>
                    <a:pt x="10" y="45"/>
                    <a:pt x="10" y="45"/>
                    <a:pt x="10" y="45"/>
                  </a:cubicBezTo>
                  <a:cubicBezTo>
                    <a:pt x="10" y="46"/>
                    <a:pt x="10" y="46"/>
                    <a:pt x="10" y="46"/>
                  </a:cubicBezTo>
                  <a:cubicBezTo>
                    <a:pt x="8" y="47"/>
                    <a:pt x="8" y="47"/>
                    <a:pt x="8" y="47"/>
                  </a:cubicBezTo>
                  <a:cubicBezTo>
                    <a:pt x="7" y="49"/>
                    <a:pt x="7" y="49"/>
                    <a:pt x="7" y="49"/>
                  </a:cubicBezTo>
                  <a:cubicBezTo>
                    <a:pt x="7" y="50"/>
                    <a:pt x="7" y="50"/>
                    <a:pt x="7" y="50"/>
                  </a:cubicBezTo>
                  <a:cubicBezTo>
                    <a:pt x="9" y="51"/>
                    <a:pt x="9" y="51"/>
                    <a:pt x="9" y="51"/>
                  </a:cubicBezTo>
                  <a:cubicBezTo>
                    <a:pt x="9" y="52"/>
                    <a:pt x="9" y="52"/>
                    <a:pt x="9" y="52"/>
                  </a:cubicBezTo>
                  <a:cubicBezTo>
                    <a:pt x="7" y="53"/>
                    <a:pt x="7" y="53"/>
                    <a:pt x="7" y="53"/>
                  </a:cubicBezTo>
                  <a:cubicBezTo>
                    <a:pt x="7" y="54"/>
                    <a:pt x="7" y="54"/>
                    <a:pt x="7" y="54"/>
                  </a:cubicBezTo>
                  <a:cubicBezTo>
                    <a:pt x="8" y="55"/>
                    <a:pt x="8" y="55"/>
                    <a:pt x="8" y="55"/>
                  </a:cubicBezTo>
                  <a:cubicBezTo>
                    <a:pt x="6" y="56"/>
                    <a:pt x="6" y="56"/>
                    <a:pt x="6" y="56"/>
                  </a:cubicBezTo>
                  <a:cubicBezTo>
                    <a:pt x="6" y="58"/>
                    <a:pt x="6" y="58"/>
                    <a:pt x="6" y="58"/>
                  </a:cubicBezTo>
                  <a:cubicBezTo>
                    <a:pt x="7" y="60"/>
                    <a:pt x="7" y="60"/>
                    <a:pt x="7" y="60"/>
                  </a:cubicBezTo>
                  <a:cubicBezTo>
                    <a:pt x="8" y="60"/>
                    <a:pt x="8" y="60"/>
                    <a:pt x="8" y="60"/>
                  </a:cubicBezTo>
                  <a:cubicBezTo>
                    <a:pt x="8" y="61"/>
                    <a:pt x="8" y="61"/>
                    <a:pt x="8" y="61"/>
                  </a:cubicBezTo>
                  <a:cubicBezTo>
                    <a:pt x="9" y="63"/>
                    <a:pt x="9" y="63"/>
                    <a:pt x="9" y="63"/>
                  </a:cubicBezTo>
                  <a:cubicBezTo>
                    <a:pt x="10" y="62"/>
                    <a:pt x="10" y="62"/>
                    <a:pt x="10" y="62"/>
                  </a:cubicBezTo>
                  <a:cubicBezTo>
                    <a:pt x="10" y="61"/>
                    <a:pt x="10" y="61"/>
                    <a:pt x="10" y="61"/>
                  </a:cubicBezTo>
                  <a:cubicBezTo>
                    <a:pt x="11" y="60"/>
                    <a:pt x="11" y="60"/>
                    <a:pt x="11" y="60"/>
                  </a:cubicBezTo>
                  <a:cubicBezTo>
                    <a:pt x="12" y="61"/>
                    <a:pt x="12" y="61"/>
                    <a:pt x="12" y="61"/>
                  </a:cubicBezTo>
                  <a:cubicBezTo>
                    <a:pt x="12" y="60"/>
                    <a:pt x="12" y="60"/>
                    <a:pt x="12" y="60"/>
                  </a:cubicBezTo>
                  <a:cubicBezTo>
                    <a:pt x="14" y="58"/>
                    <a:pt x="14" y="58"/>
                    <a:pt x="14" y="58"/>
                  </a:cubicBezTo>
                  <a:cubicBezTo>
                    <a:pt x="15" y="59"/>
                    <a:pt x="15" y="59"/>
                    <a:pt x="15" y="59"/>
                  </a:cubicBezTo>
                  <a:cubicBezTo>
                    <a:pt x="14" y="61"/>
                    <a:pt x="14" y="61"/>
                    <a:pt x="14" y="61"/>
                  </a:cubicBezTo>
                  <a:cubicBezTo>
                    <a:pt x="12" y="62"/>
                    <a:pt x="12" y="62"/>
                    <a:pt x="12" y="62"/>
                  </a:cubicBezTo>
                  <a:cubicBezTo>
                    <a:pt x="12" y="63"/>
                    <a:pt x="12" y="63"/>
                    <a:pt x="12" y="63"/>
                  </a:cubicBezTo>
                  <a:cubicBezTo>
                    <a:pt x="13" y="63"/>
                    <a:pt x="13" y="63"/>
                    <a:pt x="13" y="63"/>
                  </a:cubicBezTo>
                  <a:cubicBezTo>
                    <a:pt x="13" y="64"/>
                    <a:pt x="13" y="64"/>
                    <a:pt x="13" y="64"/>
                  </a:cubicBezTo>
                  <a:cubicBezTo>
                    <a:pt x="14" y="66"/>
                    <a:pt x="14" y="66"/>
                    <a:pt x="14" y="66"/>
                  </a:cubicBezTo>
                  <a:cubicBezTo>
                    <a:pt x="16" y="66"/>
                    <a:pt x="16" y="66"/>
                    <a:pt x="16" y="66"/>
                  </a:cubicBezTo>
                  <a:cubicBezTo>
                    <a:pt x="16" y="67"/>
                    <a:pt x="16" y="67"/>
                    <a:pt x="16" y="67"/>
                  </a:cubicBezTo>
                  <a:cubicBezTo>
                    <a:pt x="19" y="67"/>
                    <a:pt x="19" y="67"/>
                    <a:pt x="19" y="67"/>
                  </a:cubicBezTo>
                  <a:cubicBezTo>
                    <a:pt x="20" y="66"/>
                    <a:pt x="20" y="66"/>
                    <a:pt x="20" y="66"/>
                  </a:cubicBezTo>
                  <a:cubicBezTo>
                    <a:pt x="22" y="65"/>
                    <a:pt x="22" y="65"/>
                    <a:pt x="22" y="65"/>
                  </a:cubicBezTo>
                  <a:cubicBezTo>
                    <a:pt x="22" y="63"/>
                    <a:pt x="22" y="63"/>
                    <a:pt x="22" y="63"/>
                  </a:cubicBezTo>
                  <a:cubicBezTo>
                    <a:pt x="23" y="63"/>
                    <a:pt x="23" y="63"/>
                    <a:pt x="23" y="63"/>
                  </a:cubicBezTo>
                  <a:cubicBezTo>
                    <a:pt x="23" y="62"/>
                    <a:pt x="23" y="62"/>
                    <a:pt x="23" y="62"/>
                  </a:cubicBezTo>
                  <a:cubicBezTo>
                    <a:pt x="24" y="63"/>
                    <a:pt x="24" y="63"/>
                    <a:pt x="24" y="63"/>
                  </a:cubicBezTo>
                  <a:cubicBezTo>
                    <a:pt x="23" y="64"/>
                    <a:pt x="23" y="64"/>
                    <a:pt x="23" y="64"/>
                  </a:cubicBezTo>
                  <a:cubicBezTo>
                    <a:pt x="23" y="65"/>
                    <a:pt x="23" y="65"/>
                    <a:pt x="23" y="65"/>
                  </a:cubicBezTo>
                  <a:cubicBezTo>
                    <a:pt x="24" y="65"/>
                    <a:pt x="24" y="65"/>
                    <a:pt x="24" y="65"/>
                  </a:cubicBezTo>
                  <a:cubicBezTo>
                    <a:pt x="25" y="62"/>
                    <a:pt x="25" y="62"/>
                    <a:pt x="25" y="62"/>
                  </a:cubicBezTo>
                  <a:cubicBezTo>
                    <a:pt x="26" y="62"/>
                    <a:pt x="26" y="62"/>
                    <a:pt x="26" y="62"/>
                  </a:cubicBezTo>
                  <a:cubicBezTo>
                    <a:pt x="27" y="63"/>
                    <a:pt x="27" y="63"/>
                    <a:pt x="27" y="63"/>
                  </a:cubicBezTo>
                  <a:cubicBezTo>
                    <a:pt x="26" y="65"/>
                    <a:pt x="26" y="65"/>
                    <a:pt x="26" y="65"/>
                  </a:cubicBezTo>
                  <a:cubicBezTo>
                    <a:pt x="24" y="68"/>
                    <a:pt x="24" y="68"/>
                    <a:pt x="24" y="68"/>
                  </a:cubicBezTo>
                  <a:cubicBezTo>
                    <a:pt x="23" y="69"/>
                    <a:pt x="23" y="69"/>
                    <a:pt x="23" y="69"/>
                  </a:cubicBezTo>
                  <a:cubicBezTo>
                    <a:pt x="23" y="70"/>
                    <a:pt x="23" y="70"/>
                    <a:pt x="23" y="70"/>
                  </a:cubicBezTo>
                  <a:cubicBezTo>
                    <a:pt x="25" y="71"/>
                    <a:pt x="25" y="71"/>
                    <a:pt x="25" y="71"/>
                  </a:cubicBezTo>
                  <a:cubicBezTo>
                    <a:pt x="26" y="72"/>
                    <a:pt x="26" y="72"/>
                    <a:pt x="26" y="72"/>
                  </a:cubicBezTo>
                  <a:cubicBezTo>
                    <a:pt x="28" y="72"/>
                    <a:pt x="28" y="72"/>
                    <a:pt x="28" y="72"/>
                  </a:cubicBezTo>
                  <a:cubicBezTo>
                    <a:pt x="28" y="72"/>
                    <a:pt x="28" y="72"/>
                    <a:pt x="28" y="72"/>
                  </a:cubicBezTo>
                  <a:cubicBezTo>
                    <a:pt x="30" y="72"/>
                    <a:pt x="30" y="72"/>
                    <a:pt x="30" y="72"/>
                  </a:cubicBezTo>
                  <a:cubicBezTo>
                    <a:pt x="31" y="71"/>
                    <a:pt x="31" y="71"/>
                    <a:pt x="31" y="71"/>
                  </a:cubicBezTo>
                  <a:cubicBezTo>
                    <a:pt x="33" y="71"/>
                    <a:pt x="33" y="71"/>
                    <a:pt x="33" y="71"/>
                  </a:cubicBezTo>
                  <a:cubicBezTo>
                    <a:pt x="32" y="72"/>
                    <a:pt x="32" y="72"/>
                    <a:pt x="32" y="72"/>
                  </a:cubicBezTo>
                  <a:cubicBezTo>
                    <a:pt x="32" y="73"/>
                    <a:pt x="32" y="73"/>
                    <a:pt x="32" y="73"/>
                  </a:cubicBezTo>
                  <a:cubicBezTo>
                    <a:pt x="33" y="73"/>
                    <a:pt x="33" y="73"/>
                    <a:pt x="33" y="73"/>
                  </a:cubicBezTo>
                  <a:cubicBezTo>
                    <a:pt x="35" y="74"/>
                    <a:pt x="35" y="74"/>
                    <a:pt x="35" y="74"/>
                  </a:cubicBezTo>
                  <a:cubicBezTo>
                    <a:pt x="36" y="74"/>
                    <a:pt x="36" y="74"/>
                    <a:pt x="36" y="74"/>
                  </a:cubicBezTo>
                  <a:cubicBezTo>
                    <a:pt x="35" y="73"/>
                    <a:pt x="35" y="73"/>
                    <a:pt x="35" y="73"/>
                  </a:cubicBezTo>
                  <a:cubicBezTo>
                    <a:pt x="35" y="71"/>
                    <a:pt x="35" y="71"/>
                    <a:pt x="35" y="71"/>
                  </a:cubicBezTo>
                  <a:cubicBezTo>
                    <a:pt x="36" y="70"/>
                    <a:pt x="36" y="70"/>
                    <a:pt x="36" y="70"/>
                  </a:cubicBezTo>
                  <a:cubicBezTo>
                    <a:pt x="37" y="71"/>
                    <a:pt x="37" y="71"/>
                    <a:pt x="37" y="71"/>
                  </a:cubicBezTo>
                  <a:cubicBezTo>
                    <a:pt x="36" y="73"/>
                    <a:pt x="36" y="73"/>
                    <a:pt x="36" y="73"/>
                  </a:cubicBezTo>
                  <a:cubicBezTo>
                    <a:pt x="37" y="74"/>
                    <a:pt x="37" y="74"/>
                    <a:pt x="37" y="74"/>
                  </a:cubicBezTo>
                  <a:cubicBezTo>
                    <a:pt x="38" y="74"/>
                    <a:pt x="38" y="74"/>
                    <a:pt x="38" y="74"/>
                  </a:cubicBezTo>
                  <a:cubicBezTo>
                    <a:pt x="38" y="73"/>
                    <a:pt x="38" y="73"/>
                    <a:pt x="38" y="73"/>
                  </a:cubicBezTo>
                  <a:cubicBezTo>
                    <a:pt x="39" y="72"/>
                    <a:pt x="39" y="72"/>
                    <a:pt x="39" y="72"/>
                  </a:cubicBezTo>
                  <a:cubicBezTo>
                    <a:pt x="40" y="71"/>
                    <a:pt x="40" y="71"/>
                    <a:pt x="40" y="71"/>
                  </a:cubicBezTo>
                  <a:cubicBezTo>
                    <a:pt x="40" y="72"/>
                    <a:pt x="40" y="72"/>
                    <a:pt x="40" y="72"/>
                  </a:cubicBezTo>
                  <a:cubicBezTo>
                    <a:pt x="39" y="73"/>
                    <a:pt x="39" y="73"/>
                    <a:pt x="39" y="73"/>
                  </a:cubicBezTo>
                  <a:cubicBezTo>
                    <a:pt x="39" y="75"/>
                    <a:pt x="39" y="75"/>
                    <a:pt x="39" y="75"/>
                  </a:cubicBezTo>
                  <a:cubicBezTo>
                    <a:pt x="42" y="75"/>
                    <a:pt x="42" y="75"/>
                    <a:pt x="42" y="75"/>
                  </a:cubicBezTo>
                  <a:cubicBezTo>
                    <a:pt x="43" y="74"/>
                    <a:pt x="43" y="74"/>
                    <a:pt x="43" y="74"/>
                  </a:cubicBezTo>
                  <a:cubicBezTo>
                    <a:pt x="44" y="71"/>
                    <a:pt x="44" y="71"/>
                    <a:pt x="44" y="71"/>
                  </a:cubicBezTo>
                  <a:cubicBezTo>
                    <a:pt x="44" y="72"/>
                    <a:pt x="44" y="72"/>
                    <a:pt x="44" y="72"/>
                  </a:cubicBezTo>
                  <a:cubicBezTo>
                    <a:pt x="44" y="73"/>
                    <a:pt x="44" y="73"/>
                    <a:pt x="44" y="73"/>
                  </a:cubicBezTo>
                  <a:cubicBezTo>
                    <a:pt x="44" y="75"/>
                    <a:pt x="44" y="75"/>
                    <a:pt x="44" y="75"/>
                  </a:cubicBezTo>
                  <a:cubicBezTo>
                    <a:pt x="46" y="74"/>
                    <a:pt x="46" y="74"/>
                    <a:pt x="46" y="74"/>
                  </a:cubicBezTo>
                  <a:cubicBezTo>
                    <a:pt x="46" y="72"/>
                    <a:pt x="46" y="72"/>
                    <a:pt x="46" y="72"/>
                  </a:cubicBezTo>
                  <a:cubicBezTo>
                    <a:pt x="47" y="71"/>
                    <a:pt x="47" y="71"/>
                    <a:pt x="47" y="71"/>
                  </a:cubicBezTo>
                  <a:cubicBezTo>
                    <a:pt x="47" y="75"/>
                    <a:pt x="47" y="75"/>
                    <a:pt x="47" y="75"/>
                  </a:cubicBezTo>
                  <a:cubicBezTo>
                    <a:pt x="47" y="76"/>
                    <a:pt x="47" y="76"/>
                    <a:pt x="47" y="76"/>
                  </a:cubicBezTo>
                  <a:cubicBezTo>
                    <a:pt x="49" y="76"/>
                    <a:pt x="49" y="76"/>
                    <a:pt x="49" y="76"/>
                  </a:cubicBezTo>
                  <a:cubicBezTo>
                    <a:pt x="51" y="77"/>
                    <a:pt x="51" y="77"/>
                    <a:pt x="51" y="77"/>
                  </a:cubicBezTo>
                  <a:cubicBezTo>
                    <a:pt x="53" y="77"/>
                    <a:pt x="53" y="77"/>
                    <a:pt x="53" y="77"/>
                  </a:cubicBezTo>
                  <a:cubicBezTo>
                    <a:pt x="54" y="76"/>
                    <a:pt x="54" y="76"/>
                    <a:pt x="54" y="76"/>
                  </a:cubicBezTo>
                  <a:cubicBezTo>
                    <a:pt x="54" y="77"/>
                    <a:pt x="54" y="77"/>
                    <a:pt x="54" y="77"/>
                  </a:cubicBezTo>
                  <a:cubicBezTo>
                    <a:pt x="56" y="77"/>
                    <a:pt x="56" y="77"/>
                    <a:pt x="56" y="77"/>
                  </a:cubicBezTo>
                  <a:cubicBezTo>
                    <a:pt x="57" y="76"/>
                    <a:pt x="57" y="76"/>
                    <a:pt x="57" y="76"/>
                  </a:cubicBezTo>
                  <a:cubicBezTo>
                    <a:pt x="57" y="74"/>
                    <a:pt x="57" y="74"/>
                    <a:pt x="57" y="74"/>
                  </a:cubicBezTo>
                  <a:cubicBezTo>
                    <a:pt x="59" y="73"/>
                    <a:pt x="59" y="73"/>
                    <a:pt x="59" y="73"/>
                  </a:cubicBezTo>
                  <a:cubicBezTo>
                    <a:pt x="60" y="72"/>
                    <a:pt x="60" y="72"/>
                    <a:pt x="60" y="72"/>
                  </a:cubicBezTo>
                  <a:cubicBezTo>
                    <a:pt x="59" y="70"/>
                    <a:pt x="59" y="70"/>
                    <a:pt x="59" y="70"/>
                  </a:cubicBezTo>
                  <a:cubicBezTo>
                    <a:pt x="60" y="68"/>
                    <a:pt x="60" y="68"/>
                    <a:pt x="60" y="68"/>
                  </a:cubicBezTo>
                  <a:cubicBezTo>
                    <a:pt x="60" y="69"/>
                    <a:pt x="60" y="69"/>
                    <a:pt x="60" y="69"/>
                  </a:cubicBezTo>
                  <a:cubicBezTo>
                    <a:pt x="60" y="71"/>
                    <a:pt x="60" y="71"/>
                    <a:pt x="60" y="71"/>
                  </a:cubicBezTo>
                  <a:cubicBezTo>
                    <a:pt x="61" y="71"/>
                    <a:pt x="61" y="71"/>
                    <a:pt x="61" y="71"/>
                  </a:cubicBezTo>
                  <a:cubicBezTo>
                    <a:pt x="62" y="72"/>
                    <a:pt x="62" y="72"/>
                    <a:pt x="62" y="72"/>
                  </a:cubicBezTo>
                  <a:cubicBezTo>
                    <a:pt x="60" y="73"/>
                    <a:pt x="60" y="73"/>
                    <a:pt x="60" y="73"/>
                  </a:cubicBezTo>
                  <a:cubicBezTo>
                    <a:pt x="59" y="75"/>
                    <a:pt x="59" y="75"/>
                    <a:pt x="59" y="75"/>
                  </a:cubicBezTo>
                  <a:cubicBezTo>
                    <a:pt x="60" y="79"/>
                    <a:pt x="60" y="79"/>
                    <a:pt x="60" y="79"/>
                  </a:cubicBezTo>
                  <a:cubicBezTo>
                    <a:pt x="60" y="79"/>
                    <a:pt x="62" y="80"/>
                    <a:pt x="62" y="80"/>
                  </a:cubicBezTo>
                  <a:cubicBezTo>
                    <a:pt x="63" y="79"/>
                    <a:pt x="63" y="79"/>
                    <a:pt x="63" y="79"/>
                  </a:cubicBezTo>
                  <a:cubicBezTo>
                    <a:pt x="64" y="81"/>
                    <a:pt x="64" y="81"/>
                    <a:pt x="64" y="81"/>
                  </a:cubicBezTo>
                  <a:cubicBezTo>
                    <a:pt x="65" y="81"/>
                    <a:pt x="65" y="81"/>
                    <a:pt x="65" y="81"/>
                  </a:cubicBezTo>
                  <a:cubicBezTo>
                    <a:pt x="66" y="81"/>
                    <a:pt x="66" y="81"/>
                    <a:pt x="66" y="81"/>
                  </a:cubicBezTo>
                  <a:cubicBezTo>
                    <a:pt x="67" y="81"/>
                    <a:pt x="67" y="81"/>
                    <a:pt x="67" y="81"/>
                  </a:cubicBezTo>
                  <a:cubicBezTo>
                    <a:pt x="70" y="79"/>
                    <a:pt x="70" y="79"/>
                    <a:pt x="70" y="79"/>
                  </a:cubicBezTo>
                  <a:cubicBezTo>
                    <a:pt x="72" y="79"/>
                    <a:pt x="72" y="79"/>
                    <a:pt x="72" y="79"/>
                  </a:cubicBezTo>
                  <a:cubicBezTo>
                    <a:pt x="74" y="80"/>
                    <a:pt x="74" y="80"/>
                    <a:pt x="74" y="80"/>
                  </a:cubicBezTo>
                  <a:cubicBezTo>
                    <a:pt x="76" y="80"/>
                    <a:pt x="76" y="80"/>
                    <a:pt x="76" y="80"/>
                  </a:cubicBezTo>
                  <a:cubicBezTo>
                    <a:pt x="77" y="81"/>
                    <a:pt x="77" y="81"/>
                    <a:pt x="77" y="81"/>
                  </a:cubicBezTo>
                  <a:cubicBezTo>
                    <a:pt x="78" y="80"/>
                    <a:pt x="78" y="80"/>
                    <a:pt x="78" y="80"/>
                  </a:cubicBezTo>
                  <a:cubicBezTo>
                    <a:pt x="78" y="79"/>
                    <a:pt x="78" y="79"/>
                    <a:pt x="78" y="79"/>
                  </a:cubicBezTo>
                  <a:cubicBezTo>
                    <a:pt x="79" y="77"/>
                    <a:pt x="79" y="77"/>
                    <a:pt x="79" y="77"/>
                  </a:cubicBezTo>
                  <a:cubicBezTo>
                    <a:pt x="80" y="77"/>
                    <a:pt x="80" y="77"/>
                    <a:pt x="80" y="77"/>
                  </a:cubicBezTo>
                  <a:cubicBezTo>
                    <a:pt x="80" y="76"/>
                    <a:pt x="80" y="76"/>
                    <a:pt x="80" y="76"/>
                  </a:cubicBezTo>
                  <a:cubicBezTo>
                    <a:pt x="79" y="74"/>
                    <a:pt x="79" y="74"/>
                    <a:pt x="79" y="74"/>
                  </a:cubicBezTo>
                  <a:cubicBezTo>
                    <a:pt x="79" y="72"/>
                    <a:pt x="79" y="72"/>
                    <a:pt x="79" y="72"/>
                  </a:cubicBezTo>
                  <a:cubicBezTo>
                    <a:pt x="80" y="73"/>
                    <a:pt x="80" y="73"/>
                    <a:pt x="80" y="73"/>
                  </a:cubicBezTo>
                  <a:cubicBezTo>
                    <a:pt x="80" y="74"/>
                    <a:pt x="80" y="74"/>
                    <a:pt x="80" y="74"/>
                  </a:cubicBezTo>
                  <a:cubicBezTo>
                    <a:pt x="82" y="76"/>
                    <a:pt x="82" y="76"/>
                    <a:pt x="82" y="76"/>
                  </a:cubicBezTo>
                  <a:cubicBezTo>
                    <a:pt x="82" y="75"/>
                    <a:pt x="82" y="75"/>
                    <a:pt x="82" y="75"/>
                  </a:cubicBezTo>
                  <a:cubicBezTo>
                    <a:pt x="84" y="75"/>
                    <a:pt x="84" y="75"/>
                    <a:pt x="84" y="75"/>
                  </a:cubicBezTo>
                  <a:cubicBezTo>
                    <a:pt x="85" y="75"/>
                    <a:pt x="85" y="75"/>
                    <a:pt x="85" y="75"/>
                  </a:cubicBezTo>
                  <a:cubicBezTo>
                    <a:pt x="86" y="75"/>
                    <a:pt x="86" y="75"/>
                    <a:pt x="86" y="75"/>
                  </a:cubicBezTo>
                  <a:cubicBezTo>
                    <a:pt x="86" y="74"/>
                    <a:pt x="86" y="74"/>
                    <a:pt x="86" y="74"/>
                  </a:cubicBezTo>
                  <a:cubicBezTo>
                    <a:pt x="85" y="72"/>
                    <a:pt x="85" y="72"/>
                    <a:pt x="85" y="72"/>
                  </a:cubicBezTo>
                  <a:cubicBezTo>
                    <a:pt x="86" y="71"/>
                    <a:pt x="86" y="71"/>
                    <a:pt x="86" y="71"/>
                  </a:cubicBezTo>
                  <a:cubicBezTo>
                    <a:pt x="84" y="70"/>
                    <a:pt x="84" y="70"/>
                    <a:pt x="84" y="70"/>
                  </a:cubicBezTo>
                  <a:cubicBezTo>
                    <a:pt x="83" y="71"/>
                    <a:pt x="83" y="71"/>
                    <a:pt x="83" y="71"/>
                  </a:cubicBezTo>
                  <a:cubicBezTo>
                    <a:pt x="81" y="71"/>
                    <a:pt x="81" y="71"/>
                    <a:pt x="81" y="71"/>
                  </a:cubicBezTo>
                  <a:cubicBezTo>
                    <a:pt x="80" y="70"/>
                    <a:pt x="80" y="70"/>
                    <a:pt x="80" y="70"/>
                  </a:cubicBezTo>
                  <a:cubicBezTo>
                    <a:pt x="81" y="69"/>
                    <a:pt x="81" y="69"/>
                    <a:pt x="81" y="69"/>
                  </a:cubicBezTo>
                  <a:cubicBezTo>
                    <a:pt x="82" y="70"/>
                    <a:pt x="82" y="70"/>
                    <a:pt x="82" y="70"/>
                  </a:cubicBezTo>
                  <a:cubicBezTo>
                    <a:pt x="84" y="69"/>
                    <a:pt x="84" y="69"/>
                    <a:pt x="84" y="69"/>
                  </a:cubicBezTo>
                  <a:cubicBezTo>
                    <a:pt x="85" y="67"/>
                    <a:pt x="85" y="67"/>
                    <a:pt x="85" y="67"/>
                  </a:cubicBezTo>
                  <a:cubicBezTo>
                    <a:pt x="86" y="68"/>
                    <a:pt x="86" y="68"/>
                    <a:pt x="86" y="68"/>
                  </a:cubicBezTo>
                  <a:cubicBezTo>
                    <a:pt x="87" y="68"/>
                    <a:pt x="87" y="68"/>
                    <a:pt x="87" y="68"/>
                  </a:cubicBezTo>
                  <a:cubicBezTo>
                    <a:pt x="88" y="67"/>
                    <a:pt x="88" y="67"/>
                    <a:pt x="88" y="67"/>
                  </a:cubicBezTo>
                  <a:cubicBezTo>
                    <a:pt x="88" y="65"/>
                    <a:pt x="88" y="65"/>
                    <a:pt x="88" y="65"/>
                  </a:cubicBezTo>
                  <a:cubicBezTo>
                    <a:pt x="88" y="64"/>
                    <a:pt x="88" y="64"/>
                    <a:pt x="88" y="64"/>
                  </a:cubicBezTo>
                  <a:cubicBezTo>
                    <a:pt x="88" y="63"/>
                    <a:pt x="88" y="63"/>
                    <a:pt x="88" y="63"/>
                  </a:cubicBezTo>
                  <a:cubicBezTo>
                    <a:pt x="89" y="62"/>
                    <a:pt x="89" y="62"/>
                    <a:pt x="89" y="62"/>
                  </a:cubicBezTo>
                  <a:cubicBezTo>
                    <a:pt x="89" y="62"/>
                    <a:pt x="89" y="62"/>
                    <a:pt x="89" y="62"/>
                  </a:cubicBezTo>
                  <a:cubicBezTo>
                    <a:pt x="87" y="61"/>
                    <a:pt x="87" y="61"/>
                    <a:pt x="87" y="61"/>
                  </a:cubicBezTo>
                  <a:cubicBezTo>
                    <a:pt x="86" y="61"/>
                    <a:pt x="86" y="61"/>
                    <a:pt x="86" y="61"/>
                  </a:cubicBezTo>
                  <a:cubicBezTo>
                    <a:pt x="86" y="60"/>
                    <a:pt x="86" y="60"/>
                    <a:pt x="86" y="60"/>
                  </a:cubicBezTo>
                  <a:cubicBezTo>
                    <a:pt x="87" y="60"/>
                    <a:pt x="87" y="60"/>
                    <a:pt x="87" y="60"/>
                  </a:cubicBezTo>
                  <a:cubicBezTo>
                    <a:pt x="87" y="58"/>
                    <a:pt x="87" y="58"/>
                    <a:pt x="87" y="58"/>
                  </a:cubicBezTo>
                  <a:cubicBezTo>
                    <a:pt x="86" y="57"/>
                    <a:pt x="86" y="57"/>
                    <a:pt x="86" y="57"/>
                  </a:cubicBezTo>
                  <a:cubicBezTo>
                    <a:pt x="82" y="57"/>
                    <a:pt x="82" y="57"/>
                    <a:pt x="82" y="57"/>
                  </a:cubicBezTo>
                  <a:cubicBezTo>
                    <a:pt x="82" y="56"/>
                    <a:pt x="82" y="56"/>
                    <a:pt x="82" y="56"/>
                  </a:cubicBezTo>
                  <a:cubicBezTo>
                    <a:pt x="82" y="55"/>
                    <a:pt x="82" y="55"/>
                    <a:pt x="82" y="55"/>
                  </a:cubicBezTo>
                  <a:cubicBezTo>
                    <a:pt x="83" y="55"/>
                    <a:pt x="83" y="55"/>
                    <a:pt x="83" y="55"/>
                  </a:cubicBezTo>
                  <a:cubicBezTo>
                    <a:pt x="82" y="53"/>
                    <a:pt x="82" y="53"/>
                    <a:pt x="82" y="53"/>
                  </a:cubicBezTo>
                  <a:cubicBezTo>
                    <a:pt x="79" y="51"/>
                    <a:pt x="79" y="51"/>
                    <a:pt x="79" y="51"/>
                  </a:cubicBezTo>
                  <a:cubicBezTo>
                    <a:pt x="78" y="51"/>
                    <a:pt x="78" y="51"/>
                    <a:pt x="78" y="51"/>
                  </a:cubicBezTo>
                  <a:cubicBezTo>
                    <a:pt x="77" y="52"/>
                    <a:pt x="77" y="52"/>
                    <a:pt x="77" y="52"/>
                  </a:cubicBezTo>
                  <a:cubicBezTo>
                    <a:pt x="74" y="52"/>
                    <a:pt x="74" y="52"/>
                    <a:pt x="74" y="52"/>
                  </a:cubicBezTo>
                  <a:cubicBezTo>
                    <a:pt x="72" y="52"/>
                    <a:pt x="72" y="52"/>
                    <a:pt x="72" y="52"/>
                  </a:cubicBezTo>
                  <a:cubicBezTo>
                    <a:pt x="69" y="50"/>
                    <a:pt x="69" y="50"/>
                    <a:pt x="69" y="50"/>
                  </a:cubicBezTo>
                  <a:cubicBezTo>
                    <a:pt x="68" y="49"/>
                    <a:pt x="68" y="49"/>
                    <a:pt x="68" y="49"/>
                  </a:cubicBezTo>
                  <a:cubicBezTo>
                    <a:pt x="67" y="48"/>
                    <a:pt x="67" y="48"/>
                    <a:pt x="67" y="48"/>
                  </a:cubicBezTo>
                  <a:cubicBezTo>
                    <a:pt x="66" y="49"/>
                    <a:pt x="66" y="49"/>
                    <a:pt x="66" y="49"/>
                  </a:cubicBezTo>
                  <a:cubicBezTo>
                    <a:pt x="65" y="49"/>
                    <a:pt x="65" y="49"/>
                    <a:pt x="65" y="49"/>
                  </a:cubicBezTo>
                  <a:cubicBezTo>
                    <a:pt x="64" y="50"/>
                    <a:pt x="64" y="50"/>
                    <a:pt x="64" y="50"/>
                  </a:cubicBezTo>
                  <a:cubicBezTo>
                    <a:pt x="62" y="50"/>
                    <a:pt x="62" y="50"/>
                    <a:pt x="62" y="50"/>
                  </a:cubicBezTo>
                  <a:cubicBezTo>
                    <a:pt x="61" y="51"/>
                    <a:pt x="61" y="51"/>
                    <a:pt x="61" y="51"/>
                  </a:cubicBezTo>
                  <a:cubicBezTo>
                    <a:pt x="60" y="50"/>
                    <a:pt x="60" y="50"/>
                    <a:pt x="60" y="50"/>
                  </a:cubicBezTo>
                  <a:cubicBezTo>
                    <a:pt x="59" y="49"/>
                    <a:pt x="59" y="49"/>
                    <a:pt x="59" y="49"/>
                  </a:cubicBezTo>
                  <a:cubicBezTo>
                    <a:pt x="57" y="50"/>
                    <a:pt x="57" y="50"/>
                    <a:pt x="57" y="50"/>
                  </a:cubicBezTo>
                  <a:cubicBezTo>
                    <a:pt x="55" y="50"/>
                    <a:pt x="55" y="50"/>
                    <a:pt x="55" y="50"/>
                  </a:cubicBezTo>
                  <a:cubicBezTo>
                    <a:pt x="55" y="51"/>
                    <a:pt x="55" y="51"/>
                    <a:pt x="55" y="51"/>
                  </a:cubicBezTo>
                  <a:cubicBezTo>
                    <a:pt x="54" y="52"/>
                    <a:pt x="54" y="52"/>
                    <a:pt x="54" y="52"/>
                  </a:cubicBezTo>
                  <a:cubicBezTo>
                    <a:pt x="54" y="51"/>
                    <a:pt x="54" y="51"/>
                    <a:pt x="54" y="51"/>
                  </a:cubicBezTo>
                  <a:cubicBezTo>
                    <a:pt x="54" y="50"/>
                    <a:pt x="54" y="50"/>
                    <a:pt x="54" y="50"/>
                  </a:cubicBezTo>
                  <a:cubicBezTo>
                    <a:pt x="52" y="51"/>
                    <a:pt x="52" y="51"/>
                    <a:pt x="52" y="51"/>
                  </a:cubicBezTo>
                  <a:cubicBezTo>
                    <a:pt x="48" y="50"/>
                    <a:pt x="48" y="50"/>
                    <a:pt x="48" y="50"/>
                  </a:cubicBezTo>
                  <a:cubicBezTo>
                    <a:pt x="48" y="51"/>
                    <a:pt x="48" y="51"/>
                    <a:pt x="48" y="51"/>
                  </a:cubicBezTo>
                  <a:cubicBezTo>
                    <a:pt x="49" y="52"/>
                    <a:pt x="49" y="52"/>
                    <a:pt x="49" y="52"/>
                  </a:cubicBezTo>
                  <a:cubicBezTo>
                    <a:pt x="49" y="53"/>
                    <a:pt x="49" y="53"/>
                    <a:pt x="49" y="53"/>
                  </a:cubicBezTo>
                  <a:cubicBezTo>
                    <a:pt x="50" y="54"/>
                    <a:pt x="50" y="54"/>
                    <a:pt x="50" y="54"/>
                  </a:cubicBezTo>
                  <a:cubicBezTo>
                    <a:pt x="48" y="54"/>
                    <a:pt x="48" y="54"/>
                    <a:pt x="48" y="54"/>
                  </a:cubicBezTo>
                  <a:cubicBezTo>
                    <a:pt x="48" y="53"/>
                    <a:pt x="48" y="53"/>
                    <a:pt x="48" y="53"/>
                  </a:cubicBezTo>
                  <a:cubicBezTo>
                    <a:pt x="46" y="53"/>
                    <a:pt x="46" y="53"/>
                    <a:pt x="46" y="53"/>
                  </a:cubicBezTo>
                  <a:cubicBezTo>
                    <a:pt x="44" y="53"/>
                    <a:pt x="44" y="53"/>
                    <a:pt x="44" y="53"/>
                  </a:cubicBezTo>
                  <a:cubicBezTo>
                    <a:pt x="43" y="53"/>
                    <a:pt x="43" y="53"/>
                    <a:pt x="43" y="53"/>
                  </a:cubicBezTo>
                  <a:cubicBezTo>
                    <a:pt x="45" y="52"/>
                    <a:pt x="45" y="52"/>
                    <a:pt x="45" y="52"/>
                  </a:cubicBezTo>
                  <a:cubicBezTo>
                    <a:pt x="45" y="51"/>
                    <a:pt x="45" y="51"/>
                    <a:pt x="45" y="51"/>
                  </a:cubicBezTo>
                  <a:cubicBezTo>
                    <a:pt x="43" y="48"/>
                    <a:pt x="43" y="48"/>
                    <a:pt x="43" y="48"/>
                  </a:cubicBezTo>
                  <a:cubicBezTo>
                    <a:pt x="43" y="47"/>
                    <a:pt x="43" y="47"/>
                    <a:pt x="43" y="47"/>
                  </a:cubicBezTo>
                  <a:cubicBezTo>
                    <a:pt x="43" y="46"/>
                    <a:pt x="43" y="46"/>
                    <a:pt x="43" y="46"/>
                  </a:cubicBezTo>
                  <a:cubicBezTo>
                    <a:pt x="41" y="48"/>
                    <a:pt x="41" y="48"/>
                    <a:pt x="41" y="48"/>
                  </a:cubicBezTo>
                  <a:cubicBezTo>
                    <a:pt x="41" y="49"/>
                    <a:pt x="41" y="49"/>
                    <a:pt x="41" y="49"/>
                  </a:cubicBezTo>
                  <a:cubicBezTo>
                    <a:pt x="41" y="50"/>
                    <a:pt x="41" y="50"/>
                    <a:pt x="41" y="50"/>
                  </a:cubicBezTo>
                  <a:cubicBezTo>
                    <a:pt x="39" y="49"/>
                    <a:pt x="39" y="49"/>
                    <a:pt x="39" y="49"/>
                  </a:cubicBezTo>
                  <a:cubicBezTo>
                    <a:pt x="40" y="48"/>
                    <a:pt x="40" y="48"/>
                    <a:pt x="40" y="48"/>
                  </a:cubicBezTo>
                  <a:cubicBezTo>
                    <a:pt x="40" y="47"/>
                    <a:pt x="40" y="47"/>
                    <a:pt x="40" y="47"/>
                  </a:cubicBezTo>
                  <a:cubicBezTo>
                    <a:pt x="38" y="47"/>
                    <a:pt x="38" y="47"/>
                    <a:pt x="38" y="47"/>
                  </a:cubicBezTo>
                  <a:cubicBezTo>
                    <a:pt x="37" y="47"/>
                    <a:pt x="37" y="47"/>
                    <a:pt x="37" y="47"/>
                  </a:cubicBezTo>
                  <a:cubicBezTo>
                    <a:pt x="36" y="47"/>
                    <a:pt x="36" y="47"/>
                    <a:pt x="36" y="47"/>
                  </a:cubicBezTo>
                  <a:cubicBezTo>
                    <a:pt x="36" y="46"/>
                    <a:pt x="36" y="46"/>
                    <a:pt x="36" y="46"/>
                  </a:cubicBezTo>
                  <a:cubicBezTo>
                    <a:pt x="36" y="45"/>
                    <a:pt x="36" y="45"/>
                    <a:pt x="36" y="45"/>
                  </a:cubicBezTo>
                  <a:cubicBezTo>
                    <a:pt x="36" y="43"/>
                    <a:pt x="36" y="43"/>
                    <a:pt x="36" y="43"/>
                  </a:cubicBezTo>
                  <a:cubicBezTo>
                    <a:pt x="34" y="44"/>
                    <a:pt x="34" y="44"/>
                    <a:pt x="34" y="44"/>
                  </a:cubicBezTo>
                  <a:cubicBezTo>
                    <a:pt x="32" y="46"/>
                    <a:pt x="32" y="46"/>
                    <a:pt x="32" y="46"/>
                  </a:cubicBezTo>
                  <a:cubicBezTo>
                    <a:pt x="33" y="48"/>
                    <a:pt x="33" y="48"/>
                    <a:pt x="33" y="48"/>
                  </a:cubicBezTo>
                  <a:cubicBezTo>
                    <a:pt x="31" y="48"/>
                    <a:pt x="31" y="48"/>
                    <a:pt x="31" y="48"/>
                  </a:cubicBezTo>
                  <a:cubicBezTo>
                    <a:pt x="31" y="46"/>
                    <a:pt x="31" y="46"/>
                    <a:pt x="31" y="46"/>
                  </a:cubicBezTo>
                  <a:cubicBezTo>
                    <a:pt x="31" y="45"/>
                    <a:pt x="31" y="45"/>
                    <a:pt x="31" y="45"/>
                  </a:cubicBezTo>
                  <a:cubicBezTo>
                    <a:pt x="31" y="44"/>
                    <a:pt x="31" y="44"/>
                    <a:pt x="31" y="44"/>
                  </a:cubicBezTo>
                  <a:cubicBezTo>
                    <a:pt x="32" y="41"/>
                    <a:pt x="32" y="41"/>
                    <a:pt x="32" y="41"/>
                  </a:cubicBezTo>
                  <a:cubicBezTo>
                    <a:pt x="31" y="40"/>
                    <a:pt x="31" y="40"/>
                    <a:pt x="31" y="40"/>
                  </a:cubicBezTo>
                  <a:cubicBezTo>
                    <a:pt x="29" y="41"/>
                    <a:pt x="29" y="41"/>
                    <a:pt x="29" y="41"/>
                  </a:cubicBezTo>
                  <a:cubicBezTo>
                    <a:pt x="29" y="40"/>
                    <a:pt x="29" y="40"/>
                    <a:pt x="29" y="40"/>
                  </a:cubicBezTo>
                  <a:cubicBezTo>
                    <a:pt x="30" y="39"/>
                    <a:pt x="30" y="39"/>
                    <a:pt x="30" y="39"/>
                  </a:cubicBezTo>
                  <a:cubicBezTo>
                    <a:pt x="31" y="37"/>
                    <a:pt x="31" y="37"/>
                    <a:pt x="31" y="37"/>
                  </a:cubicBezTo>
                  <a:cubicBezTo>
                    <a:pt x="31" y="36"/>
                    <a:pt x="31" y="36"/>
                    <a:pt x="31" y="36"/>
                  </a:cubicBezTo>
                  <a:cubicBezTo>
                    <a:pt x="30" y="36"/>
                    <a:pt x="30" y="36"/>
                    <a:pt x="30" y="36"/>
                  </a:cubicBezTo>
                  <a:cubicBezTo>
                    <a:pt x="28" y="36"/>
                    <a:pt x="28" y="36"/>
                    <a:pt x="28" y="36"/>
                  </a:cubicBezTo>
                  <a:cubicBezTo>
                    <a:pt x="28" y="36"/>
                    <a:pt x="28" y="36"/>
                    <a:pt x="28" y="36"/>
                  </a:cubicBezTo>
                  <a:cubicBezTo>
                    <a:pt x="26" y="36"/>
                    <a:pt x="26" y="36"/>
                    <a:pt x="26" y="36"/>
                  </a:cubicBezTo>
                  <a:cubicBezTo>
                    <a:pt x="27" y="36"/>
                    <a:pt x="27" y="36"/>
                    <a:pt x="27" y="36"/>
                  </a:cubicBezTo>
                  <a:cubicBezTo>
                    <a:pt x="27" y="35"/>
                    <a:pt x="27" y="35"/>
                    <a:pt x="27" y="35"/>
                  </a:cubicBezTo>
                  <a:cubicBezTo>
                    <a:pt x="26" y="35"/>
                    <a:pt x="26" y="35"/>
                    <a:pt x="26" y="35"/>
                  </a:cubicBezTo>
                  <a:cubicBezTo>
                    <a:pt x="25" y="36"/>
                    <a:pt x="25" y="36"/>
                    <a:pt x="25" y="36"/>
                  </a:cubicBezTo>
                  <a:cubicBezTo>
                    <a:pt x="22" y="36"/>
                    <a:pt x="22" y="36"/>
                    <a:pt x="22" y="36"/>
                  </a:cubicBezTo>
                  <a:cubicBezTo>
                    <a:pt x="22" y="35"/>
                    <a:pt x="22" y="35"/>
                    <a:pt x="22" y="35"/>
                  </a:cubicBezTo>
                  <a:cubicBezTo>
                    <a:pt x="23" y="35"/>
                    <a:pt x="23" y="35"/>
                    <a:pt x="23" y="35"/>
                  </a:cubicBezTo>
                  <a:cubicBezTo>
                    <a:pt x="24" y="33"/>
                    <a:pt x="24" y="33"/>
                    <a:pt x="24" y="33"/>
                  </a:cubicBezTo>
                  <a:cubicBezTo>
                    <a:pt x="25" y="32"/>
                    <a:pt x="25" y="32"/>
                    <a:pt x="25" y="32"/>
                  </a:cubicBezTo>
                  <a:cubicBezTo>
                    <a:pt x="26" y="32"/>
                    <a:pt x="26" y="32"/>
                    <a:pt x="26" y="32"/>
                  </a:cubicBezTo>
                  <a:cubicBezTo>
                    <a:pt x="27" y="34"/>
                    <a:pt x="27" y="34"/>
                    <a:pt x="27" y="34"/>
                  </a:cubicBezTo>
                  <a:cubicBezTo>
                    <a:pt x="30" y="34"/>
                    <a:pt x="30" y="34"/>
                    <a:pt x="30" y="34"/>
                  </a:cubicBezTo>
                  <a:cubicBezTo>
                    <a:pt x="29" y="33"/>
                    <a:pt x="29" y="33"/>
                    <a:pt x="29" y="33"/>
                  </a:cubicBezTo>
                  <a:cubicBezTo>
                    <a:pt x="28" y="31"/>
                    <a:pt x="28" y="31"/>
                    <a:pt x="28" y="31"/>
                  </a:cubicBezTo>
                  <a:cubicBezTo>
                    <a:pt x="26" y="31"/>
                    <a:pt x="26" y="31"/>
                    <a:pt x="26" y="31"/>
                  </a:cubicBezTo>
                  <a:cubicBezTo>
                    <a:pt x="27" y="30"/>
                    <a:pt x="27" y="30"/>
                    <a:pt x="27" y="30"/>
                  </a:cubicBezTo>
                  <a:cubicBezTo>
                    <a:pt x="25" y="28"/>
                    <a:pt x="25" y="28"/>
                    <a:pt x="25" y="28"/>
                  </a:cubicBezTo>
                  <a:cubicBezTo>
                    <a:pt x="23" y="27"/>
                    <a:pt x="23" y="27"/>
                    <a:pt x="23" y="27"/>
                  </a:cubicBezTo>
                  <a:cubicBezTo>
                    <a:pt x="24" y="27"/>
                    <a:pt x="24" y="27"/>
                    <a:pt x="24" y="27"/>
                  </a:cubicBezTo>
                  <a:cubicBezTo>
                    <a:pt x="25" y="26"/>
                    <a:pt x="25" y="26"/>
                    <a:pt x="25" y="26"/>
                  </a:cubicBezTo>
                  <a:cubicBezTo>
                    <a:pt x="25" y="26"/>
                    <a:pt x="25" y="26"/>
                    <a:pt x="25" y="26"/>
                  </a:cubicBezTo>
                  <a:cubicBezTo>
                    <a:pt x="26" y="27"/>
                    <a:pt x="26" y="27"/>
                    <a:pt x="26" y="27"/>
                  </a:cubicBezTo>
                  <a:cubicBezTo>
                    <a:pt x="28" y="29"/>
                    <a:pt x="28" y="29"/>
                    <a:pt x="28" y="29"/>
                  </a:cubicBezTo>
                  <a:cubicBezTo>
                    <a:pt x="30" y="30"/>
                    <a:pt x="30" y="30"/>
                    <a:pt x="30" y="30"/>
                  </a:cubicBezTo>
                  <a:cubicBezTo>
                    <a:pt x="32" y="31"/>
                    <a:pt x="32" y="31"/>
                    <a:pt x="32" y="31"/>
                  </a:cubicBezTo>
                  <a:cubicBezTo>
                    <a:pt x="32" y="30"/>
                    <a:pt x="32" y="30"/>
                    <a:pt x="32" y="30"/>
                  </a:cubicBezTo>
                  <a:cubicBezTo>
                    <a:pt x="33" y="31"/>
                    <a:pt x="33" y="31"/>
                    <a:pt x="33" y="31"/>
                  </a:cubicBezTo>
                  <a:cubicBezTo>
                    <a:pt x="36" y="32"/>
                    <a:pt x="36" y="32"/>
                    <a:pt x="36" y="32"/>
                  </a:cubicBezTo>
                  <a:cubicBezTo>
                    <a:pt x="38" y="32"/>
                    <a:pt x="38" y="32"/>
                    <a:pt x="38" y="32"/>
                  </a:cubicBezTo>
                  <a:cubicBezTo>
                    <a:pt x="39" y="31"/>
                    <a:pt x="39" y="31"/>
                    <a:pt x="39" y="31"/>
                  </a:cubicBezTo>
                  <a:cubicBezTo>
                    <a:pt x="38" y="29"/>
                    <a:pt x="38" y="29"/>
                    <a:pt x="38" y="29"/>
                  </a:cubicBezTo>
                  <a:cubicBezTo>
                    <a:pt x="35" y="26"/>
                    <a:pt x="35" y="26"/>
                    <a:pt x="35" y="26"/>
                  </a:cubicBezTo>
                  <a:cubicBezTo>
                    <a:pt x="33" y="24"/>
                    <a:pt x="33" y="24"/>
                    <a:pt x="33" y="24"/>
                  </a:cubicBezTo>
                  <a:cubicBezTo>
                    <a:pt x="32" y="25"/>
                    <a:pt x="32" y="25"/>
                    <a:pt x="32" y="25"/>
                  </a:cubicBezTo>
                  <a:cubicBezTo>
                    <a:pt x="32" y="23"/>
                    <a:pt x="32" y="23"/>
                    <a:pt x="32" y="23"/>
                  </a:cubicBezTo>
                  <a:cubicBezTo>
                    <a:pt x="30" y="21"/>
                    <a:pt x="30" y="21"/>
                    <a:pt x="30" y="21"/>
                  </a:cubicBezTo>
                  <a:cubicBezTo>
                    <a:pt x="29" y="21"/>
                    <a:pt x="29" y="21"/>
                    <a:pt x="29" y="21"/>
                  </a:cubicBezTo>
                  <a:cubicBezTo>
                    <a:pt x="28" y="20"/>
                    <a:pt x="28" y="20"/>
                    <a:pt x="28" y="20"/>
                  </a:cubicBezTo>
                  <a:cubicBezTo>
                    <a:pt x="29" y="19"/>
                    <a:pt x="29" y="19"/>
                    <a:pt x="29" y="19"/>
                  </a:cubicBezTo>
                  <a:cubicBezTo>
                    <a:pt x="30" y="20"/>
                    <a:pt x="30" y="20"/>
                    <a:pt x="30" y="20"/>
                  </a:cubicBezTo>
                  <a:cubicBezTo>
                    <a:pt x="31" y="21"/>
                    <a:pt x="31" y="21"/>
                    <a:pt x="31" y="21"/>
                  </a:cubicBezTo>
                  <a:cubicBezTo>
                    <a:pt x="33" y="21"/>
                    <a:pt x="33" y="21"/>
                    <a:pt x="33" y="21"/>
                  </a:cubicBezTo>
                  <a:cubicBezTo>
                    <a:pt x="33" y="23"/>
                    <a:pt x="33" y="23"/>
                    <a:pt x="33" y="23"/>
                  </a:cubicBezTo>
                  <a:cubicBezTo>
                    <a:pt x="34" y="23"/>
                    <a:pt x="34" y="23"/>
                    <a:pt x="34" y="23"/>
                  </a:cubicBezTo>
                  <a:cubicBezTo>
                    <a:pt x="35" y="22"/>
                    <a:pt x="35" y="22"/>
                    <a:pt x="35" y="22"/>
                  </a:cubicBezTo>
                  <a:cubicBezTo>
                    <a:pt x="34" y="19"/>
                    <a:pt x="34" y="19"/>
                    <a:pt x="34" y="19"/>
                  </a:cubicBezTo>
                  <a:cubicBezTo>
                    <a:pt x="32" y="16"/>
                    <a:pt x="32" y="16"/>
                    <a:pt x="32" y="16"/>
                  </a:cubicBezTo>
                  <a:cubicBezTo>
                    <a:pt x="31" y="16"/>
                    <a:pt x="31" y="16"/>
                    <a:pt x="31" y="16"/>
                  </a:cubicBezTo>
                  <a:cubicBezTo>
                    <a:pt x="30" y="16"/>
                    <a:pt x="30" y="16"/>
                    <a:pt x="30" y="16"/>
                  </a:cubicBezTo>
                  <a:cubicBezTo>
                    <a:pt x="28" y="16"/>
                    <a:pt x="28" y="16"/>
                    <a:pt x="28" y="16"/>
                  </a:cubicBezTo>
                  <a:cubicBezTo>
                    <a:pt x="26" y="17"/>
                    <a:pt x="26" y="17"/>
                    <a:pt x="26" y="17"/>
                  </a:cubicBezTo>
                  <a:cubicBezTo>
                    <a:pt x="25" y="17"/>
                    <a:pt x="25" y="17"/>
                    <a:pt x="25" y="17"/>
                  </a:cubicBezTo>
                  <a:cubicBezTo>
                    <a:pt x="23" y="16"/>
                    <a:pt x="23" y="16"/>
                    <a:pt x="23" y="16"/>
                  </a:cubicBezTo>
                  <a:cubicBezTo>
                    <a:pt x="22" y="16"/>
                    <a:pt x="22" y="16"/>
                    <a:pt x="22" y="16"/>
                  </a:cubicBezTo>
                  <a:cubicBezTo>
                    <a:pt x="21" y="15"/>
                    <a:pt x="21" y="15"/>
                    <a:pt x="21" y="15"/>
                  </a:cubicBezTo>
                  <a:cubicBezTo>
                    <a:pt x="19" y="18"/>
                    <a:pt x="19" y="18"/>
                    <a:pt x="19" y="18"/>
                  </a:cubicBezTo>
                  <a:cubicBezTo>
                    <a:pt x="17" y="19"/>
                    <a:pt x="17" y="19"/>
                    <a:pt x="17" y="19"/>
                  </a:cubicBezTo>
                  <a:cubicBezTo>
                    <a:pt x="16" y="20"/>
                    <a:pt x="16" y="20"/>
                    <a:pt x="16" y="20"/>
                  </a:cubicBezTo>
                  <a:cubicBezTo>
                    <a:pt x="15" y="21"/>
                    <a:pt x="15" y="21"/>
                    <a:pt x="15" y="21"/>
                  </a:cubicBezTo>
                  <a:cubicBezTo>
                    <a:pt x="15" y="20"/>
                    <a:pt x="15" y="20"/>
                    <a:pt x="15" y="20"/>
                  </a:cubicBezTo>
                  <a:cubicBezTo>
                    <a:pt x="16" y="18"/>
                    <a:pt x="16" y="18"/>
                    <a:pt x="16" y="18"/>
                  </a:cubicBezTo>
                  <a:cubicBezTo>
                    <a:pt x="17" y="18"/>
                    <a:pt x="17" y="18"/>
                    <a:pt x="17" y="18"/>
                  </a:cubicBezTo>
                  <a:cubicBezTo>
                    <a:pt x="21" y="14"/>
                    <a:pt x="21" y="14"/>
                    <a:pt x="21" y="14"/>
                  </a:cubicBezTo>
                  <a:cubicBezTo>
                    <a:pt x="21" y="13"/>
                    <a:pt x="21" y="13"/>
                    <a:pt x="21" y="13"/>
                  </a:cubicBezTo>
                  <a:cubicBezTo>
                    <a:pt x="20" y="12"/>
                    <a:pt x="20" y="12"/>
                    <a:pt x="20" y="12"/>
                  </a:cubicBezTo>
                  <a:cubicBezTo>
                    <a:pt x="20" y="8"/>
                    <a:pt x="20" y="8"/>
                    <a:pt x="20" y="8"/>
                  </a:cubicBezTo>
                  <a:cubicBezTo>
                    <a:pt x="21" y="7"/>
                    <a:pt x="21" y="7"/>
                    <a:pt x="21" y="7"/>
                  </a:cubicBezTo>
                  <a:cubicBezTo>
                    <a:pt x="20" y="6"/>
                    <a:pt x="20" y="6"/>
                    <a:pt x="20" y="6"/>
                  </a:cubicBezTo>
                  <a:cubicBezTo>
                    <a:pt x="19" y="7"/>
                    <a:pt x="19" y="7"/>
                    <a:pt x="19" y="7"/>
                  </a:cubicBezTo>
                  <a:cubicBezTo>
                    <a:pt x="17" y="7"/>
                    <a:pt x="17" y="7"/>
                    <a:pt x="17" y="7"/>
                  </a:cubicBezTo>
                  <a:cubicBezTo>
                    <a:pt x="16" y="6"/>
                    <a:pt x="16" y="6"/>
                    <a:pt x="16" y="6"/>
                  </a:cubicBezTo>
                  <a:cubicBezTo>
                    <a:pt x="16" y="4"/>
                    <a:pt x="16" y="4"/>
                    <a:pt x="16" y="4"/>
                  </a:cubicBezTo>
                  <a:cubicBezTo>
                    <a:pt x="16" y="3"/>
                    <a:pt x="16" y="3"/>
                    <a:pt x="16" y="3"/>
                  </a:cubicBezTo>
                  <a:cubicBezTo>
                    <a:pt x="13" y="2"/>
                    <a:pt x="13" y="2"/>
                    <a:pt x="13" y="2"/>
                  </a:cubicBezTo>
                  <a:cubicBezTo>
                    <a:pt x="11" y="0"/>
                    <a:pt x="11" y="0"/>
                    <a:pt x="11" y="0"/>
                  </a:cubicBezTo>
                  <a:cubicBezTo>
                    <a:pt x="10" y="0"/>
                    <a:pt x="10" y="0"/>
                    <a:pt x="10" y="0"/>
                  </a:cubicBezTo>
                  <a:cubicBezTo>
                    <a:pt x="8" y="0"/>
                    <a:pt x="8" y="0"/>
                    <a:pt x="8" y="0"/>
                  </a:cubicBezTo>
                  <a:cubicBezTo>
                    <a:pt x="7" y="0"/>
                    <a:pt x="7" y="0"/>
                    <a:pt x="7" y="0"/>
                  </a:cubicBezTo>
                  <a:cubicBezTo>
                    <a:pt x="4" y="1"/>
                    <a:pt x="4" y="1"/>
                    <a:pt x="4" y="1"/>
                  </a:cubicBezTo>
                  <a:cubicBezTo>
                    <a:pt x="3" y="1"/>
                    <a:pt x="3" y="1"/>
                    <a:pt x="3" y="1"/>
                  </a:cubicBezTo>
                  <a:cubicBezTo>
                    <a:pt x="3" y="1"/>
                    <a:pt x="3" y="1"/>
                    <a:pt x="3" y="1"/>
                  </a:cubicBezTo>
                  <a:cubicBezTo>
                    <a:pt x="2" y="3"/>
                    <a:pt x="2" y="3"/>
                    <a:pt x="2" y="3"/>
                  </a:cubicBezTo>
                  <a:cubicBezTo>
                    <a:pt x="3" y="5"/>
                    <a:pt x="3" y="5"/>
                    <a:pt x="3" y="5"/>
                  </a:cubicBezTo>
                  <a:cubicBezTo>
                    <a:pt x="4" y="6"/>
                    <a:pt x="4" y="6"/>
                    <a:pt x="4" y="6"/>
                  </a:cubicBezTo>
                  <a:cubicBezTo>
                    <a:pt x="3" y="6"/>
                    <a:pt x="3" y="6"/>
                    <a:pt x="3" y="6"/>
                  </a:cubicBezTo>
                  <a:lnTo>
                    <a:pt x="1"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5" name="Freeform 227">
              <a:extLst>
                <a:ext uri="{FF2B5EF4-FFF2-40B4-BE49-F238E27FC236}">
                  <a16:creationId xmlns:a16="http://schemas.microsoft.com/office/drawing/2014/main" id="{48BB3D91-24CE-4343-AD87-2366DF959C56}"/>
                </a:ext>
              </a:extLst>
            </p:cNvPr>
            <p:cNvSpPr>
              <a:spLocks/>
            </p:cNvSpPr>
            <p:nvPr/>
          </p:nvSpPr>
          <p:spPr bwMode="auto">
            <a:xfrm>
              <a:off x="9205913" y="1706563"/>
              <a:ext cx="11113" cy="7938"/>
            </a:xfrm>
            <a:custGeom>
              <a:avLst/>
              <a:gdLst>
                <a:gd name="T0" fmla="*/ 3 w 3"/>
                <a:gd name="T1" fmla="*/ 0 h 2"/>
                <a:gd name="T2" fmla="*/ 2 w 3"/>
                <a:gd name="T3" fmla="*/ 0 h 2"/>
                <a:gd name="T4" fmla="*/ 0 w 3"/>
                <a:gd name="T5" fmla="*/ 1 h 2"/>
                <a:gd name="T6" fmla="*/ 1 w 3"/>
                <a:gd name="T7" fmla="*/ 1 h 2"/>
                <a:gd name="T8" fmla="*/ 2 w 3"/>
                <a:gd name="T9" fmla="*/ 2 h 2"/>
                <a:gd name="T10" fmla="*/ 3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0"/>
                  </a:moveTo>
                  <a:cubicBezTo>
                    <a:pt x="2" y="0"/>
                    <a:pt x="2" y="0"/>
                    <a:pt x="2" y="0"/>
                  </a:cubicBezTo>
                  <a:cubicBezTo>
                    <a:pt x="0" y="1"/>
                    <a:pt x="0" y="1"/>
                    <a:pt x="0" y="1"/>
                  </a:cubicBezTo>
                  <a:cubicBezTo>
                    <a:pt x="0" y="1"/>
                    <a:pt x="1" y="1"/>
                    <a:pt x="1" y="1"/>
                  </a:cubicBezTo>
                  <a:cubicBezTo>
                    <a:pt x="2" y="2"/>
                    <a:pt x="2" y="2"/>
                    <a:pt x="2" y="2"/>
                  </a:cubicBezTo>
                  <a:lnTo>
                    <a:pt x="3"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6" name="Freeform 228">
              <a:extLst>
                <a:ext uri="{FF2B5EF4-FFF2-40B4-BE49-F238E27FC236}">
                  <a16:creationId xmlns:a16="http://schemas.microsoft.com/office/drawing/2014/main" id="{6F765617-D590-4FF9-BA73-08362C0A78DB}"/>
                </a:ext>
              </a:extLst>
            </p:cNvPr>
            <p:cNvSpPr>
              <a:spLocks/>
            </p:cNvSpPr>
            <p:nvPr/>
          </p:nvSpPr>
          <p:spPr bwMode="auto">
            <a:xfrm>
              <a:off x="9021763" y="1443038"/>
              <a:ext cx="6350" cy="14288"/>
            </a:xfrm>
            <a:custGeom>
              <a:avLst/>
              <a:gdLst>
                <a:gd name="T0" fmla="*/ 2 w 4"/>
                <a:gd name="T1" fmla="*/ 0 h 9"/>
                <a:gd name="T2" fmla="*/ 0 w 4"/>
                <a:gd name="T3" fmla="*/ 2 h 9"/>
                <a:gd name="T4" fmla="*/ 0 w 4"/>
                <a:gd name="T5" fmla="*/ 7 h 9"/>
                <a:gd name="T6" fmla="*/ 2 w 4"/>
                <a:gd name="T7" fmla="*/ 9 h 9"/>
                <a:gd name="T8" fmla="*/ 4 w 4"/>
                <a:gd name="T9" fmla="*/ 9 h 9"/>
                <a:gd name="T10" fmla="*/ 4 w 4"/>
                <a:gd name="T11" fmla="*/ 7 h 9"/>
                <a:gd name="T12" fmla="*/ 4 w 4"/>
                <a:gd name="T13" fmla="*/ 0 h 9"/>
                <a:gd name="T14" fmla="*/ 2 w 4"/>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9">
                  <a:moveTo>
                    <a:pt x="2" y="0"/>
                  </a:moveTo>
                  <a:lnTo>
                    <a:pt x="0" y="2"/>
                  </a:lnTo>
                  <a:lnTo>
                    <a:pt x="0" y="7"/>
                  </a:lnTo>
                  <a:lnTo>
                    <a:pt x="2" y="9"/>
                  </a:lnTo>
                  <a:lnTo>
                    <a:pt x="4" y="9"/>
                  </a:lnTo>
                  <a:lnTo>
                    <a:pt x="4" y="7"/>
                  </a:lnTo>
                  <a:lnTo>
                    <a:pt x="4" y="0"/>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7" name="Freeform 229">
              <a:extLst>
                <a:ext uri="{FF2B5EF4-FFF2-40B4-BE49-F238E27FC236}">
                  <a16:creationId xmlns:a16="http://schemas.microsoft.com/office/drawing/2014/main" id="{10529966-F97D-43B4-A1A3-19F90E163CFF}"/>
                </a:ext>
              </a:extLst>
            </p:cNvPr>
            <p:cNvSpPr>
              <a:spLocks/>
            </p:cNvSpPr>
            <p:nvPr/>
          </p:nvSpPr>
          <p:spPr bwMode="auto">
            <a:xfrm>
              <a:off x="8821738" y="1662113"/>
              <a:ext cx="14288" cy="15875"/>
            </a:xfrm>
            <a:custGeom>
              <a:avLst/>
              <a:gdLst>
                <a:gd name="T0" fmla="*/ 2 w 9"/>
                <a:gd name="T1" fmla="*/ 3 h 10"/>
                <a:gd name="T2" fmla="*/ 0 w 9"/>
                <a:gd name="T3" fmla="*/ 3 h 10"/>
                <a:gd name="T4" fmla="*/ 0 w 9"/>
                <a:gd name="T5" fmla="*/ 7 h 10"/>
                <a:gd name="T6" fmla="*/ 2 w 9"/>
                <a:gd name="T7" fmla="*/ 10 h 10"/>
                <a:gd name="T8" fmla="*/ 4 w 9"/>
                <a:gd name="T9" fmla="*/ 10 h 10"/>
                <a:gd name="T10" fmla="*/ 4 w 9"/>
                <a:gd name="T11" fmla="*/ 7 h 10"/>
                <a:gd name="T12" fmla="*/ 6 w 9"/>
                <a:gd name="T13" fmla="*/ 7 h 10"/>
                <a:gd name="T14" fmla="*/ 6 w 9"/>
                <a:gd name="T15" fmla="*/ 5 h 10"/>
                <a:gd name="T16" fmla="*/ 9 w 9"/>
                <a:gd name="T17" fmla="*/ 3 h 10"/>
                <a:gd name="T18" fmla="*/ 6 w 9"/>
                <a:gd name="T19" fmla="*/ 0 h 10"/>
                <a:gd name="T20" fmla="*/ 4 w 9"/>
                <a:gd name="T21" fmla="*/ 0 h 10"/>
                <a:gd name="T22" fmla="*/ 2 w 9"/>
                <a:gd name="T23" fmla="*/ 0 h 10"/>
                <a:gd name="T24" fmla="*/ 2 w 9"/>
                <a:gd name="T2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0">
                  <a:moveTo>
                    <a:pt x="2" y="3"/>
                  </a:moveTo>
                  <a:lnTo>
                    <a:pt x="0" y="3"/>
                  </a:lnTo>
                  <a:lnTo>
                    <a:pt x="0" y="7"/>
                  </a:lnTo>
                  <a:lnTo>
                    <a:pt x="2" y="10"/>
                  </a:lnTo>
                  <a:lnTo>
                    <a:pt x="4" y="10"/>
                  </a:lnTo>
                  <a:lnTo>
                    <a:pt x="4" y="7"/>
                  </a:lnTo>
                  <a:lnTo>
                    <a:pt x="6" y="7"/>
                  </a:lnTo>
                  <a:lnTo>
                    <a:pt x="6" y="5"/>
                  </a:lnTo>
                  <a:lnTo>
                    <a:pt x="9" y="3"/>
                  </a:lnTo>
                  <a:lnTo>
                    <a:pt x="6" y="0"/>
                  </a:lnTo>
                  <a:lnTo>
                    <a:pt x="4" y="0"/>
                  </a:lnTo>
                  <a:lnTo>
                    <a:pt x="2" y="0"/>
                  </a:ln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8" name="Freeform 230">
              <a:extLst>
                <a:ext uri="{FF2B5EF4-FFF2-40B4-BE49-F238E27FC236}">
                  <a16:creationId xmlns:a16="http://schemas.microsoft.com/office/drawing/2014/main" id="{18EE0A40-6DAC-43BC-AD75-54088D627830}"/>
                </a:ext>
              </a:extLst>
            </p:cNvPr>
            <p:cNvSpPr>
              <a:spLocks/>
            </p:cNvSpPr>
            <p:nvPr/>
          </p:nvSpPr>
          <p:spPr bwMode="auto">
            <a:xfrm>
              <a:off x="8828088" y="1651000"/>
              <a:ext cx="7938" cy="7938"/>
            </a:xfrm>
            <a:custGeom>
              <a:avLst/>
              <a:gdLst>
                <a:gd name="T0" fmla="*/ 5 w 5"/>
                <a:gd name="T1" fmla="*/ 0 h 5"/>
                <a:gd name="T2" fmla="*/ 2 w 5"/>
                <a:gd name="T3" fmla="*/ 0 h 5"/>
                <a:gd name="T4" fmla="*/ 0 w 5"/>
                <a:gd name="T5" fmla="*/ 3 h 5"/>
                <a:gd name="T6" fmla="*/ 0 w 5"/>
                <a:gd name="T7" fmla="*/ 5 h 5"/>
                <a:gd name="T8" fmla="*/ 2 w 5"/>
                <a:gd name="T9" fmla="*/ 3 h 5"/>
                <a:gd name="T10" fmla="*/ 5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5" y="0"/>
                  </a:moveTo>
                  <a:lnTo>
                    <a:pt x="2" y="0"/>
                  </a:lnTo>
                  <a:lnTo>
                    <a:pt x="0" y="3"/>
                  </a:lnTo>
                  <a:lnTo>
                    <a:pt x="0" y="5"/>
                  </a:lnTo>
                  <a:lnTo>
                    <a:pt x="2" y="3"/>
                  </a:lnTo>
                  <a:lnTo>
                    <a:pt x="5"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9" name="Freeform 231">
              <a:extLst>
                <a:ext uri="{FF2B5EF4-FFF2-40B4-BE49-F238E27FC236}">
                  <a16:creationId xmlns:a16="http://schemas.microsoft.com/office/drawing/2014/main" id="{423EB6D8-B209-43B9-A139-7CD35D86F5B6}"/>
                </a:ext>
              </a:extLst>
            </p:cNvPr>
            <p:cNvSpPr>
              <a:spLocks/>
            </p:cNvSpPr>
            <p:nvPr/>
          </p:nvSpPr>
          <p:spPr bwMode="auto">
            <a:xfrm>
              <a:off x="8816975" y="1670050"/>
              <a:ext cx="73025" cy="84138"/>
            </a:xfrm>
            <a:custGeom>
              <a:avLst/>
              <a:gdLst>
                <a:gd name="T0" fmla="*/ 0 w 46"/>
                <a:gd name="T1" fmla="*/ 25 h 53"/>
                <a:gd name="T2" fmla="*/ 3 w 46"/>
                <a:gd name="T3" fmla="*/ 25 h 53"/>
                <a:gd name="T4" fmla="*/ 0 w 46"/>
                <a:gd name="T5" fmla="*/ 30 h 53"/>
                <a:gd name="T6" fmla="*/ 5 w 46"/>
                <a:gd name="T7" fmla="*/ 28 h 53"/>
                <a:gd name="T8" fmla="*/ 3 w 46"/>
                <a:gd name="T9" fmla="*/ 32 h 53"/>
                <a:gd name="T10" fmla="*/ 7 w 46"/>
                <a:gd name="T11" fmla="*/ 37 h 53"/>
                <a:gd name="T12" fmla="*/ 9 w 46"/>
                <a:gd name="T13" fmla="*/ 37 h 53"/>
                <a:gd name="T14" fmla="*/ 12 w 46"/>
                <a:gd name="T15" fmla="*/ 39 h 53"/>
                <a:gd name="T16" fmla="*/ 16 w 46"/>
                <a:gd name="T17" fmla="*/ 39 h 53"/>
                <a:gd name="T18" fmla="*/ 16 w 46"/>
                <a:gd name="T19" fmla="*/ 46 h 53"/>
                <a:gd name="T20" fmla="*/ 21 w 46"/>
                <a:gd name="T21" fmla="*/ 48 h 53"/>
                <a:gd name="T22" fmla="*/ 30 w 46"/>
                <a:gd name="T23" fmla="*/ 51 h 53"/>
                <a:gd name="T24" fmla="*/ 35 w 46"/>
                <a:gd name="T25" fmla="*/ 53 h 53"/>
                <a:gd name="T26" fmla="*/ 35 w 46"/>
                <a:gd name="T27" fmla="*/ 48 h 53"/>
                <a:gd name="T28" fmla="*/ 39 w 46"/>
                <a:gd name="T29" fmla="*/ 42 h 53"/>
                <a:gd name="T30" fmla="*/ 41 w 46"/>
                <a:gd name="T31" fmla="*/ 32 h 53"/>
                <a:gd name="T32" fmla="*/ 46 w 46"/>
                <a:gd name="T33" fmla="*/ 25 h 53"/>
                <a:gd name="T34" fmla="*/ 46 w 46"/>
                <a:gd name="T35" fmla="*/ 18 h 53"/>
                <a:gd name="T36" fmla="*/ 41 w 46"/>
                <a:gd name="T37" fmla="*/ 12 h 53"/>
                <a:gd name="T38" fmla="*/ 41 w 46"/>
                <a:gd name="T39" fmla="*/ 5 h 53"/>
                <a:gd name="T40" fmla="*/ 35 w 46"/>
                <a:gd name="T41" fmla="*/ 0 h 53"/>
                <a:gd name="T42" fmla="*/ 28 w 46"/>
                <a:gd name="T43" fmla="*/ 0 h 53"/>
                <a:gd name="T44" fmla="*/ 21 w 46"/>
                <a:gd name="T45" fmla="*/ 2 h 53"/>
                <a:gd name="T46" fmla="*/ 23 w 46"/>
                <a:gd name="T47" fmla="*/ 7 h 53"/>
                <a:gd name="T48" fmla="*/ 19 w 46"/>
                <a:gd name="T49" fmla="*/ 5 h 53"/>
                <a:gd name="T50" fmla="*/ 14 w 46"/>
                <a:gd name="T51" fmla="*/ 7 h 53"/>
                <a:gd name="T52" fmla="*/ 19 w 46"/>
                <a:gd name="T53" fmla="*/ 9 h 53"/>
                <a:gd name="T54" fmla="*/ 14 w 46"/>
                <a:gd name="T55" fmla="*/ 12 h 53"/>
                <a:gd name="T56" fmla="*/ 14 w 46"/>
                <a:gd name="T57" fmla="*/ 16 h 53"/>
                <a:gd name="T58" fmla="*/ 14 w 46"/>
                <a:gd name="T59" fmla="*/ 18 h 53"/>
                <a:gd name="T60" fmla="*/ 5 w 46"/>
                <a:gd name="T61" fmla="*/ 16 h 53"/>
                <a:gd name="T62" fmla="*/ 0 w 46"/>
                <a:gd name="T6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 h="53">
                  <a:moveTo>
                    <a:pt x="0" y="23"/>
                  </a:moveTo>
                  <a:lnTo>
                    <a:pt x="0" y="25"/>
                  </a:lnTo>
                  <a:lnTo>
                    <a:pt x="0" y="25"/>
                  </a:lnTo>
                  <a:lnTo>
                    <a:pt x="3" y="25"/>
                  </a:lnTo>
                  <a:lnTo>
                    <a:pt x="0" y="28"/>
                  </a:lnTo>
                  <a:lnTo>
                    <a:pt x="0" y="30"/>
                  </a:lnTo>
                  <a:lnTo>
                    <a:pt x="0" y="32"/>
                  </a:lnTo>
                  <a:lnTo>
                    <a:pt x="5" y="28"/>
                  </a:lnTo>
                  <a:lnTo>
                    <a:pt x="5" y="30"/>
                  </a:lnTo>
                  <a:lnTo>
                    <a:pt x="3" y="32"/>
                  </a:lnTo>
                  <a:lnTo>
                    <a:pt x="5" y="35"/>
                  </a:lnTo>
                  <a:lnTo>
                    <a:pt x="7" y="37"/>
                  </a:lnTo>
                  <a:lnTo>
                    <a:pt x="9" y="37"/>
                  </a:lnTo>
                  <a:lnTo>
                    <a:pt x="9" y="37"/>
                  </a:lnTo>
                  <a:lnTo>
                    <a:pt x="9" y="42"/>
                  </a:lnTo>
                  <a:lnTo>
                    <a:pt x="12" y="39"/>
                  </a:lnTo>
                  <a:lnTo>
                    <a:pt x="14" y="37"/>
                  </a:lnTo>
                  <a:lnTo>
                    <a:pt x="16" y="39"/>
                  </a:lnTo>
                  <a:lnTo>
                    <a:pt x="16" y="44"/>
                  </a:lnTo>
                  <a:lnTo>
                    <a:pt x="16" y="46"/>
                  </a:lnTo>
                  <a:lnTo>
                    <a:pt x="19" y="44"/>
                  </a:lnTo>
                  <a:lnTo>
                    <a:pt x="21" y="48"/>
                  </a:lnTo>
                  <a:lnTo>
                    <a:pt x="23" y="48"/>
                  </a:lnTo>
                  <a:lnTo>
                    <a:pt x="30" y="51"/>
                  </a:lnTo>
                  <a:lnTo>
                    <a:pt x="32" y="51"/>
                  </a:lnTo>
                  <a:lnTo>
                    <a:pt x="35" y="53"/>
                  </a:lnTo>
                  <a:lnTo>
                    <a:pt x="35" y="51"/>
                  </a:lnTo>
                  <a:lnTo>
                    <a:pt x="35" y="48"/>
                  </a:lnTo>
                  <a:lnTo>
                    <a:pt x="37" y="48"/>
                  </a:lnTo>
                  <a:lnTo>
                    <a:pt x="39" y="42"/>
                  </a:lnTo>
                  <a:lnTo>
                    <a:pt x="39" y="39"/>
                  </a:lnTo>
                  <a:lnTo>
                    <a:pt x="41" y="32"/>
                  </a:lnTo>
                  <a:lnTo>
                    <a:pt x="44" y="32"/>
                  </a:lnTo>
                  <a:lnTo>
                    <a:pt x="46" y="25"/>
                  </a:lnTo>
                  <a:lnTo>
                    <a:pt x="46" y="18"/>
                  </a:lnTo>
                  <a:lnTo>
                    <a:pt x="46" y="18"/>
                  </a:lnTo>
                  <a:lnTo>
                    <a:pt x="46" y="14"/>
                  </a:lnTo>
                  <a:lnTo>
                    <a:pt x="41" y="12"/>
                  </a:lnTo>
                  <a:lnTo>
                    <a:pt x="41" y="7"/>
                  </a:lnTo>
                  <a:lnTo>
                    <a:pt x="41" y="5"/>
                  </a:lnTo>
                  <a:lnTo>
                    <a:pt x="39" y="2"/>
                  </a:lnTo>
                  <a:lnTo>
                    <a:pt x="35" y="0"/>
                  </a:lnTo>
                  <a:lnTo>
                    <a:pt x="30" y="0"/>
                  </a:lnTo>
                  <a:lnTo>
                    <a:pt x="28" y="0"/>
                  </a:lnTo>
                  <a:lnTo>
                    <a:pt x="21" y="0"/>
                  </a:lnTo>
                  <a:lnTo>
                    <a:pt x="21" y="2"/>
                  </a:lnTo>
                  <a:lnTo>
                    <a:pt x="23" y="5"/>
                  </a:lnTo>
                  <a:lnTo>
                    <a:pt x="23" y="7"/>
                  </a:lnTo>
                  <a:lnTo>
                    <a:pt x="21" y="7"/>
                  </a:lnTo>
                  <a:lnTo>
                    <a:pt x="19" y="5"/>
                  </a:lnTo>
                  <a:lnTo>
                    <a:pt x="16" y="5"/>
                  </a:lnTo>
                  <a:lnTo>
                    <a:pt x="14" y="7"/>
                  </a:lnTo>
                  <a:lnTo>
                    <a:pt x="16" y="7"/>
                  </a:lnTo>
                  <a:lnTo>
                    <a:pt x="19" y="9"/>
                  </a:lnTo>
                  <a:lnTo>
                    <a:pt x="19" y="9"/>
                  </a:lnTo>
                  <a:lnTo>
                    <a:pt x="14" y="12"/>
                  </a:lnTo>
                  <a:lnTo>
                    <a:pt x="12" y="12"/>
                  </a:lnTo>
                  <a:lnTo>
                    <a:pt x="14" y="16"/>
                  </a:lnTo>
                  <a:lnTo>
                    <a:pt x="14" y="16"/>
                  </a:lnTo>
                  <a:lnTo>
                    <a:pt x="14" y="18"/>
                  </a:lnTo>
                  <a:lnTo>
                    <a:pt x="9" y="16"/>
                  </a:lnTo>
                  <a:lnTo>
                    <a:pt x="5" y="16"/>
                  </a:lnTo>
                  <a:lnTo>
                    <a:pt x="3" y="21"/>
                  </a:lnTo>
                  <a:lnTo>
                    <a:pt x="0" y="2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0" name="Freeform 232">
              <a:extLst>
                <a:ext uri="{FF2B5EF4-FFF2-40B4-BE49-F238E27FC236}">
                  <a16:creationId xmlns:a16="http://schemas.microsoft.com/office/drawing/2014/main" id="{1F1F999A-2034-47C5-90FC-1216A0FFD3B4}"/>
                </a:ext>
              </a:extLst>
            </p:cNvPr>
            <p:cNvSpPr>
              <a:spLocks/>
            </p:cNvSpPr>
            <p:nvPr/>
          </p:nvSpPr>
          <p:spPr bwMode="auto">
            <a:xfrm>
              <a:off x="8867775" y="1395413"/>
              <a:ext cx="7938" cy="6350"/>
            </a:xfrm>
            <a:custGeom>
              <a:avLst/>
              <a:gdLst>
                <a:gd name="T0" fmla="*/ 5 w 5"/>
                <a:gd name="T1" fmla="*/ 2 h 4"/>
                <a:gd name="T2" fmla="*/ 3 w 5"/>
                <a:gd name="T3" fmla="*/ 0 h 4"/>
                <a:gd name="T4" fmla="*/ 0 w 5"/>
                <a:gd name="T5" fmla="*/ 2 h 4"/>
                <a:gd name="T6" fmla="*/ 0 w 5"/>
                <a:gd name="T7" fmla="*/ 2 h 4"/>
                <a:gd name="T8" fmla="*/ 0 w 5"/>
                <a:gd name="T9" fmla="*/ 4 h 4"/>
                <a:gd name="T10" fmla="*/ 3 w 5"/>
                <a:gd name="T11" fmla="*/ 4 h 4"/>
                <a:gd name="T12" fmla="*/ 5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2"/>
                  </a:moveTo>
                  <a:lnTo>
                    <a:pt x="3" y="0"/>
                  </a:lnTo>
                  <a:lnTo>
                    <a:pt x="0" y="2"/>
                  </a:lnTo>
                  <a:lnTo>
                    <a:pt x="0" y="2"/>
                  </a:lnTo>
                  <a:lnTo>
                    <a:pt x="0" y="4"/>
                  </a:lnTo>
                  <a:lnTo>
                    <a:pt x="3" y="4"/>
                  </a:lnTo>
                  <a:lnTo>
                    <a:pt x="5"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1" name="Freeform 233">
              <a:extLst>
                <a:ext uri="{FF2B5EF4-FFF2-40B4-BE49-F238E27FC236}">
                  <a16:creationId xmlns:a16="http://schemas.microsoft.com/office/drawing/2014/main" id="{31140CFE-4E2F-4F8A-911A-2AF4E02B9AFB}"/>
                </a:ext>
              </a:extLst>
            </p:cNvPr>
            <p:cNvSpPr>
              <a:spLocks/>
            </p:cNvSpPr>
            <p:nvPr/>
          </p:nvSpPr>
          <p:spPr bwMode="auto">
            <a:xfrm>
              <a:off x="8839200" y="1641475"/>
              <a:ext cx="11113" cy="6350"/>
            </a:xfrm>
            <a:custGeom>
              <a:avLst/>
              <a:gdLst>
                <a:gd name="T0" fmla="*/ 2 w 7"/>
                <a:gd name="T1" fmla="*/ 4 h 4"/>
                <a:gd name="T2" fmla="*/ 5 w 7"/>
                <a:gd name="T3" fmla="*/ 2 h 4"/>
                <a:gd name="T4" fmla="*/ 7 w 7"/>
                <a:gd name="T5" fmla="*/ 2 h 4"/>
                <a:gd name="T6" fmla="*/ 5 w 7"/>
                <a:gd name="T7" fmla="*/ 0 h 4"/>
                <a:gd name="T8" fmla="*/ 2 w 7"/>
                <a:gd name="T9" fmla="*/ 2 h 4"/>
                <a:gd name="T10" fmla="*/ 0 w 7"/>
                <a:gd name="T11" fmla="*/ 4 h 4"/>
                <a:gd name="T12" fmla="*/ 0 w 7"/>
                <a:gd name="T13" fmla="*/ 4 h 4"/>
                <a:gd name="T14" fmla="*/ 2 w 7"/>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4"/>
                  </a:moveTo>
                  <a:lnTo>
                    <a:pt x="5" y="2"/>
                  </a:lnTo>
                  <a:lnTo>
                    <a:pt x="7" y="2"/>
                  </a:lnTo>
                  <a:lnTo>
                    <a:pt x="5" y="0"/>
                  </a:lnTo>
                  <a:lnTo>
                    <a:pt x="2" y="2"/>
                  </a:lnTo>
                  <a:lnTo>
                    <a:pt x="0" y="4"/>
                  </a:lnTo>
                  <a:lnTo>
                    <a:pt x="0" y="4"/>
                  </a:lnTo>
                  <a:lnTo>
                    <a:pt x="2"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2" name="Freeform 234">
              <a:extLst>
                <a:ext uri="{FF2B5EF4-FFF2-40B4-BE49-F238E27FC236}">
                  <a16:creationId xmlns:a16="http://schemas.microsoft.com/office/drawing/2014/main" id="{45BAA150-5EA2-407B-8295-90C957647995}"/>
                </a:ext>
              </a:extLst>
            </p:cNvPr>
            <p:cNvSpPr>
              <a:spLocks/>
            </p:cNvSpPr>
            <p:nvPr/>
          </p:nvSpPr>
          <p:spPr bwMode="auto">
            <a:xfrm>
              <a:off x="9118600" y="1893888"/>
              <a:ext cx="101600" cy="98425"/>
            </a:xfrm>
            <a:custGeom>
              <a:avLst/>
              <a:gdLst>
                <a:gd name="T0" fmla="*/ 19 w 64"/>
                <a:gd name="T1" fmla="*/ 58 h 62"/>
                <a:gd name="T2" fmla="*/ 21 w 64"/>
                <a:gd name="T3" fmla="*/ 55 h 62"/>
                <a:gd name="T4" fmla="*/ 26 w 64"/>
                <a:gd name="T5" fmla="*/ 55 h 62"/>
                <a:gd name="T6" fmla="*/ 30 w 64"/>
                <a:gd name="T7" fmla="*/ 53 h 62"/>
                <a:gd name="T8" fmla="*/ 35 w 64"/>
                <a:gd name="T9" fmla="*/ 55 h 62"/>
                <a:gd name="T10" fmla="*/ 37 w 64"/>
                <a:gd name="T11" fmla="*/ 55 h 62"/>
                <a:gd name="T12" fmla="*/ 42 w 64"/>
                <a:gd name="T13" fmla="*/ 55 h 62"/>
                <a:gd name="T14" fmla="*/ 44 w 64"/>
                <a:gd name="T15" fmla="*/ 58 h 62"/>
                <a:gd name="T16" fmla="*/ 51 w 64"/>
                <a:gd name="T17" fmla="*/ 60 h 62"/>
                <a:gd name="T18" fmla="*/ 53 w 64"/>
                <a:gd name="T19" fmla="*/ 62 h 62"/>
                <a:gd name="T20" fmla="*/ 60 w 64"/>
                <a:gd name="T21" fmla="*/ 62 h 62"/>
                <a:gd name="T22" fmla="*/ 62 w 64"/>
                <a:gd name="T23" fmla="*/ 60 h 62"/>
                <a:gd name="T24" fmla="*/ 64 w 64"/>
                <a:gd name="T25" fmla="*/ 60 h 62"/>
                <a:gd name="T26" fmla="*/ 64 w 64"/>
                <a:gd name="T27" fmla="*/ 58 h 62"/>
                <a:gd name="T28" fmla="*/ 60 w 64"/>
                <a:gd name="T29" fmla="*/ 55 h 62"/>
                <a:gd name="T30" fmla="*/ 60 w 64"/>
                <a:gd name="T31" fmla="*/ 53 h 62"/>
                <a:gd name="T32" fmla="*/ 62 w 64"/>
                <a:gd name="T33" fmla="*/ 51 h 62"/>
                <a:gd name="T34" fmla="*/ 60 w 64"/>
                <a:gd name="T35" fmla="*/ 46 h 62"/>
                <a:gd name="T36" fmla="*/ 60 w 64"/>
                <a:gd name="T37" fmla="*/ 41 h 62"/>
                <a:gd name="T38" fmla="*/ 60 w 64"/>
                <a:gd name="T39" fmla="*/ 39 h 62"/>
                <a:gd name="T40" fmla="*/ 60 w 64"/>
                <a:gd name="T41" fmla="*/ 37 h 62"/>
                <a:gd name="T42" fmla="*/ 55 w 64"/>
                <a:gd name="T43" fmla="*/ 34 h 62"/>
                <a:gd name="T44" fmla="*/ 55 w 64"/>
                <a:gd name="T45" fmla="*/ 32 h 62"/>
                <a:gd name="T46" fmla="*/ 58 w 64"/>
                <a:gd name="T47" fmla="*/ 27 h 62"/>
                <a:gd name="T48" fmla="*/ 55 w 64"/>
                <a:gd name="T49" fmla="*/ 23 h 62"/>
                <a:gd name="T50" fmla="*/ 51 w 64"/>
                <a:gd name="T51" fmla="*/ 21 h 62"/>
                <a:gd name="T52" fmla="*/ 48 w 64"/>
                <a:gd name="T53" fmla="*/ 16 h 62"/>
                <a:gd name="T54" fmla="*/ 46 w 64"/>
                <a:gd name="T55" fmla="*/ 14 h 62"/>
                <a:gd name="T56" fmla="*/ 42 w 64"/>
                <a:gd name="T57" fmla="*/ 14 h 62"/>
                <a:gd name="T58" fmla="*/ 32 w 64"/>
                <a:gd name="T59" fmla="*/ 11 h 62"/>
                <a:gd name="T60" fmla="*/ 32 w 64"/>
                <a:gd name="T61" fmla="*/ 14 h 62"/>
                <a:gd name="T62" fmla="*/ 28 w 64"/>
                <a:gd name="T63" fmla="*/ 11 h 62"/>
                <a:gd name="T64" fmla="*/ 26 w 64"/>
                <a:gd name="T65" fmla="*/ 9 h 62"/>
                <a:gd name="T66" fmla="*/ 16 w 64"/>
                <a:gd name="T67" fmla="*/ 7 h 62"/>
                <a:gd name="T68" fmla="*/ 16 w 64"/>
                <a:gd name="T69" fmla="*/ 2 h 62"/>
                <a:gd name="T70" fmla="*/ 14 w 64"/>
                <a:gd name="T71" fmla="*/ 0 h 62"/>
                <a:gd name="T72" fmla="*/ 10 w 64"/>
                <a:gd name="T73" fmla="*/ 2 h 62"/>
                <a:gd name="T74" fmla="*/ 10 w 64"/>
                <a:gd name="T75" fmla="*/ 7 h 62"/>
                <a:gd name="T76" fmla="*/ 7 w 64"/>
                <a:gd name="T77" fmla="*/ 11 h 62"/>
                <a:gd name="T78" fmla="*/ 7 w 64"/>
                <a:gd name="T79" fmla="*/ 14 h 62"/>
                <a:gd name="T80" fmla="*/ 5 w 64"/>
                <a:gd name="T81" fmla="*/ 16 h 62"/>
                <a:gd name="T82" fmla="*/ 3 w 64"/>
                <a:gd name="T83" fmla="*/ 16 h 62"/>
                <a:gd name="T84" fmla="*/ 0 w 64"/>
                <a:gd name="T85" fmla="*/ 25 h 62"/>
                <a:gd name="T86" fmla="*/ 3 w 64"/>
                <a:gd name="T87" fmla="*/ 27 h 62"/>
                <a:gd name="T88" fmla="*/ 7 w 64"/>
                <a:gd name="T89" fmla="*/ 27 h 62"/>
                <a:gd name="T90" fmla="*/ 7 w 64"/>
                <a:gd name="T91" fmla="*/ 32 h 62"/>
                <a:gd name="T92" fmla="*/ 5 w 64"/>
                <a:gd name="T93" fmla="*/ 34 h 62"/>
                <a:gd name="T94" fmla="*/ 5 w 64"/>
                <a:gd name="T95" fmla="*/ 37 h 62"/>
                <a:gd name="T96" fmla="*/ 0 w 64"/>
                <a:gd name="T97" fmla="*/ 39 h 62"/>
                <a:gd name="T98" fmla="*/ 0 w 64"/>
                <a:gd name="T99" fmla="*/ 46 h 62"/>
                <a:gd name="T100" fmla="*/ 3 w 64"/>
                <a:gd name="T101" fmla="*/ 48 h 62"/>
                <a:gd name="T102" fmla="*/ 5 w 64"/>
                <a:gd name="T103" fmla="*/ 51 h 62"/>
                <a:gd name="T104" fmla="*/ 7 w 64"/>
                <a:gd name="T105" fmla="*/ 55 h 62"/>
                <a:gd name="T106" fmla="*/ 10 w 64"/>
                <a:gd name="T107" fmla="*/ 55 h 62"/>
                <a:gd name="T108" fmla="*/ 16 w 64"/>
                <a:gd name="T109" fmla="*/ 60 h 62"/>
                <a:gd name="T110" fmla="*/ 19 w 64"/>
                <a:gd name="T111"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 h="62">
                  <a:moveTo>
                    <a:pt x="19" y="58"/>
                  </a:moveTo>
                  <a:lnTo>
                    <a:pt x="21" y="55"/>
                  </a:lnTo>
                  <a:lnTo>
                    <a:pt x="26" y="55"/>
                  </a:lnTo>
                  <a:lnTo>
                    <a:pt x="30" y="53"/>
                  </a:lnTo>
                  <a:lnTo>
                    <a:pt x="35" y="55"/>
                  </a:lnTo>
                  <a:lnTo>
                    <a:pt x="37" y="55"/>
                  </a:lnTo>
                  <a:lnTo>
                    <a:pt x="42" y="55"/>
                  </a:lnTo>
                  <a:lnTo>
                    <a:pt x="44" y="58"/>
                  </a:lnTo>
                  <a:lnTo>
                    <a:pt x="51" y="60"/>
                  </a:lnTo>
                  <a:lnTo>
                    <a:pt x="53" y="62"/>
                  </a:lnTo>
                  <a:lnTo>
                    <a:pt x="60" y="62"/>
                  </a:lnTo>
                  <a:lnTo>
                    <a:pt x="62" y="60"/>
                  </a:lnTo>
                  <a:lnTo>
                    <a:pt x="64" y="60"/>
                  </a:lnTo>
                  <a:lnTo>
                    <a:pt x="64" y="58"/>
                  </a:lnTo>
                  <a:lnTo>
                    <a:pt x="60" y="55"/>
                  </a:lnTo>
                  <a:lnTo>
                    <a:pt x="60" y="53"/>
                  </a:lnTo>
                  <a:lnTo>
                    <a:pt x="62" y="51"/>
                  </a:lnTo>
                  <a:lnTo>
                    <a:pt x="60" y="46"/>
                  </a:lnTo>
                  <a:lnTo>
                    <a:pt x="60" y="41"/>
                  </a:lnTo>
                  <a:lnTo>
                    <a:pt x="60" y="39"/>
                  </a:lnTo>
                  <a:lnTo>
                    <a:pt x="60" y="37"/>
                  </a:lnTo>
                  <a:lnTo>
                    <a:pt x="55" y="34"/>
                  </a:lnTo>
                  <a:lnTo>
                    <a:pt x="55" y="32"/>
                  </a:lnTo>
                  <a:lnTo>
                    <a:pt x="58" y="27"/>
                  </a:lnTo>
                  <a:lnTo>
                    <a:pt x="55" y="23"/>
                  </a:lnTo>
                  <a:lnTo>
                    <a:pt x="51" y="21"/>
                  </a:lnTo>
                  <a:lnTo>
                    <a:pt x="48" y="16"/>
                  </a:lnTo>
                  <a:lnTo>
                    <a:pt x="46" y="14"/>
                  </a:lnTo>
                  <a:lnTo>
                    <a:pt x="42" y="14"/>
                  </a:lnTo>
                  <a:lnTo>
                    <a:pt x="32" y="11"/>
                  </a:lnTo>
                  <a:lnTo>
                    <a:pt x="32" y="14"/>
                  </a:lnTo>
                  <a:lnTo>
                    <a:pt x="28" y="11"/>
                  </a:lnTo>
                  <a:lnTo>
                    <a:pt x="26" y="9"/>
                  </a:lnTo>
                  <a:lnTo>
                    <a:pt x="16" y="7"/>
                  </a:lnTo>
                  <a:lnTo>
                    <a:pt x="16" y="2"/>
                  </a:lnTo>
                  <a:lnTo>
                    <a:pt x="14" y="0"/>
                  </a:lnTo>
                  <a:lnTo>
                    <a:pt x="10" y="2"/>
                  </a:lnTo>
                  <a:lnTo>
                    <a:pt x="10" y="7"/>
                  </a:lnTo>
                  <a:lnTo>
                    <a:pt x="7" y="11"/>
                  </a:lnTo>
                  <a:lnTo>
                    <a:pt x="7" y="14"/>
                  </a:lnTo>
                  <a:lnTo>
                    <a:pt x="5" y="16"/>
                  </a:lnTo>
                  <a:lnTo>
                    <a:pt x="3" y="16"/>
                  </a:lnTo>
                  <a:lnTo>
                    <a:pt x="0" y="25"/>
                  </a:lnTo>
                  <a:lnTo>
                    <a:pt x="3" y="27"/>
                  </a:lnTo>
                  <a:lnTo>
                    <a:pt x="7" y="27"/>
                  </a:lnTo>
                  <a:lnTo>
                    <a:pt x="7" y="32"/>
                  </a:lnTo>
                  <a:lnTo>
                    <a:pt x="5" y="34"/>
                  </a:lnTo>
                  <a:lnTo>
                    <a:pt x="5" y="37"/>
                  </a:lnTo>
                  <a:lnTo>
                    <a:pt x="0" y="39"/>
                  </a:lnTo>
                  <a:lnTo>
                    <a:pt x="0" y="46"/>
                  </a:lnTo>
                  <a:lnTo>
                    <a:pt x="3" y="48"/>
                  </a:lnTo>
                  <a:lnTo>
                    <a:pt x="5" y="51"/>
                  </a:lnTo>
                  <a:lnTo>
                    <a:pt x="7" y="55"/>
                  </a:lnTo>
                  <a:lnTo>
                    <a:pt x="10" y="55"/>
                  </a:lnTo>
                  <a:lnTo>
                    <a:pt x="16" y="60"/>
                  </a:lnTo>
                  <a:lnTo>
                    <a:pt x="19" y="58"/>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3" name="Freeform 235">
              <a:extLst>
                <a:ext uri="{FF2B5EF4-FFF2-40B4-BE49-F238E27FC236}">
                  <a16:creationId xmlns:a16="http://schemas.microsoft.com/office/drawing/2014/main" id="{700856F0-B4BE-41F9-808A-AA40FB918383}"/>
                </a:ext>
              </a:extLst>
            </p:cNvPr>
            <p:cNvSpPr>
              <a:spLocks/>
            </p:cNvSpPr>
            <p:nvPr/>
          </p:nvSpPr>
          <p:spPr bwMode="auto">
            <a:xfrm>
              <a:off x="8836025" y="1658938"/>
              <a:ext cx="11113" cy="11113"/>
            </a:xfrm>
            <a:custGeom>
              <a:avLst/>
              <a:gdLst>
                <a:gd name="T0" fmla="*/ 0 w 7"/>
                <a:gd name="T1" fmla="*/ 5 h 7"/>
                <a:gd name="T2" fmla="*/ 2 w 7"/>
                <a:gd name="T3" fmla="*/ 5 h 7"/>
                <a:gd name="T4" fmla="*/ 2 w 7"/>
                <a:gd name="T5" fmla="*/ 7 h 7"/>
                <a:gd name="T6" fmla="*/ 2 w 7"/>
                <a:gd name="T7" fmla="*/ 7 h 7"/>
                <a:gd name="T8" fmla="*/ 7 w 7"/>
                <a:gd name="T9" fmla="*/ 5 h 7"/>
                <a:gd name="T10" fmla="*/ 4 w 7"/>
                <a:gd name="T11" fmla="*/ 2 h 7"/>
                <a:gd name="T12" fmla="*/ 2 w 7"/>
                <a:gd name="T13" fmla="*/ 0 h 7"/>
                <a:gd name="T14" fmla="*/ 2 w 7"/>
                <a:gd name="T15" fmla="*/ 0 h 7"/>
                <a:gd name="T16" fmla="*/ 0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0" y="5"/>
                  </a:moveTo>
                  <a:lnTo>
                    <a:pt x="2" y="5"/>
                  </a:lnTo>
                  <a:lnTo>
                    <a:pt x="2" y="7"/>
                  </a:lnTo>
                  <a:lnTo>
                    <a:pt x="2" y="7"/>
                  </a:lnTo>
                  <a:lnTo>
                    <a:pt x="7" y="5"/>
                  </a:lnTo>
                  <a:lnTo>
                    <a:pt x="4" y="2"/>
                  </a:lnTo>
                  <a:lnTo>
                    <a:pt x="2" y="0"/>
                  </a:lnTo>
                  <a:lnTo>
                    <a:pt x="2" y="0"/>
                  </a:lnTo>
                  <a:lnTo>
                    <a:pt x="0"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4" name="Freeform 236">
              <a:extLst>
                <a:ext uri="{FF2B5EF4-FFF2-40B4-BE49-F238E27FC236}">
                  <a16:creationId xmlns:a16="http://schemas.microsoft.com/office/drawing/2014/main" id="{32B51688-009C-4654-9484-191313264F1E}"/>
                </a:ext>
              </a:extLst>
            </p:cNvPr>
            <p:cNvSpPr>
              <a:spLocks/>
            </p:cNvSpPr>
            <p:nvPr/>
          </p:nvSpPr>
          <p:spPr bwMode="auto">
            <a:xfrm>
              <a:off x="8421688" y="2154238"/>
              <a:ext cx="14288" cy="14288"/>
            </a:xfrm>
            <a:custGeom>
              <a:avLst/>
              <a:gdLst>
                <a:gd name="T0" fmla="*/ 9 w 9"/>
                <a:gd name="T1" fmla="*/ 0 h 9"/>
                <a:gd name="T2" fmla="*/ 6 w 9"/>
                <a:gd name="T3" fmla="*/ 0 h 9"/>
                <a:gd name="T4" fmla="*/ 4 w 9"/>
                <a:gd name="T5" fmla="*/ 2 h 9"/>
                <a:gd name="T6" fmla="*/ 2 w 9"/>
                <a:gd name="T7" fmla="*/ 2 h 9"/>
                <a:gd name="T8" fmla="*/ 0 w 9"/>
                <a:gd name="T9" fmla="*/ 4 h 9"/>
                <a:gd name="T10" fmla="*/ 2 w 9"/>
                <a:gd name="T11" fmla="*/ 7 h 9"/>
                <a:gd name="T12" fmla="*/ 4 w 9"/>
                <a:gd name="T13" fmla="*/ 9 h 9"/>
                <a:gd name="T14" fmla="*/ 9 w 9"/>
                <a:gd name="T15" fmla="*/ 7 h 9"/>
                <a:gd name="T16" fmla="*/ 9 w 9"/>
                <a:gd name="T17" fmla="*/ 4 h 9"/>
                <a:gd name="T18" fmla="*/ 9 w 9"/>
                <a:gd name="T19" fmla="*/ 2 h 9"/>
                <a:gd name="T20" fmla="*/ 9 w 9"/>
                <a:gd name="T21" fmla="*/ 0 h 9"/>
                <a:gd name="T22" fmla="*/ 9 w 9"/>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9">
                  <a:moveTo>
                    <a:pt x="9" y="0"/>
                  </a:moveTo>
                  <a:lnTo>
                    <a:pt x="6" y="0"/>
                  </a:lnTo>
                  <a:lnTo>
                    <a:pt x="4" y="2"/>
                  </a:lnTo>
                  <a:lnTo>
                    <a:pt x="2" y="2"/>
                  </a:lnTo>
                  <a:lnTo>
                    <a:pt x="0" y="4"/>
                  </a:lnTo>
                  <a:lnTo>
                    <a:pt x="2" y="7"/>
                  </a:lnTo>
                  <a:lnTo>
                    <a:pt x="4" y="9"/>
                  </a:lnTo>
                  <a:lnTo>
                    <a:pt x="9" y="7"/>
                  </a:lnTo>
                  <a:lnTo>
                    <a:pt x="9" y="4"/>
                  </a:lnTo>
                  <a:lnTo>
                    <a:pt x="9" y="2"/>
                  </a:lnTo>
                  <a:lnTo>
                    <a:pt x="9" y="0"/>
                  </a:lnTo>
                  <a:lnTo>
                    <a:pt x="9"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5" name="Freeform 237">
              <a:extLst>
                <a:ext uri="{FF2B5EF4-FFF2-40B4-BE49-F238E27FC236}">
                  <a16:creationId xmlns:a16="http://schemas.microsoft.com/office/drawing/2014/main" id="{6CB4947E-D71A-4017-8CF5-51758EA8464B}"/>
                </a:ext>
              </a:extLst>
            </p:cNvPr>
            <p:cNvSpPr>
              <a:spLocks/>
            </p:cNvSpPr>
            <p:nvPr/>
          </p:nvSpPr>
          <p:spPr bwMode="auto">
            <a:xfrm>
              <a:off x="8878888" y="1563688"/>
              <a:ext cx="7938" cy="11113"/>
            </a:xfrm>
            <a:custGeom>
              <a:avLst/>
              <a:gdLst>
                <a:gd name="T0" fmla="*/ 2 w 5"/>
                <a:gd name="T1" fmla="*/ 5 h 7"/>
                <a:gd name="T2" fmla="*/ 0 w 5"/>
                <a:gd name="T3" fmla="*/ 7 h 7"/>
                <a:gd name="T4" fmla="*/ 2 w 5"/>
                <a:gd name="T5" fmla="*/ 7 h 7"/>
                <a:gd name="T6" fmla="*/ 5 w 5"/>
                <a:gd name="T7" fmla="*/ 5 h 7"/>
                <a:gd name="T8" fmla="*/ 5 w 5"/>
                <a:gd name="T9" fmla="*/ 0 h 7"/>
                <a:gd name="T10" fmla="*/ 2 w 5"/>
                <a:gd name="T11" fmla="*/ 5 h 7"/>
              </a:gdLst>
              <a:ahLst/>
              <a:cxnLst>
                <a:cxn ang="0">
                  <a:pos x="T0" y="T1"/>
                </a:cxn>
                <a:cxn ang="0">
                  <a:pos x="T2" y="T3"/>
                </a:cxn>
                <a:cxn ang="0">
                  <a:pos x="T4" y="T5"/>
                </a:cxn>
                <a:cxn ang="0">
                  <a:pos x="T6" y="T7"/>
                </a:cxn>
                <a:cxn ang="0">
                  <a:pos x="T8" y="T9"/>
                </a:cxn>
                <a:cxn ang="0">
                  <a:pos x="T10" y="T11"/>
                </a:cxn>
              </a:cxnLst>
              <a:rect l="0" t="0" r="r" b="b"/>
              <a:pathLst>
                <a:path w="5" h="7">
                  <a:moveTo>
                    <a:pt x="2" y="5"/>
                  </a:moveTo>
                  <a:lnTo>
                    <a:pt x="0" y="7"/>
                  </a:lnTo>
                  <a:lnTo>
                    <a:pt x="2" y="7"/>
                  </a:lnTo>
                  <a:lnTo>
                    <a:pt x="5" y="5"/>
                  </a:lnTo>
                  <a:lnTo>
                    <a:pt x="5" y="0"/>
                  </a:lnTo>
                  <a:lnTo>
                    <a:pt x="2"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6" name="Freeform 238">
              <a:extLst>
                <a:ext uri="{FF2B5EF4-FFF2-40B4-BE49-F238E27FC236}">
                  <a16:creationId xmlns:a16="http://schemas.microsoft.com/office/drawing/2014/main" id="{EA114DB5-775D-454B-A59A-F0B5FDAB5C66}"/>
                </a:ext>
              </a:extLst>
            </p:cNvPr>
            <p:cNvSpPr>
              <a:spLocks/>
            </p:cNvSpPr>
            <p:nvPr/>
          </p:nvSpPr>
          <p:spPr bwMode="auto">
            <a:xfrm>
              <a:off x="8816975" y="1739900"/>
              <a:ext cx="11113" cy="14288"/>
            </a:xfrm>
            <a:custGeom>
              <a:avLst/>
              <a:gdLst>
                <a:gd name="T0" fmla="*/ 0 w 7"/>
                <a:gd name="T1" fmla="*/ 2 h 9"/>
                <a:gd name="T2" fmla="*/ 3 w 7"/>
                <a:gd name="T3" fmla="*/ 7 h 9"/>
                <a:gd name="T4" fmla="*/ 3 w 7"/>
                <a:gd name="T5" fmla="*/ 9 h 9"/>
                <a:gd name="T6" fmla="*/ 5 w 7"/>
                <a:gd name="T7" fmla="*/ 7 h 9"/>
                <a:gd name="T8" fmla="*/ 7 w 7"/>
                <a:gd name="T9" fmla="*/ 4 h 9"/>
                <a:gd name="T10" fmla="*/ 5 w 7"/>
                <a:gd name="T11" fmla="*/ 2 h 9"/>
                <a:gd name="T12" fmla="*/ 3 w 7"/>
                <a:gd name="T13" fmla="*/ 0 h 9"/>
                <a:gd name="T14" fmla="*/ 0 w 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0" y="2"/>
                  </a:moveTo>
                  <a:lnTo>
                    <a:pt x="3" y="7"/>
                  </a:lnTo>
                  <a:lnTo>
                    <a:pt x="3" y="9"/>
                  </a:lnTo>
                  <a:lnTo>
                    <a:pt x="5" y="7"/>
                  </a:lnTo>
                  <a:lnTo>
                    <a:pt x="7" y="4"/>
                  </a:lnTo>
                  <a:lnTo>
                    <a:pt x="5" y="2"/>
                  </a:lnTo>
                  <a:lnTo>
                    <a:pt x="3"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7" name="Freeform 239">
              <a:extLst>
                <a:ext uri="{FF2B5EF4-FFF2-40B4-BE49-F238E27FC236}">
                  <a16:creationId xmlns:a16="http://schemas.microsoft.com/office/drawing/2014/main" id="{41364D7E-66A2-40F5-B8B2-F3305082ADBA}"/>
                </a:ext>
              </a:extLst>
            </p:cNvPr>
            <p:cNvSpPr>
              <a:spLocks/>
            </p:cNvSpPr>
            <p:nvPr/>
          </p:nvSpPr>
          <p:spPr bwMode="auto">
            <a:xfrm>
              <a:off x="9104313" y="1989138"/>
              <a:ext cx="7938" cy="6350"/>
            </a:xfrm>
            <a:custGeom>
              <a:avLst/>
              <a:gdLst>
                <a:gd name="T0" fmla="*/ 0 w 5"/>
                <a:gd name="T1" fmla="*/ 2 h 4"/>
                <a:gd name="T2" fmla="*/ 2 w 5"/>
                <a:gd name="T3" fmla="*/ 4 h 4"/>
                <a:gd name="T4" fmla="*/ 5 w 5"/>
                <a:gd name="T5" fmla="*/ 4 h 4"/>
                <a:gd name="T6" fmla="*/ 5 w 5"/>
                <a:gd name="T7" fmla="*/ 0 h 4"/>
                <a:gd name="T8" fmla="*/ 2 w 5"/>
                <a:gd name="T9" fmla="*/ 0 h 4"/>
                <a:gd name="T10" fmla="*/ 0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0" y="2"/>
                  </a:moveTo>
                  <a:lnTo>
                    <a:pt x="2" y="4"/>
                  </a:lnTo>
                  <a:lnTo>
                    <a:pt x="5" y="4"/>
                  </a:lnTo>
                  <a:lnTo>
                    <a:pt x="5" y="0"/>
                  </a:lnTo>
                  <a:lnTo>
                    <a:pt x="2"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8" name="Freeform 240">
              <a:extLst>
                <a:ext uri="{FF2B5EF4-FFF2-40B4-BE49-F238E27FC236}">
                  <a16:creationId xmlns:a16="http://schemas.microsoft.com/office/drawing/2014/main" id="{BC218245-836F-415B-8CCF-57EE4D6EA827}"/>
                </a:ext>
              </a:extLst>
            </p:cNvPr>
            <p:cNvSpPr>
              <a:spLocks/>
            </p:cNvSpPr>
            <p:nvPr/>
          </p:nvSpPr>
          <p:spPr bwMode="auto">
            <a:xfrm>
              <a:off x="9126538" y="1995488"/>
              <a:ext cx="7938" cy="7938"/>
            </a:xfrm>
            <a:custGeom>
              <a:avLst/>
              <a:gdLst>
                <a:gd name="T0" fmla="*/ 0 w 5"/>
                <a:gd name="T1" fmla="*/ 3 h 5"/>
                <a:gd name="T2" fmla="*/ 2 w 5"/>
                <a:gd name="T3" fmla="*/ 5 h 5"/>
                <a:gd name="T4" fmla="*/ 5 w 5"/>
                <a:gd name="T5" fmla="*/ 5 h 5"/>
                <a:gd name="T6" fmla="*/ 5 w 5"/>
                <a:gd name="T7" fmla="*/ 3 h 5"/>
                <a:gd name="T8" fmla="*/ 2 w 5"/>
                <a:gd name="T9" fmla="*/ 0 h 5"/>
                <a:gd name="T10" fmla="*/ 0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0" y="3"/>
                  </a:moveTo>
                  <a:lnTo>
                    <a:pt x="2" y="5"/>
                  </a:lnTo>
                  <a:lnTo>
                    <a:pt x="5" y="5"/>
                  </a:lnTo>
                  <a:lnTo>
                    <a:pt x="5" y="3"/>
                  </a:lnTo>
                  <a:lnTo>
                    <a:pt x="2"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9" name="Freeform 241">
              <a:extLst>
                <a:ext uri="{FF2B5EF4-FFF2-40B4-BE49-F238E27FC236}">
                  <a16:creationId xmlns:a16="http://schemas.microsoft.com/office/drawing/2014/main" id="{6CF4259B-66D8-4134-BD7C-DA8BCED8901E}"/>
                </a:ext>
              </a:extLst>
            </p:cNvPr>
            <p:cNvSpPr>
              <a:spLocks/>
            </p:cNvSpPr>
            <p:nvPr/>
          </p:nvSpPr>
          <p:spPr bwMode="auto">
            <a:xfrm>
              <a:off x="9256713" y="2084388"/>
              <a:ext cx="7938" cy="11113"/>
            </a:xfrm>
            <a:custGeom>
              <a:avLst/>
              <a:gdLst>
                <a:gd name="T0" fmla="*/ 0 w 5"/>
                <a:gd name="T1" fmla="*/ 2 h 7"/>
                <a:gd name="T2" fmla="*/ 0 w 5"/>
                <a:gd name="T3" fmla="*/ 4 h 7"/>
                <a:gd name="T4" fmla="*/ 3 w 5"/>
                <a:gd name="T5" fmla="*/ 7 h 7"/>
                <a:gd name="T6" fmla="*/ 5 w 5"/>
                <a:gd name="T7" fmla="*/ 7 h 7"/>
                <a:gd name="T8" fmla="*/ 5 w 5"/>
                <a:gd name="T9" fmla="*/ 2 h 7"/>
                <a:gd name="T10" fmla="*/ 3 w 5"/>
                <a:gd name="T11" fmla="*/ 0 h 7"/>
                <a:gd name="T12" fmla="*/ 0 w 5"/>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2"/>
                  </a:moveTo>
                  <a:lnTo>
                    <a:pt x="0" y="4"/>
                  </a:lnTo>
                  <a:lnTo>
                    <a:pt x="3" y="7"/>
                  </a:lnTo>
                  <a:lnTo>
                    <a:pt x="5" y="7"/>
                  </a:lnTo>
                  <a:lnTo>
                    <a:pt x="5" y="2"/>
                  </a:lnTo>
                  <a:lnTo>
                    <a:pt x="3"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0" name="Freeform 242">
              <a:extLst>
                <a:ext uri="{FF2B5EF4-FFF2-40B4-BE49-F238E27FC236}">
                  <a16:creationId xmlns:a16="http://schemas.microsoft.com/office/drawing/2014/main" id="{8294B337-B601-4148-850E-1E4CB437A93D}"/>
                </a:ext>
              </a:extLst>
            </p:cNvPr>
            <p:cNvSpPr>
              <a:spLocks/>
            </p:cNvSpPr>
            <p:nvPr/>
          </p:nvSpPr>
          <p:spPr bwMode="auto">
            <a:xfrm>
              <a:off x="9247188" y="2095500"/>
              <a:ext cx="9525" cy="14288"/>
            </a:xfrm>
            <a:custGeom>
              <a:avLst/>
              <a:gdLst>
                <a:gd name="T0" fmla="*/ 2 w 6"/>
                <a:gd name="T1" fmla="*/ 9 h 9"/>
                <a:gd name="T2" fmla="*/ 2 w 6"/>
                <a:gd name="T3" fmla="*/ 9 h 9"/>
                <a:gd name="T4" fmla="*/ 4 w 6"/>
                <a:gd name="T5" fmla="*/ 4 h 9"/>
                <a:gd name="T6" fmla="*/ 6 w 6"/>
                <a:gd name="T7" fmla="*/ 2 h 9"/>
                <a:gd name="T8" fmla="*/ 6 w 6"/>
                <a:gd name="T9" fmla="*/ 2 h 9"/>
                <a:gd name="T10" fmla="*/ 4 w 6"/>
                <a:gd name="T11" fmla="*/ 2 h 9"/>
                <a:gd name="T12" fmla="*/ 2 w 6"/>
                <a:gd name="T13" fmla="*/ 0 h 9"/>
                <a:gd name="T14" fmla="*/ 0 w 6"/>
                <a:gd name="T15" fmla="*/ 0 h 9"/>
                <a:gd name="T16" fmla="*/ 2 w 6"/>
                <a:gd name="T17" fmla="*/ 4 h 9"/>
                <a:gd name="T18" fmla="*/ 0 w 6"/>
                <a:gd name="T19" fmla="*/ 7 h 9"/>
                <a:gd name="T20" fmla="*/ 2 w 6"/>
                <a:gd name="T2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9">
                  <a:moveTo>
                    <a:pt x="2" y="9"/>
                  </a:moveTo>
                  <a:lnTo>
                    <a:pt x="2" y="9"/>
                  </a:lnTo>
                  <a:lnTo>
                    <a:pt x="4" y="4"/>
                  </a:lnTo>
                  <a:lnTo>
                    <a:pt x="6" y="2"/>
                  </a:lnTo>
                  <a:lnTo>
                    <a:pt x="6" y="2"/>
                  </a:lnTo>
                  <a:lnTo>
                    <a:pt x="4" y="2"/>
                  </a:lnTo>
                  <a:lnTo>
                    <a:pt x="2" y="0"/>
                  </a:lnTo>
                  <a:lnTo>
                    <a:pt x="0" y="0"/>
                  </a:lnTo>
                  <a:lnTo>
                    <a:pt x="2" y="4"/>
                  </a:lnTo>
                  <a:lnTo>
                    <a:pt x="0" y="7"/>
                  </a:lnTo>
                  <a:lnTo>
                    <a:pt x="2"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1" name="Freeform 243">
              <a:extLst>
                <a:ext uri="{FF2B5EF4-FFF2-40B4-BE49-F238E27FC236}">
                  <a16:creationId xmlns:a16="http://schemas.microsoft.com/office/drawing/2014/main" id="{74FFF42B-14AE-45F5-A124-FEB2D805FB31}"/>
                </a:ext>
              </a:extLst>
            </p:cNvPr>
            <p:cNvSpPr>
              <a:spLocks/>
            </p:cNvSpPr>
            <p:nvPr/>
          </p:nvSpPr>
          <p:spPr bwMode="auto">
            <a:xfrm>
              <a:off x="8882063" y="1641475"/>
              <a:ext cx="11113" cy="20638"/>
            </a:xfrm>
            <a:custGeom>
              <a:avLst/>
              <a:gdLst>
                <a:gd name="T0" fmla="*/ 0 w 3"/>
                <a:gd name="T1" fmla="*/ 1 h 6"/>
                <a:gd name="T2" fmla="*/ 0 w 3"/>
                <a:gd name="T3" fmla="*/ 3 h 6"/>
                <a:gd name="T4" fmla="*/ 0 w 3"/>
                <a:gd name="T5" fmla="*/ 3 h 6"/>
                <a:gd name="T6" fmla="*/ 0 w 3"/>
                <a:gd name="T7" fmla="*/ 4 h 6"/>
                <a:gd name="T8" fmla="*/ 0 w 3"/>
                <a:gd name="T9" fmla="*/ 5 h 6"/>
                <a:gd name="T10" fmla="*/ 1 w 3"/>
                <a:gd name="T11" fmla="*/ 6 h 6"/>
                <a:gd name="T12" fmla="*/ 1 w 3"/>
                <a:gd name="T13" fmla="*/ 6 h 6"/>
                <a:gd name="T14" fmla="*/ 2 w 3"/>
                <a:gd name="T15" fmla="*/ 4 h 6"/>
                <a:gd name="T16" fmla="*/ 3 w 3"/>
                <a:gd name="T17" fmla="*/ 0 h 6"/>
                <a:gd name="T18" fmla="*/ 1 w 3"/>
                <a:gd name="T19" fmla="*/ 0 h 6"/>
                <a:gd name="T20" fmla="*/ 0 w 3"/>
                <a:gd name="T2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6">
                  <a:moveTo>
                    <a:pt x="0" y="1"/>
                  </a:moveTo>
                  <a:cubicBezTo>
                    <a:pt x="0" y="3"/>
                    <a:pt x="0" y="3"/>
                    <a:pt x="0" y="3"/>
                  </a:cubicBezTo>
                  <a:cubicBezTo>
                    <a:pt x="0" y="3"/>
                    <a:pt x="0" y="3"/>
                    <a:pt x="0" y="3"/>
                  </a:cubicBezTo>
                  <a:cubicBezTo>
                    <a:pt x="0" y="4"/>
                    <a:pt x="0" y="4"/>
                    <a:pt x="0" y="4"/>
                  </a:cubicBezTo>
                  <a:cubicBezTo>
                    <a:pt x="0" y="5"/>
                    <a:pt x="0" y="5"/>
                    <a:pt x="0" y="5"/>
                  </a:cubicBezTo>
                  <a:cubicBezTo>
                    <a:pt x="1" y="6"/>
                    <a:pt x="1" y="6"/>
                    <a:pt x="1" y="6"/>
                  </a:cubicBezTo>
                  <a:cubicBezTo>
                    <a:pt x="1" y="6"/>
                    <a:pt x="1" y="6"/>
                    <a:pt x="1" y="6"/>
                  </a:cubicBezTo>
                  <a:cubicBezTo>
                    <a:pt x="2" y="4"/>
                    <a:pt x="2" y="4"/>
                    <a:pt x="2" y="4"/>
                  </a:cubicBezTo>
                  <a:cubicBezTo>
                    <a:pt x="3" y="0"/>
                    <a:pt x="3" y="0"/>
                    <a:pt x="3" y="0"/>
                  </a:cubicBezTo>
                  <a:cubicBezTo>
                    <a:pt x="1" y="0"/>
                    <a:pt x="1" y="0"/>
                    <a:pt x="1" y="0"/>
                  </a:cubicBezTo>
                  <a:lnTo>
                    <a:pt x="0"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2" name="Freeform 244">
              <a:extLst>
                <a:ext uri="{FF2B5EF4-FFF2-40B4-BE49-F238E27FC236}">
                  <a16:creationId xmlns:a16="http://schemas.microsoft.com/office/drawing/2014/main" id="{8C5608C5-DB16-4FE1-9D08-D81110E4A0DA}"/>
                </a:ext>
              </a:extLst>
            </p:cNvPr>
            <p:cNvSpPr>
              <a:spLocks/>
            </p:cNvSpPr>
            <p:nvPr/>
          </p:nvSpPr>
          <p:spPr bwMode="auto">
            <a:xfrm>
              <a:off x="9115425" y="1995488"/>
              <a:ext cx="3175" cy="7938"/>
            </a:xfrm>
            <a:custGeom>
              <a:avLst/>
              <a:gdLst>
                <a:gd name="T0" fmla="*/ 0 w 2"/>
                <a:gd name="T1" fmla="*/ 3 h 5"/>
                <a:gd name="T2" fmla="*/ 0 w 2"/>
                <a:gd name="T3" fmla="*/ 5 h 5"/>
                <a:gd name="T4" fmla="*/ 2 w 2"/>
                <a:gd name="T5" fmla="*/ 5 h 5"/>
                <a:gd name="T6" fmla="*/ 2 w 2"/>
                <a:gd name="T7" fmla="*/ 0 h 5"/>
                <a:gd name="T8" fmla="*/ 0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5"/>
                  </a:lnTo>
                  <a:lnTo>
                    <a:pt x="2" y="5"/>
                  </a:lnTo>
                  <a:lnTo>
                    <a:pt x="2" y="0"/>
                  </a:lnTo>
                  <a:lnTo>
                    <a:pt x="0"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3" name="Freeform 245">
              <a:extLst>
                <a:ext uri="{FF2B5EF4-FFF2-40B4-BE49-F238E27FC236}">
                  <a16:creationId xmlns:a16="http://schemas.microsoft.com/office/drawing/2014/main" id="{AE752B9D-A3FC-47C3-AEEC-950313C1664A}"/>
                </a:ext>
              </a:extLst>
            </p:cNvPr>
            <p:cNvSpPr>
              <a:spLocks/>
            </p:cNvSpPr>
            <p:nvPr/>
          </p:nvSpPr>
          <p:spPr bwMode="auto">
            <a:xfrm>
              <a:off x="8923338" y="1820863"/>
              <a:ext cx="11113" cy="6350"/>
            </a:xfrm>
            <a:custGeom>
              <a:avLst/>
              <a:gdLst>
                <a:gd name="T0" fmla="*/ 0 w 7"/>
                <a:gd name="T1" fmla="*/ 2 h 4"/>
                <a:gd name="T2" fmla="*/ 2 w 7"/>
                <a:gd name="T3" fmla="*/ 4 h 4"/>
                <a:gd name="T4" fmla="*/ 4 w 7"/>
                <a:gd name="T5" fmla="*/ 4 h 4"/>
                <a:gd name="T6" fmla="*/ 7 w 7"/>
                <a:gd name="T7" fmla="*/ 2 h 4"/>
                <a:gd name="T8" fmla="*/ 4 w 7"/>
                <a:gd name="T9" fmla="*/ 2 h 4"/>
                <a:gd name="T10" fmla="*/ 0 w 7"/>
                <a:gd name="T11" fmla="*/ 0 h 4"/>
                <a:gd name="T12" fmla="*/ 0 w 7"/>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0" y="2"/>
                  </a:moveTo>
                  <a:lnTo>
                    <a:pt x="2" y="4"/>
                  </a:lnTo>
                  <a:lnTo>
                    <a:pt x="4" y="4"/>
                  </a:lnTo>
                  <a:lnTo>
                    <a:pt x="7" y="2"/>
                  </a:lnTo>
                  <a:lnTo>
                    <a:pt x="4" y="2"/>
                  </a:lnTo>
                  <a:lnTo>
                    <a:pt x="0"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4" name="Freeform 246">
              <a:extLst>
                <a:ext uri="{FF2B5EF4-FFF2-40B4-BE49-F238E27FC236}">
                  <a16:creationId xmlns:a16="http://schemas.microsoft.com/office/drawing/2014/main" id="{ADD98932-D38E-47EE-8DBC-0ACC0DFC8E4F}"/>
                </a:ext>
              </a:extLst>
            </p:cNvPr>
            <p:cNvSpPr>
              <a:spLocks/>
            </p:cNvSpPr>
            <p:nvPr/>
          </p:nvSpPr>
          <p:spPr bwMode="auto">
            <a:xfrm>
              <a:off x="8890000" y="1625600"/>
              <a:ext cx="3175" cy="4763"/>
            </a:xfrm>
            <a:custGeom>
              <a:avLst/>
              <a:gdLst>
                <a:gd name="T0" fmla="*/ 1 w 1"/>
                <a:gd name="T1" fmla="*/ 1 h 1"/>
                <a:gd name="T2" fmla="*/ 1 w 1"/>
                <a:gd name="T3" fmla="*/ 0 h 1"/>
                <a:gd name="T4" fmla="*/ 0 w 1"/>
                <a:gd name="T5" fmla="*/ 0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0"/>
                    <a:pt x="1" y="0"/>
                  </a:cubicBezTo>
                  <a:cubicBezTo>
                    <a:pt x="0" y="0"/>
                    <a:pt x="0" y="0"/>
                    <a:pt x="0" y="0"/>
                  </a:cubicBezTo>
                  <a:cubicBezTo>
                    <a:pt x="0" y="1"/>
                    <a:pt x="0" y="1"/>
                    <a:pt x="0" y="1"/>
                  </a:cubicBezTo>
                  <a:lnTo>
                    <a:pt x="1"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5" name="Freeform 247">
              <a:extLst>
                <a:ext uri="{FF2B5EF4-FFF2-40B4-BE49-F238E27FC236}">
                  <a16:creationId xmlns:a16="http://schemas.microsoft.com/office/drawing/2014/main" id="{E904C134-0EA9-4C4B-95B3-919C69FA1943}"/>
                </a:ext>
              </a:extLst>
            </p:cNvPr>
            <p:cNvSpPr>
              <a:spLocks/>
            </p:cNvSpPr>
            <p:nvPr/>
          </p:nvSpPr>
          <p:spPr bwMode="auto">
            <a:xfrm>
              <a:off x="8890000" y="1530350"/>
              <a:ext cx="7938" cy="4763"/>
            </a:xfrm>
            <a:custGeom>
              <a:avLst/>
              <a:gdLst>
                <a:gd name="T0" fmla="*/ 0 w 5"/>
                <a:gd name="T1" fmla="*/ 3 h 3"/>
                <a:gd name="T2" fmla="*/ 0 w 5"/>
                <a:gd name="T3" fmla="*/ 3 h 3"/>
                <a:gd name="T4" fmla="*/ 5 w 5"/>
                <a:gd name="T5" fmla="*/ 3 h 3"/>
                <a:gd name="T6" fmla="*/ 5 w 5"/>
                <a:gd name="T7" fmla="*/ 0 h 3"/>
                <a:gd name="T8" fmla="*/ 2 w 5"/>
                <a:gd name="T9" fmla="*/ 0 h 3"/>
                <a:gd name="T10" fmla="*/ 0 w 5"/>
                <a:gd name="T11" fmla="*/ 3 h 3"/>
              </a:gdLst>
              <a:ahLst/>
              <a:cxnLst>
                <a:cxn ang="0">
                  <a:pos x="T0" y="T1"/>
                </a:cxn>
                <a:cxn ang="0">
                  <a:pos x="T2" y="T3"/>
                </a:cxn>
                <a:cxn ang="0">
                  <a:pos x="T4" y="T5"/>
                </a:cxn>
                <a:cxn ang="0">
                  <a:pos x="T6" y="T7"/>
                </a:cxn>
                <a:cxn ang="0">
                  <a:pos x="T8" y="T9"/>
                </a:cxn>
                <a:cxn ang="0">
                  <a:pos x="T10" y="T11"/>
                </a:cxn>
              </a:cxnLst>
              <a:rect l="0" t="0" r="r" b="b"/>
              <a:pathLst>
                <a:path w="5" h="3">
                  <a:moveTo>
                    <a:pt x="0" y="3"/>
                  </a:moveTo>
                  <a:lnTo>
                    <a:pt x="0" y="3"/>
                  </a:lnTo>
                  <a:lnTo>
                    <a:pt x="5" y="3"/>
                  </a:lnTo>
                  <a:lnTo>
                    <a:pt x="5" y="0"/>
                  </a:lnTo>
                  <a:lnTo>
                    <a:pt x="2"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6" name="Freeform 248">
              <a:extLst>
                <a:ext uri="{FF2B5EF4-FFF2-40B4-BE49-F238E27FC236}">
                  <a16:creationId xmlns:a16="http://schemas.microsoft.com/office/drawing/2014/main" id="{9514F47D-B0AF-4E1F-8E49-B9C849F7BAE1}"/>
                </a:ext>
              </a:extLst>
            </p:cNvPr>
            <p:cNvSpPr>
              <a:spLocks/>
            </p:cNvSpPr>
            <p:nvPr/>
          </p:nvSpPr>
          <p:spPr bwMode="auto">
            <a:xfrm>
              <a:off x="8697913" y="1577975"/>
              <a:ext cx="36513" cy="11113"/>
            </a:xfrm>
            <a:custGeom>
              <a:avLst/>
              <a:gdLst>
                <a:gd name="T0" fmla="*/ 0 w 23"/>
                <a:gd name="T1" fmla="*/ 5 h 7"/>
                <a:gd name="T2" fmla="*/ 9 w 23"/>
                <a:gd name="T3" fmla="*/ 7 h 7"/>
                <a:gd name="T4" fmla="*/ 11 w 23"/>
                <a:gd name="T5" fmla="*/ 5 h 7"/>
                <a:gd name="T6" fmla="*/ 16 w 23"/>
                <a:gd name="T7" fmla="*/ 5 h 7"/>
                <a:gd name="T8" fmla="*/ 18 w 23"/>
                <a:gd name="T9" fmla="*/ 7 h 7"/>
                <a:gd name="T10" fmla="*/ 20 w 23"/>
                <a:gd name="T11" fmla="*/ 5 h 7"/>
                <a:gd name="T12" fmla="*/ 23 w 23"/>
                <a:gd name="T13" fmla="*/ 5 h 7"/>
                <a:gd name="T14" fmla="*/ 23 w 23"/>
                <a:gd name="T15" fmla="*/ 3 h 7"/>
                <a:gd name="T16" fmla="*/ 20 w 23"/>
                <a:gd name="T17" fmla="*/ 0 h 7"/>
                <a:gd name="T18" fmla="*/ 11 w 23"/>
                <a:gd name="T19" fmla="*/ 3 h 7"/>
                <a:gd name="T20" fmla="*/ 9 w 23"/>
                <a:gd name="T21" fmla="*/ 3 h 7"/>
                <a:gd name="T22" fmla="*/ 7 w 23"/>
                <a:gd name="T23" fmla="*/ 0 h 7"/>
                <a:gd name="T24" fmla="*/ 2 w 23"/>
                <a:gd name="T25" fmla="*/ 0 h 7"/>
                <a:gd name="T26" fmla="*/ 0 w 23"/>
                <a:gd name="T27" fmla="*/ 3 h 7"/>
                <a:gd name="T28" fmla="*/ 0 w 23"/>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7">
                  <a:moveTo>
                    <a:pt x="0" y="5"/>
                  </a:moveTo>
                  <a:lnTo>
                    <a:pt x="9" y="7"/>
                  </a:lnTo>
                  <a:lnTo>
                    <a:pt x="11" y="5"/>
                  </a:lnTo>
                  <a:lnTo>
                    <a:pt x="16" y="5"/>
                  </a:lnTo>
                  <a:lnTo>
                    <a:pt x="18" y="7"/>
                  </a:lnTo>
                  <a:lnTo>
                    <a:pt x="20" y="5"/>
                  </a:lnTo>
                  <a:lnTo>
                    <a:pt x="23" y="5"/>
                  </a:lnTo>
                  <a:lnTo>
                    <a:pt x="23" y="3"/>
                  </a:lnTo>
                  <a:lnTo>
                    <a:pt x="20" y="0"/>
                  </a:lnTo>
                  <a:lnTo>
                    <a:pt x="11" y="3"/>
                  </a:lnTo>
                  <a:lnTo>
                    <a:pt x="9" y="3"/>
                  </a:lnTo>
                  <a:lnTo>
                    <a:pt x="7" y="0"/>
                  </a:lnTo>
                  <a:lnTo>
                    <a:pt x="2" y="0"/>
                  </a:lnTo>
                  <a:lnTo>
                    <a:pt x="0" y="3"/>
                  </a:lnTo>
                  <a:lnTo>
                    <a:pt x="0"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7" name="Freeform 249">
              <a:extLst>
                <a:ext uri="{FF2B5EF4-FFF2-40B4-BE49-F238E27FC236}">
                  <a16:creationId xmlns:a16="http://schemas.microsoft.com/office/drawing/2014/main" id="{94AD7A18-B42A-4644-B6AF-E82F44C2E051}"/>
                </a:ext>
              </a:extLst>
            </p:cNvPr>
            <p:cNvSpPr>
              <a:spLocks/>
            </p:cNvSpPr>
            <p:nvPr/>
          </p:nvSpPr>
          <p:spPr bwMode="auto">
            <a:xfrm>
              <a:off x="8323263" y="1471613"/>
              <a:ext cx="73025" cy="47625"/>
            </a:xfrm>
            <a:custGeom>
              <a:avLst/>
              <a:gdLst>
                <a:gd name="T0" fmla="*/ 7 w 46"/>
                <a:gd name="T1" fmla="*/ 26 h 30"/>
                <a:gd name="T2" fmla="*/ 9 w 46"/>
                <a:gd name="T3" fmla="*/ 30 h 30"/>
                <a:gd name="T4" fmla="*/ 9 w 46"/>
                <a:gd name="T5" fmla="*/ 30 h 30"/>
                <a:gd name="T6" fmla="*/ 11 w 46"/>
                <a:gd name="T7" fmla="*/ 28 h 30"/>
                <a:gd name="T8" fmla="*/ 13 w 46"/>
                <a:gd name="T9" fmla="*/ 28 h 30"/>
                <a:gd name="T10" fmla="*/ 18 w 46"/>
                <a:gd name="T11" fmla="*/ 26 h 30"/>
                <a:gd name="T12" fmla="*/ 20 w 46"/>
                <a:gd name="T13" fmla="*/ 21 h 30"/>
                <a:gd name="T14" fmla="*/ 34 w 46"/>
                <a:gd name="T15" fmla="*/ 12 h 30"/>
                <a:gd name="T16" fmla="*/ 39 w 46"/>
                <a:gd name="T17" fmla="*/ 7 h 30"/>
                <a:gd name="T18" fmla="*/ 46 w 46"/>
                <a:gd name="T19" fmla="*/ 3 h 30"/>
                <a:gd name="T20" fmla="*/ 46 w 46"/>
                <a:gd name="T21" fmla="*/ 0 h 30"/>
                <a:gd name="T22" fmla="*/ 46 w 46"/>
                <a:gd name="T23" fmla="*/ 0 h 30"/>
                <a:gd name="T24" fmla="*/ 39 w 46"/>
                <a:gd name="T25" fmla="*/ 3 h 30"/>
                <a:gd name="T26" fmla="*/ 36 w 46"/>
                <a:gd name="T27" fmla="*/ 3 h 30"/>
                <a:gd name="T28" fmla="*/ 32 w 46"/>
                <a:gd name="T29" fmla="*/ 3 h 30"/>
                <a:gd name="T30" fmla="*/ 27 w 46"/>
                <a:gd name="T31" fmla="*/ 5 h 30"/>
                <a:gd name="T32" fmla="*/ 20 w 46"/>
                <a:gd name="T33" fmla="*/ 7 h 30"/>
                <a:gd name="T34" fmla="*/ 18 w 46"/>
                <a:gd name="T35" fmla="*/ 10 h 30"/>
                <a:gd name="T36" fmla="*/ 16 w 46"/>
                <a:gd name="T37" fmla="*/ 12 h 30"/>
                <a:gd name="T38" fmla="*/ 11 w 46"/>
                <a:gd name="T39" fmla="*/ 14 h 30"/>
                <a:gd name="T40" fmla="*/ 2 w 46"/>
                <a:gd name="T41" fmla="*/ 19 h 30"/>
                <a:gd name="T42" fmla="*/ 0 w 46"/>
                <a:gd name="T43" fmla="*/ 23 h 30"/>
                <a:gd name="T44" fmla="*/ 2 w 46"/>
                <a:gd name="T45" fmla="*/ 26 h 30"/>
                <a:gd name="T46" fmla="*/ 4 w 46"/>
                <a:gd name="T47" fmla="*/ 26 h 30"/>
                <a:gd name="T48" fmla="*/ 7 w 46"/>
                <a:gd name="T49"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30">
                  <a:moveTo>
                    <a:pt x="7" y="26"/>
                  </a:moveTo>
                  <a:lnTo>
                    <a:pt x="9" y="30"/>
                  </a:lnTo>
                  <a:lnTo>
                    <a:pt x="9" y="30"/>
                  </a:lnTo>
                  <a:lnTo>
                    <a:pt x="11" y="28"/>
                  </a:lnTo>
                  <a:lnTo>
                    <a:pt x="13" y="28"/>
                  </a:lnTo>
                  <a:lnTo>
                    <a:pt x="18" y="26"/>
                  </a:lnTo>
                  <a:lnTo>
                    <a:pt x="20" y="21"/>
                  </a:lnTo>
                  <a:lnTo>
                    <a:pt x="34" y="12"/>
                  </a:lnTo>
                  <a:lnTo>
                    <a:pt x="39" y="7"/>
                  </a:lnTo>
                  <a:lnTo>
                    <a:pt x="46" y="3"/>
                  </a:lnTo>
                  <a:lnTo>
                    <a:pt x="46" y="0"/>
                  </a:lnTo>
                  <a:lnTo>
                    <a:pt x="46" y="0"/>
                  </a:lnTo>
                  <a:lnTo>
                    <a:pt x="39" y="3"/>
                  </a:lnTo>
                  <a:lnTo>
                    <a:pt x="36" y="3"/>
                  </a:lnTo>
                  <a:lnTo>
                    <a:pt x="32" y="3"/>
                  </a:lnTo>
                  <a:lnTo>
                    <a:pt x="27" y="5"/>
                  </a:lnTo>
                  <a:lnTo>
                    <a:pt x="20" y="7"/>
                  </a:lnTo>
                  <a:lnTo>
                    <a:pt x="18" y="10"/>
                  </a:lnTo>
                  <a:lnTo>
                    <a:pt x="16" y="12"/>
                  </a:lnTo>
                  <a:lnTo>
                    <a:pt x="11" y="14"/>
                  </a:lnTo>
                  <a:lnTo>
                    <a:pt x="2" y="19"/>
                  </a:lnTo>
                  <a:lnTo>
                    <a:pt x="0" y="23"/>
                  </a:lnTo>
                  <a:lnTo>
                    <a:pt x="2" y="26"/>
                  </a:lnTo>
                  <a:lnTo>
                    <a:pt x="4" y="26"/>
                  </a:lnTo>
                  <a:lnTo>
                    <a:pt x="7" y="2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8" name="Freeform 250">
              <a:extLst>
                <a:ext uri="{FF2B5EF4-FFF2-40B4-BE49-F238E27FC236}">
                  <a16:creationId xmlns:a16="http://schemas.microsoft.com/office/drawing/2014/main" id="{D742EC71-7442-4A8C-9B2C-A99319BF7ED9}"/>
                </a:ext>
              </a:extLst>
            </p:cNvPr>
            <p:cNvSpPr>
              <a:spLocks/>
            </p:cNvSpPr>
            <p:nvPr/>
          </p:nvSpPr>
          <p:spPr bwMode="auto">
            <a:xfrm>
              <a:off x="8613775" y="2128838"/>
              <a:ext cx="7938" cy="14288"/>
            </a:xfrm>
            <a:custGeom>
              <a:avLst/>
              <a:gdLst>
                <a:gd name="T0" fmla="*/ 5 w 5"/>
                <a:gd name="T1" fmla="*/ 4 h 9"/>
                <a:gd name="T2" fmla="*/ 2 w 5"/>
                <a:gd name="T3" fmla="*/ 0 h 9"/>
                <a:gd name="T4" fmla="*/ 0 w 5"/>
                <a:gd name="T5" fmla="*/ 2 h 9"/>
                <a:gd name="T6" fmla="*/ 0 w 5"/>
                <a:gd name="T7" fmla="*/ 9 h 9"/>
                <a:gd name="T8" fmla="*/ 2 w 5"/>
                <a:gd name="T9" fmla="*/ 9 h 9"/>
                <a:gd name="T10" fmla="*/ 5 w 5"/>
                <a:gd name="T11" fmla="*/ 4 h 9"/>
              </a:gdLst>
              <a:ahLst/>
              <a:cxnLst>
                <a:cxn ang="0">
                  <a:pos x="T0" y="T1"/>
                </a:cxn>
                <a:cxn ang="0">
                  <a:pos x="T2" y="T3"/>
                </a:cxn>
                <a:cxn ang="0">
                  <a:pos x="T4" y="T5"/>
                </a:cxn>
                <a:cxn ang="0">
                  <a:pos x="T6" y="T7"/>
                </a:cxn>
                <a:cxn ang="0">
                  <a:pos x="T8" y="T9"/>
                </a:cxn>
                <a:cxn ang="0">
                  <a:pos x="T10" y="T11"/>
                </a:cxn>
              </a:cxnLst>
              <a:rect l="0" t="0" r="r" b="b"/>
              <a:pathLst>
                <a:path w="5" h="9">
                  <a:moveTo>
                    <a:pt x="5" y="4"/>
                  </a:moveTo>
                  <a:lnTo>
                    <a:pt x="2" y="0"/>
                  </a:lnTo>
                  <a:lnTo>
                    <a:pt x="0" y="2"/>
                  </a:lnTo>
                  <a:lnTo>
                    <a:pt x="0" y="9"/>
                  </a:lnTo>
                  <a:lnTo>
                    <a:pt x="2" y="9"/>
                  </a:lnTo>
                  <a:lnTo>
                    <a:pt x="5"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9" name="Freeform 251">
              <a:extLst>
                <a:ext uri="{FF2B5EF4-FFF2-40B4-BE49-F238E27FC236}">
                  <a16:creationId xmlns:a16="http://schemas.microsoft.com/office/drawing/2014/main" id="{4893DD53-6736-4053-9DC0-9F5A97390915}"/>
                </a:ext>
              </a:extLst>
            </p:cNvPr>
            <p:cNvSpPr>
              <a:spLocks/>
            </p:cNvSpPr>
            <p:nvPr/>
          </p:nvSpPr>
          <p:spPr bwMode="auto">
            <a:xfrm>
              <a:off x="8301038" y="1465263"/>
              <a:ext cx="3175" cy="6350"/>
            </a:xfrm>
            <a:custGeom>
              <a:avLst/>
              <a:gdLst>
                <a:gd name="T0" fmla="*/ 0 w 1"/>
                <a:gd name="T1" fmla="*/ 2 h 2"/>
                <a:gd name="T2" fmla="*/ 1 w 1"/>
                <a:gd name="T3" fmla="*/ 1 h 2"/>
                <a:gd name="T4" fmla="*/ 1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1" y="1"/>
                    <a:pt x="1" y="1"/>
                    <a:pt x="1" y="1"/>
                  </a:cubicBezTo>
                  <a:cubicBezTo>
                    <a:pt x="1" y="0"/>
                    <a:pt x="1" y="0"/>
                    <a:pt x="1" y="0"/>
                  </a:cubicBezTo>
                  <a:cubicBezTo>
                    <a:pt x="0" y="1"/>
                    <a:pt x="0" y="1"/>
                    <a:pt x="0" y="1"/>
                  </a:cubicBezTo>
                  <a:cubicBezTo>
                    <a:pt x="0" y="1"/>
                    <a:pt x="0" y="2"/>
                    <a:pt x="0" y="2"/>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0" name="Rectangle 252">
              <a:extLst>
                <a:ext uri="{FF2B5EF4-FFF2-40B4-BE49-F238E27FC236}">
                  <a16:creationId xmlns:a16="http://schemas.microsoft.com/office/drawing/2014/main" id="{9D510A6A-E833-4F10-B691-BDF80BCAFC2A}"/>
                </a:ext>
              </a:extLst>
            </p:cNvPr>
            <p:cNvSpPr>
              <a:spLocks noChangeArrowheads="1"/>
            </p:cNvSpPr>
            <p:nvPr/>
          </p:nvSpPr>
          <p:spPr bwMode="auto">
            <a:xfrm>
              <a:off x="8224838" y="2176463"/>
              <a:ext cx="1588" cy="3175"/>
            </a:xfrm>
            <a:prstGeom prst="rect">
              <a:avLst/>
            </a:prstGeom>
            <a:grpFill/>
            <a:ln w="9525">
              <a:solidFill>
                <a:schemeClr val="bg1"/>
              </a:solidFill>
              <a:miter lim="800000"/>
              <a:headEnd/>
              <a:tailEnd/>
            </a:ln>
          </p:spPr>
          <p:txBody>
            <a:bodyPr/>
            <a:lstStyle/>
            <a:p>
              <a:pPr eaLnBrk="1" fontAlgn="auto" hangingPunct="1">
                <a:spcBef>
                  <a:spcPts val="0"/>
                </a:spcBef>
                <a:spcAft>
                  <a:spcPts val="0"/>
                </a:spcAft>
                <a:defRPr/>
              </a:pPr>
              <a:endParaRPr lang="en-US" dirty="0">
                <a:latin typeface="+mn-lt"/>
              </a:endParaRPr>
            </a:p>
          </p:txBody>
        </p:sp>
        <p:sp>
          <p:nvSpPr>
            <p:cNvPr id="291" name="Freeform 253">
              <a:extLst>
                <a:ext uri="{FF2B5EF4-FFF2-40B4-BE49-F238E27FC236}">
                  <a16:creationId xmlns:a16="http://schemas.microsoft.com/office/drawing/2014/main" id="{4522BB91-16E4-4973-A4E2-F1DFE1A7D387}"/>
                </a:ext>
              </a:extLst>
            </p:cNvPr>
            <p:cNvSpPr>
              <a:spLocks/>
            </p:cNvSpPr>
            <p:nvPr/>
          </p:nvSpPr>
          <p:spPr bwMode="auto">
            <a:xfrm>
              <a:off x="8540750" y="2022475"/>
              <a:ext cx="7938" cy="17463"/>
            </a:xfrm>
            <a:custGeom>
              <a:avLst/>
              <a:gdLst>
                <a:gd name="T0" fmla="*/ 2 w 5"/>
                <a:gd name="T1" fmla="*/ 0 h 11"/>
                <a:gd name="T2" fmla="*/ 0 w 5"/>
                <a:gd name="T3" fmla="*/ 0 h 11"/>
                <a:gd name="T4" fmla="*/ 0 w 5"/>
                <a:gd name="T5" fmla="*/ 4 h 11"/>
                <a:gd name="T6" fmla="*/ 0 w 5"/>
                <a:gd name="T7" fmla="*/ 7 h 11"/>
                <a:gd name="T8" fmla="*/ 0 w 5"/>
                <a:gd name="T9" fmla="*/ 11 h 11"/>
                <a:gd name="T10" fmla="*/ 2 w 5"/>
                <a:gd name="T11" fmla="*/ 11 h 11"/>
                <a:gd name="T12" fmla="*/ 2 w 5"/>
                <a:gd name="T13" fmla="*/ 7 h 11"/>
                <a:gd name="T14" fmla="*/ 5 w 5"/>
                <a:gd name="T15" fmla="*/ 4 h 11"/>
                <a:gd name="T16" fmla="*/ 2 w 5"/>
                <a:gd name="T17" fmla="*/ 2 h 11"/>
                <a:gd name="T18" fmla="*/ 5 w 5"/>
                <a:gd name="T19" fmla="*/ 2 h 11"/>
                <a:gd name="T20" fmla="*/ 2 w 5"/>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1">
                  <a:moveTo>
                    <a:pt x="2" y="0"/>
                  </a:moveTo>
                  <a:lnTo>
                    <a:pt x="0" y="0"/>
                  </a:lnTo>
                  <a:lnTo>
                    <a:pt x="0" y="4"/>
                  </a:lnTo>
                  <a:lnTo>
                    <a:pt x="0" y="7"/>
                  </a:lnTo>
                  <a:lnTo>
                    <a:pt x="0" y="11"/>
                  </a:lnTo>
                  <a:lnTo>
                    <a:pt x="2" y="11"/>
                  </a:lnTo>
                  <a:lnTo>
                    <a:pt x="2" y="7"/>
                  </a:lnTo>
                  <a:lnTo>
                    <a:pt x="5" y="4"/>
                  </a:lnTo>
                  <a:lnTo>
                    <a:pt x="2" y="2"/>
                  </a:lnTo>
                  <a:lnTo>
                    <a:pt x="5" y="2"/>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2" name="Freeform 254">
              <a:extLst>
                <a:ext uri="{FF2B5EF4-FFF2-40B4-BE49-F238E27FC236}">
                  <a16:creationId xmlns:a16="http://schemas.microsoft.com/office/drawing/2014/main" id="{CAE837EA-0E9B-4080-874C-343B6E7AC3EA}"/>
                </a:ext>
              </a:extLst>
            </p:cNvPr>
            <p:cNvSpPr>
              <a:spLocks/>
            </p:cNvSpPr>
            <p:nvPr/>
          </p:nvSpPr>
          <p:spPr bwMode="auto">
            <a:xfrm>
              <a:off x="8497888" y="1746250"/>
              <a:ext cx="71438" cy="80963"/>
            </a:xfrm>
            <a:custGeom>
              <a:avLst/>
              <a:gdLst>
                <a:gd name="T0" fmla="*/ 13 w 45"/>
                <a:gd name="T1" fmla="*/ 51 h 51"/>
                <a:gd name="T2" fmla="*/ 16 w 45"/>
                <a:gd name="T3" fmla="*/ 51 h 51"/>
                <a:gd name="T4" fmla="*/ 13 w 45"/>
                <a:gd name="T5" fmla="*/ 47 h 51"/>
                <a:gd name="T6" fmla="*/ 18 w 45"/>
                <a:gd name="T7" fmla="*/ 47 h 51"/>
                <a:gd name="T8" fmla="*/ 20 w 45"/>
                <a:gd name="T9" fmla="*/ 47 h 51"/>
                <a:gd name="T10" fmla="*/ 25 w 45"/>
                <a:gd name="T11" fmla="*/ 40 h 51"/>
                <a:gd name="T12" fmla="*/ 29 w 45"/>
                <a:gd name="T13" fmla="*/ 37 h 51"/>
                <a:gd name="T14" fmla="*/ 36 w 45"/>
                <a:gd name="T15" fmla="*/ 30 h 51"/>
                <a:gd name="T16" fmla="*/ 39 w 45"/>
                <a:gd name="T17" fmla="*/ 30 h 51"/>
                <a:gd name="T18" fmla="*/ 43 w 45"/>
                <a:gd name="T19" fmla="*/ 26 h 51"/>
                <a:gd name="T20" fmla="*/ 43 w 45"/>
                <a:gd name="T21" fmla="*/ 24 h 51"/>
                <a:gd name="T22" fmla="*/ 45 w 45"/>
                <a:gd name="T23" fmla="*/ 21 h 51"/>
                <a:gd name="T24" fmla="*/ 45 w 45"/>
                <a:gd name="T25" fmla="*/ 19 h 51"/>
                <a:gd name="T26" fmla="*/ 43 w 45"/>
                <a:gd name="T27" fmla="*/ 14 h 51"/>
                <a:gd name="T28" fmla="*/ 43 w 45"/>
                <a:gd name="T29" fmla="*/ 14 h 51"/>
                <a:gd name="T30" fmla="*/ 43 w 45"/>
                <a:gd name="T31" fmla="*/ 10 h 51"/>
                <a:gd name="T32" fmla="*/ 41 w 45"/>
                <a:gd name="T33" fmla="*/ 5 h 51"/>
                <a:gd name="T34" fmla="*/ 36 w 45"/>
                <a:gd name="T35" fmla="*/ 5 h 51"/>
                <a:gd name="T36" fmla="*/ 34 w 45"/>
                <a:gd name="T37" fmla="*/ 5 h 51"/>
                <a:gd name="T38" fmla="*/ 32 w 45"/>
                <a:gd name="T39" fmla="*/ 5 h 51"/>
                <a:gd name="T40" fmla="*/ 29 w 45"/>
                <a:gd name="T41" fmla="*/ 5 h 51"/>
                <a:gd name="T42" fmla="*/ 25 w 45"/>
                <a:gd name="T43" fmla="*/ 3 h 51"/>
                <a:gd name="T44" fmla="*/ 23 w 45"/>
                <a:gd name="T45" fmla="*/ 3 h 51"/>
                <a:gd name="T46" fmla="*/ 20 w 45"/>
                <a:gd name="T47" fmla="*/ 0 h 51"/>
                <a:gd name="T48" fmla="*/ 13 w 45"/>
                <a:gd name="T49" fmla="*/ 0 h 51"/>
                <a:gd name="T50" fmla="*/ 11 w 45"/>
                <a:gd name="T51" fmla="*/ 5 h 51"/>
                <a:gd name="T52" fmla="*/ 7 w 45"/>
                <a:gd name="T53" fmla="*/ 5 h 51"/>
                <a:gd name="T54" fmla="*/ 0 w 45"/>
                <a:gd name="T55" fmla="*/ 10 h 51"/>
                <a:gd name="T56" fmla="*/ 0 w 45"/>
                <a:gd name="T57" fmla="*/ 12 h 51"/>
                <a:gd name="T58" fmla="*/ 4 w 45"/>
                <a:gd name="T59" fmla="*/ 17 h 51"/>
                <a:gd name="T60" fmla="*/ 7 w 45"/>
                <a:gd name="T61" fmla="*/ 21 h 51"/>
                <a:gd name="T62" fmla="*/ 7 w 45"/>
                <a:gd name="T63" fmla="*/ 26 h 51"/>
                <a:gd name="T64" fmla="*/ 9 w 45"/>
                <a:gd name="T65" fmla="*/ 30 h 51"/>
                <a:gd name="T66" fmla="*/ 9 w 45"/>
                <a:gd name="T67" fmla="*/ 33 h 51"/>
                <a:gd name="T68" fmla="*/ 9 w 45"/>
                <a:gd name="T69" fmla="*/ 35 h 51"/>
                <a:gd name="T70" fmla="*/ 11 w 45"/>
                <a:gd name="T71" fmla="*/ 40 h 51"/>
                <a:gd name="T72" fmla="*/ 11 w 45"/>
                <a:gd name="T73" fmla="*/ 49 h 51"/>
                <a:gd name="T74" fmla="*/ 13 w 45"/>
                <a:gd name="T7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51">
                  <a:moveTo>
                    <a:pt x="13" y="51"/>
                  </a:moveTo>
                  <a:lnTo>
                    <a:pt x="16" y="51"/>
                  </a:lnTo>
                  <a:lnTo>
                    <a:pt x="13" y="47"/>
                  </a:lnTo>
                  <a:lnTo>
                    <a:pt x="18" y="47"/>
                  </a:lnTo>
                  <a:lnTo>
                    <a:pt x="20" y="47"/>
                  </a:lnTo>
                  <a:lnTo>
                    <a:pt x="25" y="40"/>
                  </a:lnTo>
                  <a:lnTo>
                    <a:pt x="29" y="37"/>
                  </a:lnTo>
                  <a:lnTo>
                    <a:pt x="36" y="30"/>
                  </a:lnTo>
                  <a:lnTo>
                    <a:pt x="39" y="30"/>
                  </a:lnTo>
                  <a:lnTo>
                    <a:pt x="43" y="26"/>
                  </a:lnTo>
                  <a:lnTo>
                    <a:pt x="43" y="24"/>
                  </a:lnTo>
                  <a:lnTo>
                    <a:pt x="45" y="21"/>
                  </a:lnTo>
                  <a:lnTo>
                    <a:pt x="45" y="19"/>
                  </a:lnTo>
                  <a:lnTo>
                    <a:pt x="43" y="14"/>
                  </a:lnTo>
                  <a:lnTo>
                    <a:pt x="43" y="14"/>
                  </a:lnTo>
                  <a:lnTo>
                    <a:pt x="43" y="10"/>
                  </a:lnTo>
                  <a:lnTo>
                    <a:pt x="41" y="5"/>
                  </a:lnTo>
                  <a:lnTo>
                    <a:pt x="36" y="5"/>
                  </a:lnTo>
                  <a:lnTo>
                    <a:pt x="34" y="5"/>
                  </a:lnTo>
                  <a:lnTo>
                    <a:pt x="32" y="5"/>
                  </a:lnTo>
                  <a:lnTo>
                    <a:pt x="29" y="5"/>
                  </a:lnTo>
                  <a:lnTo>
                    <a:pt x="25" y="3"/>
                  </a:lnTo>
                  <a:lnTo>
                    <a:pt x="23" y="3"/>
                  </a:lnTo>
                  <a:lnTo>
                    <a:pt x="20" y="0"/>
                  </a:lnTo>
                  <a:lnTo>
                    <a:pt x="13" y="0"/>
                  </a:lnTo>
                  <a:lnTo>
                    <a:pt x="11" y="5"/>
                  </a:lnTo>
                  <a:lnTo>
                    <a:pt x="7" y="5"/>
                  </a:lnTo>
                  <a:lnTo>
                    <a:pt x="0" y="10"/>
                  </a:lnTo>
                  <a:lnTo>
                    <a:pt x="0" y="12"/>
                  </a:lnTo>
                  <a:lnTo>
                    <a:pt x="4" y="17"/>
                  </a:lnTo>
                  <a:lnTo>
                    <a:pt x="7" y="21"/>
                  </a:lnTo>
                  <a:lnTo>
                    <a:pt x="7" y="26"/>
                  </a:lnTo>
                  <a:lnTo>
                    <a:pt x="9" y="30"/>
                  </a:lnTo>
                  <a:lnTo>
                    <a:pt x="9" y="33"/>
                  </a:lnTo>
                  <a:lnTo>
                    <a:pt x="9" y="35"/>
                  </a:lnTo>
                  <a:lnTo>
                    <a:pt x="11" y="40"/>
                  </a:lnTo>
                  <a:lnTo>
                    <a:pt x="11" y="49"/>
                  </a:lnTo>
                  <a:lnTo>
                    <a:pt x="13" y="5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3" name="Freeform 255">
              <a:extLst>
                <a:ext uri="{FF2B5EF4-FFF2-40B4-BE49-F238E27FC236}">
                  <a16:creationId xmlns:a16="http://schemas.microsoft.com/office/drawing/2014/main" id="{4449248F-67E5-49F1-9466-996A847A0E9E}"/>
                </a:ext>
              </a:extLst>
            </p:cNvPr>
            <p:cNvSpPr>
              <a:spLocks/>
            </p:cNvSpPr>
            <p:nvPr/>
          </p:nvSpPr>
          <p:spPr bwMode="auto">
            <a:xfrm>
              <a:off x="8478838" y="1746250"/>
              <a:ext cx="11113" cy="7938"/>
            </a:xfrm>
            <a:custGeom>
              <a:avLst/>
              <a:gdLst>
                <a:gd name="T0" fmla="*/ 2 w 7"/>
                <a:gd name="T1" fmla="*/ 3 h 5"/>
                <a:gd name="T2" fmla="*/ 7 w 7"/>
                <a:gd name="T3" fmla="*/ 5 h 5"/>
                <a:gd name="T4" fmla="*/ 7 w 7"/>
                <a:gd name="T5" fmla="*/ 3 h 5"/>
                <a:gd name="T6" fmla="*/ 5 w 7"/>
                <a:gd name="T7" fmla="*/ 0 h 5"/>
                <a:gd name="T8" fmla="*/ 0 w 7"/>
                <a:gd name="T9" fmla="*/ 0 h 5"/>
                <a:gd name="T10" fmla="*/ 0 w 7"/>
                <a:gd name="T11" fmla="*/ 0 h 5"/>
                <a:gd name="T12" fmla="*/ 0 w 7"/>
                <a:gd name="T13" fmla="*/ 3 h 5"/>
                <a:gd name="T14" fmla="*/ 0 w 7"/>
                <a:gd name="T15" fmla="*/ 5 h 5"/>
                <a:gd name="T16" fmla="*/ 2 w 7"/>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2" y="3"/>
                  </a:moveTo>
                  <a:lnTo>
                    <a:pt x="7" y="5"/>
                  </a:lnTo>
                  <a:lnTo>
                    <a:pt x="7" y="3"/>
                  </a:lnTo>
                  <a:lnTo>
                    <a:pt x="5" y="0"/>
                  </a:lnTo>
                  <a:lnTo>
                    <a:pt x="0" y="0"/>
                  </a:lnTo>
                  <a:lnTo>
                    <a:pt x="0" y="0"/>
                  </a:lnTo>
                  <a:lnTo>
                    <a:pt x="0" y="3"/>
                  </a:lnTo>
                  <a:lnTo>
                    <a:pt x="0" y="5"/>
                  </a:ln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4" name="Freeform 256">
              <a:extLst>
                <a:ext uri="{FF2B5EF4-FFF2-40B4-BE49-F238E27FC236}">
                  <a16:creationId xmlns:a16="http://schemas.microsoft.com/office/drawing/2014/main" id="{39FE6C98-1E6D-4FF7-ABA1-0901A26DC3FF}"/>
                </a:ext>
              </a:extLst>
            </p:cNvPr>
            <p:cNvSpPr>
              <a:spLocks/>
            </p:cNvSpPr>
            <p:nvPr/>
          </p:nvSpPr>
          <p:spPr bwMode="auto">
            <a:xfrm>
              <a:off x="8235950" y="2193925"/>
              <a:ext cx="11113" cy="11113"/>
            </a:xfrm>
            <a:custGeom>
              <a:avLst/>
              <a:gdLst>
                <a:gd name="T0" fmla="*/ 4 w 7"/>
                <a:gd name="T1" fmla="*/ 0 h 7"/>
                <a:gd name="T2" fmla="*/ 2 w 7"/>
                <a:gd name="T3" fmla="*/ 2 h 7"/>
                <a:gd name="T4" fmla="*/ 0 w 7"/>
                <a:gd name="T5" fmla="*/ 2 h 7"/>
                <a:gd name="T6" fmla="*/ 0 w 7"/>
                <a:gd name="T7" fmla="*/ 2 h 7"/>
                <a:gd name="T8" fmla="*/ 0 w 7"/>
                <a:gd name="T9" fmla="*/ 7 h 7"/>
                <a:gd name="T10" fmla="*/ 2 w 7"/>
                <a:gd name="T11" fmla="*/ 7 h 7"/>
                <a:gd name="T12" fmla="*/ 4 w 7"/>
                <a:gd name="T13" fmla="*/ 5 h 7"/>
                <a:gd name="T14" fmla="*/ 4 w 7"/>
                <a:gd name="T15" fmla="*/ 2 h 7"/>
                <a:gd name="T16" fmla="*/ 7 w 7"/>
                <a:gd name="T17" fmla="*/ 0 h 7"/>
                <a:gd name="T18" fmla="*/ 4 w 7"/>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4" y="0"/>
                  </a:moveTo>
                  <a:lnTo>
                    <a:pt x="2" y="2"/>
                  </a:lnTo>
                  <a:lnTo>
                    <a:pt x="0" y="2"/>
                  </a:lnTo>
                  <a:lnTo>
                    <a:pt x="0" y="2"/>
                  </a:lnTo>
                  <a:lnTo>
                    <a:pt x="0" y="7"/>
                  </a:lnTo>
                  <a:lnTo>
                    <a:pt x="2" y="7"/>
                  </a:lnTo>
                  <a:lnTo>
                    <a:pt x="4" y="5"/>
                  </a:lnTo>
                  <a:lnTo>
                    <a:pt x="4" y="2"/>
                  </a:lnTo>
                  <a:lnTo>
                    <a:pt x="7" y="0"/>
                  </a:ln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5" name="Freeform 257">
              <a:extLst>
                <a:ext uri="{FF2B5EF4-FFF2-40B4-BE49-F238E27FC236}">
                  <a16:creationId xmlns:a16="http://schemas.microsoft.com/office/drawing/2014/main" id="{6BF9CE30-70B8-4D3E-B7CD-6E365CDBDE61}"/>
                </a:ext>
              </a:extLst>
            </p:cNvPr>
            <p:cNvSpPr>
              <a:spLocks/>
            </p:cNvSpPr>
            <p:nvPr/>
          </p:nvSpPr>
          <p:spPr bwMode="auto">
            <a:xfrm>
              <a:off x="8235950" y="2143125"/>
              <a:ext cx="6350" cy="3175"/>
            </a:xfrm>
            <a:custGeom>
              <a:avLst/>
              <a:gdLst>
                <a:gd name="T0" fmla="*/ 2 w 2"/>
                <a:gd name="T1" fmla="*/ 0 h 1"/>
                <a:gd name="T2" fmla="*/ 1 w 2"/>
                <a:gd name="T3" fmla="*/ 0 h 1"/>
                <a:gd name="T4" fmla="*/ 0 w 2"/>
                <a:gd name="T5" fmla="*/ 1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cubicBezTo>
                    <a:pt x="1" y="0"/>
                    <a:pt x="1" y="0"/>
                    <a:pt x="1" y="0"/>
                  </a:cubicBezTo>
                  <a:cubicBezTo>
                    <a:pt x="0" y="1"/>
                    <a:pt x="0" y="1"/>
                    <a:pt x="0" y="1"/>
                  </a:cubicBezTo>
                  <a:cubicBezTo>
                    <a:pt x="0" y="1"/>
                    <a:pt x="1" y="1"/>
                    <a:pt x="1" y="1"/>
                  </a:cubicBez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6" name="Freeform 258">
              <a:extLst>
                <a:ext uri="{FF2B5EF4-FFF2-40B4-BE49-F238E27FC236}">
                  <a16:creationId xmlns:a16="http://schemas.microsoft.com/office/drawing/2014/main" id="{C0606FD0-F98E-4BD0-96F7-B21D9D4D9395}"/>
                </a:ext>
              </a:extLst>
            </p:cNvPr>
            <p:cNvSpPr>
              <a:spLocks/>
            </p:cNvSpPr>
            <p:nvPr/>
          </p:nvSpPr>
          <p:spPr bwMode="auto">
            <a:xfrm>
              <a:off x="8213725" y="2154238"/>
              <a:ext cx="7938" cy="3175"/>
            </a:xfrm>
            <a:custGeom>
              <a:avLst/>
              <a:gdLst>
                <a:gd name="T0" fmla="*/ 5 w 5"/>
                <a:gd name="T1" fmla="*/ 0 h 2"/>
                <a:gd name="T2" fmla="*/ 2 w 5"/>
                <a:gd name="T3" fmla="*/ 0 h 2"/>
                <a:gd name="T4" fmla="*/ 0 w 5"/>
                <a:gd name="T5" fmla="*/ 2 h 2"/>
                <a:gd name="T6" fmla="*/ 5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2" y="0"/>
                  </a:lnTo>
                  <a:lnTo>
                    <a:pt x="0" y="2"/>
                  </a:lnTo>
                  <a:lnTo>
                    <a:pt x="5" y="2"/>
                  </a:lnTo>
                  <a:lnTo>
                    <a:pt x="5"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7" name="Freeform 259">
              <a:extLst>
                <a:ext uri="{FF2B5EF4-FFF2-40B4-BE49-F238E27FC236}">
                  <a16:creationId xmlns:a16="http://schemas.microsoft.com/office/drawing/2014/main" id="{C2E2A552-F552-421F-9AB7-45A0F06E7D7A}"/>
                </a:ext>
              </a:extLst>
            </p:cNvPr>
            <p:cNvSpPr>
              <a:spLocks/>
            </p:cNvSpPr>
            <p:nvPr/>
          </p:nvSpPr>
          <p:spPr bwMode="auto">
            <a:xfrm>
              <a:off x="8224838" y="2212975"/>
              <a:ext cx="11113" cy="25400"/>
            </a:xfrm>
            <a:custGeom>
              <a:avLst/>
              <a:gdLst>
                <a:gd name="T0" fmla="*/ 4 w 7"/>
                <a:gd name="T1" fmla="*/ 4 h 16"/>
                <a:gd name="T2" fmla="*/ 4 w 7"/>
                <a:gd name="T3" fmla="*/ 2 h 16"/>
                <a:gd name="T4" fmla="*/ 4 w 7"/>
                <a:gd name="T5" fmla="*/ 0 h 16"/>
                <a:gd name="T6" fmla="*/ 2 w 7"/>
                <a:gd name="T7" fmla="*/ 4 h 16"/>
                <a:gd name="T8" fmla="*/ 0 w 7"/>
                <a:gd name="T9" fmla="*/ 7 h 16"/>
                <a:gd name="T10" fmla="*/ 0 w 7"/>
                <a:gd name="T11" fmla="*/ 9 h 16"/>
                <a:gd name="T12" fmla="*/ 0 w 7"/>
                <a:gd name="T13" fmla="*/ 16 h 16"/>
                <a:gd name="T14" fmla="*/ 2 w 7"/>
                <a:gd name="T15" fmla="*/ 13 h 16"/>
                <a:gd name="T16" fmla="*/ 2 w 7"/>
                <a:gd name="T17" fmla="*/ 11 h 16"/>
                <a:gd name="T18" fmla="*/ 7 w 7"/>
                <a:gd name="T19" fmla="*/ 9 h 16"/>
                <a:gd name="T20" fmla="*/ 4 w 7"/>
                <a:gd name="T21" fmla="*/ 7 h 16"/>
                <a:gd name="T22" fmla="*/ 7 w 7"/>
                <a:gd name="T23" fmla="*/ 4 h 16"/>
                <a:gd name="T24" fmla="*/ 4 w 7"/>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6">
                  <a:moveTo>
                    <a:pt x="4" y="4"/>
                  </a:moveTo>
                  <a:lnTo>
                    <a:pt x="4" y="2"/>
                  </a:lnTo>
                  <a:lnTo>
                    <a:pt x="4" y="0"/>
                  </a:lnTo>
                  <a:lnTo>
                    <a:pt x="2" y="4"/>
                  </a:lnTo>
                  <a:lnTo>
                    <a:pt x="0" y="7"/>
                  </a:lnTo>
                  <a:lnTo>
                    <a:pt x="0" y="9"/>
                  </a:lnTo>
                  <a:lnTo>
                    <a:pt x="0" y="16"/>
                  </a:lnTo>
                  <a:lnTo>
                    <a:pt x="2" y="13"/>
                  </a:lnTo>
                  <a:lnTo>
                    <a:pt x="2" y="11"/>
                  </a:lnTo>
                  <a:lnTo>
                    <a:pt x="7" y="9"/>
                  </a:lnTo>
                  <a:lnTo>
                    <a:pt x="4" y="7"/>
                  </a:lnTo>
                  <a:lnTo>
                    <a:pt x="7" y="4"/>
                  </a:lnTo>
                  <a:lnTo>
                    <a:pt x="4"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8" name="Freeform 260">
              <a:extLst>
                <a:ext uri="{FF2B5EF4-FFF2-40B4-BE49-F238E27FC236}">
                  <a16:creationId xmlns:a16="http://schemas.microsoft.com/office/drawing/2014/main" id="{00F321B3-D9A2-481E-A8DB-46DEADD7DDD9}"/>
                </a:ext>
              </a:extLst>
            </p:cNvPr>
            <p:cNvSpPr>
              <a:spLocks/>
            </p:cNvSpPr>
            <p:nvPr/>
          </p:nvSpPr>
          <p:spPr bwMode="auto">
            <a:xfrm>
              <a:off x="8216900" y="2176463"/>
              <a:ext cx="7938" cy="6350"/>
            </a:xfrm>
            <a:custGeom>
              <a:avLst/>
              <a:gdLst>
                <a:gd name="T0" fmla="*/ 5 w 5"/>
                <a:gd name="T1" fmla="*/ 4 h 4"/>
                <a:gd name="T2" fmla="*/ 3 w 5"/>
                <a:gd name="T3" fmla="*/ 0 h 4"/>
                <a:gd name="T4" fmla="*/ 0 w 5"/>
                <a:gd name="T5" fmla="*/ 0 h 4"/>
                <a:gd name="T6" fmla="*/ 3 w 5"/>
                <a:gd name="T7" fmla="*/ 2 h 4"/>
                <a:gd name="T8" fmla="*/ 5 w 5"/>
                <a:gd name="T9" fmla="*/ 4 h 4"/>
              </a:gdLst>
              <a:ahLst/>
              <a:cxnLst>
                <a:cxn ang="0">
                  <a:pos x="T0" y="T1"/>
                </a:cxn>
                <a:cxn ang="0">
                  <a:pos x="T2" y="T3"/>
                </a:cxn>
                <a:cxn ang="0">
                  <a:pos x="T4" y="T5"/>
                </a:cxn>
                <a:cxn ang="0">
                  <a:pos x="T6" y="T7"/>
                </a:cxn>
                <a:cxn ang="0">
                  <a:pos x="T8" y="T9"/>
                </a:cxn>
              </a:cxnLst>
              <a:rect l="0" t="0" r="r" b="b"/>
              <a:pathLst>
                <a:path w="5" h="4">
                  <a:moveTo>
                    <a:pt x="5" y="4"/>
                  </a:moveTo>
                  <a:lnTo>
                    <a:pt x="3" y="0"/>
                  </a:lnTo>
                  <a:lnTo>
                    <a:pt x="0" y="0"/>
                  </a:lnTo>
                  <a:lnTo>
                    <a:pt x="3" y="2"/>
                  </a:lnTo>
                  <a:lnTo>
                    <a:pt x="5"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9" name="Freeform 261">
              <a:extLst>
                <a:ext uri="{FF2B5EF4-FFF2-40B4-BE49-F238E27FC236}">
                  <a16:creationId xmlns:a16="http://schemas.microsoft.com/office/drawing/2014/main" id="{8A110047-4555-4C23-A420-A006CF52B979}"/>
                </a:ext>
              </a:extLst>
            </p:cNvPr>
            <p:cNvSpPr>
              <a:spLocks/>
            </p:cNvSpPr>
            <p:nvPr/>
          </p:nvSpPr>
          <p:spPr bwMode="auto">
            <a:xfrm>
              <a:off x="8805863" y="1673225"/>
              <a:ext cx="4763" cy="7938"/>
            </a:xfrm>
            <a:custGeom>
              <a:avLst/>
              <a:gdLst>
                <a:gd name="T0" fmla="*/ 3 w 3"/>
                <a:gd name="T1" fmla="*/ 3 h 5"/>
                <a:gd name="T2" fmla="*/ 3 w 3"/>
                <a:gd name="T3" fmla="*/ 0 h 5"/>
                <a:gd name="T4" fmla="*/ 0 w 3"/>
                <a:gd name="T5" fmla="*/ 3 h 5"/>
                <a:gd name="T6" fmla="*/ 3 w 3"/>
                <a:gd name="T7" fmla="*/ 5 h 5"/>
                <a:gd name="T8" fmla="*/ 3 w 3"/>
                <a:gd name="T9" fmla="*/ 5 h 5"/>
                <a:gd name="T10" fmla="*/ 3 w 3"/>
                <a:gd name="T11" fmla="*/ 3 h 5"/>
              </a:gdLst>
              <a:ahLst/>
              <a:cxnLst>
                <a:cxn ang="0">
                  <a:pos x="T0" y="T1"/>
                </a:cxn>
                <a:cxn ang="0">
                  <a:pos x="T2" y="T3"/>
                </a:cxn>
                <a:cxn ang="0">
                  <a:pos x="T4" y="T5"/>
                </a:cxn>
                <a:cxn ang="0">
                  <a:pos x="T6" y="T7"/>
                </a:cxn>
                <a:cxn ang="0">
                  <a:pos x="T8" y="T9"/>
                </a:cxn>
                <a:cxn ang="0">
                  <a:pos x="T10" y="T11"/>
                </a:cxn>
              </a:cxnLst>
              <a:rect l="0" t="0" r="r" b="b"/>
              <a:pathLst>
                <a:path w="3" h="5">
                  <a:moveTo>
                    <a:pt x="3" y="3"/>
                  </a:moveTo>
                  <a:lnTo>
                    <a:pt x="3" y="0"/>
                  </a:lnTo>
                  <a:lnTo>
                    <a:pt x="0" y="3"/>
                  </a:lnTo>
                  <a:lnTo>
                    <a:pt x="3" y="5"/>
                  </a:lnTo>
                  <a:lnTo>
                    <a:pt x="3" y="5"/>
                  </a:lnTo>
                  <a:lnTo>
                    <a:pt x="3"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0" name="Freeform 262">
              <a:extLst>
                <a:ext uri="{FF2B5EF4-FFF2-40B4-BE49-F238E27FC236}">
                  <a16:creationId xmlns:a16="http://schemas.microsoft.com/office/drawing/2014/main" id="{CC6AA93D-5BDE-4185-BDF4-0E0E50CEA685}"/>
                </a:ext>
              </a:extLst>
            </p:cNvPr>
            <p:cNvSpPr>
              <a:spLocks/>
            </p:cNvSpPr>
            <p:nvPr/>
          </p:nvSpPr>
          <p:spPr bwMode="auto">
            <a:xfrm>
              <a:off x="7115175" y="1809750"/>
              <a:ext cx="2327275" cy="1824038"/>
            </a:xfrm>
            <a:custGeom>
              <a:avLst/>
              <a:gdLst>
                <a:gd name="T0" fmla="*/ 894 w 1466"/>
                <a:gd name="T1" fmla="*/ 1145 h 1149"/>
                <a:gd name="T2" fmla="*/ 1210 w 1466"/>
                <a:gd name="T3" fmla="*/ 1025 h 1149"/>
                <a:gd name="T4" fmla="*/ 1262 w 1466"/>
                <a:gd name="T5" fmla="*/ 1073 h 1149"/>
                <a:gd name="T6" fmla="*/ 1272 w 1466"/>
                <a:gd name="T7" fmla="*/ 1094 h 1149"/>
                <a:gd name="T8" fmla="*/ 1272 w 1466"/>
                <a:gd name="T9" fmla="*/ 1052 h 1149"/>
                <a:gd name="T10" fmla="*/ 1278 w 1466"/>
                <a:gd name="T11" fmla="*/ 981 h 1149"/>
                <a:gd name="T12" fmla="*/ 1201 w 1466"/>
                <a:gd name="T13" fmla="*/ 976 h 1149"/>
                <a:gd name="T14" fmla="*/ 1333 w 1466"/>
                <a:gd name="T15" fmla="*/ 944 h 1149"/>
                <a:gd name="T16" fmla="*/ 1434 w 1466"/>
                <a:gd name="T17" fmla="*/ 914 h 1149"/>
                <a:gd name="T18" fmla="*/ 1455 w 1466"/>
                <a:gd name="T19" fmla="*/ 851 h 1149"/>
                <a:gd name="T20" fmla="*/ 1377 w 1466"/>
                <a:gd name="T21" fmla="*/ 842 h 1149"/>
                <a:gd name="T22" fmla="*/ 1414 w 1466"/>
                <a:gd name="T23" fmla="*/ 805 h 1149"/>
                <a:gd name="T24" fmla="*/ 1384 w 1466"/>
                <a:gd name="T25" fmla="*/ 785 h 1149"/>
                <a:gd name="T26" fmla="*/ 1370 w 1466"/>
                <a:gd name="T27" fmla="*/ 731 h 1149"/>
                <a:gd name="T28" fmla="*/ 1365 w 1466"/>
                <a:gd name="T29" fmla="*/ 676 h 1149"/>
                <a:gd name="T30" fmla="*/ 1347 w 1466"/>
                <a:gd name="T31" fmla="*/ 634 h 1149"/>
                <a:gd name="T32" fmla="*/ 1278 w 1466"/>
                <a:gd name="T33" fmla="*/ 701 h 1149"/>
                <a:gd name="T34" fmla="*/ 1265 w 1466"/>
                <a:gd name="T35" fmla="*/ 616 h 1149"/>
                <a:gd name="T36" fmla="*/ 1205 w 1466"/>
                <a:gd name="T37" fmla="*/ 542 h 1149"/>
                <a:gd name="T38" fmla="*/ 1129 w 1466"/>
                <a:gd name="T39" fmla="*/ 591 h 1149"/>
                <a:gd name="T40" fmla="*/ 1111 w 1466"/>
                <a:gd name="T41" fmla="*/ 727 h 1149"/>
                <a:gd name="T42" fmla="*/ 1038 w 1466"/>
                <a:gd name="T43" fmla="*/ 828 h 1149"/>
                <a:gd name="T44" fmla="*/ 997 w 1466"/>
                <a:gd name="T45" fmla="*/ 891 h 1149"/>
                <a:gd name="T46" fmla="*/ 958 w 1466"/>
                <a:gd name="T47" fmla="*/ 766 h 1149"/>
                <a:gd name="T48" fmla="*/ 834 w 1466"/>
                <a:gd name="T49" fmla="*/ 660 h 1149"/>
                <a:gd name="T50" fmla="*/ 841 w 1466"/>
                <a:gd name="T51" fmla="*/ 554 h 1149"/>
                <a:gd name="T52" fmla="*/ 894 w 1466"/>
                <a:gd name="T53" fmla="*/ 496 h 1149"/>
                <a:gd name="T54" fmla="*/ 900 w 1466"/>
                <a:gd name="T55" fmla="*/ 445 h 1149"/>
                <a:gd name="T56" fmla="*/ 974 w 1466"/>
                <a:gd name="T57" fmla="*/ 454 h 1149"/>
                <a:gd name="T58" fmla="*/ 997 w 1466"/>
                <a:gd name="T59" fmla="*/ 385 h 1149"/>
                <a:gd name="T60" fmla="*/ 1081 w 1466"/>
                <a:gd name="T61" fmla="*/ 374 h 1149"/>
                <a:gd name="T62" fmla="*/ 1111 w 1466"/>
                <a:gd name="T63" fmla="*/ 367 h 1149"/>
                <a:gd name="T64" fmla="*/ 1155 w 1466"/>
                <a:gd name="T65" fmla="*/ 293 h 1149"/>
                <a:gd name="T66" fmla="*/ 1139 w 1466"/>
                <a:gd name="T67" fmla="*/ 226 h 1149"/>
                <a:gd name="T68" fmla="*/ 1086 w 1466"/>
                <a:gd name="T69" fmla="*/ 295 h 1149"/>
                <a:gd name="T70" fmla="*/ 1045 w 1466"/>
                <a:gd name="T71" fmla="*/ 237 h 1149"/>
                <a:gd name="T72" fmla="*/ 1022 w 1466"/>
                <a:gd name="T73" fmla="*/ 219 h 1149"/>
                <a:gd name="T74" fmla="*/ 1024 w 1466"/>
                <a:gd name="T75" fmla="*/ 154 h 1149"/>
                <a:gd name="T76" fmla="*/ 983 w 1466"/>
                <a:gd name="T77" fmla="*/ 115 h 1149"/>
                <a:gd name="T78" fmla="*/ 987 w 1466"/>
                <a:gd name="T79" fmla="*/ 217 h 1149"/>
                <a:gd name="T80" fmla="*/ 937 w 1466"/>
                <a:gd name="T81" fmla="*/ 270 h 1149"/>
                <a:gd name="T82" fmla="*/ 905 w 1466"/>
                <a:gd name="T83" fmla="*/ 309 h 1149"/>
                <a:gd name="T84" fmla="*/ 914 w 1466"/>
                <a:gd name="T85" fmla="*/ 258 h 1149"/>
                <a:gd name="T86" fmla="*/ 875 w 1466"/>
                <a:gd name="T87" fmla="*/ 258 h 1149"/>
                <a:gd name="T88" fmla="*/ 786 w 1466"/>
                <a:gd name="T89" fmla="*/ 240 h 1149"/>
                <a:gd name="T90" fmla="*/ 735 w 1466"/>
                <a:gd name="T91" fmla="*/ 217 h 1149"/>
                <a:gd name="T92" fmla="*/ 740 w 1466"/>
                <a:gd name="T93" fmla="*/ 226 h 1149"/>
                <a:gd name="T94" fmla="*/ 697 w 1466"/>
                <a:gd name="T95" fmla="*/ 277 h 1149"/>
                <a:gd name="T96" fmla="*/ 639 w 1466"/>
                <a:gd name="T97" fmla="*/ 228 h 1149"/>
                <a:gd name="T98" fmla="*/ 614 w 1466"/>
                <a:gd name="T99" fmla="*/ 159 h 1149"/>
                <a:gd name="T100" fmla="*/ 500 w 1466"/>
                <a:gd name="T101" fmla="*/ 94 h 1149"/>
                <a:gd name="T102" fmla="*/ 467 w 1466"/>
                <a:gd name="T103" fmla="*/ 27 h 1149"/>
                <a:gd name="T104" fmla="*/ 360 w 1466"/>
                <a:gd name="T105" fmla="*/ 76 h 1149"/>
                <a:gd name="T106" fmla="*/ 433 w 1466"/>
                <a:gd name="T107" fmla="*/ 37 h 1149"/>
                <a:gd name="T108" fmla="*/ 316 w 1466"/>
                <a:gd name="T109" fmla="*/ 97 h 1149"/>
                <a:gd name="T110" fmla="*/ 236 w 1466"/>
                <a:gd name="T111" fmla="*/ 4 h 1149"/>
                <a:gd name="T112" fmla="*/ 106 w 1466"/>
                <a:gd name="T113" fmla="*/ 551 h 1149"/>
                <a:gd name="T114" fmla="*/ 128 w 1466"/>
                <a:gd name="T115" fmla="*/ 648 h 1149"/>
                <a:gd name="T116" fmla="*/ 131 w 1466"/>
                <a:gd name="T117" fmla="*/ 725 h 1149"/>
                <a:gd name="T118" fmla="*/ 142 w 1466"/>
                <a:gd name="T119" fmla="*/ 759 h 1149"/>
                <a:gd name="T120" fmla="*/ 119 w 1466"/>
                <a:gd name="T121" fmla="*/ 798 h 1149"/>
                <a:gd name="T122" fmla="*/ 151 w 1466"/>
                <a:gd name="T123" fmla="*/ 817 h 1149"/>
                <a:gd name="T124" fmla="*/ 158 w 1466"/>
                <a:gd name="T125" fmla="*/ 856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6" h="1149">
                  <a:moveTo>
                    <a:pt x="708" y="939"/>
                  </a:moveTo>
                  <a:lnTo>
                    <a:pt x="713" y="939"/>
                  </a:lnTo>
                  <a:lnTo>
                    <a:pt x="717" y="941"/>
                  </a:lnTo>
                  <a:lnTo>
                    <a:pt x="717" y="944"/>
                  </a:lnTo>
                  <a:lnTo>
                    <a:pt x="719" y="946"/>
                  </a:lnTo>
                  <a:lnTo>
                    <a:pt x="722" y="948"/>
                  </a:lnTo>
                  <a:lnTo>
                    <a:pt x="726" y="948"/>
                  </a:lnTo>
                  <a:lnTo>
                    <a:pt x="726" y="951"/>
                  </a:lnTo>
                  <a:lnTo>
                    <a:pt x="731" y="951"/>
                  </a:lnTo>
                  <a:lnTo>
                    <a:pt x="733" y="953"/>
                  </a:lnTo>
                  <a:lnTo>
                    <a:pt x="733" y="953"/>
                  </a:lnTo>
                  <a:lnTo>
                    <a:pt x="738" y="953"/>
                  </a:lnTo>
                  <a:lnTo>
                    <a:pt x="740" y="953"/>
                  </a:lnTo>
                  <a:lnTo>
                    <a:pt x="745" y="953"/>
                  </a:lnTo>
                  <a:lnTo>
                    <a:pt x="749" y="955"/>
                  </a:lnTo>
                  <a:lnTo>
                    <a:pt x="752" y="955"/>
                  </a:lnTo>
                  <a:lnTo>
                    <a:pt x="754" y="960"/>
                  </a:lnTo>
                  <a:lnTo>
                    <a:pt x="761" y="962"/>
                  </a:lnTo>
                  <a:lnTo>
                    <a:pt x="765" y="965"/>
                  </a:lnTo>
                  <a:lnTo>
                    <a:pt x="768" y="967"/>
                  </a:lnTo>
                  <a:lnTo>
                    <a:pt x="770" y="969"/>
                  </a:lnTo>
                  <a:lnTo>
                    <a:pt x="777" y="969"/>
                  </a:lnTo>
                  <a:lnTo>
                    <a:pt x="781" y="967"/>
                  </a:lnTo>
                  <a:lnTo>
                    <a:pt x="781" y="969"/>
                  </a:lnTo>
                  <a:lnTo>
                    <a:pt x="784" y="972"/>
                  </a:lnTo>
                  <a:lnTo>
                    <a:pt x="793" y="972"/>
                  </a:lnTo>
                  <a:lnTo>
                    <a:pt x="795" y="974"/>
                  </a:lnTo>
                  <a:lnTo>
                    <a:pt x="800" y="976"/>
                  </a:lnTo>
                  <a:lnTo>
                    <a:pt x="804" y="978"/>
                  </a:lnTo>
                  <a:lnTo>
                    <a:pt x="884" y="1015"/>
                  </a:lnTo>
                  <a:lnTo>
                    <a:pt x="889" y="1022"/>
                  </a:lnTo>
                  <a:lnTo>
                    <a:pt x="903" y="1032"/>
                  </a:lnTo>
                  <a:lnTo>
                    <a:pt x="914" y="1094"/>
                  </a:lnTo>
                  <a:lnTo>
                    <a:pt x="914" y="1122"/>
                  </a:lnTo>
                  <a:lnTo>
                    <a:pt x="912" y="1126"/>
                  </a:lnTo>
                  <a:lnTo>
                    <a:pt x="910" y="1131"/>
                  </a:lnTo>
                  <a:lnTo>
                    <a:pt x="905" y="1135"/>
                  </a:lnTo>
                  <a:lnTo>
                    <a:pt x="898" y="1140"/>
                  </a:lnTo>
                  <a:lnTo>
                    <a:pt x="894" y="1145"/>
                  </a:lnTo>
                  <a:lnTo>
                    <a:pt x="898" y="1149"/>
                  </a:lnTo>
                  <a:lnTo>
                    <a:pt x="967" y="1131"/>
                  </a:lnTo>
                  <a:lnTo>
                    <a:pt x="976" y="1128"/>
                  </a:lnTo>
                  <a:lnTo>
                    <a:pt x="978" y="1119"/>
                  </a:lnTo>
                  <a:lnTo>
                    <a:pt x="1015" y="1108"/>
                  </a:lnTo>
                  <a:lnTo>
                    <a:pt x="1033" y="1094"/>
                  </a:lnTo>
                  <a:lnTo>
                    <a:pt x="1036" y="1092"/>
                  </a:lnTo>
                  <a:lnTo>
                    <a:pt x="1042" y="1092"/>
                  </a:lnTo>
                  <a:lnTo>
                    <a:pt x="1052" y="1082"/>
                  </a:lnTo>
                  <a:lnTo>
                    <a:pt x="1054" y="1080"/>
                  </a:lnTo>
                  <a:lnTo>
                    <a:pt x="1061" y="1078"/>
                  </a:lnTo>
                  <a:lnTo>
                    <a:pt x="1063" y="1073"/>
                  </a:lnTo>
                  <a:lnTo>
                    <a:pt x="1070" y="1073"/>
                  </a:lnTo>
                  <a:lnTo>
                    <a:pt x="1129" y="1073"/>
                  </a:lnTo>
                  <a:lnTo>
                    <a:pt x="1134" y="1068"/>
                  </a:lnTo>
                  <a:lnTo>
                    <a:pt x="1136" y="1068"/>
                  </a:lnTo>
                  <a:lnTo>
                    <a:pt x="1136" y="1068"/>
                  </a:lnTo>
                  <a:lnTo>
                    <a:pt x="1139" y="1068"/>
                  </a:lnTo>
                  <a:lnTo>
                    <a:pt x="1143" y="1068"/>
                  </a:lnTo>
                  <a:lnTo>
                    <a:pt x="1146" y="1066"/>
                  </a:lnTo>
                  <a:lnTo>
                    <a:pt x="1148" y="1064"/>
                  </a:lnTo>
                  <a:lnTo>
                    <a:pt x="1152" y="1057"/>
                  </a:lnTo>
                  <a:lnTo>
                    <a:pt x="1155" y="1055"/>
                  </a:lnTo>
                  <a:lnTo>
                    <a:pt x="1162" y="1050"/>
                  </a:lnTo>
                  <a:lnTo>
                    <a:pt x="1162" y="1045"/>
                  </a:lnTo>
                  <a:lnTo>
                    <a:pt x="1164" y="1041"/>
                  </a:lnTo>
                  <a:lnTo>
                    <a:pt x="1168" y="1038"/>
                  </a:lnTo>
                  <a:lnTo>
                    <a:pt x="1168" y="1034"/>
                  </a:lnTo>
                  <a:lnTo>
                    <a:pt x="1171" y="1029"/>
                  </a:lnTo>
                  <a:lnTo>
                    <a:pt x="1180" y="1022"/>
                  </a:lnTo>
                  <a:lnTo>
                    <a:pt x="1180" y="1018"/>
                  </a:lnTo>
                  <a:lnTo>
                    <a:pt x="1184" y="1015"/>
                  </a:lnTo>
                  <a:lnTo>
                    <a:pt x="1184" y="1015"/>
                  </a:lnTo>
                  <a:lnTo>
                    <a:pt x="1187" y="1015"/>
                  </a:lnTo>
                  <a:lnTo>
                    <a:pt x="1191" y="1018"/>
                  </a:lnTo>
                  <a:lnTo>
                    <a:pt x="1194" y="1018"/>
                  </a:lnTo>
                  <a:lnTo>
                    <a:pt x="1201" y="1020"/>
                  </a:lnTo>
                  <a:lnTo>
                    <a:pt x="1203" y="1018"/>
                  </a:lnTo>
                  <a:lnTo>
                    <a:pt x="1210" y="1025"/>
                  </a:lnTo>
                  <a:lnTo>
                    <a:pt x="1210" y="1032"/>
                  </a:lnTo>
                  <a:lnTo>
                    <a:pt x="1205" y="1057"/>
                  </a:lnTo>
                  <a:lnTo>
                    <a:pt x="1205" y="1059"/>
                  </a:lnTo>
                  <a:lnTo>
                    <a:pt x="1207" y="1062"/>
                  </a:lnTo>
                  <a:lnTo>
                    <a:pt x="1207" y="1064"/>
                  </a:lnTo>
                  <a:lnTo>
                    <a:pt x="1210" y="1066"/>
                  </a:lnTo>
                  <a:lnTo>
                    <a:pt x="1210" y="1068"/>
                  </a:lnTo>
                  <a:lnTo>
                    <a:pt x="1210" y="1071"/>
                  </a:lnTo>
                  <a:lnTo>
                    <a:pt x="1210" y="1073"/>
                  </a:lnTo>
                  <a:lnTo>
                    <a:pt x="1207" y="1075"/>
                  </a:lnTo>
                  <a:lnTo>
                    <a:pt x="1210" y="1075"/>
                  </a:lnTo>
                  <a:lnTo>
                    <a:pt x="1210" y="1075"/>
                  </a:lnTo>
                  <a:lnTo>
                    <a:pt x="1214" y="1078"/>
                  </a:lnTo>
                  <a:lnTo>
                    <a:pt x="1219" y="1075"/>
                  </a:lnTo>
                  <a:lnTo>
                    <a:pt x="1221" y="1080"/>
                  </a:lnTo>
                  <a:lnTo>
                    <a:pt x="1223" y="1080"/>
                  </a:lnTo>
                  <a:lnTo>
                    <a:pt x="1226" y="1078"/>
                  </a:lnTo>
                  <a:lnTo>
                    <a:pt x="1228" y="1078"/>
                  </a:lnTo>
                  <a:lnTo>
                    <a:pt x="1233" y="1078"/>
                  </a:lnTo>
                  <a:lnTo>
                    <a:pt x="1235" y="1073"/>
                  </a:lnTo>
                  <a:lnTo>
                    <a:pt x="1239" y="1071"/>
                  </a:lnTo>
                  <a:lnTo>
                    <a:pt x="1235" y="1073"/>
                  </a:lnTo>
                  <a:lnTo>
                    <a:pt x="1237" y="1073"/>
                  </a:lnTo>
                  <a:lnTo>
                    <a:pt x="1237" y="1075"/>
                  </a:lnTo>
                  <a:lnTo>
                    <a:pt x="1237" y="1078"/>
                  </a:lnTo>
                  <a:lnTo>
                    <a:pt x="1246" y="1075"/>
                  </a:lnTo>
                  <a:lnTo>
                    <a:pt x="1249" y="1073"/>
                  </a:lnTo>
                  <a:lnTo>
                    <a:pt x="1253" y="1073"/>
                  </a:lnTo>
                  <a:lnTo>
                    <a:pt x="1258" y="1068"/>
                  </a:lnTo>
                  <a:lnTo>
                    <a:pt x="1260" y="1066"/>
                  </a:lnTo>
                  <a:lnTo>
                    <a:pt x="1265" y="1062"/>
                  </a:lnTo>
                  <a:lnTo>
                    <a:pt x="1267" y="1064"/>
                  </a:lnTo>
                  <a:lnTo>
                    <a:pt x="1269" y="1062"/>
                  </a:lnTo>
                  <a:lnTo>
                    <a:pt x="1269" y="1064"/>
                  </a:lnTo>
                  <a:lnTo>
                    <a:pt x="1265" y="1068"/>
                  </a:lnTo>
                  <a:lnTo>
                    <a:pt x="1260" y="1068"/>
                  </a:lnTo>
                  <a:lnTo>
                    <a:pt x="1255" y="1073"/>
                  </a:lnTo>
                  <a:lnTo>
                    <a:pt x="1260" y="1075"/>
                  </a:lnTo>
                  <a:lnTo>
                    <a:pt x="1262" y="1073"/>
                  </a:lnTo>
                  <a:lnTo>
                    <a:pt x="1267" y="1073"/>
                  </a:lnTo>
                  <a:lnTo>
                    <a:pt x="1269" y="1073"/>
                  </a:lnTo>
                  <a:lnTo>
                    <a:pt x="1278" y="1075"/>
                  </a:lnTo>
                  <a:lnTo>
                    <a:pt x="1285" y="1073"/>
                  </a:lnTo>
                  <a:lnTo>
                    <a:pt x="1281" y="1075"/>
                  </a:lnTo>
                  <a:lnTo>
                    <a:pt x="1274" y="1078"/>
                  </a:lnTo>
                  <a:lnTo>
                    <a:pt x="1272" y="1078"/>
                  </a:lnTo>
                  <a:lnTo>
                    <a:pt x="1269" y="1080"/>
                  </a:lnTo>
                  <a:lnTo>
                    <a:pt x="1272" y="1082"/>
                  </a:lnTo>
                  <a:lnTo>
                    <a:pt x="1269" y="1080"/>
                  </a:lnTo>
                  <a:lnTo>
                    <a:pt x="1267" y="1078"/>
                  </a:lnTo>
                  <a:lnTo>
                    <a:pt x="1265" y="1075"/>
                  </a:lnTo>
                  <a:lnTo>
                    <a:pt x="1258" y="1078"/>
                  </a:lnTo>
                  <a:lnTo>
                    <a:pt x="1251" y="1082"/>
                  </a:lnTo>
                  <a:lnTo>
                    <a:pt x="1244" y="1085"/>
                  </a:lnTo>
                  <a:lnTo>
                    <a:pt x="1235" y="1089"/>
                  </a:lnTo>
                  <a:lnTo>
                    <a:pt x="1235" y="1092"/>
                  </a:lnTo>
                  <a:lnTo>
                    <a:pt x="1230" y="1096"/>
                  </a:lnTo>
                  <a:lnTo>
                    <a:pt x="1228" y="1101"/>
                  </a:lnTo>
                  <a:lnTo>
                    <a:pt x="1226" y="1105"/>
                  </a:lnTo>
                  <a:lnTo>
                    <a:pt x="1228" y="1110"/>
                  </a:lnTo>
                  <a:lnTo>
                    <a:pt x="1228" y="1115"/>
                  </a:lnTo>
                  <a:lnTo>
                    <a:pt x="1230" y="1112"/>
                  </a:lnTo>
                  <a:lnTo>
                    <a:pt x="1233" y="1115"/>
                  </a:lnTo>
                  <a:lnTo>
                    <a:pt x="1233" y="1119"/>
                  </a:lnTo>
                  <a:lnTo>
                    <a:pt x="1237" y="1122"/>
                  </a:lnTo>
                  <a:lnTo>
                    <a:pt x="1239" y="1119"/>
                  </a:lnTo>
                  <a:lnTo>
                    <a:pt x="1242" y="1122"/>
                  </a:lnTo>
                  <a:lnTo>
                    <a:pt x="1242" y="1119"/>
                  </a:lnTo>
                  <a:lnTo>
                    <a:pt x="1242" y="1117"/>
                  </a:lnTo>
                  <a:lnTo>
                    <a:pt x="1244" y="1115"/>
                  </a:lnTo>
                  <a:lnTo>
                    <a:pt x="1246" y="1115"/>
                  </a:lnTo>
                  <a:lnTo>
                    <a:pt x="1251" y="1112"/>
                  </a:lnTo>
                  <a:lnTo>
                    <a:pt x="1255" y="1112"/>
                  </a:lnTo>
                  <a:lnTo>
                    <a:pt x="1260" y="1105"/>
                  </a:lnTo>
                  <a:lnTo>
                    <a:pt x="1267" y="1098"/>
                  </a:lnTo>
                  <a:lnTo>
                    <a:pt x="1265" y="1096"/>
                  </a:lnTo>
                  <a:lnTo>
                    <a:pt x="1269" y="1092"/>
                  </a:lnTo>
                  <a:lnTo>
                    <a:pt x="1272" y="1094"/>
                  </a:lnTo>
                  <a:lnTo>
                    <a:pt x="1272" y="1092"/>
                  </a:lnTo>
                  <a:lnTo>
                    <a:pt x="1274" y="1092"/>
                  </a:lnTo>
                  <a:lnTo>
                    <a:pt x="1276" y="1096"/>
                  </a:lnTo>
                  <a:lnTo>
                    <a:pt x="1281" y="1096"/>
                  </a:lnTo>
                  <a:lnTo>
                    <a:pt x="1281" y="1094"/>
                  </a:lnTo>
                  <a:lnTo>
                    <a:pt x="1283" y="1094"/>
                  </a:lnTo>
                  <a:lnTo>
                    <a:pt x="1290" y="1089"/>
                  </a:lnTo>
                  <a:lnTo>
                    <a:pt x="1297" y="1089"/>
                  </a:lnTo>
                  <a:lnTo>
                    <a:pt x="1304" y="1087"/>
                  </a:lnTo>
                  <a:lnTo>
                    <a:pt x="1306" y="1087"/>
                  </a:lnTo>
                  <a:lnTo>
                    <a:pt x="1315" y="1082"/>
                  </a:lnTo>
                  <a:lnTo>
                    <a:pt x="1322" y="1080"/>
                  </a:lnTo>
                  <a:lnTo>
                    <a:pt x="1326" y="1080"/>
                  </a:lnTo>
                  <a:lnTo>
                    <a:pt x="1329" y="1080"/>
                  </a:lnTo>
                  <a:lnTo>
                    <a:pt x="1331" y="1080"/>
                  </a:lnTo>
                  <a:lnTo>
                    <a:pt x="1329" y="1078"/>
                  </a:lnTo>
                  <a:lnTo>
                    <a:pt x="1326" y="1078"/>
                  </a:lnTo>
                  <a:lnTo>
                    <a:pt x="1322" y="1075"/>
                  </a:lnTo>
                  <a:lnTo>
                    <a:pt x="1324" y="1075"/>
                  </a:lnTo>
                  <a:lnTo>
                    <a:pt x="1326" y="1073"/>
                  </a:lnTo>
                  <a:lnTo>
                    <a:pt x="1326" y="1071"/>
                  </a:lnTo>
                  <a:lnTo>
                    <a:pt x="1320" y="1068"/>
                  </a:lnTo>
                  <a:lnTo>
                    <a:pt x="1315" y="1068"/>
                  </a:lnTo>
                  <a:lnTo>
                    <a:pt x="1315" y="1066"/>
                  </a:lnTo>
                  <a:lnTo>
                    <a:pt x="1315" y="1062"/>
                  </a:lnTo>
                  <a:lnTo>
                    <a:pt x="1308" y="1066"/>
                  </a:lnTo>
                  <a:lnTo>
                    <a:pt x="1308" y="1068"/>
                  </a:lnTo>
                  <a:lnTo>
                    <a:pt x="1301" y="1068"/>
                  </a:lnTo>
                  <a:lnTo>
                    <a:pt x="1299" y="1066"/>
                  </a:lnTo>
                  <a:lnTo>
                    <a:pt x="1294" y="1064"/>
                  </a:lnTo>
                  <a:lnTo>
                    <a:pt x="1292" y="1064"/>
                  </a:lnTo>
                  <a:lnTo>
                    <a:pt x="1290" y="1062"/>
                  </a:lnTo>
                  <a:lnTo>
                    <a:pt x="1283" y="1062"/>
                  </a:lnTo>
                  <a:lnTo>
                    <a:pt x="1276" y="1059"/>
                  </a:lnTo>
                  <a:lnTo>
                    <a:pt x="1281" y="1057"/>
                  </a:lnTo>
                  <a:lnTo>
                    <a:pt x="1283" y="1055"/>
                  </a:lnTo>
                  <a:lnTo>
                    <a:pt x="1276" y="1055"/>
                  </a:lnTo>
                  <a:lnTo>
                    <a:pt x="1274" y="1052"/>
                  </a:lnTo>
                  <a:lnTo>
                    <a:pt x="1272" y="1052"/>
                  </a:lnTo>
                  <a:lnTo>
                    <a:pt x="1269" y="1048"/>
                  </a:lnTo>
                  <a:lnTo>
                    <a:pt x="1267" y="1045"/>
                  </a:lnTo>
                  <a:lnTo>
                    <a:pt x="1267" y="1041"/>
                  </a:lnTo>
                  <a:lnTo>
                    <a:pt x="1267" y="1036"/>
                  </a:lnTo>
                  <a:lnTo>
                    <a:pt x="1265" y="1034"/>
                  </a:lnTo>
                  <a:lnTo>
                    <a:pt x="1267" y="1029"/>
                  </a:lnTo>
                  <a:lnTo>
                    <a:pt x="1267" y="1029"/>
                  </a:lnTo>
                  <a:lnTo>
                    <a:pt x="1258" y="1027"/>
                  </a:lnTo>
                  <a:lnTo>
                    <a:pt x="1262" y="1025"/>
                  </a:lnTo>
                  <a:lnTo>
                    <a:pt x="1265" y="1025"/>
                  </a:lnTo>
                  <a:lnTo>
                    <a:pt x="1269" y="1015"/>
                  </a:lnTo>
                  <a:lnTo>
                    <a:pt x="1274" y="1011"/>
                  </a:lnTo>
                  <a:lnTo>
                    <a:pt x="1272" y="1008"/>
                  </a:lnTo>
                  <a:lnTo>
                    <a:pt x="1269" y="1008"/>
                  </a:lnTo>
                  <a:lnTo>
                    <a:pt x="1267" y="1008"/>
                  </a:lnTo>
                  <a:lnTo>
                    <a:pt x="1265" y="1008"/>
                  </a:lnTo>
                  <a:lnTo>
                    <a:pt x="1260" y="1011"/>
                  </a:lnTo>
                  <a:lnTo>
                    <a:pt x="1255" y="1013"/>
                  </a:lnTo>
                  <a:lnTo>
                    <a:pt x="1253" y="1008"/>
                  </a:lnTo>
                  <a:lnTo>
                    <a:pt x="1253" y="1006"/>
                  </a:lnTo>
                  <a:lnTo>
                    <a:pt x="1244" y="1004"/>
                  </a:lnTo>
                  <a:lnTo>
                    <a:pt x="1239" y="1004"/>
                  </a:lnTo>
                  <a:lnTo>
                    <a:pt x="1235" y="1004"/>
                  </a:lnTo>
                  <a:lnTo>
                    <a:pt x="1239" y="1002"/>
                  </a:lnTo>
                  <a:lnTo>
                    <a:pt x="1244" y="1002"/>
                  </a:lnTo>
                  <a:lnTo>
                    <a:pt x="1249" y="1002"/>
                  </a:lnTo>
                  <a:lnTo>
                    <a:pt x="1251" y="999"/>
                  </a:lnTo>
                  <a:lnTo>
                    <a:pt x="1255" y="1002"/>
                  </a:lnTo>
                  <a:lnTo>
                    <a:pt x="1258" y="1004"/>
                  </a:lnTo>
                  <a:lnTo>
                    <a:pt x="1262" y="1004"/>
                  </a:lnTo>
                  <a:lnTo>
                    <a:pt x="1269" y="999"/>
                  </a:lnTo>
                  <a:lnTo>
                    <a:pt x="1272" y="999"/>
                  </a:lnTo>
                  <a:lnTo>
                    <a:pt x="1276" y="997"/>
                  </a:lnTo>
                  <a:lnTo>
                    <a:pt x="1281" y="995"/>
                  </a:lnTo>
                  <a:lnTo>
                    <a:pt x="1283" y="988"/>
                  </a:lnTo>
                  <a:lnTo>
                    <a:pt x="1281" y="988"/>
                  </a:lnTo>
                  <a:lnTo>
                    <a:pt x="1283" y="985"/>
                  </a:lnTo>
                  <a:lnTo>
                    <a:pt x="1283" y="983"/>
                  </a:lnTo>
                  <a:lnTo>
                    <a:pt x="1278" y="981"/>
                  </a:lnTo>
                  <a:lnTo>
                    <a:pt x="1274" y="981"/>
                  </a:lnTo>
                  <a:lnTo>
                    <a:pt x="1276" y="981"/>
                  </a:lnTo>
                  <a:lnTo>
                    <a:pt x="1274" y="978"/>
                  </a:lnTo>
                  <a:lnTo>
                    <a:pt x="1281" y="981"/>
                  </a:lnTo>
                  <a:lnTo>
                    <a:pt x="1281" y="978"/>
                  </a:lnTo>
                  <a:lnTo>
                    <a:pt x="1274" y="974"/>
                  </a:lnTo>
                  <a:lnTo>
                    <a:pt x="1265" y="972"/>
                  </a:lnTo>
                  <a:lnTo>
                    <a:pt x="1251" y="972"/>
                  </a:lnTo>
                  <a:lnTo>
                    <a:pt x="1249" y="974"/>
                  </a:lnTo>
                  <a:lnTo>
                    <a:pt x="1244" y="974"/>
                  </a:lnTo>
                  <a:lnTo>
                    <a:pt x="1230" y="978"/>
                  </a:lnTo>
                  <a:lnTo>
                    <a:pt x="1221" y="978"/>
                  </a:lnTo>
                  <a:lnTo>
                    <a:pt x="1217" y="983"/>
                  </a:lnTo>
                  <a:lnTo>
                    <a:pt x="1210" y="983"/>
                  </a:lnTo>
                  <a:lnTo>
                    <a:pt x="1201" y="990"/>
                  </a:lnTo>
                  <a:lnTo>
                    <a:pt x="1187" y="999"/>
                  </a:lnTo>
                  <a:lnTo>
                    <a:pt x="1178" y="1008"/>
                  </a:lnTo>
                  <a:lnTo>
                    <a:pt x="1173" y="1008"/>
                  </a:lnTo>
                  <a:lnTo>
                    <a:pt x="1168" y="1015"/>
                  </a:lnTo>
                  <a:lnTo>
                    <a:pt x="1164" y="1022"/>
                  </a:lnTo>
                  <a:lnTo>
                    <a:pt x="1157" y="1025"/>
                  </a:lnTo>
                  <a:lnTo>
                    <a:pt x="1148" y="1029"/>
                  </a:lnTo>
                  <a:lnTo>
                    <a:pt x="1136" y="1034"/>
                  </a:lnTo>
                  <a:lnTo>
                    <a:pt x="1132" y="1034"/>
                  </a:lnTo>
                  <a:lnTo>
                    <a:pt x="1139" y="1034"/>
                  </a:lnTo>
                  <a:lnTo>
                    <a:pt x="1150" y="1029"/>
                  </a:lnTo>
                  <a:lnTo>
                    <a:pt x="1150" y="1025"/>
                  </a:lnTo>
                  <a:lnTo>
                    <a:pt x="1159" y="1020"/>
                  </a:lnTo>
                  <a:lnTo>
                    <a:pt x="1162" y="1015"/>
                  </a:lnTo>
                  <a:lnTo>
                    <a:pt x="1164" y="1011"/>
                  </a:lnTo>
                  <a:lnTo>
                    <a:pt x="1168" y="1008"/>
                  </a:lnTo>
                  <a:lnTo>
                    <a:pt x="1173" y="1004"/>
                  </a:lnTo>
                  <a:lnTo>
                    <a:pt x="1178" y="1002"/>
                  </a:lnTo>
                  <a:lnTo>
                    <a:pt x="1180" y="995"/>
                  </a:lnTo>
                  <a:lnTo>
                    <a:pt x="1187" y="990"/>
                  </a:lnTo>
                  <a:lnTo>
                    <a:pt x="1191" y="983"/>
                  </a:lnTo>
                  <a:lnTo>
                    <a:pt x="1194" y="983"/>
                  </a:lnTo>
                  <a:lnTo>
                    <a:pt x="1196" y="981"/>
                  </a:lnTo>
                  <a:lnTo>
                    <a:pt x="1201" y="976"/>
                  </a:lnTo>
                  <a:lnTo>
                    <a:pt x="1203" y="976"/>
                  </a:lnTo>
                  <a:lnTo>
                    <a:pt x="1205" y="972"/>
                  </a:lnTo>
                  <a:lnTo>
                    <a:pt x="1207" y="969"/>
                  </a:lnTo>
                  <a:lnTo>
                    <a:pt x="1210" y="972"/>
                  </a:lnTo>
                  <a:lnTo>
                    <a:pt x="1212" y="972"/>
                  </a:lnTo>
                  <a:lnTo>
                    <a:pt x="1217" y="967"/>
                  </a:lnTo>
                  <a:lnTo>
                    <a:pt x="1223" y="967"/>
                  </a:lnTo>
                  <a:lnTo>
                    <a:pt x="1226" y="965"/>
                  </a:lnTo>
                  <a:lnTo>
                    <a:pt x="1233" y="965"/>
                  </a:lnTo>
                  <a:lnTo>
                    <a:pt x="1235" y="962"/>
                  </a:lnTo>
                  <a:lnTo>
                    <a:pt x="1235" y="955"/>
                  </a:lnTo>
                  <a:lnTo>
                    <a:pt x="1237" y="953"/>
                  </a:lnTo>
                  <a:lnTo>
                    <a:pt x="1237" y="951"/>
                  </a:lnTo>
                  <a:lnTo>
                    <a:pt x="1242" y="948"/>
                  </a:lnTo>
                  <a:lnTo>
                    <a:pt x="1249" y="941"/>
                  </a:lnTo>
                  <a:lnTo>
                    <a:pt x="1253" y="941"/>
                  </a:lnTo>
                  <a:lnTo>
                    <a:pt x="1253" y="939"/>
                  </a:lnTo>
                  <a:lnTo>
                    <a:pt x="1253" y="937"/>
                  </a:lnTo>
                  <a:lnTo>
                    <a:pt x="1255" y="935"/>
                  </a:lnTo>
                  <a:lnTo>
                    <a:pt x="1258" y="935"/>
                  </a:lnTo>
                  <a:lnTo>
                    <a:pt x="1262" y="937"/>
                  </a:lnTo>
                  <a:lnTo>
                    <a:pt x="1267" y="939"/>
                  </a:lnTo>
                  <a:lnTo>
                    <a:pt x="1274" y="937"/>
                  </a:lnTo>
                  <a:lnTo>
                    <a:pt x="1281" y="939"/>
                  </a:lnTo>
                  <a:lnTo>
                    <a:pt x="1283" y="939"/>
                  </a:lnTo>
                  <a:lnTo>
                    <a:pt x="1285" y="941"/>
                  </a:lnTo>
                  <a:lnTo>
                    <a:pt x="1290" y="937"/>
                  </a:lnTo>
                  <a:lnTo>
                    <a:pt x="1292" y="941"/>
                  </a:lnTo>
                  <a:lnTo>
                    <a:pt x="1297" y="941"/>
                  </a:lnTo>
                  <a:lnTo>
                    <a:pt x="1299" y="939"/>
                  </a:lnTo>
                  <a:lnTo>
                    <a:pt x="1306" y="941"/>
                  </a:lnTo>
                  <a:lnTo>
                    <a:pt x="1310" y="941"/>
                  </a:lnTo>
                  <a:lnTo>
                    <a:pt x="1313" y="939"/>
                  </a:lnTo>
                  <a:lnTo>
                    <a:pt x="1315" y="939"/>
                  </a:lnTo>
                  <a:lnTo>
                    <a:pt x="1320" y="941"/>
                  </a:lnTo>
                  <a:lnTo>
                    <a:pt x="1324" y="944"/>
                  </a:lnTo>
                  <a:lnTo>
                    <a:pt x="1326" y="941"/>
                  </a:lnTo>
                  <a:lnTo>
                    <a:pt x="1331" y="944"/>
                  </a:lnTo>
                  <a:lnTo>
                    <a:pt x="1333" y="944"/>
                  </a:lnTo>
                  <a:lnTo>
                    <a:pt x="1338" y="944"/>
                  </a:lnTo>
                  <a:lnTo>
                    <a:pt x="1340" y="944"/>
                  </a:lnTo>
                  <a:lnTo>
                    <a:pt x="1340" y="946"/>
                  </a:lnTo>
                  <a:lnTo>
                    <a:pt x="1345" y="946"/>
                  </a:lnTo>
                  <a:lnTo>
                    <a:pt x="1354" y="944"/>
                  </a:lnTo>
                  <a:lnTo>
                    <a:pt x="1354" y="944"/>
                  </a:lnTo>
                  <a:lnTo>
                    <a:pt x="1359" y="944"/>
                  </a:lnTo>
                  <a:lnTo>
                    <a:pt x="1361" y="944"/>
                  </a:lnTo>
                  <a:lnTo>
                    <a:pt x="1368" y="944"/>
                  </a:lnTo>
                  <a:lnTo>
                    <a:pt x="1370" y="946"/>
                  </a:lnTo>
                  <a:lnTo>
                    <a:pt x="1375" y="944"/>
                  </a:lnTo>
                  <a:lnTo>
                    <a:pt x="1375" y="941"/>
                  </a:lnTo>
                  <a:lnTo>
                    <a:pt x="1379" y="941"/>
                  </a:lnTo>
                  <a:lnTo>
                    <a:pt x="1381" y="939"/>
                  </a:lnTo>
                  <a:lnTo>
                    <a:pt x="1384" y="941"/>
                  </a:lnTo>
                  <a:lnTo>
                    <a:pt x="1386" y="937"/>
                  </a:lnTo>
                  <a:lnTo>
                    <a:pt x="1388" y="935"/>
                  </a:lnTo>
                  <a:lnTo>
                    <a:pt x="1391" y="932"/>
                  </a:lnTo>
                  <a:lnTo>
                    <a:pt x="1393" y="935"/>
                  </a:lnTo>
                  <a:lnTo>
                    <a:pt x="1395" y="928"/>
                  </a:lnTo>
                  <a:lnTo>
                    <a:pt x="1395" y="925"/>
                  </a:lnTo>
                  <a:lnTo>
                    <a:pt x="1400" y="925"/>
                  </a:lnTo>
                  <a:lnTo>
                    <a:pt x="1402" y="923"/>
                  </a:lnTo>
                  <a:lnTo>
                    <a:pt x="1402" y="921"/>
                  </a:lnTo>
                  <a:lnTo>
                    <a:pt x="1400" y="918"/>
                  </a:lnTo>
                  <a:lnTo>
                    <a:pt x="1402" y="918"/>
                  </a:lnTo>
                  <a:lnTo>
                    <a:pt x="1407" y="918"/>
                  </a:lnTo>
                  <a:lnTo>
                    <a:pt x="1409" y="916"/>
                  </a:lnTo>
                  <a:lnTo>
                    <a:pt x="1409" y="914"/>
                  </a:lnTo>
                  <a:lnTo>
                    <a:pt x="1411" y="914"/>
                  </a:lnTo>
                  <a:lnTo>
                    <a:pt x="1414" y="916"/>
                  </a:lnTo>
                  <a:lnTo>
                    <a:pt x="1418" y="916"/>
                  </a:lnTo>
                  <a:lnTo>
                    <a:pt x="1420" y="914"/>
                  </a:lnTo>
                  <a:lnTo>
                    <a:pt x="1423" y="916"/>
                  </a:lnTo>
                  <a:lnTo>
                    <a:pt x="1425" y="916"/>
                  </a:lnTo>
                  <a:lnTo>
                    <a:pt x="1427" y="914"/>
                  </a:lnTo>
                  <a:lnTo>
                    <a:pt x="1430" y="916"/>
                  </a:lnTo>
                  <a:lnTo>
                    <a:pt x="1434" y="916"/>
                  </a:lnTo>
                  <a:lnTo>
                    <a:pt x="1434" y="914"/>
                  </a:lnTo>
                  <a:lnTo>
                    <a:pt x="1436" y="914"/>
                  </a:lnTo>
                  <a:lnTo>
                    <a:pt x="1441" y="909"/>
                  </a:lnTo>
                  <a:lnTo>
                    <a:pt x="1441" y="909"/>
                  </a:lnTo>
                  <a:lnTo>
                    <a:pt x="1446" y="907"/>
                  </a:lnTo>
                  <a:lnTo>
                    <a:pt x="1450" y="907"/>
                  </a:lnTo>
                  <a:lnTo>
                    <a:pt x="1455" y="902"/>
                  </a:lnTo>
                  <a:lnTo>
                    <a:pt x="1457" y="900"/>
                  </a:lnTo>
                  <a:lnTo>
                    <a:pt x="1459" y="900"/>
                  </a:lnTo>
                  <a:lnTo>
                    <a:pt x="1462" y="895"/>
                  </a:lnTo>
                  <a:lnTo>
                    <a:pt x="1464" y="891"/>
                  </a:lnTo>
                  <a:lnTo>
                    <a:pt x="1459" y="891"/>
                  </a:lnTo>
                  <a:lnTo>
                    <a:pt x="1457" y="891"/>
                  </a:lnTo>
                  <a:lnTo>
                    <a:pt x="1455" y="888"/>
                  </a:lnTo>
                  <a:lnTo>
                    <a:pt x="1457" y="888"/>
                  </a:lnTo>
                  <a:lnTo>
                    <a:pt x="1459" y="888"/>
                  </a:lnTo>
                  <a:lnTo>
                    <a:pt x="1464" y="888"/>
                  </a:lnTo>
                  <a:lnTo>
                    <a:pt x="1459" y="886"/>
                  </a:lnTo>
                  <a:lnTo>
                    <a:pt x="1457" y="886"/>
                  </a:lnTo>
                  <a:lnTo>
                    <a:pt x="1450" y="884"/>
                  </a:lnTo>
                  <a:lnTo>
                    <a:pt x="1450" y="879"/>
                  </a:lnTo>
                  <a:lnTo>
                    <a:pt x="1455" y="884"/>
                  </a:lnTo>
                  <a:lnTo>
                    <a:pt x="1457" y="881"/>
                  </a:lnTo>
                  <a:lnTo>
                    <a:pt x="1459" y="877"/>
                  </a:lnTo>
                  <a:lnTo>
                    <a:pt x="1462" y="877"/>
                  </a:lnTo>
                  <a:lnTo>
                    <a:pt x="1462" y="872"/>
                  </a:lnTo>
                  <a:lnTo>
                    <a:pt x="1457" y="870"/>
                  </a:lnTo>
                  <a:lnTo>
                    <a:pt x="1459" y="868"/>
                  </a:lnTo>
                  <a:lnTo>
                    <a:pt x="1464" y="870"/>
                  </a:lnTo>
                  <a:lnTo>
                    <a:pt x="1466" y="865"/>
                  </a:lnTo>
                  <a:lnTo>
                    <a:pt x="1466" y="863"/>
                  </a:lnTo>
                  <a:lnTo>
                    <a:pt x="1459" y="861"/>
                  </a:lnTo>
                  <a:lnTo>
                    <a:pt x="1459" y="858"/>
                  </a:lnTo>
                  <a:lnTo>
                    <a:pt x="1462" y="856"/>
                  </a:lnTo>
                  <a:lnTo>
                    <a:pt x="1464" y="858"/>
                  </a:lnTo>
                  <a:lnTo>
                    <a:pt x="1464" y="856"/>
                  </a:lnTo>
                  <a:lnTo>
                    <a:pt x="1459" y="854"/>
                  </a:lnTo>
                  <a:lnTo>
                    <a:pt x="1452" y="854"/>
                  </a:lnTo>
                  <a:lnTo>
                    <a:pt x="1452" y="851"/>
                  </a:lnTo>
                  <a:lnTo>
                    <a:pt x="1455" y="851"/>
                  </a:lnTo>
                  <a:lnTo>
                    <a:pt x="1455" y="849"/>
                  </a:lnTo>
                  <a:lnTo>
                    <a:pt x="1450" y="849"/>
                  </a:lnTo>
                  <a:lnTo>
                    <a:pt x="1443" y="851"/>
                  </a:lnTo>
                  <a:lnTo>
                    <a:pt x="1443" y="856"/>
                  </a:lnTo>
                  <a:lnTo>
                    <a:pt x="1441" y="858"/>
                  </a:lnTo>
                  <a:lnTo>
                    <a:pt x="1439" y="854"/>
                  </a:lnTo>
                  <a:lnTo>
                    <a:pt x="1434" y="854"/>
                  </a:lnTo>
                  <a:lnTo>
                    <a:pt x="1436" y="851"/>
                  </a:lnTo>
                  <a:lnTo>
                    <a:pt x="1439" y="851"/>
                  </a:lnTo>
                  <a:lnTo>
                    <a:pt x="1443" y="847"/>
                  </a:lnTo>
                  <a:lnTo>
                    <a:pt x="1443" y="842"/>
                  </a:lnTo>
                  <a:lnTo>
                    <a:pt x="1441" y="835"/>
                  </a:lnTo>
                  <a:lnTo>
                    <a:pt x="1434" y="835"/>
                  </a:lnTo>
                  <a:lnTo>
                    <a:pt x="1425" y="835"/>
                  </a:lnTo>
                  <a:lnTo>
                    <a:pt x="1423" y="838"/>
                  </a:lnTo>
                  <a:lnTo>
                    <a:pt x="1425" y="838"/>
                  </a:lnTo>
                  <a:lnTo>
                    <a:pt x="1430" y="838"/>
                  </a:lnTo>
                  <a:lnTo>
                    <a:pt x="1432" y="840"/>
                  </a:lnTo>
                  <a:lnTo>
                    <a:pt x="1427" y="840"/>
                  </a:lnTo>
                  <a:lnTo>
                    <a:pt x="1420" y="838"/>
                  </a:lnTo>
                  <a:lnTo>
                    <a:pt x="1416" y="842"/>
                  </a:lnTo>
                  <a:lnTo>
                    <a:pt x="1411" y="842"/>
                  </a:lnTo>
                  <a:lnTo>
                    <a:pt x="1407" y="847"/>
                  </a:lnTo>
                  <a:lnTo>
                    <a:pt x="1404" y="851"/>
                  </a:lnTo>
                  <a:lnTo>
                    <a:pt x="1402" y="851"/>
                  </a:lnTo>
                  <a:lnTo>
                    <a:pt x="1398" y="854"/>
                  </a:lnTo>
                  <a:lnTo>
                    <a:pt x="1391" y="854"/>
                  </a:lnTo>
                  <a:lnTo>
                    <a:pt x="1388" y="861"/>
                  </a:lnTo>
                  <a:lnTo>
                    <a:pt x="1386" y="861"/>
                  </a:lnTo>
                  <a:lnTo>
                    <a:pt x="1384" y="863"/>
                  </a:lnTo>
                  <a:lnTo>
                    <a:pt x="1381" y="863"/>
                  </a:lnTo>
                  <a:lnTo>
                    <a:pt x="1381" y="858"/>
                  </a:lnTo>
                  <a:lnTo>
                    <a:pt x="1384" y="856"/>
                  </a:lnTo>
                  <a:lnTo>
                    <a:pt x="1386" y="858"/>
                  </a:lnTo>
                  <a:lnTo>
                    <a:pt x="1386" y="856"/>
                  </a:lnTo>
                  <a:lnTo>
                    <a:pt x="1379" y="849"/>
                  </a:lnTo>
                  <a:lnTo>
                    <a:pt x="1377" y="847"/>
                  </a:lnTo>
                  <a:lnTo>
                    <a:pt x="1375" y="845"/>
                  </a:lnTo>
                  <a:lnTo>
                    <a:pt x="1377" y="842"/>
                  </a:lnTo>
                  <a:lnTo>
                    <a:pt x="1375" y="840"/>
                  </a:lnTo>
                  <a:lnTo>
                    <a:pt x="1379" y="847"/>
                  </a:lnTo>
                  <a:lnTo>
                    <a:pt x="1386" y="851"/>
                  </a:lnTo>
                  <a:lnTo>
                    <a:pt x="1388" y="849"/>
                  </a:lnTo>
                  <a:lnTo>
                    <a:pt x="1388" y="847"/>
                  </a:lnTo>
                  <a:lnTo>
                    <a:pt x="1393" y="847"/>
                  </a:lnTo>
                  <a:lnTo>
                    <a:pt x="1398" y="845"/>
                  </a:lnTo>
                  <a:lnTo>
                    <a:pt x="1402" y="840"/>
                  </a:lnTo>
                  <a:lnTo>
                    <a:pt x="1411" y="838"/>
                  </a:lnTo>
                  <a:lnTo>
                    <a:pt x="1418" y="838"/>
                  </a:lnTo>
                  <a:lnTo>
                    <a:pt x="1418" y="835"/>
                  </a:lnTo>
                  <a:lnTo>
                    <a:pt x="1416" y="835"/>
                  </a:lnTo>
                  <a:lnTo>
                    <a:pt x="1407" y="838"/>
                  </a:lnTo>
                  <a:lnTo>
                    <a:pt x="1400" y="840"/>
                  </a:lnTo>
                  <a:lnTo>
                    <a:pt x="1400" y="835"/>
                  </a:lnTo>
                  <a:lnTo>
                    <a:pt x="1411" y="835"/>
                  </a:lnTo>
                  <a:lnTo>
                    <a:pt x="1418" y="833"/>
                  </a:lnTo>
                  <a:lnTo>
                    <a:pt x="1423" y="831"/>
                  </a:lnTo>
                  <a:lnTo>
                    <a:pt x="1427" y="828"/>
                  </a:lnTo>
                  <a:lnTo>
                    <a:pt x="1430" y="828"/>
                  </a:lnTo>
                  <a:lnTo>
                    <a:pt x="1436" y="828"/>
                  </a:lnTo>
                  <a:lnTo>
                    <a:pt x="1436" y="826"/>
                  </a:lnTo>
                  <a:lnTo>
                    <a:pt x="1443" y="826"/>
                  </a:lnTo>
                  <a:lnTo>
                    <a:pt x="1441" y="821"/>
                  </a:lnTo>
                  <a:lnTo>
                    <a:pt x="1430" y="819"/>
                  </a:lnTo>
                  <a:lnTo>
                    <a:pt x="1432" y="817"/>
                  </a:lnTo>
                  <a:lnTo>
                    <a:pt x="1434" y="817"/>
                  </a:lnTo>
                  <a:lnTo>
                    <a:pt x="1436" y="815"/>
                  </a:lnTo>
                  <a:lnTo>
                    <a:pt x="1434" y="812"/>
                  </a:lnTo>
                  <a:lnTo>
                    <a:pt x="1427" y="815"/>
                  </a:lnTo>
                  <a:lnTo>
                    <a:pt x="1425" y="819"/>
                  </a:lnTo>
                  <a:lnTo>
                    <a:pt x="1420" y="815"/>
                  </a:lnTo>
                  <a:lnTo>
                    <a:pt x="1416" y="817"/>
                  </a:lnTo>
                  <a:lnTo>
                    <a:pt x="1416" y="815"/>
                  </a:lnTo>
                  <a:lnTo>
                    <a:pt x="1418" y="812"/>
                  </a:lnTo>
                  <a:lnTo>
                    <a:pt x="1418" y="805"/>
                  </a:lnTo>
                  <a:lnTo>
                    <a:pt x="1418" y="805"/>
                  </a:lnTo>
                  <a:lnTo>
                    <a:pt x="1414" y="808"/>
                  </a:lnTo>
                  <a:lnTo>
                    <a:pt x="1414" y="805"/>
                  </a:lnTo>
                  <a:lnTo>
                    <a:pt x="1416" y="805"/>
                  </a:lnTo>
                  <a:lnTo>
                    <a:pt x="1414" y="803"/>
                  </a:lnTo>
                  <a:lnTo>
                    <a:pt x="1407" y="810"/>
                  </a:lnTo>
                  <a:lnTo>
                    <a:pt x="1402" y="812"/>
                  </a:lnTo>
                  <a:lnTo>
                    <a:pt x="1402" y="812"/>
                  </a:lnTo>
                  <a:lnTo>
                    <a:pt x="1404" y="810"/>
                  </a:lnTo>
                  <a:lnTo>
                    <a:pt x="1409" y="805"/>
                  </a:lnTo>
                  <a:lnTo>
                    <a:pt x="1407" y="803"/>
                  </a:lnTo>
                  <a:lnTo>
                    <a:pt x="1402" y="805"/>
                  </a:lnTo>
                  <a:lnTo>
                    <a:pt x="1402" y="805"/>
                  </a:lnTo>
                  <a:lnTo>
                    <a:pt x="1402" y="803"/>
                  </a:lnTo>
                  <a:lnTo>
                    <a:pt x="1407" y="801"/>
                  </a:lnTo>
                  <a:lnTo>
                    <a:pt x="1407" y="798"/>
                  </a:lnTo>
                  <a:lnTo>
                    <a:pt x="1402" y="801"/>
                  </a:lnTo>
                  <a:lnTo>
                    <a:pt x="1398" y="805"/>
                  </a:lnTo>
                  <a:lnTo>
                    <a:pt x="1393" y="810"/>
                  </a:lnTo>
                  <a:lnTo>
                    <a:pt x="1393" y="808"/>
                  </a:lnTo>
                  <a:lnTo>
                    <a:pt x="1393" y="805"/>
                  </a:lnTo>
                  <a:lnTo>
                    <a:pt x="1398" y="803"/>
                  </a:lnTo>
                  <a:lnTo>
                    <a:pt x="1398" y="801"/>
                  </a:lnTo>
                  <a:lnTo>
                    <a:pt x="1393" y="801"/>
                  </a:lnTo>
                  <a:lnTo>
                    <a:pt x="1386" y="808"/>
                  </a:lnTo>
                  <a:lnTo>
                    <a:pt x="1384" y="808"/>
                  </a:lnTo>
                  <a:lnTo>
                    <a:pt x="1379" y="805"/>
                  </a:lnTo>
                  <a:lnTo>
                    <a:pt x="1384" y="808"/>
                  </a:lnTo>
                  <a:lnTo>
                    <a:pt x="1386" y="805"/>
                  </a:lnTo>
                  <a:lnTo>
                    <a:pt x="1393" y="796"/>
                  </a:lnTo>
                  <a:lnTo>
                    <a:pt x="1398" y="794"/>
                  </a:lnTo>
                  <a:lnTo>
                    <a:pt x="1395" y="791"/>
                  </a:lnTo>
                  <a:lnTo>
                    <a:pt x="1395" y="787"/>
                  </a:lnTo>
                  <a:lnTo>
                    <a:pt x="1395" y="787"/>
                  </a:lnTo>
                  <a:lnTo>
                    <a:pt x="1391" y="791"/>
                  </a:lnTo>
                  <a:lnTo>
                    <a:pt x="1388" y="791"/>
                  </a:lnTo>
                  <a:lnTo>
                    <a:pt x="1388" y="789"/>
                  </a:lnTo>
                  <a:lnTo>
                    <a:pt x="1391" y="787"/>
                  </a:lnTo>
                  <a:lnTo>
                    <a:pt x="1391" y="782"/>
                  </a:lnTo>
                  <a:lnTo>
                    <a:pt x="1388" y="782"/>
                  </a:lnTo>
                  <a:lnTo>
                    <a:pt x="1388" y="782"/>
                  </a:lnTo>
                  <a:lnTo>
                    <a:pt x="1384" y="785"/>
                  </a:lnTo>
                  <a:lnTo>
                    <a:pt x="1381" y="782"/>
                  </a:lnTo>
                  <a:lnTo>
                    <a:pt x="1384" y="780"/>
                  </a:lnTo>
                  <a:lnTo>
                    <a:pt x="1381" y="778"/>
                  </a:lnTo>
                  <a:lnTo>
                    <a:pt x="1379" y="778"/>
                  </a:lnTo>
                  <a:lnTo>
                    <a:pt x="1381" y="775"/>
                  </a:lnTo>
                  <a:lnTo>
                    <a:pt x="1379" y="773"/>
                  </a:lnTo>
                  <a:lnTo>
                    <a:pt x="1379" y="771"/>
                  </a:lnTo>
                  <a:lnTo>
                    <a:pt x="1377" y="771"/>
                  </a:lnTo>
                  <a:lnTo>
                    <a:pt x="1372" y="773"/>
                  </a:lnTo>
                  <a:lnTo>
                    <a:pt x="1372" y="773"/>
                  </a:lnTo>
                  <a:lnTo>
                    <a:pt x="1370" y="773"/>
                  </a:lnTo>
                  <a:lnTo>
                    <a:pt x="1363" y="773"/>
                  </a:lnTo>
                  <a:lnTo>
                    <a:pt x="1368" y="773"/>
                  </a:lnTo>
                  <a:lnTo>
                    <a:pt x="1370" y="771"/>
                  </a:lnTo>
                  <a:lnTo>
                    <a:pt x="1375" y="771"/>
                  </a:lnTo>
                  <a:lnTo>
                    <a:pt x="1375" y="768"/>
                  </a:lnTo>
                  <a:lnTo>
                    <a:pt x="1372" y="766"/>
                  </a:lnTo>
                  <a:lnTo>
                    <a:pt x="1368" y="761"/>
                  </a:lnTo>
                  <a:lnTo>
                    <a:pt x="1368" y="757"/>
                  </a:lnTo>
                  <a:lnTo>
                    <a:pt x="1363" y="755"/>
                  </a:lnTo>
                  <a:lnTo>
                    <a:pt x="1370" y="755"/>
                  </a:lnTo>
                  <a:lnTo>
                    <a:pt x="1375" y="757"/>
                  </a:lnTo>
                  <a:lnTo>
                    <a:pt x="1379" y="757"/>
                  </a:lnTo>
                  <a:lnTo>
                    <a:pt x="1379" y="755"/>
                  </a:lnTo>
                  <a:lnTo>
                    <a:pt x="1375" y="752"/>
                  </a:lnTo>
                  <a:lnTo>
                    <a:pt x="1375" y="752"/>
                  </a:lnTo>
                  <a:lnTo>
                    <a:pt x="1379" y="752"/>
                  </a:lnTo>
                  <a:lnTo>
                    <a:pt x="1384" y="748"/>
                  </a:lnTo>
                  <a:lnTo>
                    <a:pt x="1386" y="748"/>
                  </a:lnTo>
                  <a:lnTo>
                    <a:pt x="1388" y="743"/>
                  </a:lnTo>
                  <a:lnTo>
                    <a:pt x="1384" y="741"/>
                  </a:lnTo>
                  <a:lnTo>
                    <a:pt x="1381" y="741"/>
                  </a:lnTo>
                  <a:lnTo>
                    <a:pt x="1377" y="738"/>
                  </a:lnTo>
                  <a:lnTo>
                    <a:pt x="1379" y="738"/>
                  </a:lnTo>
                  <a:lnTo>
                    <a:pt x="1381" y="734"/>
                  </a:lnTo>
                  <a:lnTo>
                    <a:pt x="1379" y="731"/>
                  </a:lnTo>
                  <a:lnTo>
                    <a:pt x="1375" y="731"/>
                  </a:lnTo>
                  <a:lnTo>
                    <a:pt x="1372" y="731"/>
                  </a:lnTo>
                  <a:lnTo>
                    <a:pt x="1370" y="731"/>
                  </a:lnTo>
                  <a:lnTo>
                    <a:pt x="1368" y="729"/>
                  </a:lnTo>
                  <a:lnTo>
                    <a:pt x="1372" y="729"/>
                  </a:lnTo>
                  <a:lnTo>
                    <a:pt x="1375" y="727"/>
                  </a:lnTo>
                  <a:lnTo>
                    <a:pt x="1377" y="729"/>
                  </a:lnTo>
                  <a:lnTo>
                    <a:pt x="1381" y="725"/>
                  </a:lnTo>
                  <a:lnTo>
                    <a:pt x="1379" y="718"/>
                  </a:lnTo>
                  <a:lnTo>
                    <a:pt x="1375" y="715"/>
                  </a:lnTo>
                  <a:lnTo>
                    <a:pt x="1372" y="718"/>
                  </a:lnTo>
                  <a:lnTo>
                    <a:pt x="1368" y="715"/>
                  </a:lnTo>
                  <a:lnTo>
                    <a:pt x="1365" y="718"/>
                  </a:lnTo>
                  <a:lnTo>
                    <a:pt x="1368" y="715"/>
                  </a:lnTo>
                  <a:lnTo>
                    <a:pt x="1372" y="711"/>
                  </a:lnTo>
                  <a:lnTo>
                    <a:pt x="1375" y="711"/>
                  </a:lnTo>
                  <a:lnTo>
                    <a:pt x="1375" y="708"/>
                  </a:lnTo>
                  <a:lnTo>
                    <a:pt x="1372" y="706"/>
                  </a:lnTo>
                  <a:lnTo>
                    <a:pt x="1368" y="708"/>
                  </a:lnTo>
                  <a:lnTo>
                    <a:pt x="1363" y="708"/>
                  </a:lnTo>
                  <a:lnTo>
                    <a:pt x="1359" y="711"/>
                  </a:lnTo>
                  <a:lnTo>
                    <a:pt x="1363" y="704"/>
                  </a:lnTo>
                  <a:lnTo>
                    <a:pt x="1368" y="704"/>
                  </a:lnTo>
                  <a:lnTo>
                    <a:pt x="1370" y="701"/>
                  </a:lnTo>
                  <a:lnTo>
                    <a:pt x="1370" y="699"/>
                  </a:lnTo>
                  <a:lnTo>
                    <a:pt x="1372" y="697"/>
                  </a:lnTo>
                  <a:lnTo>
                    <a:pt x="1372" y="697"/>
                  </a:lnTo>
                  <a:lnTo>
                    <a:pt x="1368" y="697"/>
                  </a:lnTo>
                  <a:lnTo>
                    <a:pt x="1361" y="697"/>
                  </a:lnTo>
                  <a:lnTo>
                    <a:pt x="1356" y="699"/>
                  </a:lnTo>
                  <a:lnTo>
                    <a:pt x="1356" y="697"/>
                  </a:lnTo>
                  <a:lnTo>
                    <a:pt x="1356" y="695"/>
                  </a:lnTo>
                  <a:lnTo>
                    <a:pt x="1359" y="692"/>
                  </a:lnTo>
                  <a:lnTo>
                    <a:pt x="1361" y="695"/>
                  </a:lnTo>
                  <a:lnTo>
                    <a:pt x="1368" y="695"/>
                  </a:lnTo>
                  <a:lnTo>
                    <a:pt x="1370" y="688"/>
                  </a:lnTo>
                  <a:lnTo>
                    <a:pt x="1370" y="683"/>
                  </a:lnTo>
                  <a:lnTo>
                    <a:pt x="1368" y="685"/>
                  </a:lnTo>
                  <a:lnTo>
                    <a:pt x="1363" y="685"/>
                  </a:lnTo>
                  <a:lnTo>
                    <a:pt x="1368" y="681"/>
                  </a:lnTo>
                  <a:lnTo>
                    <a:pt x="1368" y="676"/>
                  </a:lnTo>
                  <a:lnTo>
                    <a:pt x="1365" y="676"/>
                  </a:lnTo>
                  <a:lnTo>
                    <a:pt x="1356" y="678"/>
                  </a:lnTo>
                  <a:lnTo>
                    <a:pt x="1354" y="676"/>
                  </a:lnTo>
                  <a:lnTo>
                    <a:pt x="1356" y="674"/>
                  </a:lnTo>
                  <a:lnTo>
                    <a:pt x="1359" y="676"/>
                  </a:lnTo>
                  <a:lnTo>
                    <a:pt x="1363" y="674"/>
                  </a:lnTo>
                  <a:lnTo>
                    <a:pt x="1365" y="669"/>
                  </a:lnTo>
                  <a:lnTo>
                    <a:pt x="1363" y="667"/>
                  </a:lnTo>
                  <a:lnTo>
                    <a:pt x="1363" y="664"/>
                  </a:lnTo>
                  <a:lnTo>
                    <a:pt x="1361" y="667"/>
                  </a:lnTo>
                  <a:lnTo>
                    <a:pt x="1359" y="667"/>
                  </a:lnTo>
                  <a:lnTo>
                    <a:pt x="1359" y="664"/>
                  </a:lnTo>
                  <a:lnTo>
                    <a:pt x="1356" y="662"/>
                  </a:lnTo>
                  <a:lnTo>
                    <a:pt x="1359" y="662"/>
                  </a:lnTo>
                  <a:lnTo>
                    <a:pt x="1361" y="662"/>
                  </a:lnTo>
                  <a:lnTo>
                    <a:pt x="1361" y="662"/>
                  </a:lnTo>
                  <a:lnTo>
                    <a:pt x="1361" y="658"/>
                  </a:lnTo>
                  <a:lnTo>
                    <a:pt x="1356" y="653"/>
                  </a:lnTo>
                  <a:lnTo>
                    <a:pt x="1356" y="648"/>
                  </a:lnTo>
                  <a:lnTo>
                    <a:pt x="1359" y="648"/>
                  </a:lnTo>
                  <a:lnTo>
                    <a:pt x="1359" y="644"/>
                  </a:lnTo>
                  <a:lnTo>
                    <a:pt x="1356" y="644"/>
                  </a:lnTo>
                  <a:lnTo>
                    <a:pt x="1356" y="641"/>
                  </a:lnTo>
                  <a:lnTo>
                    <a:pt x="1359" y="639"/>
                  </a:lnTo>
                  <a:lnTo>
                    <a:pt x="1356" y="639"/>
                  </a:lnTo>
                  <a:lnTo>
                    <a:pt x="1354" y="637"/>
                  </a:lnTo>
                  <a:lnTo>
                    <a:pt x="1354" y="637"/>
                  </a:lnTo>
                  <a:lnTo>
                    <a:pt x="1356" y="637"/>
                  </a:lnTo>
                  <a:lnTo>
                    <a:pt x="1359" y="634"/>
                  </a:lnTo>
                  <a:lnTo>
                    <a:pt x="1356" y="632"/>
                  </a:lnTo>
                  <a:lnTo>
                    <a:pt x="1356" y="630"/>
                  </a:lnTo>
                  <a:lnTo>
                    <a:pt x="1359" y="628"/>
                  </a:lnTo>
                  <a:lnTo>
                    <a:pt x="1356" y="625"/>
                  </a:lnTo>
                  <a:lnTo>
                    <a:pt x="1354" y="628"/>
                  </a:lnTo>
                  <a:lnTo>
                    <a:pt x="1356" y="623"/>
                  </a:lnTo>
                  <a:lnTo>
                    <a:pt x="1354" y="623"/>
                  </a:lnTo>
                  <a:lnTo>
                    <a:pt x="1352" y="623"/>
                  </a:lnTo>
                  <a:lnTo>
                    <a:pt x="1347" y="628"/>
                  </a:lnTo>
                  <a:lnTo>
                    <a:pt x="1349" y="632"/>
                  </a:lnTo>
                  <a:lnTo>
                    <a:pt x="1347" y="634"/>
                  </a:lnTo>
                  <a:lnTo>
                    <a:pt x="1343" y="639"/>
                  </a:lnTo>
                  <a:lnTo>
                    <a:pt x="1343" y="641"/>
                  </a:lnTo>
                  <a:lnTo>
                    <a:pt x="1340" y="644"/>
                  </a:lnTo>
                  <a:lnTo>
                    <a:pt x="1340" y="648"/>
                  </a:lnTo>
                  <a:lnTo>
                    <a:pt x="1338" y="646"/>
                  </a:lnTo>
                  <a:lnTo>
                    <a:pt x="1336" y="646"/>
                  </a:lnTo>
                  <a:lnTo>
                    <a:pt x="1333" y="653"/>
                  </a:lnTo>
                  <a:lnTo>
                    <a:pt x="1333" y="655"/>
                  </a:lnTo>
                  <a:lnTo>
                    <a:pt x="1336" y="655"/>
                  </a:lnTo>
                  <a:lnTo>
                    <a:pt x="1338" y="658"/>
                  </a:lnTo>
                  <a:lnTo>
                    <a:pt x="1338" y="660"/>
                  </a:lnTo>
                  <a:lnTo>
                    <a:pt x="1333" y="658"/>
                  </a:lnTo>
                  <a:lnTo>
                    <a:pt x="1331" y="658"/>
                  </a:lnTo>
                  <a:lnTo>
                    <a:pt x="1331" y="660"/>
                  </a:lnTo>
                  <a:lnTo>
                    <a:pt x="1329" y="664"/>
                  </a:lnTo>
                  <a:lnTo>
                    <a:pt x="1324" y="667"/>
                  </a:lnTo>
                  <a:lnTo>
                    <a:pt x="1324" y="671"/>
                  </a:lnTo>
                  <a:lnTo>
                    <a:pt x="1322" y="671"/>
                  </a:lnTo>
                  <a:lnTo>
                    <a:pt x="1320" y="676"/>
                  </a:lnTo>
                  <a:lnTo>
                    <a:pt x="1320" y="678"/>
                  </a:lnTo>
                  <a:lnTo>
                    <a:pt x="1317" y="678"/>
                  </a:lnTo>
                  <a:lnTo>
                    <a:pt x="1317" y="683"/>
                  </a:lnTo>
                  <a:lnTo>
                    <a:pt x="1315" y="690"/>
                  </a:lnTo>
                  <a:lnTo>
                    <a:pt x="1315" y="685"/>
                  </a:lnTo>
                  <a:lnTo>
                    <a:pt x="1315" y="681"/>
                  </a:lnTo>
                  <a:lnTo>
                    <a:pt x="1313" y="678"/>
                  </a:lnTo>
                  <a:lnTo>
                    <a:pt x="1306" y="681"/>
                  </a:lnTo>
                  <a:lnTo>
                    <a:pt x="1304" y="685"/>
                  </a:lnTo>
                  <a:lnTo>
                    <a:pt x="1304" y="688"/>
                  </a:lnTo>
                  <a:lnTo>
                    <a:pt x="1299" y="690"/>
                  </a:lnTo>
                  <a:lnTo>
                    <a:pt x="1297" y="692"/>
                  </a:lnTo>
                  <a:lnTo>
                    <a:pt x="1297" y="690"/>
                  </a:lnTo>
                  <a:lnTo>
                    <a:pt x="1294" y="690"/>
                  </a:lnTo>
                  <a:lnTo>
                    <a:pt x="1290" y="692"/>
                  </a:lnTo>
                  <a:lnTo>
                    <a:pt x="1288" y="692"/>
                  </a:lnTo>
                  <a:lnTo>
                    <a:pt x="1283" y="697"/>
                  </a:lnTo>
                  <a:lnTo>
                    <a:pt x="1283" y="701"/>
                  </a:lnTo>
                  <a:lnTo>
                    <a:pt x="1278" y="706"/>
                  </a:lnTo>
                  <a:lnTo>
                    <a:pt x="1278" y="701"/>
                  </a:lnTo>
                  <a:lnTo>
                    <a:pt x="1278" y="699"/>
                  </a:lnTo>
                  <a:lnTo>
                    <a:pt x="1281" y="697"/>
                  </a:lnTo>
                  <a:lnTo>
                    <a:pt x="1281" y="690"/>
                  </a:lnTo>
                  <a:lnTo>
                    <a:pt x="1281" y="685"/>
                  </a:lnTo>
                  <a:lnTo>
                    <a:pt x="1278" y="685"/>
                  </a:lnTo>
                  <a:lnTo>
                    <a:pt x="1274" y="690"/>
                  </a:lnTo>
                  <a:lnTo>
                    <a:pt x="1269" y="701"/>
                  </a:lnTo>
                  <a:lnTo>
                    <a:pt x="1265" y="704"/>
                  </a:lnTo>
                  <a:lnTo>
                    <a:pt x="1267" y="699"/>
                  </a:lnTo>
                  <a:lnTo>
                    <a:pt x="1269" y="695"/>
                  </a:lnTo>
                  <a:lnTo>
                    <a:pt x="1272" y="688"/>
                  </a:lnTo>
                  <a:lnTo>
                    <a:pt x="1272" y="683"/>
                  </a:lnTo>
                  <a:lnTo>
                    <a:pt x="1274" y="678"/>
                  </a:lnTo>
                  <a:lnTo>
                    <a:pt x="1272" y="674"/>
                  </a:lnTo>
                  <a:lnTo>
                    <a:pt x="1267" y="671"/>
                  </a:lnTo>
                  <a:lnTo>
                    <a:pt x="1262" y="671"/>
                  </a:lnTo>
                  <a:lnTo>
                    <a:pt x="1265" y="676"/>
                  </a:lnTo>
                  <a:lnTo>
                    <a:pt x="1262" y="676"/>
                  </a:lnTo>
                  <a:lnTo>
                    <a:pt x="1260" y="674"/>
                  </a:lnTo>
                  <a:lnTo>
                    <a:pt x="1255" y="667"/>
                  </a:lnTo>
                  <a:lnTo>
                    <a:pt x="1262" y="669"/>
                  </a:lnTo>
                  <a:lnTo>
                    <a:pt x="1265" y="669"/>
                  </a:lnTo>
                  <a:lnTo>
                    <a:pt x="1260" y="667"/>
                  </a:lnTo>
                  <a:lnTo>
                    <a:pt x="1255" y="660"/>
                  </a:lnTo>
                  <a:lnTo>
                    <a:pt x="1255" y="660"/>
                  </a:lnTo>
                  <a:lnTo>
                    <a:pt x="1258" y="653"/>
                  </a:lnTo>
                  <a:lnTo>
                    <a:pt x="1260" y="651"/>
                  </a:lnTo>
                  <a:lnTo>
                    <a:pt x="1262" y="646"/>
                  </a:lnTo>
                  <a:lnTo>
                    <a:pt x="1262" y="639"/>
                  </a:lnTo>
                  <a:lnTo>
                    <a:pt x="1258" y="634"/>
                  </a:lnTo>
                  <a:lnTo>
                    <a:pt x="1251" y="632"/>
                  </a:lnTo>
                  <a:lnTo>
                    <a:pt x="1242" y="628"/>
                  </a:lnTo>
                  <a:lnTo>
                    <a:pt x="1251" y="632"/>
                  </a:lnTo>
                  <a:lnTo>
                    <a:pt x="1260" y="632"/>
                  </a:lnTo>
                  <a:lnTo>
                    <a:pt x="1262" y="625"/>
                  </a:lnTo>
                  <a:lnTo>
                    <a:pt x="1262" y="623"/>
                  </a:lnTo>
                  <a:lnTo>
                    <a:pt x="1265" y="630"/>
                  </a:lnTo>
                  <a:lnTo>
                    <a:pt x="1265" y="625"/>
                  </a:lnTo>
                  <a:lnTo>
                    <a:pt x="1265" y="616"/>
                  </a:lnTo>
                  <a:lnTo>
                    <a:pt x="1269" y="609"/>
                  </a:lnTo>
                  <a:lnTo>
                    <a:pt x="1274" y="609"/>
                  </a:lnTo>
                  <a:lnTo>
                    <a:pt x="1276" y="602"/>
                  </a:lnTo>
                  <a:lnTo>
                    <a:pt x="1274" y="595"/>
                  </a:lnTo>
                  <a:lnTo>
                    <a:pt x="1272" y="595"/>
                  </a:lnTo>
                  <a:lnTo>
                    <a:pt x="1272" y="602"/>
                  </a:lnTo>
                  <a:lnTo>
                    <a:pt x="1267" y="604"/>
                  </a:lnTo>
                  <a:lnTo>
                    <a:pt x="1265" y="602"/>
                  </a:lnTo>
                  <a:lnTo>
                    <a:pt x="1265" y="595"/>
                  </a:lnTo>
                  <a:lnTo>
                    <a:pt x="1260" y="593"/>
                  </a:lnTo>
                  <a:lnTo>
                    <a:pt x="1255" y="595"/>
                  </a:lnTo>
                  <a:lnTo>
                    <a:pt x="1253" y="593"/>
                  </a:lnTo>
                  <a:lnTo>
                    <a:pt x="1251" y="593"/>
                  </a:lnTo>
                  <a:lnTo>
                    <a:pt x="1244" y="588"/>
                  </a:lnTo>
                  <a:lnTo>
                    <a:pt x="1242" y="591"/>
                  </a:lnTo>
                  <a:lnTo>
                    <a:pt x="1242" y="586"/>
                  </a:lnTo>
                  <a:lnTo>
                    <a:pt x="1239" y="591"/>
                  </a:lnTo>
                  <a:lnTo>
                    <a:pt x="1239" y="586"/>
                  </a:lnTo>
                  <a:lnTo>
                    <a:pt x="1233" y="581"/>
                  </a:lnTo>
                  <a:lnTo>
                    <a:pt x="1237" y="581"/>
                  </a:lnTo>
                  <a:lnTo>
                    <a:pt x="1239" y="577"/>
                  </a:lnTo>
                  <a:lnTo>
                    <a:pt x="1242" y="579"/>
                  </a:lnTo>
                  <a:lnTo>
                    <a:pt x="1242" y="577"/>
                  </a:lnTo>
                  <a:lnTo>
                    <a:pt x="1239" y="572"/>
                  </a:lnTo>
                  <a:lnTo>
                    <a:pt x="1237" y="574"/>
                  </a:lnTo>
                  <a:lnTo>
                    <a:pt x="1233" y="572"/>
                  </a:lnTo>
                  <a:lnTo>
                    <a:pt x="1235" y="572"/>
                  </a:lnTo>
                  <a:lnTo>
                    <a:pt x="1235" y="568"/>
                  </a:lnTo>
                  <a:lnTo>
                    <a:pt x="1230" y="563"/>
                  </a:lnTo>
                  <a:lnTo>
                    <a:pt x="1228" y="565"/>
                  </a:lnTo>
                  <a:lnTo>
                    <a:pt x="1228" y="563"/>
                  </a:lnTo>
                  <a:lnTo>
                    <a:pt x="1230" y="558"/>
                  </a:lnTo>
                  <a:lnTo>
                    <a:pt x="1230" y="551"/>
                  </a:lnTo>
                  <a:lnTo>
                    <a:pt x="1226" y="551"/>
                  </a:lnTo>
                  <a:lnTo>
                    <a:pt x="1221" y="549"/>
                  </a:lnTo>
                  <a:lnTo>
                    <a:pt x="1221" y="544"/>
                  </a:lnTo>
                  <a:lnTo>
                    <a:pt x="1214" y="538"/>
                  </a:lnTo>
                  <a:lnTo>
                    <a:pt x="1210" y="542"/>
                  </a:lnTo>
                  <a:lnTo>
                    <a:pt x="1205" y="542"/>
                  </a:lnTo>
                  <a:lnTo>
                    <a:pt x="1203" y="544"/>
                  </a:lnTo>
                  <a:lnTo>
                    <a:pt x="1198" y="542"/>
                  </a:lnTo>
                  <a:lnTo>
                    <a:pt x="1198" y="547"/>
                  </a:lnTo>
                  <a:lnTo>
                    <a:pt x="1196" y="542"/>
                  </a:lnTo>
                  <a:lnTo>
                    <a:pt x="1194" y="542"/>
                  </a:lnTo>
                  <a:lnTo>
                    <a:pt x="1191" y="540"/>
                  </a:lnTo>
                  <a:lnTo>
                    <a:pt x="1187" y="540"/>
                  </a:lnTo>
                  <a:lnTo>
                    <a:pt x="1182" y="544"/>
                  </a:lnTo>
                  <a:lnTo>
                    <a:pt x="1175" y="544"/>
                  </a:lnTo>
                  <a:lnTo>
                    <a:pt x="1180" y="542"/>
                  </a:lnTo>
                  <a:lnTo>
                    <a:pt x="1182" y="538"/>
                  </a:lnTo>
                  <a:lnTo>
                    <a:pt x="1178" y="538"/>
                  </a:lnTo>
                  <a:lnTo>
                    <a:pt x="1168" y="533"/>
                  </a:lnTo>
                  <a:lnTo>
                    <a:pt x="1162" y="531"/>
                  </a:lnTo>
                  <a:lnTo>
                    <a:pt x="1155" y="528"/>
                  </a:lnTo>
                  <a:lnTo>
                    <a:pt x="1152" y="528"/>
                  </a:lnTo>
                  <a:lnTo>
                    <a:pt x="1150" y="528"/>
                  </a:lnTo>
                  <a:lnTo>
                    <a:pt x="1146" y="528"/>
                  </a:lnTo>
                  <a:lnTo>
                    <a:pt x="1143" y="533"/>
                  </a:lnTo>
                  <a:lnTo>
                    <a:pt x="1143" y="535"/>
                  </a:lnTo>
                  <a:lnTo>
                    <a:pt x="1141" y="535"/>
                  </a:lnTo>
                  <a:lnTo>
                    <a:pt x="1141" y="533"/>
                  </a:lnTo>
                  <a:lnTo>
                    <a:pt x="1136" y="535"/>
                  </a:lnTo>
                  <a:lnTo>
                    <a:pt x="1136" y="540"/>
                  </a:lnTo>
                  <a:lnTo>
                    <a:pt x="1134" y="547"/>
                  </a:lnTo>
                  <a:lnTo>
                    <a:pt x="1134" y="554"/>
                  </a:lnTo>
                  <a:lnTo>
                    <a:pt x="1136" y="558"/>
                  </a:lnTo>
                  <a:lnTo>
                    <a:pt x="1139" y="558"/>
                  </a:lnTo>
                  <a:lnTo>
                    <a:pt x="1139" y="561"/>
                  </a:lnTo>
                  <a:lnTo>
                    <a:pt x="1141" y="561"/>
                  </a:lnTo>
                  <a:lnTo>
                    <a:pt x="1141" y="565"/>
                  </a:lnTo>
                  <a:lnTo>
                    <a:pt x="1139" y="568"/>
                  </a:lnTo>
                  <a:lnTo>
                    <a:pt x="1136" y="568"/>
                  </a:lnTo>
                  <a:lnTo>
                    <a:pt x="1136" y="572"/>
                  </a:lnTo>
                  <a:lnTo>
                    <a:pt x="1129" y="579"/>
                  </a:lnTo>
                  <a:lnTo>
                    <a:pt x="1120" y="586"/>
                  </a:lnTo>
                  <a:lnTo>
                    <a:pt x="1120" y="591"/>
                  </a:lnTo>
                  <a:lnTo>
                    <a:pt x="1123" y="591"/>
                  </a:lnTo>
                  <a:lnTo>
                    <a:pt x="1129" y="591"/>
                  </a:lnTo>
                  <a:lnTo>
                    <a:pt x="1132" y="591"/>
                  </a:lnTo>
                  <a:lnTo>
                    <a:pt x="1129" y="593"/>
                  </a:lnTo>
                  <a:lnTo>
                    <a:pt x="1127" y="598"/>
                  </a:lnTo>
                  <a:lnTo>
                    <a:pt x="1127" y="600"/>
                  </a:lnTo>
                  <a:lnTo>
                    <a:pt x="1132" y="602"/>
                  </a:lnTo>
                  <a:lnTo>
                    <a:pt x="1127" y="602"/>
                  </a:lnTo>
                  <a:lnTo>
                    <a:pt x="1125" y="607"/>
                  </a:lnTo>
                  <a:lnTo>
                    <a:pt x="1127" y="609"/>
                  </a:lnTo>
                  <a:lnTo>
                    <a:pt x="1129" y="611"/>
                  </a:lnTo>
                  <a:lnTo>
                    <a:pt x="1125" y="616"/>
                  </a:lnTo>
                  <a:lnTo>
                    <a:pt x="1125" y="616"/>
                  </a:lnTo>
                  <a:lnTo>
                    <a:pt x="1132" y="616"/>
                  </a:lnTo>
                  <a:lnTo>
                    <a:pt x="1132" y="621"/>
                  </a:lnTo>
                  <a:lnTo>
                    <a:pt x="1127" y="628"/>
                  </a:lnTo>
                  <a:lnTo>
                    <a:pt x="1123" y="630"/>
                  </a:lnTo>
                  <a:lnTo>
                    <a:pt x="1123" y="634"/>
                  </a:lnTo>
                  <a:lnTo>
                    <a:pt x="1125" y="637"/>
                  </a:lnTo>
                  <a:lnTo>
                    <a:pt x="1123" y="634"/>
                  </a:lnTo>
                  <a:lnTo>
                    <a:pt x="1120" y="630"/>
                  </a:lnTo>
                  <a:lnTo>
                    <a:pt x="1118" y="630"/>
                  </a:lnTo>
                  <a:lnTo>
                    <a:pt x="1113" y="634"/>
                  </a:lnTo>
                  <a:lnTo>
                    <a:pt x="1113" y="637"/>
                  </a:lnTo>
                  <a:lnTo>
                    <a:pt x="1113" y="639"/>
                  </a:lnTo>
                  <a:lnTo>
                    <a:pt x="1113" y="641"/>
                  </a:lnTo>
                  <a:lnTo>
                    <a:pt x="1111" y="644"/>
                  </a:lnTo>
                  <a:lnTo>
                    <a:pt x="1109" y="644"/>
                  </a:lnTo>
                  <a:lnTo>
                    <a:pt x="1097" y="655"/>
                  </a:lnTo>
                  <a:lnTo>
                    <a:pt x="1095" y="658"/>
                  </a:lnTo>
                  <a:lnTo>
                    <a:pt x="1093" y="664"/>
                  </a:lnTo>
                  <a:lnTo>
                    <a:pt x="1093" y="669"/>
                  </a:lnTo>
                  <a:lnTo>
                    <a:pt x="1097" y="669"/>
                  </a:lnTo>
                  <a:lnTo>
                    <a:pt x="1097" y="674"/>
                  </a:lnTo>
                  <a:lnTo>
                    <a:pt x="1102" y="676"/>
                  </a:lnTo>
                  <a:lnTo>
                    <a:pt x="1109" y="685"/>
                  </a:lnTo>
                  <a:lnTo>
                    <a:pt x="1109" y="697"/>
                  </a:lnTo>
                  <a:lnTo>
                    <a:pt x="1109" y="708"/>
                  </a:lnTo>
                  <a:lnTo>
                    <a:pt x="1113" y="715"/>
                  </a:lnTo>
                  <a:lnTo>
                    <a:pt x="1111" y="720"/>
                  </a:lnTo>
                  <a:lnTo>
                    <a:pt x="1111" y="727"/>
                  </a:lnTo>
                  <a:lnTo>
                    <a:pt x="1111" y="729"/>
                  </a:lnTo>
                  <a:lnTo>
                    <a:pt x="1107" y="738"/>
                  </a:lnTo>
                  <a:lnTo>
                    <a:pt x="1104" y="745"/>
                  </a:lnTo>
                  <a:lnTo>
                    <a:pt x="1107" y="743"/>
                  </a:lnTo>
                  <a:lnTo>
                    <a:pt x="1109" y="741"/>
                  </a:lnTo>
                  <a:lnTo>
                    <a:pt x="1111" y="738"/>
                  </a:lnTo>
                  <a:lnTo>
                    <a:pt x="1111" y="743"/>
                  </a:lnTo>
                  <a:lnTo>
                    <a:pt x="1113" y="748"/>
                  </a:lnTo>
                  <a:lnTo>
                    <a:pt x="1111" y="750"/>
                  </a:lnTo>
                  <a:lnTo>
                    <a:pt x="1107" y="752"/>
                  </a:lnTo>
                  <a:lnTo>
                    <a:pt x="1104" y="750"/>
                  </a:lnTo>
                  <a:lnTo>
                    <a:pt x="1102" y="750"/>
                  </a:lnTo>
                  <a:lnTo>
                    <a:pt x="1097" y="757"/>
                  </a:lnTo>
                  <a:lnTo>
                    <a:pt x="1093" y="759"/>
                  </a:lnTo>
                  <a:lnTo>
                    <a:pt x="1093" y="764"/>
                  </a:lnTo>
                  <a:lnTo>
                    <a:pt x="1084" y="768"/>
                  </a:lnTo>
                  <a:lnTo>
                    <a:pt x="1079" y="771"/>
                  </a:lnTo>
                  <a:lnTo>
                    <a:pt x="1079" y="771"/>
                  </a:lnTo>
                  <a:lnTo>
                    <a:pt x="1068" y="775"/>
                  </a:lnTo>
                  <a:lnTo>
                    <a:pt x="1058" y="780"/>
                  </a:lnTo>
                  <a:lnTo>
                    <a:pt x="1058" y="782"/>
                  </a:lnTo>
                  <a:lnTo>
                    <a:pt x="1054" y="782"/>
                  </a:lnTo>
                  <a:lnTo>
                    <a:pt x="1049" y="785"/>
                  </a:lnTo>
                  <a:lnTo>
                    <a:pt x="1040" y="787"/>
                  </a:lnTo>
                  <a:lnTo>
                    <a:pt x="1036" y="789"/>
                  </a:lnTo>
                  <a:lnTo>
                    <a:pt x="1038" y="791"/>
                  </a:lnTo>
                  <a:lnTo>
                    <a:pt x="1038" y="796"/>
                  </a:lnTo>
                  <a:lnTo>
                    <a:pt x="1038" y="798"/>
                  </a:lnTo>
                  <a:lnTo>
                    <a:pt x="1038" y="801"/>
                  </a:lnTo>
                  <a:lnTo>
                    <a:pt x="1040" y="805"/>
                  </a:lnTo>
                  <a:lnTo>
                    <a:pt x="1038" y="805"/>
                  </a:lnTo>
                  <a:lnTo>
                    <a:pt x="1040" y="808"/>
                  </a:lnTo>
                  <a:lnTo>
                    <a:pt x="1042" y="810"/>
                  </a:lnTo>
                  <a:lnTo>
                    <a:pt x="1040" y="810"/>
                  </a:lnTo>
                  <a:lnTo>
                    <a:pt x="1040" y="815"/>
                  </a:lnTo>
                  <a:lnTo>
                    <a:pt x="1040" y="817"/>
                  </a:lnTo>
                  <a:lnTo>
                    <a:pt x="1040" y="819"/>
                  </a:lnTo>
                  <a:lnTo>
                    <a:pt x="1038" y="821"/>
                  </a:lnTo>
                  <a:lnTo>
                    <a:pt x="1038" y="828"/>
                  </a:lnTo>
                  <a:lnTo>
                    <a:pt x="1038" y="833"/>
                  </a:lnTo>
                  <a:lnTo>
                    <a:pt x="1036" y="842"/>
                  </a:lnTo>
                  <a:lnTo>
                    <a:pt x="1036" y="845"/>
                  </a:lnTo>
                  <a:lnTo>
                    <a:pt x="1038" y="847"/>
                  </a:lnTo>
                  <a:lnTo>
                    <a:pt x="1038" y="849"/>
                  </a:lnTo>
                  <a:lnTo>
                    <a:pt x="1038" y="851"/>
                  </a:lnTo>
                  <a:lnTo>
                    <a:pt x="1036" y="856"/>
                  </a:lnTo>
                  <a:lnTo>
                    <a:pt x="1036" y="858"/>
                  </a:lnTo>
                  <a:lnTo>
                    <a:pt x="1038" y="861"/>
                  </a:lnTo>
                  <a:lnTo>
                    <a:pt x="1038" y="868"/>
                  </a:lnTo>
                  <a:lnTo>
                    <a:pt x="1040" y="868"/>
                  </a:lnTo>
                  <a:lnTo>
                    <a:pt x="1033" y="872"/>
                  </a:lnTo>
                  <a:lnTo>
                    <a:pt x="1033" y="879"/>
                  </a:lnTo>
                  <a:lnTo>
                    <a:pt x="1031" y="879"/>
                  </a:lnTo>
                  <a:lnTo>
                    <a:pt x="1029" y="879"/>
                  </a:lnTo>
                  <a:lnTo>
                    <a:pt x="1029" y="881"/>
                  </a:lnTo>
                  <a:lnTo>
                    <a:pt x="1031" y="886"/>
                  </a:lnTo>
                  <a:lnTo>
                    <a:pt x="1029" y="888"/>
                  </a:lnTo>
                  <a:lnTo>
                    <a:pt x="1029" y="895"/>
                  </a:lnTo>
                  <a:lnTo>
                    <a:pt x="1029" y="900"/>
                  </a:lnTo>
                  <a:lnTo>
                    <a:pt x="1033" y="905"/>
                  </a:lnTo>
                  <a:lnTo>
                    <a:pt x="1036" y="905"/>
                  </a:lnTo>
                  <a:lnTo>
                    <a:pt x="1029" y="905"/>
                  </a:lnTo>
                  <a:lnTo>
                    <a:pt x="1024" y="900"/>
                  </a:lnTo>
                  <a:lnTo>
                    <a:pt x="1026" y="895"/>
                  </a:lnTo>
                  <a:lnTo>
                    <a:pt x="1024" y="888"/>
                  </a:lnTo>
                  <a:lnTo>
                    <a:pt x="1022" y="888"/>
                  </a:lnTo>
                  <a:lnTo>
                    <a:pt x="1022" y="886"/>
                  </a:lnTo>
                  <a:lnTo>
                    <a:pt x="1022" y="881"/>
                  </a:lnTo>
                  <a:lnTo>
                    <a:pt x="1020" y="881"/>
                  </a:lnTo>
                  <a:lnTo>
                    <a:pt x="1013" y="891"/>
                  </a:lnTo>
                  <a:lnTo>
                    <a:pt x="1013" y="893"/>
                  </a:lnTo>
                  <a:lnTo>
                    <a:pt x="1013" y="898"/>
                  </a:lnTo>
                  <a:lnTo>
                    <a:pt x="1010" y="898"/>
                  </a:lnTo>
                  <a:lnTo>
                    <a:pt x="1006" y="893"/>
                  </a:lnTo>
                  <a:lnTo>
                    <a:pt x="1001" y="891"/>
                  </a:lnTo>
                  <a:lnTo>
                    <a:pt x="994" y="895"/>
                  </a:lnTo>
                  <a:lnTo>
                    <a:pt x="990" y="898"/>
                  </a:lnTo>
                  <a:lnTo>
                    <a:pt x="997" y="891"/>
                  </a:lnTo>
                  <a:lnTo>
                    <a:pt x="999" y="886"/>
                  </a:lnTo>
                  <a:lnTo>
                    <a:pt x="999" y="884"/>
                  </a:lnTo>
                  <a:lnTo>
                    <a:pt x="997" y="877"/>
                  </a:lnTo>
                  <a:lnTo>
                    <a:pt x="994" y="872"/>
                  </a:lnTo>
                  <a:lnTo>
                    <a:pt x="994" y="870"/>
                  </a:lnTo>
                  <a:lnTo>
                    <a:pt x="992" y="870"/>
                  </a:lnTo>
                  <a:lnTo>
                    <a:pt x="987" y="868"/>
                  </a:lnTo>
                  <a:lnTo>
                    <a:pt x="985" y="868"/>
                  </a:lnTo>
                  <a:lnTo>
                    <a:pt x="985" y="863"/>
                  </a:lnTo>
                  <a:lnTo>
                    <a:pt x="985" y="863"/>
                  </a:lnTo>
                  <a:lnTo>
                    <a:pt x="985" y="858"/>
                  </a:lnTo>
                  <a:lnTo>
                    <a:pt x="983" y="856"/>
                  </a:lnTo>
                  <a:lnTo>
                    <a:pt x="981" y="854"/>
                  </a:lnTo>
                  <a:lnTo>
                    <a:pt x="981" y="849"/>
                  </a:lnTo>
                  <a:lnTo>
                    <a:pt x="976" y="845"/>
                  </a:lnTo>
                  <a:lnTo>
                    <a:pt x="974" y="842"/>
                  </a:lnTo>
                  <a:lnTo>
                    <a:pt x="976" y="833"/>
                  </a:lnTo>
                  <a:lnTo>
                    <a:pt x="981" y="831"/>
                  </a:lnTo>
                  <a:lnTo>
                    <a:pt x="981" y="826"/>
                  </a:lnTo>
                  <a:lnTo>
                    <a:pt x="981" y="821"/>
                  </a:lnTo>
                  <a:lnTo>
                    <a:pt x="987" y="815"/>
                  </a:lnTo>
                  <a:lnTo>
                    <a:pt x="987" y="805"/>
                  </a:lnTo>
                  <a:lnTo>
                    <a:pt x="985" y="803"/>
                  </a:lnTo>
                  <a:lnTo>
                    <a:pt x="985" y="798"/>
                  </a:lnTo>
                  <a:lnTo>
                    <a:pt x="987" y="794"/>
                  </a:lnTo>
                  <a:lnTo>
                    <a:pt x="990" y="789"/>
                  </a:lnTo>
                  <a:lnTo>
                    <a:pt x="990" y="787"/>
                  </a:lnTo>
                  <a:lnTo>
                    <a:pt x="997" y="775"/>
                  </a:lnTo>
                  <a:lnTo>
                    <a:pt x="994" y="771"/>
                  </a:lnTo>
                  <a:lnTo>
                    <a:pt x="992" y="771"/>
                  </a:lnTo>
                  <a:lnTo>
                    <a:pt x="992" y="771"/>
                  </a:lnTo>
                  <a:lnTo>
                    <a:pt x="992" y="771"/>
                  </a:lnTo>
                  <a:lnTo>
                    <a:pt x="990" y="771"/>
                  </a:lnTo>
                  <a:lnTo>
                    <a:pt x="983" y="771"/>
                  </a:lnTo>
                  <a:lnTo>
                    <a:pt x="976" y="771"/>
                  </a:lnTo>
                  <a:lnTo>
                    <a:pt x="971" y="768"/>
                  </a:lnTo>
                  <a:lnTo>
                    <a:pt x="969" y="768"/>
                  </a:lnTo>
                  <a:lnTo>
                    <a:pt x="967" y="766"/>
                  </a:lnTo>
                  <a:lnTo>
                    <a:pt x="958" y="766"/>
                  </a:lnTo>
                  <a:lnTo>
                    <a:pt x="953" y="766"/>
                  </a:lnTo>
                  <a:lnTo>
                    <a:pt x="953" y="766"/>
                  </a:lnTo>
                  <a:lnTo>
                    <a:pt x="946" y="766"/>
                  </a:lnTo>
                  <a:lnTo>
                    <a:pt x="944" y="764"/>
                  </a:lnTo>
                  <a:lnTo>
                    <a:pt x="946" y="764"/>
                  </a:lnTo>
                  <a:lnTo>
                    <a:pt x="939" y="757"/>
                  </a:lnTo>
                  <a:lnTo>
                    <a:pt x="939" y="755"/>
                  </a:lnTo>
                  <a:lnTo>
                    <a:pt x="932" y="748"/>
                  </a:lnTo>
                  <a:lnTo>
                    <a:pt x="930" y="748"/>
                  </a:lnTo>
                  <a:lnTo>
                    <a:pt x="923" y="743"/>
                  </a:lnTo>
                  <a:lnTo>
                    <a:pt x="921" y="743"/>
                  </a:lnTo>
                  <a:lnTo>
                    <a:pt x="912" y="736"/>
                  </a:lnTo>
                  <a:lnTo>
                    <a:pt x="910" y="734"/>
                  </a:lnTo>
                  <a:lnTo>
                    <a:pt x="907" y="736"/>
                  </a:lnTo>
                  <a:lnTo>
                    <a:pt x="907" y="734"/>
                  </a:lnTo>
                  <a:lnTo>
                    <a:pt x="905" y="727"/>
                  </a:lnTo>
                  <a:lnTo>
                    <a:pt x="903" y="725"/>
                  </a:lnTo>
                  <a:lnTo>
                    <a:pt x="903" y="720"/>
                  </a:lnTo>
                  <a:lnTo>
                    <a:pt x="898" y="718"/>
                  </a:lnTo>
                  <a:lnTo>
                    <a:pt x="896" y="713"/>
                  </a:lnTo>
                  <a:lnTo>
                    <a:pt x="894" y="711"/>
                  </a:lnTo>
                  <a:lnTo>
                    <a:pt x="887" y="704"/>
                  </a:lnTo>
                  <a:lnTo>
                    <a:pt x="882" y="704"/>
                  </a:lnTo>
                  <a:lnTo>
                    <a:pt x="880" y="701"/>
                  </a:lnTo>
                  <a:lnTo>
                    <a:pt x="871" y="699"/>
                  </a:lnTo>
                  <a:lnTo>
                    <a:pt x="866" y="695"/>
                  </a:lnTo>
                  <a:lnTo>
                    <a:pt x="857" y="688"/>
                  </a:lnTo>
                  <a:lnTo>
                    <a:pt x="850" y="688"/>
                  </a:lnTo>
                  <a:lnTo>
                    <a:pt x="834" y="692"/>
                  </a:lnTo>
                  <a:lnTo>
                    <a:pt x="820" y="697"/>
                  </a:lnTo>
                  <a:lnTo>
                    <a:pt x="813" y="697"/>
                  </a:lnTo>
                  <a:lnTo>
                    <a:pt x="809" y="697"/>
                  </a:lnTo>
                  <a:lnTo>
                    <a:pt x="813" y="697"/>
                  </a:lnTo>
                  <a:lnTo>
                    <a:pt x="820" y="695"/>
                  </a:lnTo>
                  <a:lnTo>
                    <a:pt x="832" y="683"/>
                  </a:lnTo>
                  <a:lnTo>
                    <a:pt x="834" y="678"/>
                  </a:lnTo>
                  <a:lnTo>
                    <a:pt x="832" y="671"/>
                  </a:lnTo>
                  <a:lnTo>
                    <a:pt x="829" y="667"/>
                  </a:lnTo>
                  <a:lnTo>
                    <a:pt x="834" y="660"/>
                  </a:lnTo>
                  <a:lnTo>
                    <a:pt x="834" y="651"/>
                  </a:lnTo>
                  <a:lnTo>
                    <a:pt x="832" y="646"/>
                  </a:lnTo>
                  <a:lnTo>
                    <a:pt x="832" y="641"/>
                  </a:lnTo>
                  <a:lnTo>
                    <a:pt x="832" y="637"/>
                  </a:lnTo>
                  <a:lnTo>
                    <a:pt x="832" y="632"/>
                  </a:lnTo>
                  <a:lnTo>
                    <a:pt x="829" y="630"/>
                  </a:lnTo>
                  <a:lnTo>
                    <a:pt x="818" y="632"/>
                  </a:lnTo>
                  <a:lnTo>
                    <a:pt x="811" y="641"/>
                  </a:lnTo>
                  <a:lnTo>
                    <a:pt x="804" y="651"/>
                  </a:lnTo>
                  <a:lnTo>
                    <a:pt x="795" y="651"/>
                  </a:lnTo>
                  <a:lnTo>
                    <a:pt x="790" y="655"/>
                  </a:lnTo>
                  <a:lnTo>
                    <a:pt x="793" y="651"/>
                  </a:lnTo>
                  <a:lnTo>
                    <a:pt x="802" y="648"/>
                  </a:lnTo>
                  <a:lnTo>
                    <a:pt x="809" y="644"/>
                  </a:lnTo>
                  <a:lnTo>
                    <a:pt x="811" y="634"/>
                  </a:lnTo>
                  <a:lnTo>
                    <a:pt x="811" y="634"/>
                  </a:lnTo>
                  <a:lnTo>
                    <a:pt x="811" y="628"/>
                  </a:lnTo>
                  <a:lnTo>
                    <a:pt x="809" y="625"/>
                  </a:lnTo>
                  <a:lnTo>
                    <a:pt x="809" y="623"/>
                  </a:lnTo>
                  <a:lnTo>
                    <a:pt x="809" y="618"/>
                  </a:lnTo>
                  <a:lnTo>
                    <a:pt x="804" y="618"/>
                  </a:lnTo>
                  <a:lnTo>
                    <a:pt x="807" y="616"/>
                  </a:lnTo>
                  <a:lnTo>
                    <a:pt x="809" y="616"/>
                  </a:lnTo>
                  <a:lnTo>
                    <a:pt x="811" y="611"/>
                  </a:lnTo>
                  <a:lnTo>
                    <a:pt x="816" y="604"/>
                  </a:lnTo>
                  <a:lnTo>
                    <a:pt x="816" y="600"/>
                  </a:lnTo>
                  <a:lnTo>
                    <a:pt x="813" y="598"/>
                  </a:lnTo>
                  <a:lnTo>
                    <a:pt x="816" y="588"/>
                  </a:lnTo>
                  <a:lnTo>
                    <a:pt x="820" y="588"/>
                  </a:lnTo>
                  <a:lnTo>
                    <a:pt x="820" y="581"/>
                  </a:lnTo>
                  <a:lnTo>
                    <a:pt x="823" y="579"/>
                  </a:lnTo>
                  <a:lnTo>
                    <a:pt x="825" y="572"/>
                  </a:lnTo>
                  <a:lnTo>
                    <a:pt x="829" y="568"/>
                  </a:lnTo>
                  <a:lnTo>
                    <a:pt x="827" y="563"/>
                  </a:lnTo>
                  <a:lnTo>
                    <a:pt x="827" y="561"/>
                  </a:lnTo>
                  <a:lnTo>
                    <a:pt x="832" y="563"/>
                  </a:lnTo>
                  <a:lnTo>
                    <a:pt x="836" y="558"/>
                  </a:lnTo>
                  <a:lnTo>
                    <a:pt x="836" y="556"/>
                  </a:lnTo>
                  <a:lnTo>
                    <a:pt x="841" y="554"/>
                  </a:lnTo>
                  <a:lnTo>
                    <a:pt x="845" y="549"/>
                  </a:lnTo>
                  <a:lnTo>
                    <a:pt x="850" y="547"/>
                  </a:lnTo>
                  <a:lnTo>
                    <a:pt x="848" y="542"/>
                  </a:lnTo>
                  <a:lnTo>
                    <a:pt x="850" y="540"/>
                  </a:lnTo>
                  <a:lnTo>
                    <a:pt x="855" y="540"/>
                  </a:lnTo>
                  <a:lnTo>
                    <a:pt x="855" y="538"/>
                  </a:lnTo>
                  <a:lnTo>
                    <a:pt x="852" y="535"/>
                  </a:lnTo>
                  <a:lnTo>
                    <a:pt x="857" y="533"/>
                  </a:lnTo>
                  <a:lnTo>
                    <a:pt x="861" y="528"/>
                  </a:lnTo>
                  <a:lnTo>
                    <a:pt x="864" y="528"/>
                  </a:lnTo>
                  <a:lnTo>
                    <a:pt x="864" y="526"/>
                  </a:lnTo>
                  <a:lnTo>
                    <a:pt x="866" y="524"/>
                  </a:lnTo>
                  <a:lnTo>
                    <a:pt x="861" y="519"/>
                  </a:lnTo>
                  <a:lnTo>
                    <a:pt x="864" y="519"/>
                  </a:lnTo>
                  <a:lnTo>
                    <a:pt x="864" y="517"/>
                  </a:lnTo>
                  <a:lnTo>
                    <a:pt x="866" y="517"/>
                  </a:lnTo>
                  <a:lnTo>
                    <a:pt x="871" y="519"/>
                  </a:lnTo>
                  <a:lnTo>
                    <a:pt x="873" y="521"/>
                  </a:lnTo>
                  <a:lnTo>
                    <a:pt x="873" y="521"/>
                  </a:lnTo>
                  <a:lnTo>
                    <a:pt x="873" y="517"/>
                  </a:lnTo>
                  <a:lnTo>
                    <a:pt x="871" y="517"/>
                  </a:lnTo>
                  <a:lnTo>
                    <a:pt x="875" y="514"/>
                  </a:lnTo>
                  <a:lnTo>
                    <a:pt x="878" y="510"/>
                  </a:lnTo>
                  <a:lnTo>
                    <a:pt x="882" y="512"/>
                  </a:lnTo>
                  <a:lnTo>
                    <a:pt x="884" y="512"/>
                  </a:lnTo>
                  <a:lnTo>
                    <a:pt x="884" y="510"/>
                  </a:lnTo>
                  <a:lnTo>
                    <a:pt x="884" y="508"/>
                  </a:lnTo>
                  <a:lnTo>
                    <a:pt x="887" y="508"/>
                  </a:lnTo>
                  <a:lnTo>
                    <a:pt x="887" y="512"/>
                  </a:lnTo>
                  <a:lnTo>
                    <a:pt x="889" y="508"/>
                  </a:lnTo>
                  <a:lnTo>
                    <a:pt x="889" y="505"/>
                  </a:lnTo>
                  <a:lnTo>
                    <a:pt x="887" y="503"/>
                  </a:lnTo>
                  <a:lnTo>
                    <a:pt x="887" y="501"/>
                  </a:lnTo>
                  <a:lnTo>
                    <a:pt x="889" y="501"/>
                  </a:lnTo>
                  <a:lnTo>
                    <a:pt x="896" y="503"/>
                  </a:lnTo>
                  <a:lnTo>
                    <a:pt x="896" y="501"/>
                  </a:lnTo>
                  <a:lnTo>
                    <a:pt x="891" y="498"/>
                  </a:lnTo>
                  <a:lnTo>
                    <a:pt x="891" y="496"/>
                  </a:lnTo>
                  <a:lnTo>
                    <a:pt x="894" y="496"/>
                  </a:lnTo>
                  <a:lnTo>
                    <a:pt x="894" y="494"/>
                  </a:lnTo>
                  <a:lnTo>
                    <a:pt x="894" y="498"/>
                  </a:lnTo>
                  <a:lnTo>
                    <a:pt x="898" y="498"/>
                  </a:lnTo>
                  <a:lnTo>
                    <a:pt x="900" y="498"/>
                  </a:lnTo>
                  <a:lnTo>
                    <a:pt x="903" y="496"/>
                  </a:lnTo>
                  <a:lnTo>
                    <a:pt x="898" y="489"/>
                  </a:lnTo>
                  <a:lnTo>
                    <a:pt x="896" y="482"/>
                  </a:lnTo>
                  <a:lnTo>
                    <a:pt x="894" y="478"/>
                  </a:lnTo>
                  <a:lnTo>
                    <a:pt x="894" y="473"/>
                  </a:lnTo>
                  <a:lnTo>
                    <a:pt x="891" y="471"/>
                  </a:lnTo>
                  <a:lnTo>
                    <a:pt x="894" y="468"/>
                  </a:lnTo>
                  <a:lnTo>
                    <a:pt x="896" y="471"/>
                  </a:lnTo>
                  <a:lnTo>
                    <a:pt x="898" y="478"/>
                  </a:lnTo>
                  <a:lnTo>
                    <a:pt x="903" y="484"/>
                  </a:lnTo>
                  <a:lnTo>
                    <a:pt x="912" y="487"/>
                  </a:lnTo>
                  <a:lnTo>
                    <a:pt x="916" y="489"/>
                  </a:lnTo>
                  <a:lnTo>
                    <a:pt x="921" y="489"/>
                  </a:lnTo>
                  <a:lnTo>
                    <a:pt x="923" y="487"/>
                  </a:lnTo>
                  <a:lnTo>
                    <a:pt x="926" y="487"/>
                  </a:lnTo>
                  <a:lnTo>
                    <a:pt x="930" y="482"/>
                  </a:lnTo>
                  <a:lnTo>
                    <a:pt x="932" y="473"/>
                  </a:lnTo>
                  <a:lnTo>
                    <a:pt x="923" y="464"/>
                  </a:lnTo>
                  <a:lnTo>
                    <a:pt x="923" y="459"/>
                  </a:lnTo>
                  <a:lnTo>
                    <a:pt x="921" y="454"/>
                  </a:lnTo>
                  <a:lnTo>
                    <a:pt x="919" y="457"/>
                  </a:lnTo>
                  <a:lnTo>
                    <a:pt x="914" y="459"/>
                  </a:lnTo>
                  <a:lnTo>
                    <a:pt x="907" y="461"/>
                  </a:lnTo>
                  <a:lnTo>
                    <a:pt x="905" y="461"/>
                  </a:lnTo>
                  <a:lnTo>
                    <a:pt x="905" y="461"/>
                  </a:lnTo>
                  <a:lnTo>
                    <a:pt x="905" y="457"/>
                  </a:lnTo>
                  <a:lnTo>
                    <a:pt x="907" y="459"/>
                  </a:lnTo>
                  <a:lnTo>
                    <a:pt x="912" y="457"/>
                  </a:lnTo>
                  <a:lnTo>
                    <a:pt x="916" y="454"/>
                  </a:lnTo>
                  <a:lnTo>
                    <a:pt x="916" y="452"/>
                  </a:lnTo>
                  <a:lnTo>
                    <a:pt x="907" y="448"/>
                  </a:lnTo>
                  <a:lnTo>
                    <a:pt x="900" y="441"/>
                  </a:lnTo>
                  <a:lnTo>
                    <a:pt x="898" y="441"/>
                  </a:lnTo>
                  <a:lnTo>
                    <a:pt x="898" y="441"/>
                  </a:lnTo>
                  <a:lnTo>
                    <a:pt x="900" y="445"/>
                  </a:lnTo>
                  <a:lnTo>
                    <a:pt x="898" y="445"/>
                  </a:lnTo>
                  <a:lnTo>
                    <a:pt x="894" y="443"/>
                  </a:lnTo>
                  <a:lnTo>
                    <a:pt x="891" y="436"/>
                  </a:lnTo>
                  <a:lnTo>
                    <a:pt x="896" y="438"/>
                  </a:lnTo>
                  <a:lnTo>
                    <a:pt x="896" y="431"/>
                  </a:lnTo>
                  <a:lnTo>
                    <a:pt x="898" y="436"/>
                  </a:lnTo>
                  <a:lnTo>
                    <a:pt x="903" y="438"/>
                  </a:lnTo>
                  <a:lnTo>
                    <a:pt x="907" y="441"/>
                  </a:lnTo>
                  <a:lnTo>
                    <a:pt x="910" y="448"/>
                  </a:lnTo>
                  <a:lnTo>
                    <a:pt x="916" y="450"/>
                  </a:lnTo>
                  <a:lnTo>
                    <a:pt x="926" y="454"/>
                  </a:lnTo>
                  <a:lnTo>
                    <a:pt x="928" y="459"/>
                  </a:lnTo>
                  <a:lnTo>
                    <a:pt x="932" y="461"/>
                  </a:lnTo>
                  <a:lnTo>
                    <a:pt x="932" y="464"/>
                  </a:lnTo>
                  <a:lnTo>
                    <a:pt x="937" y="466"/>
                  </a:lnTo>
                  <a:lnTo>
                    <a:pt x="939" y="468"/>
                  </a:lnTo>
                  <a:lnTo>
                    <a:pt x="939" y="464"/>
                  </a:lnTo>
                  <a:lnTo>
                    <a:pt x="944" y="461"/>
                  </a:lnTo>
                  <a:lnTo>
                    <a:pt x="939" y="459"/>
                  </a:lnTo>
                  <a:lnTo>
                    <a:pt x="942" y="454"/>
                  </a:lnTo>
                  <a:lnTo>
                    <a:pt x="944" y="459"/>
                  </a:lnTo>
                  <a:lnTo>
                    <a:pt x="944" y="461"/>
                  </a:lnTo>
                  <a:lnTo>
                    <a:pt x="949" y="464"/>
                  </a:lnTo>
                  <a:lnTo>
                    <a:pt x="953" y="457"/>
                  </a:lnTo>
                  <a:lnTo>
                    <a:pt x="953" y="448"/>
                  </a:lnTo>
                  <a:lnTo>
                    <a:pt x="951" y="445"/>
                  </a:lnTo>
                  <a:lnTo>
                    <a:pt x="953" y="441"/>
                  </a:lnTo>
                  <a:lnTo>
                    <a:pt x="955" y="448"/>
                  </a:lnTo>
                  <a:lnTo>
                    <a:pt x="955" y="450"/>
                  </a:lnTo>
                  <a:lnTo>
                    <a:pt x="958" y="443"/>
                  </a:lnTo>
                  <a:lnTo>
                    <a:pt x="962" y="441"/>
                  </a:lnTo>
                  <a:lnTo>
                    <a:pt x="962" y="443"/>
                  </a:lnTo>
                  <a:lnTo>
                    <a:pt x="965" y="443"/>
                  </a:lnTo>
                  <a:lnTo>
                    <a:pt x="962" y="448"/>
                  </a:lnTo>
                  <a:lnTo>
                    <a:pt x="962" y="448"/>
                  </a:lnTo>
                  <a:lnTo>
                    <a:pt x="965" y="450"/>
                  </a:lnTo>
                  <a:lnTo>
                    <a:pt x="967" y="448"/>
                  </a:lnTo>
                  <a:lnTo>
                    <a:pt x="969" y="450"/>
                  </a:lnTo>
                  <a:lnTo>
                    <a:pt x="974" y="454"/>
                  </a:lnTo>
                  <a:lnTo>
                    <a:pt x="976" y="452"/>
                  </a:lnTo>
                  <a:lnTo>
                    <a:pt x="978" y="452"/>
                  </a:lnTo>
                  <a:lnTo>
                    <a:pt x="978" y="454"/>
                  </a:lnTo>
                  <a:lnTo>
                    <a:pt x="983" y="454"/>
                  </a:lnTo>
                  <a:lnTo>
                    <a:pt x="985" y="448"/>
                  </a:lnTo>
                  <a:lnTo>
                    <a:pt x="992" y="445"/>
                  </a:lnTo>
                  <a:lnTo>
                    <a:pt x="1004" y="431"/>
                  </a:lnTo>
                  <a:lnTo>
                    <a:pt x="1006" y="429"/>
                  </a:lnTo>
                  <a:lnTo>
                    <a:pt x="1006" y="427"/>
                  </a:lnTo>
                  <a:lnTo>
                    <a:pt x="1008" y="429"/>
                  </a:lnTo>
                  <a:lnTo>
                    <a:pt x="1013" y="422"/>
                  </a:lnTo>
                  <a:lnTo>
                    <a:pt x="1017" y="420"/>
                  </a:lnTo>
                  <a:lnTo>
                    <a:pt x="1022" y="415"/>
                  </a:lnTo>
                  <a:lnTo>
                    <a:pt x="1024" y="415"/>
                  </a:lnTo>
                  <a:lnTo>
                    <a:pt x="1022" y="411"/>
                  </a:lnTo>
                  <a:lnTo>
                    <a:pt x="1008" y="406"/>
                  </a:lnTo>
                  <a:lnTo>
                    <a:pt x="1001" y="404"/>
                  </a:lnTo>
                  <a:lnTo>
                    <a:pt x="992" y="401"/>
                  </a:lnTo>
                  <a:lnTo>
                    <a:pt x="990" y="397"/>
                  </a:lnTo>
                  <a:lnTo>
                    <a:pt x="985" y="387"/>
                  </a:lnTo>
                  <a:lnTo>
                    <a:pt x="985" y="387"/>
                  </a:lnTo>
                  <a:lnTo>
                    <a:pt x="983" y="381"/>
                  </a:lnTo>
                  <a:lnTo>
                    <a:pt x="983" y="381"/>
                  </a:lnTo>
                  <a:lnTo>
                    <a:pt x="983" y="378"/>
                  </a:lnTo>
                  <a:lnTo>
                    <a:pt x="985" y="378"/>
                  </a:lnTo>
                  <a:lnTo>
                    <a:pt x="985" y="376"/>
                  </a:lnTo>
                  <a:lnTo>
                    <a:pt x="983" y="374"/>
                  </a:lnTo>
                  <a:lnTo>
                    <a:pt x="976" y="374"/>
                  </a:lnTo>
                  <a:lnTo>
                    <a:pt x="967" y="371"/>
                  </a:lnTo>
                  <a:lnTo>
                    <a:pt x="965" y="371"/>
                  </a:lnTo>
                  <a:lnTo>
                    <a:pt x="962" y="374"/>
                  </a:lnTo>
                  <a:lnTo>
                    <a:pt x="960" y="371"/>
                  </a:lnTo>
                  <a:lnTo>
                    <a:pt x="960" y="367"/>
                  </a:lnTo>
                  <a:lnTo>
                    <a:pt x="965" y="369"/>
                  </a:lnTo>
                  <a:lnTo>
                    <a:pt x="974" y="369"/>
                  </a:lnTo>
                  <a:lnTo>
                    <a:pt x="978" y="374"/>
                  </a:lnTo>
                  <a:lnTo>
                    <a:pt x="987" y="374"/>
                  </a:lnTo>
                  <a:lnTo>
                    <a:pt x="992" y="376"/>
                  </a:lnTo>
                  <a:lnTo>
                    <a:pt x="997" y="385"/>
                  </a:lnTo>
                  <a:lnTo>
                    <a:pt x="999" y="385"/>
                  </a:lnTo>
                  <a:lnTo>
                    <a:pt x="1001" y="387"/>
                  </a:lnTo>
                  <a:lnTo>
                    <a:pt x="1001" y="390"/>
                  </a:lnTo>
                  <a:lnTo>
                    <a:pt x="999" y="390"/>
                  </a:lnTo>
                  <a:lnTo>
                    <a:pt x="999" y="392"/>
                  </a:lnTo>
                  <a:lnTo>
                    <a:pt x="1004" y="394"/>
                  </a:lnTo>
                  <a:lnTo>
                    <a:pt x="1006" y="399"/>
                  </a:lnTo>
                  <a:lnTo>
                    <a:pt x="1008" y="404"/>
                  </a:lnTo>
                  <a:lnTo>
                    <a:pt x="1022" y="406"/>
                  </a:lnTo>
                  <a:lnTo>
                    <a:pt x="1026" y="404"/>
                  </a:lnTo>
                  <a:lnTo>
                    <a:pt x="1026" y="399"/>
                  </a:lnTo>
                  <a:lnTo>
                    <a:pt x="1031" y="397"/>
                  </a:lnTo>
                  <a:lnTo>
                    <a:pt x="1033" y="399"/>
                  </a:lnTo>
                  <a:lnTo>
                    <a:pt x="1038" y="392"/>
                  </a:lnTo>
                  <a:lnTo>
                    <a:pt x="1042" y="387"/>
                  </a:lnTo>
                  <a:lnTo>
                    <a:pt x="1052" y="381"/>
                  </a:lnTo>
                  <a:lnTo>
                    <a:pt x="1054" y="378"/>
                  </a:lnTo>
                  <a:lnTo>
                    <a:pt x="1056" y="374"/>
                  </a:lnTo>
                  <a:lnTo>
                    <a:pt x="1054" y="369"/>
                  </a:lnTo>
                  <a:lnTo>
                    <a:pt x="1049" y="369"/>
                  </a:lnTo>
                  <a:lnTo>
                    <a:pt x="1047" y="367"/>
                  </a:lnTo>
                  <a:lnTo>
                    <a:pt x="1047" y="362"/>
                  </a:lnTo>
                  <a:lnTo>
                    <a:pt x="1049" y="362"/>
                  </a:lnTo>
                  <a:lnTo>
                    <a:pt x="1049" y="357"/>
                  </a:lnTo>
                  <a:lnTo>
                    <a:pt x="1049" y="355"/>
                  </a:lnTo>
                  <a:lnTo>
                    <a:pt x="1054" y="357"/>
                  </a:lnTo>
                  <a:lnTo>
                    <a:pt x="1056" y="357"/>
                  </a:lnTo>
                  <a:lnTo>
                    <a:pt x="1061" y="360"/>
                  </a:lnTo>
                  <a:lnTo>
                    <a:pt x="1065" y="360"/>
                  </a:lnTo>
                  <a:lnTo>
                    <a:pt x="1070" y="357"/>
                  </a:lnTo>
                  <a:lnTo>
                    <a:pt x="1070" y="360"/>
                  </a:lnTo>
                  <a:lnTo>
                    <a:pt x="1072" y="360"/>
                  </a:lnTo>
                  <a:lnTo>
                    <a:pt x="1072" y="362"/>
                  </a:lnTo>
                  <a:lnTo>
                    <a:pt x="1070" y="367"/>
                  </a:lnTo>
                  <a:lnTo>
                    <a:pt x="1070" y="371"/>
                  </a:lnTo>
                  <a:lnTo>
                    <a:pt x="1072" y="369"/>
                  </a:lnTo>
                  <a:lnTo>
                    <a:pt x="1075" y="371"/>
                  </a:lnTo>
                  <a:lnTo>
                    <a:pt x="1077" y="371"/>
                  </a:lnTo>
                  <a:lnTo>
                    <a:pt x="1081" y="374"/>
                  </a:lnTo>
                  <a:lnTo>
                    <a:pt x="1081" y="371"/>
                  </a:lnTo>
                  <a:lnTo>
                    <a:pt x="1079" y="367"/>
                  </a:lnTo>
                  <a:lnTo>
                    <a:pt x="1081" y="364"/>
                  </a:lnTo>
                  <a:lnTo>
                    <a:pt x="1081" y="367"/>
                  </a:lnTo>
                  <a:lnTo>
                    <a:pt x="1084" y="369"/>
                  </a:lnTo>
                  <a:lnTo>
                    <a:pt x="1086" y="371"/>
                  </a:lnTo>
                  <a:lnTo>
                    <a:pt x="1091" y="378"/>
                  </a:lnTo>
                  <a:lnTo>
                    <a:pt x="1093" y="378"/>
                  </a:lnTo>
                  <a:lnTo>
                    <a:pt x="1093" y="374"/>
                  </a:lnTo>
                  <a:lnTo>
                    <a:pt x="1093" y="374"/>
                  </a:lnTo>
                  <a:lnTo>
                    <a:pt x="1095" y="369"/>
                  </a:lnTo>
                  <a:lnTo>
                    <a:pt x="1093" y="364"/>
                  </a:lnTo>
                  <a:lnTo>
                    <a:pt x="1091" y="364"/>
                  </a:lnTo>
                  <a:lnTo>
                    <a:pt x="1093" y="357"/>
                  </a:lnTo>
                  <a:lnTo>
                    <a:pt x="1091" y="351"/>
                  </a:lnTo>
                  <a:lnTo>
                    <a:pt x="1086" y="351"/>
                  </a:lnTo>
                  <a:lnTo>
                    <a:pt x="1086" y="346"/>
                  </a:lnTo>
                  <a:lnTo>
                    <a:pt x="1084" y="346"/>
                  </a:lnTo>
                  <a:lnTo>
                    <a:pt x="1079" y="348"/>
                  </a:lnTo>
                  <a:lnTo>
                    <a:pt x="1077" y="348"/>
                  </a:lnTo>
                  <a:lnTo>
                    <a:pt x="1081" y="344"/>
                  </a:lnTo>
                  <a:lnTo>
                    <a:pt x="1084" y="341"/>
                  </a:lnTo>
                  <a:lnTo>
                    <a:pt x="1086" y="344"/>
                  </a:lnTo>
                  <a:lnTo>
                    <a:pt x="1091" y="341"/>
                  </a:lnTo>
                  <a:lnTo>
                    <a:pt x="1093" y="346"/>
                  </a:lnTo>
                  <a:lnTo>
                    <a:pt x="1093" y="346"/>
                  </a:lnTo>
                  <a:lnTo>
                    <a:pt x="1095" y="355"/>
                  </a:lnTo>
                  <a:lnTo>
                    <a:pt x="1095" y="355"/>
                  </a:lnTo>
                  <a:lnTo>
                    <a:pt x="1100" y="351"/>
                  </a:lnTo>
                  <a:lnTo>
                    <a:pt x="1097" y="355"/>
                  </a:lnTo>
                  <a:lnTo>
                    <a:pt x="1097" y="360"/>
                  </a:lnTo>
                  <a:lnTo>
                    <a:pt x="1095" y="360"/>
                  </a:lnTo>
                  <a:lnTo>
                    <a:pt x="1095" y="362"/>
                  </a:lnTo>
                  <a:lnTo>
                    <a:pt x="1097" y="364"/>
                  </a:lnTo>
                  <a:lnTo>
                    <a:pt x="1097" y="369"/>
                  </a:lnTo>
                  <a:lnTo>
                    <a:pt x="1097" y="371"/>
                  </a:lnTo>
                  <a:lnTo>
                    <a:pt x="1100" y="374"/>
                  </a:lnTo>
                  <a:lnTo>
                    <a:pt x="1109" y="371"/>
                  </a:lnTo>
                  <a:lnTo>
                    <a:pt x="1111" y="367"/>
                  </a:lnTo>
                  <a:lnTo>
                    <a:pt x="1113" y="367"/>
                  </a:lnTo>
                  <a:lnTo>
                    <a:pt x="1116" y="369"/>
                  </a:lnTo>
                  <a:lnTo>
                    <a:pt x="1123" y="362"/>
                  </a:lnTo>
                  <a:lnTo>
                    <a:pt x="1125" y="362"/>
                  </a:lnTo>
                  <a:lnTo>
                    <a:pt x="1127" y="360"/>
                  </a:lnTo>
                  <a:lnTo>
                    <a:pt x="1132" y="357"/>
                  </a:lnTo>
                  <a:lnTo>
                    <a:pt x="1132" y="353"/>
                  </a:lnTo>
                  <a:lnTo>
                    <a:pt x="1134" y="351"/>
                  </a:lnTo>
                  <a:lnTo>
                    <a:pt x="1141" y="351"/>
                  </a:lnTo>
                  <a:lnTo>
                    <a:pt x="1143" y="351"/>
                  </a:lnTo>
                  <a:lnTo>
                    <a:pt x="1146" y="348"/>
                  </a:lnTo>
                  <a:lnTo>
                    <a:pt x="1146" y="346"/>
                  </a:lnTo>
                  <a:lnTo>
                    <a:pt x="1150" y="341"/>
                  </a:lnTo>
                  <a:lnTo>
                    <a:pt x="1150" y="337"/>
                  </a:lnTo>
                  <a:lnTo>
                    <a:pt x="1152" y="337"/>
                  </a:lnTo>
                  <a:lnTo>
                    <a:pt x="1152" y="332"/>
                  </a:lnTo>
                  <a:lnTo>
                    <a:pt x="1148" y="323"/>
                  </a:lnTo>
                  <a:lnTo>
                    <a:pt x="1150" y="321"/>
                  </a:lnTo>
                  <a:lnTo>
                    <a:pt x="1146" y="316"/>
                  </a:lnTo>
                  <a:lnTo>
                    <a:pt x="1143" y="311"/>
                  </a:lnTo>
                  <a:lnTo>
                    <a:pt x="1146" y="309"/>
                  </a:lnTo>
                  <a:lnTo>
                    <a:pt x="1150" y="307"/>
                  </a:lnTo>
                  <a:lnTo>
                    <a:pt x="1152" y="304"/>
                  </a:lnTo>
                  <a:lnTo>
                    <a:pt x="1150" y="304"/>
                  </a:lnTo>
                  <a:lnTo>
                    <a:pt x="1148" y="307"/>
                  </a:lnTo>
                  <a:lnTo>
                    <a:pt x="1146" y="307"/>
                  </a:lnTo>
                  <a:lnTo>
                    <a:pt x="1146" y="302"/>
                  </a:lnTo>
                  <a:lnTo>
                    <a:pt x="1148" y="300"/>
                  </a:lnTo>
                  <a:lnTo>
                    <a:pt x="1146" y="300"/>
                  </a:lnTo>
                  <a:lnTo>
                    <a:pt x="1148" y="297"/>
                  </a:lnTo>
                  <a:lnTo>
                    <a:pt x="1148" y="295"/>
                  </a:lnTo>
                  <a:lnTo>
                    <a:pt x="1146" y="293"/>
                  </a:lnTo>
                  <a:lnTo>
                    <a:pt x="1143" y="291"/>
                  </a:lnTo>
                  <a:lnTo>
                    <a:pt x="1146" y="291"/>
                  </a:lnTo>
                  <a:lnTo>
                    <a:pt x="1146" y="286"/>
                  </a:lnTo>
                  <a:lnTo>
                    <a:pt x="1148" y="286"/>
                  </a:lnTo>
                  <a:lnTo>
                    <a:pt x="1148" y="288"/>
                  </a:lnTo>
                  <a:lnTo>
                    <a:pt x="1152" y="288"/>
                  </a:lnTo>
                  <a:lnTo>
                    <a:pt x="1155" y="293"/>
                  </a:lnTo>
                  <a:lnTo>
                    <a:pt x="1159" y="293"/>
                  </a:lnTo>
                  <a:lnTo>
                    <a:pt x="1159" y="291"/>
                  </a:lnTo>
                  <a:lnTo>
                    <a:pt x="1164" y="291"/>
                  </a:lnTo>
                  <a:lnTo>
                    <a:pt x="1168" y="291"/>
                  </a:lnTo>
                  <a:lnTo>
                    <a:pt x="1173" y="286"/>
                  </a:lnTo>
                  <a:lnTo>
                    <a:pt x="1173" y="286"/>
                  </a:lnTo>
                  <a:lnTo>
                    <a:pt x="1175" y="281"/>
                  </a:lnTo>
                  <a:lnTo>
                    <a:pt x="1173" y="279"/>
                  </a:lnTo>
                  <a:lnTo>
                    <a:pt x="1171" y="279"/>
                  </a:lnTo>
                  <a:lnTo>
                    <a:pt x="1171" y="277"/>
                  </a:lnTo>
                  <a:lnTo>
                    <a:pt x="1168" y="277"/>
                  </a:lnTo>
                  <a:lnTo>
                    <a:pt x="1164" y="277"/>
                  </a:lnTo>
                  <a:lnTo>
                    <a:pt x="1166" y="274"/>
                  </a:lnTo>
                  <a:lnTo>
                    <a:pt x="1171" y="274"/>
                  </a:lnTo>
                  <a:lnTo>
                    <a:pt x="1178" y="270"/>
                  </a:lnTo>
                  <a:lnTo>
                    <a:pt x="1180" y="265"/>
                  </a:lnTo>
                  <a:lnTo>
                    <a:pt x="1178" y="263"/>
                  </a:lnTo>
                  <a:lnTo>
                    <a:pt x="1175" y="263"/>
                  </a:lnTo>
                  <a:lnTo>
                    <a:pt x="1175" y="261"/>
                  </a:lnTo>
                  <a:lnTo>
                    <a:pt x="1168" y="258"/>
                  </a:lnTo>
                  <a:lnTo>
                    <a:pt x="1166" y="261"/>
                  </a:lnTo>
                  <a:lnTo>
                    <a:pt x="1164" y="258"/>
                  </a:lnTo>
                  <a:lnTo>
                    <a:pt x="1166" y="256"/>
                  </a:lnTo>
                  <a:lnTo>
                    <a:pt x="1166" y="254"/>
                  </a:lnTo>
                  <a:lnTo>
                    <a:pt x="1157" y="247"/>
                  </a:lnTo>
                  <a:lnTo>
                    <a:pt x="1157" y="244"/>
                  </a:lnTo>
                  <a:lnTo>
                    <a:pt x="1162" y="244"/>
                  </a:lnTo>
                  <a:lnTo>
                    <a:pt x="1164" y="249"/>
                  </a:lnTo>
                  <a:lnTo>
                    <a:pt x="1166" y="247"/>
                  </a:lnTo>
                  <a:lnTo>
                    <a:pt x="1164" y="244"/>
                  </a:lnTo>
                  <a:lnTo>
                    <a:pt x="1166" y="242"/>
                  </a:lnTo>
                  <a:lnTo>
                    <a:pt x="1166" y="240"/>
                  </a:lnTo>
                  <a:lnTo>
                    <a:pt x="1162" y="237"/>
                  </a:lnTo>
                  <a:lnTo>
                    <a:pt x="1157" y="235"/>
                  </a:lnTo>
                  <a:lnTo>
                    <a:pt x="1152" y="237"/>
                  </a:lnTo>
                  <a:lnTo>
                    <a:pt x="1146" y="235"/>
                  </a:lnTo>
                  <a:lnTo>
                    <a:pt x="1143" y="233"/>
                  </a:lnTo>
                  <a:lnTo>
                    <a:pt x="1143" y="231"/>
                  </a:lnTo>
                  <a:lnTo>
                    <a:pt x="1139" y="226"/>
                  </a:lnTo>
                  <a:lnTo>
                    <a:pt x="1132" y="226"/>
                  </a:lnTo>
                  <a:lnTo>
                    <a:pt x="1129" y="226"/>
                  </a:lnTo>
                  <a:lnTo>
                    <a:pt x="1125" y="226"/>
                  </a:lnTo>
                  <a:lnTo>
                    <a:pt x="1125" y="224"/>
                  </a:lnTo>
                  <a:lnTo>
                    <a:pt x="1120" y="224"/>
                  </a:lnTo>
                  <a:lnTo>
                    <a:pt x="1120" y="226"/>
                  </a:lnTo>
                  <a:lnTo>
                    <a:pt x="1125" y="226"/>
                  </a:lnTo>
                  <a:lnTo>
                    <a:pt x="1123" y="231"/>
                  </a:lnTo>
                  <a:lnTo>
                    <a:pt x="1118" y="231"/>
                  </a:lnTo>
                  <a:lnTo>
                    <a:pt x="1118" y="233"/>
                  </a:lnTo>
                  <a:lnTo>
                    <a:pt x="1120" y="233"/>
                  </a:lnTo>
                  <a:lnTo>
                    <a:pt x="1118" y="235"/>
                  </a:lnTo>
                  <a:lnTo>
                    <a:pt x="1118" y="240"/>
                  </a:lnTo>
                  <a:lnTo>
                    <a:pt x="1118" y="242"/>
                  </a:lnTo>
                  <a:lnTo>
                    <a:pt x="1116" y="242"/>
                  </a:lnTo>
                  <a:lnTo>
                    <a:pt x="1116" y="247"/>
                  </a:lnTo>
                  <a:lnTo>
                    <a:pt x="1113" y="249"/>
                  </a:lnTo>
                  <a:lnTo>
                    <a:pt x="1113" y="254"/>
                  </a:lnTo>
                  <a:lnTo>
                    <a:pt x="1116" y="254"/>
                  </a:lnTo>
                  <a:lnTo>
                    <a:pt x="1118" y="258"/>
                  </a:lnTo>
                  <a:lnTo>
                    <a:pt x="1118" y="258"/>
                  </a:lnTo>
                  <a:lnTo>
                    <a:pt x="1120" y="263"/>
                  </a:lnTo>
                  <a:lnTo>
                    <a:pt x="1120" y="263"/>
                  </a:lnTo>
                  <a:lnTo>
                    <a:pt x="1116" y="263"/>
                  </a:lnTo>
                  <a:lnTo>
                    <a:pt x="1116" y="265"/>
                  </a:lnTo>
                  <a:lnTo>
                    <a:pt x="1113" y="263"/>
                  </a:lnTo>
                  <a:lnTo>
                    <a:pt x="1109" y="263"/>
                  </a:lnTo>
                  <a:lnTo>
                    <a:pt x="1107" y="265"/>
                  </a:lnTo>
                  <a:lnTo>
                    <a:pt x="1111" y="270"/>
                  </a:lnTo>
                  <a:lnTo>
                    <a:pt x="1111" y="270"/>
                  </a:lnTo>
                  <a:lnTo>
                    <a:pt x="1111" y="272"/>
                  </a:lnTo>
                  <a:lnTo>
                    <a:pt x="1109" y="272"/>
                  </a:lnTo>
                  <a:lnTo>
                    <a:pt x="1107" y="270"/>
                  </a:lnTo>
                  <a:lnTo>
                    <a:pt x="1104" y="272"/>
                  </a:lnTo>
                  <a:lnTo>
                    <a:pt x="1100" y="270"/>
                  </a:lnTo>
                  <a:lnTo>
                    <a:pt x="1097" y="272"/>
                  </a:lnTo>
                  <a:lnTo>
                    <a:pt x="1093" y="279"/>
                  </a:lnTo>
                  <a:lnTo>
                    <a:pt x="1091" y="288"/>
                  </a:lnTo>
                  <a:lnTo>
                    <a:pt x="1086" y="295"/>
                  </a:lnTo>
                  <a:lnTo>
                    <a:pt x="1079" y="300"/>
                  </a:lnTo>
                  <a:lnTo>
                    <a:pt x="1077" y="304"/>
                  </a:lnTo>
                  <a:lnTo>
                    <a:pt x="1075" y="304"/>
                  </a:lnTo>
                  <a:lnTo>
                    <a:pt x="1070" y="309"/>
                  </a:lnTo>
                  <a:lnTo>
                    <a:pt x="1068" y="311"/>
                  </a:lnTo>
                  <a:lnTo>
                    <a:pt x="1068" y="318"/>
                  </a:lnTo>
                  <a:lnTo>
                    <a:pt x="1063" y="321"/>
                  </a:lnTo>
                  <a:lnTo>
                    <a:pt x="1063" y="325"/>
                  </a:lnTo>
                  <a:lnTo>
                    <a:pt x="1061" y="325"/>
                  </a:lnTo>
                  <a:lnTo>
                    <a:pt x="1058" y="321"/>
                  </a:lnTo>
                  <a:lnTo>
                    <a:pt x="1056" y="321"/>
                  </a:lnTo>
                  <a:lnTo>
                    <a:pt x="1054" y="325"/>
                  </a:lnTo>
                  <a:lnTo>
                    <a:pt x="1056" y="325"/>
                  </a:lnTo>
                  <a:lnTo>
                    <a:pt x="1056" y="330"/>
                  </a:lnTo>
                  <a:lnTo>
                    <a:pt x="1054" y="330"/>
                  </a:lnTo>
                  <a:lnTo>
                    <a:pt x="1049" y="327"/>
                  </a:lnTo>
                  <a:lnTo>
                    <a:pt x="1052" y="323"/>
                  </a:lnTo>
                  <a:lnTo>
                    <a:pt x="1047" y="318"/>
                  </a:lnTo>
                  <a:lnTo>
                    <a:pt x="1045" y="304"/>
                  </a:lnTo>
                  <a:lnTo>
                    <a:pt x="1045" y="297"/>
                  </a:lnTo>
                  <a:lnTo>
                    <a:pt x="1042" y="295"/>
                  </a:lnTo>
                  <a:lnTo>
                    <a:pt x="1045" y="288"/>
                  </a:lnTo>
                  <a:lnTo>
                    <a:pt x="1047" y="286"/>
                  </a:lnTo>
                  <a:lnTo>
                    <a:pt x="1047" y="281"/>
                  </a:lnTo>
                  <a:lnTo>
                    <a:pt x="1049" y="279"/>
                  </a:lnTo>
                  <a:lnTo>
                    <a:pt x="1052" y="277"/>
                  </a:lnTo>
                  <a:lnTo>
                    <a:pt x="1054" y="279"/>
                  </a:lnTo>
                  <a:lnTo>
                    <a:pt x="1056" y="277"/>
                  </a:lnTo>
                  <a:lnTo>
                    <a:pt x="1058" y="272"/>
                  </a:lnTo>
                  <a:lnTo>
                    <a:pt x="1058" y="265"/>
                  </a:lnTo>
                  <a:lnTo>
                    <a:pt x="1058" y="261"/>
                  </a:lnTo>
                  <a:lnTo>
                    <a:pt x="1058" y="256"/>
                  </a:lnTo>
                  <a:lnTo>
                    <a:pt x="1056" y="251"/>
                  </a:lnTo>
                  <a:lnTo>
                    <a:pt x="1054" y="247"/>
                  </a:lnTo>
                  <a:lnTo>
                    <a:pt x="1052" y="240"/>
                  </a:lnTo>
                  <a:lnTo>
                    <a:pt x="1052" y="235"/>
                  </a:lnTo>
                  <a:lnTo>
                    <a:pt x="1049" y="233"/>
                  </a:lnTo>
                  <a:lnTo>
                    <a:pt x="1047" y="235"/>
                  </a:lnTo>
                  <a:lnTo>
                    <a:pt x="1045" y="237"/>
                  </a:lnTo>
                  <a:lnTo>
                    <a:pt x="1040" y="244"/>
                  </a:lnTo>
                  <a:lnTo>
                    <a:pt x="1036" y="249"/>
                  </a:lnTo>
                  <a:lnTo>
                    <a:pt x="1036" y="254"/>
                  </a:lnTo>
                  <a:lnTo>
                    <a:pt x="1036" y="261"/>
                  </a:lnTo>
                  <a:lnTo>
                    <a:pt x="1033" y="263"/>
                  </a:lnTo>
                  <a:lnTo>
                    <a:pt x="1031" y="261"/>
                  </a:lnTo>
                  <a:lnTo>
                    <a:pt x="1029" y="263"/>
                  </a:lnTo>
                  <a:lnTo>
                    <a:pt x="1029" y="265"/>
                  </a:lnTo>
                  <a:lnTo>
                    <a:pt x="1029" y="267"/>
                  </a:lnTo>
                  <a:lnTo>
                    <a:pt x="1024" y="270"/>
                  </a:lnTo>
                  <a:lnTo>
                    <a:pt x="1022" y="272"/>
                  </a:lnTo>
                  <a:lnTo>
                    <a:pt x="1020" y="277"/>
                  </a:lnTo>
                  <a:lnTo>
                    <a:pt x="1017" y="277"/>
                  </a:lnTo>
                  <a:lnTo>
                    <a:pt x="1015" y="272"/>
                  </a:lnTo>
                  <a:lnTo>
                    <a:pt x="1020" y="272"/>
                  </a:lnTo>
                  <a:lnTo>
                    <a:pt x="1017" y="267"/>
                  </a:lnTo>
                  <a:lnTo>
                    <a:pt x="1017" y="265"/>
                  </a:lnTo>
                  <a:lnTo>
                    <a:pt x="1022" y="261"/>
                  </a:lnTo>
                  <a:lnTo>
                    <a:pt x="1022" y="256"/>
                  </a:lnTo>
                  <a:lnTo>
                    <a:pt x="1022" y="251"/>
                  </a:lnTo>
                  <a:lnTo>
                    <a:pt x="1024" y="251"/>
                  </a:lnTo>
                  <a:lnTo>
                    <a:pt x="1024" y="247"/>
                  </a:lnTo>
                  <a:lnTo>
                    <a:pt x="1024" y="247"/>
                  </a:lnTo>
                  <a:lnTo>
                    <a:pt x="1024" y="240"/>
                  </a:lnTo>
                  <a:lnTo>
                    <a:pt x="1022" y="235"/>
                  </a:lnTo>
                  <a:lnTo>
                    <a:pt x="1022" y="233"/>
                  </a:lnTo>
                  <a:lnTo>
                    <a:pt x="1020" y="228"/>
                  </a:lnTo>
                  <a:lnTo>
                    <a:pt x="1020" y="226"/>
                  </a:lnTo>
                  <a:lnTo>
                    <a:pt x="1020" y="226"/>
                  </a:lnTo>
                  <a:lnTo>
                    <a:pt x="1022" y="226"/>
                  </a:lnTo>
                  <a:lnTo>
                    <a:pt x="1024" y="233"/>
                  </a:lnTo>
                  <a:lnTo>
                    <a:pt x="1024" y="231"/>
                  </a:lnTo>
                  <a:lnTo>
                    <a:pt x="1029" y="226"/>
                  </a:lnTo>
                  <a:lnTo>
                    <a:pt x="1033" y="226"/>
                  </a:lnTo>
                  <a:lnTo>
                    <a:pt x="1036" y="224"/>
                  </a:lnTo>
                  <a:lnTo>
                    <a:pt x="1033" y="221"/>
                  </a:lnTo>
                  <a:lnTo>
                    <a:pt x="1029" y="224"/>
                  </a:lnTo>
                  <a:lnTo>
                    <a:pt x="1026" y="221"/>
                  </a:lnTo>
                  <a:lnTo>
                    <a:pt x="1022" y="219"/>
                  </a:lnTo>
                  <a:lnTo>
                    <a:pt x="1022" y="219"/>
                  </a:lnTo>
                  <a:lnTo>
                    <a:pt x="1024" y="217"/>
                  </a:lnTo>
                  <a:lnTo>
                    <a:pt x="1024" y="214"/>
                  </a:lnTo>
                  <a:lnTo>
                    <a:pt x="1020" y="217"/>
                  </a:lnTo>
                  <a:lnTo>
                    <a:pt x="1020" y="219"/>
                  </a:lnTo>
                  <a:lnTo>
                    <a:pt x="1015" y="221"/>
                  </a:lnTo>
                  <a:lnTo>
                    <a:pt x="1010" y="217"/>
                  </a:lnTo>
                  <a:lnTo>
                    <a:pt x="1010" y="214"/>
                  </a:lnTo>
                  <a:lnTo>
                    <a:pt x="1008" y="212"/>
                  </a:lnTo>
                  <a:lnTo>
                    <a:pt x="1004" y="214"/>
                  </a:lnTo>
                  <a:lnTo>
                    <a:pt x="1001" y="212"/>
                  </a:lnTo>
                  <a:lnTo>
                    <a:pt x="1004" y="207"/>
                  </a:lnTo>
                  <a:lnTo>
                    <a:pt x="1006" y="205"/>
                  </a:lnTo>
                  <a:lnTo>
                    <a:pt x="1006" y="205"/>
                  </a:lnTo>
                  <a:lnTo>
                    <a:pt x="1008" y="203"/>
                  </a:lnTo>
                  <a:lnTo>
                    <a:pt x="1020" y="196"/>
                  </a:lnTo>
                  <a:lnTo>
                    <a:pt x="1020" y="194"/>
                  </a:lnTo>
                  <a:lnTo>
                    <a:pt x="1017" y="191"/>
                  </a:lnTo>
                  <a:lnTo>
                    <a:pt x="1013" y="194"/>
                  </a:lnTo>
                  <a:lnTo>
                    <a:pt x="1013" y="191"/>
                  </a:lnTo>
                  <a:lnTo>
                    <a:pt x="1017" y="189"/>
                  </a:lnTo>
                  <a:lnTo>
                    <a:pt x="1017" y="184"/>
                  </a:lnTo>
                  <a:lnTo>
                    <a:pt x="1022" y="182"/>
                  </a:lnTo>
                  <a:lnTo>
                    <a:pt x="1022" y="187"/>
                  </a:lnTo>
                  <a:lnTo>
                    <a:pt x="1024" y="191"/>
                  </a:lnTo>
                  <a:lnTo>
                    <a:pt x="1026" y="191"/>
                  </a:lnTo>
                  <a:lnTo>
                    <a:pt x="1029" y="191"/>
                  </a:lnTo>
                  <a:lnTo>
                    <a:pt x="1033" y="189"/>
                  </a:lnTo>
                  <a:lnTo>
                    <a:pt x="1033" y="187"/>
                  </a:lnTo>
                  <a:lnTo>
                    <a:pt x="1031" y="182"/>
                  </a:lnTo>
                  <a:lnTo>
                    <a:pt x="1026" y="182"/>
                  </a:lnTo>
                  <a:lnTo>
                    <a:pt x="1026" y="180"/>
                  </a:lnTo>
                  <a:lnTo>
                    <a:pt x="1029" y="175"/>
                  </a:lnTo>
                  <a:lnTo>
                    <a:pt x="1026" y="171"/>
                  </a:lnTo>
                  <a:lnTo>
                    <a:pt x="1029" y="171"/>
                  </a:lnTo>
                  <a:lnTo>
                    <a:pt x="1029" y="166"/>
                  </a:lnTo>
                  <a:lnTo>
                    <a:pt x="1024" y="161"/>
                  </a:lnTo>
                  <a:lnTo>
                    <a:pt x="1026" y="159"/>
                  </a:lnTo>
                  <a:lnTo>
                    <a:pt x="1024" y="154"/>
                  </a:lnTo>
                  <a:lnTo>
                    <a:pt x="1026" y="152"/>
                  </a:lnTo>
                  <a:lnTo>
                    <a:pt x="1026" y="147"/>
                  </a:lnTo>
                  <a:lnTo>
                    <a:pt x="1029" y="143"/>
                  </a:lnTo>
                  <a:lnTo>
                    <a:pt x="1029" y="141"/>
                  </a:lnTo>
                  <a:lnTo>
                    <a:pt x="1033" y="136"/>
                  </a:lnTo>
                  <a:lnTo>
                    <a:pt x="1033" y="134"/>
                  </a:lnTo>
                  <a:lnTo>
                    <a:pt x="1031" y="134"/>
                  </a:lnTo>
                  <a:lnTo>
                    <a:pt x="1031" y="124"/>
                  </a:lnTo>
                  <a:lnTo>
                    <a:pt x="1029" y="122"/>
                  </a:lnTo>
                  <a:lnTo>
                    <a:pt x="1026" y="120"/>
                  </a:lnTo>
                  <a:lnTo>
                    <a:pt x="1026" y="115"/>
                  </a:lnTo>
                  <a:lnTo>
                    <a:pt x="1026" y="113"/>
                  </a:lnTo>
                  <a:lnTo>
                    <a:pt x="1029" y="111"/>
                  </a:lnTo>
                  <a:lnTo>
                    <a:pt x="1029" y="108"/>
                  </a:lnTo>
                  <a:lnTo>
                    <a:pt x="1026" y="106"/>
                  </a:lnTo>
                  <a:lnTo>
                    <a:pt x="1024" y="101"/>
                  </a:lnTo>
                  <a:lnTo>
                    <a:pt x="1020" y="101"/>
                  </a:lnTo>
                  <a:lnTo>
                    <a:pt x="1022" y="99"/>
                  </a:lnTo>
                  <a:lnTo>
                    <a:pt x="1022" y="97"/>
                  </a:lnTo>
                  <a:lnTo>
                    <a:pt x="1015" y="94"/>
                  </a:lnTo>
                  <a:lnTo>
                    <a:pt x="1010" y="92"/>
                  </a:lnTo>
                  <a:lnTo>
                    <a:pt x="1008" y="94"/>
                  </a:lnTo>
                  <a:lnTo>
                    <a:pt x="1008" y="97"/>
                  </a:lnTo>
                  <a:lnTo>
                    <a:pt x="1001" y="101"/>
                  </a:lnTo>
                  <a:lnTo>
                    <a:pt x="1001" y="104"/>
                  </a:lnTo>
                  <a:lnTo>
                    <a:pt x="994" y="104"/>
                  </a:lnTo>
                  <a:lnTo>
                    <a:pt x="992" y="106"/>
                  </a:lnTo>
                  <a:lnTo>
                    <a:pt x="994" y="111"/>
                  </a:lnTo>
                  <a:lnTo>
                    <a:pt x="997" y="113"/>
                  </a:lnTo>
                  <a:lnTo>
                    <a:pt x="1001" y="113"/>
                  </a:lnTo>
                  <a:lnTo>
                    <a:pt x="1001" y="115"/>
                  </a:lnTo>
                  <a:lnTo>
                    <a:pt x="997" y="122"/>
                  </a:lnTo>
                  <a:lnTo>
                    <a:pt x="994" y="124"/>
                  </a:lnTo>
                  <a:lnTo>
                    <a:pt x="992" y="127"/>
                  </a:lnTo>
                  <a:lnTo>
                    <a:pt x="992" y="122"/>
                  </a:lnTo>
                  <a:lnTo>
                    <a:pt x="990" y="120"/>
                  </a:lnTo>
                  <a:lnTo>
                    <a:pt x="992" y="117"/>
                  </a:lnTo>
                  <a:lnTo>
                    <a:pt x="990" y="115"/>
                  </a:lnTo>
                  <a:lnTo>
                    <a:pt x="983" y="115"/>
                  </a:lnTo>
                  <a:lnTo>
                    <a:pt x="981" y="120"/>
                  </a:lnTo>
                  <a:lnTo>
                    <a:pt x="978" y="120"/>
                  </a:lnTo>
                  <a:lnTo>
                    <a:pt x="976" y="127"/>
                  </a:lnTo>
                  <a:lnTo>
                    <a:pt x="974" y="127"/>
                  </a:lnTo>
                  <a:lnTo>
                    <a:pt x="969" y="134"/>
                  </a:lnTo>
                  <a:lnTo>
                    <a:pt x="965" y="141"/>
                  </a:lnTo>
                  <a:lnTo>
                    <a:pt x="965" y="145"/>
                  </a:lnTo>
                  <a:lnTo>
                    <a:pt x="965" y="147"/>
                  </a:lnTo>
                  <a:lnTo>
                    <a:pt x="965" y="152"/>
                  </a:lnTo>
                  <a:lnTo>
                    <a:pt x="967" y="152"/>
                  </a:lnTo>
                  <a:lnTo>
                    <a:pt x="971" y="150"/>
                  </a:lnTo>
                  <a:lnTo>
                    <a:pt x="974" y="150"/>
                  </a:lnTo>
                  <a:lnTo>
                    <a:pt x="974" y="152"/>
                  </a:lnTo>
                  <a:lnTo>
                    <a:pt x="969" y="154"/>
                  </a:lnTo>
                  <a:lnTo>
                    <a:pt x="969" y="157"/>
                  </a:lnTo>
                  <a:lnTo>
                    <a:pt x="967" y="157"/>
                  </a:lnTo>
                  <a:lnTo>
                    <a:pt x="962" y="157"/>
                  </a:lnTo>
                  <a:lnTo>
                    <a:pt x="955" y="164"/>
                  </a:lnTo>
                  <a:lnTo>
                    <a:pt x="953" y="168"/>
                  </a:lnTo>
                  <a:lnTo>
                    <a:pt x="951" y="177"/>
                  </a:lnTo>
                  <a:lnTo>
                    <a:pt x="953" y="180"/>
                  </a:lnTo>
                  <a:lnTo>
                    <a:pt x="953" y="184"/>
                  </a:lnTo>
                  <a:lnTo>
                    <a:pt x="951" y="187"/>
                  </a:lnTo>
                  <a:lnTo>
                    <a:pt x="953" y="189"/>
                  </a:lnTo>
                  <a:lnTo>
                    <a:pt x="953" y="191"/>
                  </a:lnTo>
                  <a:lnTo>
                    <a:pt x="958" y="191"/>
                  </a:lnTo>
                  <a:lnTo>
                    <a:pt x="958" y="194"/>
                  </a:lnTo>
                  <a:lnTo>
                    <a:pt x="960" y="198"/>
                  </a:lnTo>
                  <a:lnTo>
                    <a:pt x="962" y="201"/>
                  </a:lnTo>
                  <a:lnTo>
                    <a:pt x="965" y="203"/>
                  </a:lnTo>
                  <a:lnTo>
                    <a:pt x="967" y="203"/>
                  </a:lnTo>
                  <a:lnTo>
                    <a:pt x="969" y="198"/>
                  </a:lnTo>
                  <a:lnTo>
                    <a:pt x="969" y="203"/>
                  </a:lnTo>
                  <a:lnTo>
                    <a:pt x="971" y="210"/>
                  </a:lnTo>
                  <a:lnTo>
                    <a:pt x="976" y="210"/>
                  </a:lnTo>
                  <a:lnTo>
                    <a:pt x="981" y="212"/>
                  </a:lnTo>
                  <a:lnTo>
                    <a:pt x="983" y="212"/>
                  </a:lnTo>
                  <a:lnTo>
                    <a:pt x="987" y="214"/>
                  </a:lnTo>
                  <a:lnTo>
                    <a:pt x="987" y="217"/>
                  </a:lnTo>
                  <a:lnTo>
                    <a:pt x="983" y="224"/>
                  </a:lnTo>
                  <a:lnTo>
                    <a:pt x="981" y="226"/>
                  </a:lnTo>
                  <a:lnTo>
                    <a:pt x="978" y="226"/>
                  </a:lnTo>
                  <a:lnTo>
                    <a:pt x="978" y="221"/>
                  </a:lnTo>
                  <a:lnTo>
                    <a:pt x="983" y="219"/>
                  </a:lnTo>
                  <a:lnTo>
                    <a:pt x="978" y="217"/>
                  </a:lnTo>
                  <a:lnTo>
                    <a:pt x="974" y="219"/>
                  </a:lnTo>
                  <a:lnTo>
                    <a:pt x="969" y="224"/>
                  </a:lnTo>
                  <a:lnTo>
                    <a:pt x="971" y="226"/>
                  </a:lnTo>
                  <a:lnTo>
                    <a:pt x="971" y="228"/>
                  </a:lnTo>
                  <a:lnTo>
                    <a:pt x="967" y="231"/>
                  </a:lnTo>
                  <a:lnTo>
                    <a:pt x="965" y="233"/>
                  </a:lnTo>
                  <a:lnTo>
                    <a:pt x="962" y="233"/>
                  </a:lnTo>
                  <a:lnTo>
                    <a:pt x="958" y="237"/>
                  </a:lnTo>
                  <a:lnTo>
                    <a:pt x="960" y="240"/>
                  </a:lnTo>
                  <a:lnTo>
                    <a:pt x="962" y="240"/>
                  </a:lnTo>
                  <a:lnTo>
                    <a:pt x="965" y="242"/>
                  </a:lnTo>
                  <a:lnTo>
                    <a:pt x="969" y="240"/>
                  </a:lnTo>
                  <a:lnTo>
                    <a:pt x="969" y="237"/>
                  </a:lnTo>
                  <a:lnTo>
                    <a:pt x="969" y="235"/>
                  </a:lnTo>
                  <a:lnTo>
                    <a:pt x="971" y="235"/>
                  </a:lnTo>
                  <a:lnTo>
                    <a:pt x="974" y="233"/>
                  </a:lnTo>
                  <a:lnTo>
                    <a:pt x="976" y="235"/>
                  </a:lnTo>
                  <a:lnTo>
                    <a:pt x="976" y="237"/>
                  </a:lnTo>
                  <a:lnTo>
                    <a:pt x="974" y="244"/>
                  </a:lnTo>
                  <a:lnTo>
                    <a:pt x="971" y="249"/>
                  </a:lnTo>
                  <a:lnTo>
                    <a:pt x="971" y="251"/>
                  </a:lnTo>
                  <a:lnTo>
                    <a:pt x="969" y="254"/>
                  </a:lnTo>
                  <a:lnTo>
                    <a:pt x="965" y="256"/>
                  </a:lnTo>
                  <a:lnTo>
                    <a:pt x="960" y="258"/>
                  </a:lnTo>
                  <a:lnTo>
                    <a:pt x="958" y="261"/>
                  </a:lnTo>
                  <a:lnTo>
                    <a:pt x="958" y="263"/>
                  </a:lnTo>
                  <a:lnTo>
                    <a:pt x="955" y="265"/>
                  </a:lnTo>
                  <a:lnTo>
                    <a:pt x="946" y="270"/>
                  </a:lnTo>
                  <a:lnTo>
                    <a:pt x="944" y="272"/>
                  </a:lnTo>
                  <a:lnTo>
                    <a:pt x="939" y="274"/>
                  </a:lnTo>
                  <a:lnTo>
                    <a:pt x="939" y="272"/>
                  </a:lnTo>
                  <a:lnTo>
                    <a:pt x="937" y="272"/>
                  </a:lnTo>
                  <a:lnTo>
                    <a:pt x="937" y="270"/>
                  </a:lnTo>
                  <a:lnTo>
                    <a:pt x="935" y="272"/>
                  </a:lnTo>
                  <a:lnTo>
                    <a:pt x="932" y="272"/>
                  </a:lnTo>
                  <a:lnTo>
                    <a:pt x="932" y="272"/>
                  </a:lnTo>
                  <a:lnTo>
                    <a:pt x="932" y="270"/>
                  </a:lnTo>
                  <a:lnTo>
                    <a:pt x="928" y="272"/>
                  </a:lnTo>
                  <a:lnTo>
                    <a:pt x="926" y="279"/>
                  </a:lnTo>
                  <a:lnTo>
                    <a:pt x="923" y="284"/>
                  </a:lnTo>
                  <a:lnTo>
                    <a:pt x="921" y="286"/>
                  </a:lnTo>
                  <a:lnTo>
                    <a:pt x="923" y="288"/>
                  </a:lnTo>
                  <a:lnTo>
                    <a:pt x="923" y="291"/>
                  </a:lnTo>
                  <a:lnTo>
                    <a:pt x="921" y="297"/>
                  </a:lnTo>
                  <a:lnTo>
                    <a:pt x="921" y="300"/>
                  </a:lnTo>
                  <a:lnTo>
                    <a:pt x="923" y="302"/>
                  </a:lnTo>
                  <a:lnTo>
                    <a:pt x="921" y="304"/>
                  </a:lnTo>
                  <a:lnTo>
                    <a:pt x="919" y="309"/>
                  </a:lnTo>
                  <a:lnTo>
                    <a:pt x="921" y="309"/>
                  </a:lnTo>
                  <a:lnTo>
                    <a:pt x="923" y="307"/>
                  </a:lnTo>
                  <a:lnTo>
                    <a:pt x="926" y="304"/>
                  </a:lnTo>
                  <a:lnTo>
                    <a:pt x="928" y="304"/>
                  </a:lnTo>
                  <a:lnTo>
                    <a:pt x="932" y="302"/>
                  </a:lnTo>
                  <a:lnTo>
                    <a:pt x="930" y="307"/>
                  </a:lnTo>
                  <a:lnTo>
                    <a:pt x="926" y="307"/>
                  </a:lnTo>
                  <a:lnTo>
                    <a:pt x="921" y="309"/>
                  </a:lnTo>
                  <a:lnTo>
                    <a:pt x="916" y="311"/>
                  </a:lnTo>
                  <a:lnTo>
                    <a:pt x="916" y="316"/>
                  </a:lnTo>
                  <a:lnTo>
                    <a:pt x="914" y="318"/>
                  </a:lnTo>
                  <a:lnTo>
                    <a:pt x="910" y="316"/>
                  </a:lnTo>
                  <a:lnTo>
                    <a:pt x="905" y="316"/>
                  </a:lnTo>
                  <a:lnTo>
                    <a:pt x="903" y="314"/>
                  </a:lnTo>
                  <a:lnTo>
                    <a:pt x="900" y="316"/>
                  </a:lnTo>
                  <a:lnTo>
                    <a:pt x="903" y="323"/>
                  </a:lnTo>
                  <a:lnTo>
                    <a:pt x="898" y="330"/>
                  </a:lnTo>
                  <a:lnTo>
                    <a:pt x="900" y="321"/>
                  </a:lnTo>
                  <a:lnTo>
                    <a:pt x="898" y="316"/>
                  </a:lnTo>
                  <a:lnTo>
                    <a:pt x="896" y="311"/>
                  </a:lnTo>
                  <a:lnTo>
                    <a:pt x="896" y="307"/>
                  </a:lnTo>
                  <a:lnTo>
                    <a:pt x="898" y="307"/>
                  </a:lnTo>
                  <a:lnTo>
                    <a:pt x="900" y="311"/>
                  </a:lnTo>
                  <a:lnTo>
                    <a:pt x="905" y="309"/>
                  </a:lnTo>
                  <a:lnTo>
                    <a:pt x="907" y="314"/>
                  </a:lnTo>
                  <a:lnTo>
                    <a:pt x="912" y="316"/>
                  </a:lnTo>
                  <a:lnTo>
                    <a:pt x="914" y="314"/>
                  </a:lnTo>
                  <a:lnTo>
                    <a:pt x="914" y="309"/>
                  </a:lnTo>
                  <a:lnTo>
                    <a:pt x="916" y="304"/>
                  </a:lnTo>
                  <a:lnTo>
                    <a:pt x="912" y="304"/>
                  </a:lnTo>
                  <a:lnTo>
                    <a:pt x="910" y="304"/>
                  </a:lnTo>
                  <a:lnTo>
                    <a:pt x="914" y="302"/>
                  </a:lnTo>
                  <a:lnTo>
                    <a:pt x="916" y="297"/>
                  </a:lnTo>
                  <a:lnTo>
                    <a:pt x="912" y="297"/>
                  </a:lnTo>
                  <a:lnTo>
                    <a:pt x="910" y="300"/>
                  </a:lnTo>
                  <a:lnTo>
                    <a:pt x="905" y="302"/>
                  </a:lnTo>
                  <a:lnTo>
                    <a:pt x="905" y="300"/>
                  </a:lnTo>
                  <a:lnTo>
                    <a:pt x="910" y="297"/>
                  </a:lnTo>
                  <a:lnTo>
                    <a:pt x="910" y="293"/>
                  </a:lnTo>
                  <a:lnTo>
                    <a:pt x="907" y="293"/>
                  </a:lnTo>
                  <a:lnTo>
                    <a:pt x="905" y="295"/>
                  </a:lnTo>
                  <a:lnTo>
                    <a:pt x="903" y="293"/>
                  </a:lnTo>
                  <a:lnTo>
                    <a:pt x="905" y="286"/>
                  </a:lnTo>
                  <a:lnTo>
                    <a:pt x="907" y="281"/>
                  </a:lnTo>
                  <a:lnTo>
                    <a:pt x="910" y="286"/>
                  </a:lnTo>
                  <a:lnTo>
                    <a:pt x="910" y="284"/>
                  </a:lnTo>
                  <a:lnTo>
                    <a:pt x="910" y="281"/>
                  </a:lnTo>
                  <a:lnTo>
                    <a:pt x="916" y="277"/>
                  </a:lnTo>
                  <a:lnTo>
                    <a:pt x="916" y="272"/>
                  </a:lnTo>
                  <a:lnTo>
                    <a:pt x="923" y="270"/>
                  </a:lnTo>
                  <a:lnTo>
                    <a:pt x="923" y="265"/>
                  </a:lnTo>
                  <a:lnTo>
                    <a:pt x="926" y="263"/>
                  </a:lnTo>
                  <a:lnTo>
                    <a:pt x="928" y="261"/>
                  </a:lnTo>
                  <a:lnTo>
                    <a:pt x="928" y="261"/>
                  </a:lnTo>
                  <a:lnTo>
                    <a:pt x="923" y="261"/>
                  </a:lnTo>
                  <a:lnTo>
                    <a:pt x="919" y="261"/>
                  </a:lnTo>
                  <a:lnTo>
                    <a:pt x="916" y="265"/>
                  </a:lnTo>
                  <a:lnTo>
                    <a:pt x="912" y="267"/>
                  </a:lnTo>
                  <a:lnTo>
                    <a:pt x="910" y="267"/>
                  </a:lnTo>
                  <a:lnTo>
                    <a:pt x="910" y="265"/>
                  </a:lnTo>
                  <a:lnTo>
                    <a:pt x="914" y="263"/>
                  </a:lnTo>
                  <a:lnTo>
                    <a:pt x="916" y="261"/>
                  </a:lnTo>
                  <a:lnTo>
                    <a:pt x="914" y="258"/>
                  </a:lnTo>
                  <a:lnTo>
                    <a:pt x="910" y="261"/>
                  </a:lnTo>
                  <a:lnTo>
                    <a:pt x="907" y="256"/>
                  </a:lnTo>
                  <a:lnTo>
                    <a:pt x="910" y="254"/>
                  </a:lnTo>
                  <a:lnTo>
                    <a:pt x="910" y="249"/>
                  </a:lnTo>
                  <a:lnTo>
                    <a:pt x="907" y="247"/>
                  </a:lnTo>
                  <a:lnTo>
                    <a:pt x="905" y="247"/>
                  </a:lnTo>
                  <a:lnTo>
                    <a:pt x="903" y="249"/>
                  </a:lnTo>
                  <a:lnTo>
                    <a:pt x="903" y="247"/>
                  </a:lnTo>
                  <a:lnTo>
                    <a:pt x="905" y="244"/>
                  </a:lnTo>
                  <a:lnTo>
                    <a:pt x="903" y="242"/>
                  </a:lnTo>
                  <a:lnTo>
                    <a:pt x="900" y="242"/>
                  </a:lnTo>
                  <a:lnTo>
                    <a:pt x="898" y="247"/>
                  </a:lnTo>
                  <a:lnTo>
                    <a:pt x="894" y="249"/>
                  </a:lnTo>
                  <a:lnTo>
                    <a:pt x="894" y="249"/>
                  </a:lnTo>
                  <a:lnTo>
                    <a:pt x="891" y="249"/>
                  </a:lnTo>
                  <a:lnTo>
                    <a:pt x="891" y="247"/>
                  </a:lnTo>
                  <a:lnTo>
                    <a:pt x="889" y="244"/>
                  </a:lnTo>
                  <a:lnTo>
                    <a:pt x="887" y="242"/>
                  </a:lnTo>
                  <a:lnTo>
                    <a:pt x="884" y="247"/>
                  </a:lnTo>
                  <a:lnTo>
                    <a:pt x="887" y="247"/>
                  </a:lnTo>
                  <a:lnTo>
                    <a:pt x="884" y="249"/>
                  </a:lnTo>
                  <a:lnTo>
                    <a:pt x="887" y="254"/>
                  </a:lnTo>
                  <a:lnTo>
                    <a:pt x="887" y="256"/>
                  </a:lnTo>
                  <a:lnTo>
                    <a:pt x="884" y="258"/>
                  </a:lnTo>
                  <a:lnTo>
                    <a:pt x="884" y="256"/>
                  </a:lnTo>
                  <a:lnTo>
                    <a:pt x="882" y="254"/>
                  </a:lnTo>
                  <a:lnTo>
                    <a:pt x="882" y="254"/>
                  </a:lnTo>
                  <a:lnTo>
                    <a:pt x="880" y="256"/>
                  </a:lnTo>
                  <a:lnTo>
                    <a:pt x="882" y="265"/>
                  </a:lnTo>
                  <a:lnTo>
                    <a:pt x="884" y="270"/>
                  </a:lnTo>
                  <a:lnTo>
                    <a:pt x="889" y="272"/>
                  </a:lnTo>
                  <a:lnTo>
                    <a:pt x="891" y="274"/>
                  </a:lnTo>
                  <a:lnTo>
                    <a:pt x="891" y="284"/>
                  </a:lnTo>
                  <a:lnTo>
                    <a:pt x="889" y="279"/>
                  </a:lnTo>
                  <a:lnTo>
                    <a:pt x="887" y="277"/>
                  </a:lnTo>
                  <a:lnTo>
                    <a:pt x="882" y="270"/>
                  </a:lnTo>
                  <a:lnTo>
                    <a:pt x="880" y="265"/>
                  </a:lnTo>
                  <a:lnTo>
                    <a:pt x="878" y="258"/>
                  </a:lnTo>
                  <a:lnTo>
                    <a:pt x="875" y="258"/>
                  </a:lnTo>
                  <a:lnTo>
                    <a:pt x="875" y="261"/>
                  </a:lnTo>
                  <a:lnTo>
                    <a:pt x="875" y="265"/>
                  </a:lnTo>
                  <a:lnTo>
                    <a:pt x="880" y="267"/>
                  </a:lnTo>
                  <a:lnTo>
                    <a:pt x="880" y="272"/>
                  </a:lnTo>
                  <a:lnTo>
                    <a:pt x="878" y="274"/>
                  </a:lnTo>
                  <a:lnTo>
                    <a:pt x="875" y="270"/>
                  </a:lnTo>
                  <a:lnTo>
                    <a:pt x="868" y="272"/>
                  </a:lnTo>
                  <a:lnTo>
                    <a:pt x="866" y="274"/>
                  </a:lnTo>
                  <a:lnTo>
                    <a:pt x="864" y="270"/>
                  </a:lnTo>
                  <a:lnTo>
                    <a:pt x="859" y="270"/>
                  </a:lnTo>
                  <a:lnTo>
                    <a:pt x="852" y="265"/>
                  </a:lnTo>
                  <a:lnTo>
                    <a:pt x="845" y="265"/>
                  </a:lnTo>
                  <a:lnTo>
                    <a:pt x="843" y="263"/>
                  </a:lnTo>
                  <a:lnTo>
                    <a:pt x="843" y="263"/>
                  </a:lnTo>
                  <a:lnTo>
                    <a:pt x="836" y="265"/>
                  </a:lnTo>
                  <a:lnTo>
                    <a:pt x="836" y="270"/>
                  </a:lnTo>
                  <a:lnTo>
                    <a:pt x="829" y="270"/>
                  </a:lnTo>
                  <a:lnTo>
                    <a:pt x="825" y="272"/>
                  </a:lnTo>
                  <a:lnTo>
                    <a:pt x="820" y="267"/>
                  </a:lnTo>
                  <a:lnTo>
                    <a:pt x="818" y="267"/>
                  </a:lnTo>
                  <a:lnTo>
                    <a:pt x="818" y="263"/>
                  </a:lnTo>
                  <a:lnTo>
                    <a:pt x="816" y="263"/>
                  </a:lnTo>
                  <a:lnTo>
                    <a:pt x="813" y="265"/>
                  </a:lnTo>
                  <a:lnTo>
                    <a:pt x="813" y="263"/>
                  </a:lnTo>
                  <a:lnTo>
                    <a:pt x="807" y="258"/>
                  </a:lnTo>
                  <a:lnTo>
                    <a:pt x="807" y="254"/>
                  </a:lnTo>
                  <a:lnTo>
                    <a:pt x="804" y="254"/>
                  </a:lnTo>
                  <a:lnTo>
                    <a:pt x="804" y="251"/>
                  </a:lnTo>
                  <a:lnTo>
                    <a:pt x="807" y="249"/>
                  </a:lnTo>
                  <a:lnTo>
                    <a:pt x="804" y="247"/>
                  </a:lnTo>
                  <a:lnTo>
                    <a:pt x="802" y="247"/>
                  </a:lnTo>
                  <a:lnTo>
                    <a:pt x="800" y="247"/>
                  </a:lnTo>
                  <a:lnTo>
                    <a:pt x="802" y="244"/>
                  </a:lnTo>
                  <a:lnTo>
                    <a:pt x="800" y="242"/>
                  </a:lnTo>
                  <a:lnTo>
                    <a:pt x="795" y="244"/>
                  </a:lnTo>
                  <a:lnTo>
                    <a:pt x="793" y="244"/>
                  </a:lnTo>
                  <a:lnTo>
                    <a:pt x="788" y="242"/>
                  </a:lnTo>
                  <a:lnTo>
                    <a:pt x="788" y="242"/>
                  </a:lnTo>
                  <a:lnTo>
                    <a:pt x="786" y="240"/>
                  </a:lnTo>
                  <a:lnTo>
                    <a:pt x="784" y="240"/>
                  </a:lnTo>
                  <a:lnTo>
                    <a:pt x="779" y="240"/>
                  </a:lnTo>
                  <a:lnTo>
                    <a:pt x="781" y="237"/>
                  </a:lnTo>
                  <a:lnTo>
                    <a:pt x="781" y="233"/>
                  </a:lnTo>
                  <a:lnTo>
                    <a:pt x="784" y="231"/>
                  </a:lnTo>
                  <a:lnTo>
                    <a:pt x="784" y="228"/>
                  </a:lnTo>
                  <a:lnTo>
                    <a:pt x="781" y="228"/>
                  </a:lnTo>
                  <a:lnTo>
                    <a:pt x="779" y="228"/>
                  </a:lnTo>
                  <a:lnTo>
                    <a:pt x="777" y="219"/>
                  </a:lnTo>
                  <a:lnTo>
                    <a:pt x="777" y="219"/>
                  </a:lnTo>
                  <a:lnTo>
                    <a:pt x="777" y="217"/>
                  </a:lnTo>
                  <a:lnTo>
                    <a:pt x="779" y="214"/>
                  </a:lnTo>
                  <a:lnTo>
                    <a:pt x="779" y="214"/>
                  </a:lnTo>
                  <a:lnTo>
                    <a:pt x="777" y="212"/>
                  </a:lnTo>
                  <a:lnTo>
                    <a:pt x="779" y="210"/>
                  </a:lnTo>
                  <a:lnTo>
                    <a:pt x="779" y="201"/>
                  </a:lnTo>
                  <a:lnTo>
                    <a:pt x="779" y="198"/>
                  </a:lnTo>
                  <a:lnTo>
                    <a:pt x="777" y="198"/>
                  </a:lnTo>
                  <a:lnTo>
                    <a:pt x="774" y="196"/>
                  </a:lnTo>
                  <a:lnTo>
                    <a:pt x="772" y="194"/>
                  </a:lnTo>
                  <a:lnTo>
                    <a:pt x="768" y="196"/>
                  </a:lnTo>
                  <a:lnTo>
                    <a:pt x="763" y="194"/>
                  </a:lnTo>
                  <a:lnTo>
                    <a:pt x="754" y="198"/>
                  </a:lnTo>
                  <a:lnTo>
                    <a:pt x="740" y="198"/>
                  </a:lnTo>
                  <a:lnTo>
                    <a:pt x="735" y="196"/>
                  </a:lnTo>
                  <a:lnTo>
                    <a:pt x="731" y="196"/>
                  </a:lnTo>
                  <a:lnTo>
                    <a:pt x="726" y="205"/>
                  </a:lnTo>
                  <a:lnTo>
                    <a:pt x="722" y="207"/>
                  </a:lnTo>
                  <a:lnTo>
                    <a:pt x="722" y="210"/>
                  </a:lnTo>
                  <a:lnTo>
                    <a:pt x="724" y="212"/>
                  </a:lnTo>
                  <a:lnTo>
                    <a:pt x="726" y="210"/>
                  </a:lnTo>
                  <a:lnTo>
                    <a:pt x="729" y="210"/>
                  </a:lnTo>
                  <a:lnTo>
                    <a:pt x="726" y="214"/>
                  </a:lnTo>
                  <a:lnTo>
                    <a:pt x="724" y="217"/>
                  </a:lnTo>
                  <a:lnTo>
                    <a:pt x="724" y="219"/>
                  </a:lnTo>
                  <a:lnTo>
                    <a:pt x="731" y="219"/>
                  </a:lnTo>
                  <a:lnTo>
                    <a:pt x="731" y="221"/>
                  </a:lnTo>
                  <a:lnTo>
                    <a:pt x="735" y="219"/>
                  </a:lnTo>
                  <a:lnTo>
                    <a:pt x="735" y="217"/>
                  </a:lnTo>
                  <a:lnTo>
                    <a:pt x="733" y="214"/>
                  </a:lnTo>
                  <a:lnTo>
                    <a:pt x="733" y="212"/>
                  </a:lnTo>
                  <a:lnTo>
                    <a:pt x="735" y="212"/>
                  </a:lnTo>
                  <a:lnTo>
                    <a:pt x="735" y="212"/>
                  </a:lnTo>
                  <a:lnTo>
                    <a:pt x="740" y="212"/>
                  </a:lnTo>
                  <a:lnTo>
                    <a:pt x="742" y="214"/>
                  </a:lnTo>
                  <a:lnTo>
                    <a:pt x="747" y="214"/>
                  </a:lnTo>
                  <a:lnTo>
                    <a:pt x="747" y="210"/>
                  </a:lnTo>
                  <a:lnTo>
                    <a:pt x="749" y="210"/>
                  </a:lnTo>
                  <a:lnTo>
                    <a:pt x="749" y="212"/>
                  </a:lnTo>
                  <a:lnTo>
                    <a:pt x="752" y="217"/>
                  </a:lnTo>
                  <a:lnTo>
                    <a:pt x="754" y="214"/>
                  </a:lnTo>
                  <a:lnTo>
                    <a:pt x="754" y="212"/>
                  </a:lnTo>
                  <a:lnTo>
                    <a:pt x="756" y="212"/>
                  </a:lnTo>
                  <a:lnTo>
                    <a:pt x="758" y="207"/>
                  </a:lnTo>
                  <a:lnTo>
                    <a:pt x="761" y="210"/>
                  </a:lnTo>
                  <a:lnTo>
                    <a:pt x="768" y="205"/>
                  </a:lnTo>
                  <a:lnTo>
                    <a:pt x="772" y="205"/>
                  </a:lnTo>
                  <a:lnTo>
                    <a:pt x="772" y="207"/>
                  </a:lnTo>
                  <a:lnTo>
                    <a:pt x="774" y="207"/>
                  </a:lnTo>
                  <a:lnTo>
                    <a:pt x="772" y="210"/>
                  </a:lnTo>
                  <a:lnTo>
                    <a:pt x="774" y="212"/>
                  </a:lnTo>
                  <a:lnTo>
                    <a:pt x="770" y="217"/>
                  </a:lnTo>
                  <a:lnTo>
                    <a:pt x="768" y="217"/>
                  </a:lnTo>
                  <a:lnTo>
                    <a:pt x="765" y="217"/>
                  </a:lnTo>
                  <a:lnTo>
                    <a:pt x="761" y="217"/>
                  </a:lnTo>
                  <a:lnTo>
                    <a:pt x="761" y="217"/>
                  </a:lnTo>
                  <a:lnTo>
                    <a:pt x="756" y="217"/>
                  </a:lnTo>
                  <a:lnTo>
                    <a:pt x="754" y="221"/>
                  </a:lnTo>
                  <a:lnTo>
                    <a:pt x="756" y="226"/>
                  </a:lnTo>
                  <a:lnTo>
                    <a:pt x="756" y="233"/>
                  </a:lnTo>
                  <a:lnTo>
                    <a:pt x="754" y="226"/>
                  </a:lnTo>
                  <a:lnTo>
                    <a:pt x="752" y="226"/>
                  </a:lnTo>
                  <a:lnTo>
                    <a:pt x="752" y="224"/>
                  </a:lnTo>
                  <a:lnTo>
                    <a:pt x="749" y="224"/>
                  </a:lnTo>
                  <a:lnTo>
                    <a:pt x="747" y="226"/>
                  </a:lnTo>
                  <a:lnTo>
                    <a:pt x="742" y="228"/>
                  </a:lnTo>
                  <a:lnTo>
                    <a:pt x="740" y="228"/>
                  </a:lnTo>
                  <a:lnTo>
                    <a:pt x="740" y="226"/>
                  </a:lnTo>
                  <a:lnTo>
                    <a:pt x="738" y="226"/>
                  </a:lnTo>
                  <a:lnTo>
                    <a:pt x="735" y="231"/>
                  </a:lnTo>
                  <a:lnTo>
                    <a:pt x="733" y="231"/>
                  </a:lnTo>
                  <a:lnTo>
                    <a:pt x="731" y="228"/>
                  </a:lnTo>
                  <a:lnTo>
                    <a:pt x="729" y="228"/>
                  </a:lnTo>
                  <a:lnTo>
                    <a:pt x="726" y="231"/>
                  </a:lnTo>
                  <a:lnTo>
                    <a:pt x="726" y="233"/>
                  </a:lnTo>
                  <a:lnTo>
                    <a:pt x="722" y="233"/>
                  </a:lnTo>
                  <a:lnTo>
                    <a:pt x="717" y="235"/>
                  </a:lnTo>
                  <a:lnTo>
                    <a:pt x="717" y="240"/>
                  </a:lnTo>
                  <a:lnTo>
                    <a:pt x="719" y="242"/>
                  </a:lnTo>
                  <a:lnTo>
                    <a:pt x="715" y="251"/>
                  </a:lnTo>
                  <a:lnTo>
                    <a:pt x="713" y="261"/>
                  </a:lnTo>
                  <a:lnTo>
                    <a:pt x="713" y="263"/>
                  </a:lnTo>
                  <a:lnTo>
                    <a:pt x="717" y="265"/>
                  </a:lnTo>
                  <a:lnTo>
                    <a:pt x="715" y="267"/>
                  </a:lnTo>
                  <a:lnTo>
                    <a:pt x="713" y="270"/>
                  </a:lnTo>
                  <a:lnTo>
                    <a:pt x="713" y="272"/>
                  </a:lnTo>
                  <a:lnTo>
                    <a:pt x="715" y="274"/>
                  </a:lnTo>
                  <a:lnTo>
                    <a:pt x="715" y="279"/>
                  </a:lnTo>
                  <a:lnTo>
                    <a:pt x="713" y="281"/>
                  </a:lnTo>
                  <a:lnTo>
                    <a:pt x="713" y="279"/>
                  </a:lnTo>
                  <a:lnTo>
                    <a:pt x="710" y="281"/>
                  </a:lnTo>
                  <a:lnTo>
                    <a:pt x="708" y="279"/>
                  </a:lnTo>
                  <a:lnTo>
                    <a:pt x="708" y="277"/>
                  </a:lnTo>
                  <a:lnTo>
                    <a:pt x="710" y="277"/>
                  </a:lnTo>
                  <a:lnTo>
                    <a:pt x="710" y="272"/>
                  </a:lnTo>
                  <a:lnTo>
                    <a:pt x="708" y="272"/>
                  </a:lnTo>
                  <a:lnTo>
                    <a:pt x="703" y="281"/>
                  </a:lnTo>
                  <a:lnTo>
                    <a:pt x="701" y="291"/>
                  </a:lnTo>
                  <a:lnTo>
                    <a:pt x="703" y="300"/>
                  </a:lnTo>
                  <a:lnTo>
                    <a:pt x="703" y="311"/>
                  </a:lnTo>
                  <a:lnTo>
                    <a:pt x="703" y="300"/>
                  </a:lnTo>
                  <a:lnTo>
                    <a:pt x="701" y="293"/>
                  </a:lnTo>
                  <a:lnTo>
                    <a:pt x="699" y="291"/>
                  </a:lnTo>
                  <a:lnTo>
                    <a:pt x="701" y="288"/>
                  </a:lnTo>
                  <a:lnTo>
                    <a:pt x="701" y="286"/>
                  </a:lnTo>
                  <a:lnTo>
                    <a:pt x="697" y="284"/>
                  </a:lnTo>
                  <a:lnTo>
                    <a:pt x="697" y="277"/>
                  </a:lnTo>
                  <a:lnTo>
                    <a:pt x="697" y="270"/>
                  </a:lnTo>
                  <a:lnTo>
                    <a:pt x="694" y="265"/>
                  </a:lnTo>
                  <a:lnTo>
                    <a:pt x="694" y="258"/>
                  </a:lnTo>
                  <a:lnTo>
                    <a:pt x="697" y="254"/>
                  </a:lnTo>
                  <a:lnTo>
                    <a:pt x="701" y="249"/>
                  </a:lnTo>
                  <a:lnTo>
                    <a:pt x="701" y="242"/>
                  </a:lnTo>
                  <a:lnTo>
                    <a:pt x="699" y="242"/>
                  </a:lnTo>
                  <a:lnTo>
                    <a:pt x="699" y="244"/>
                  </a:lnTo>
                  <a:lnTo>
                    <a:pt x="697" y="249"/>
                  </a:lnTo>
                  <a:lnTo>
                    <a:pt x="694" y="254"/>
                  </a:lnTo>
                  <a:lnTo>
                    <a:pt x="694" y="251"/>
                  </a:lnTo>
                  <a:lnTo>
                    <a:pt x="692" y="247"/>
                  </a:lnTo>
                  <a:lnTo>
                    <a:pt x="694" y="242"/>
                  </a:lnTo>
                  <a:lnTo>
                    <a:pt x="697" y="237"/>
                  </a:lnTo>
                  <a:lnTo>
                    <a:pt x="694" y="235"/>
                  </a:lnTo>
                  <a:lnTo>
                    <a:pt x="692" y="237"/>
                  </a:lnTo>
                  <a:lnTo>
                    <a:pt x="690" y="237"/>
                  </a:lnTo>
                  <a:lnTo>
                    <a:pt x="690" y="235"/>
                  </a:lnTo>
                  <a:lnTo>
                    <a:pt x="690" y="233"/>
                  </a:lnTo>
                  <a:lnTo>
                    <a:pt x="690" y="228"/>
                  </a:lnTo>
                  <a:lnTo>
                    <a:pt x="687" y="228"/>
                  </a:lnTo>
                  <a:lnTo>
                    <a:pt x="687" y="226"/>
                  </a:lnTo>
                  <a:lnTo>
                    <a:pt x="687" y="224"/>
                  </a:lnTo>
                  <a:lnTo>
                    <a:pt x="687" y="221"/>
                  </a:lnTo>
                  <a:lnTo>
                    <a:pt x="685" y="221"/>
                  </a:lnTo>
                  <a:lnTo>
                    <a:pt x="674" y="226"/>
                  </a:lnTo>
                  <a:lnTo>
                    <a:pt x="667" y="228"/>
                  </a:lnTo>
                  <a:lnTo>
                    <a:pt x="664" y="228"/>
                  </a:lnTo>
                  <a:lnTo>
                    <a:pt x="664" y="226"/>
                  </a:lnTo>
                  <a:lnTo>
                    <a:pt x="664" y="226"/>
                  </a:lnTo>
                  <a:lnTo>
                    <a:pt x="660" y="228"/>
                  </a:lnTo>
                  <a:lnTo>
                    <a:pt x="658" y="228"/>
                  </a:lnTo>
                  <a:lnTo>
                    <a:pt x="658" y="226"/>
                  </a:lnTo>
                  <a:lnTo>
                    <a:pt x="651" y="231"/>
                  </a:lnTo>
                  <a:lnTo>
                    <a:pt x="651" y="228"/>
                  </a:lnTo>
                  <a:lnTo>
                    <a:pt x="648" y="226"/>
                  </a:lnTo>
                  <a:lnTo>
                    <a:pt x="646" y="226"/>
                  </a:lnTo>
                  <a:lnTo>
                    <a:pt x="646" y="228"/>
                  </a:lnTo>
                  <a:lnTo>
                    <a:pt x="639" y="228"/>
                  </a:lnTo>
                  <a:lnTo>
                    <a:pt x="632" y="224"/>
                  </a:lnTo>
                  <a:lnTo>
                    <a:pt x="626" y="224"/>
                  </a:lnTo>
                  <a:lnTo>
                    <a:pt x="619" y="221"/>
                  </a:lnTo>
                  <a:lnTo>
                    <a:pt x="614" y="221"/>
                  </a:lnTo>
                  <a:lnTo>
                    <a:pt x="614" y="217"/>
                  </a:lnTo>
                  <a:lnTo>
                    <a:pt x="607" y="212"/>
                  </a:lnTo>
                  <a:lnTo>
                    <a:pt x="605" y="214"/>
                  </a:lnTo>
                  <a:lnTo>
                    <a:pt x="603" y="212"/>
                  </a:lnTo>
                  <a:lnTo>
                    <a:pt x="600" y="207"/>
                  </a:lnTo>
                  <a:lnTo>
                    <a:pt x="598" y="205"/>
                  </a:lnTo>
                  <a:lnTo>
                    <a:pt x="596" y="203"/>
                  </a:lnTo>
                  <a:lnTo>
                    <a:pt x="600" y="203"/>
                  </a:lnTo>
                  <a:lnTo>
                    <a:pt x="605" y="203"/>
                  </a:lnTo>
                  <a:lnTo>
                    <a:pt x="605" y="198"/>
                  </a:lnTo>
                  <a:lnTo>
                    <a:pt x="607" y="196"/>
                  </a:lnTo>
                  <a:lnTo>
                    <a:pt x="607" y="194"/>
                  </a:lnTo>
                  <a:lnTo>
                    <a:pt x="610" y="194"/>
                  </a:lnTo>
                  <a:lnTo>
                    <a:pt x="614" y="196"/>
                  </a:lnTo>
                  <a:lnTo>
                    <a:pt x="616" y="194"/>
                  </a:lnTo>
                  <a:lnTo>
                    <a:pt x="616" y="191"/>
                  </a:lnTo>
                  <a:lnTo>
                    <a:pt x="621" y="194"/>
                  </a:lnTo>
                  <a:lnTo>
                    <a:pt x="630" y="196"/>
                  </a:lnTo>
                  <a:lnTo>
                    <a:pt x="635" y="191"/>
                  </a:lnTo>
                  <a:lnTo>
                    <a:pt x="635" y="187"/>
                  </a:lnTo>
                  <a:lnTo>
                    <a:pt x="637" y="182"/>
                  </a:lnTo>
                  <a:lnTo>
                    <a:pt x="635" y="177"/>
                  </a:lnTo>
                  <a:lnTo>
                    <a:pt x="635" y="173"/>
                  </a:lnTo>
                  <a:lnTo>
                    <a:pt x="632" y="171"/>
                  </a:lnTo>
                  <a:lnTo>
                    <a:pt x="630" y="166"/>
                  </a:lnTo>
                  <a:lnTo>
                    <a:pt x="628" y="164"/>
                  </a:lnTo>
                  <a:lnTo>
                    <a:pt x="626" y="161"/>
                  </a:lnTo>
                  <a:lnTo>
                    <a:pt x="621" y="157"/>
                  </a:lnTo>
                  <a:lnTo>
                    <a:pt x="619" y="157"/>
                  </a:lnTo>
                  <a:lnTo>
                    <a:pt x="619" y="159"/>
                  </a:lnTo>
                  <a:lnTo>
                    <a:pt x="616" y="159"/>
                  </a:lnTo>
                  <a:lnTo>
                    <a:pt x="614" y="157"/>
                  </a:lnTo>
                  <a:lnTo>
                    <a:pt x="610" y="152"/>
                  </a:lnTo>
                  <a:lnTo>
                    <a:pt x="610" y="154"/>
                  </a:lnTo>
                  <a:lnTo>
                    <a:pt x="614" y="159"/>
                  </a:lnTo>
                  <a:lnTo>
                    <a:pt x="612" y="161"/>
                  </a:lnTo>
                  <a:lnTo>
                    <a:pt x="614" y="164"/>
                  </a:lnTo>
                  <a:lnTo>
                    <a:pt x="612" y="166"/>
                  </a:lnTo>
                  <a:lnTo>
                    <a:pt x="610" y="164"/>
                  </a:lnTo>
                  <a:lnTo>
                    <a:pt x="610" y="159"/>
                  </a:lnTo>
                  <a:lnTo>
                    <a:pt x="607" y="159"/>
                  </a:lnTo>
                  <a:lnTo>
                    <a:pt x="600" y="154"/>
                  </a:lnTo>
                  <a:lnTo>
                    <a:pt x="598" y="152"/>
                  </a:lnTo>
                  <a:lnTo>
                    <a:pt x="598" y="154"/>
                  </a:lnTo>
                  <a:lnTo>
                    <a:pt x="593" y="152"/>
                  </a:lnTo>
                  <a:lnTo>
                    <a:pt x="593" y="150"/>
                  </a:lnTo>
                  <a:lnTo>
                    <a:pt x="589" y="147"/>
                  </a:lnTo>
                  <a:lnTo>
                    <a:pt x="587" y="147"/>
                  </a:lnTo>
                  <a:lnTo>
                    <a:pt x="582" y="141"/>
                  </a:lnTo>
                  <a:lnTo>
                    <a:pt x="575" y="138"/>
                  </a:lnTo>
                  <a:lnTo>
                    <a:pt x="575" y="134"/>
                  </a:lnTo>
                  <a:lnTo>
                    <a:pt x="557" y="124"/>
                  </a:lnTo>
                  <a:lnTo>
                    <a:pt x="552" y="117"/>
                  </a:lnTo>
                  <a:lnTo>
                    <a:pt x="552" y="111"/>
                  </a:lnTo>
                  <a:lnTo>
                    <a:pt x="550" y="101"/>
                  </a:lnTo>
                  <a:lnTo>
                    <a:pt x="550" y="97"/>
                  </a:lnTo>
                  <a:lnTo>
                    <a:pt x="545" y="97"/>
                  </a:lnTo>
                  <a:lnTo>
                    <a:pt x="541" y="94"/>
                  </a:lnTo>
                  <a:lnTo>
                    <a:pt x="538" y="94"/>
                  </a:lnTo>
                  <a:lnTo>
                    <a:pt x="534" y="90"/>
                  </a:lnTo>
                  <a:lnTo>
                    <a:pt x="532" y="90"/>
                  </a:lnTo>
                  <a:lnTo>
                    <a:pt x="527" y="87"/>
                  </a:lnTo>
                  <a:lnTo>
                    <a:pt x="522" y="90"/>
                  </a:lnTo>
                  <a:lnTo>
                    <a:pt x="518" y="94"/>
                  </a:lnTo>
                  <a:lnTo>
                    <a:pt x="516" y="101"/>
                  </a:lnTo>
                  <a:lnTo>
                    <a:pt x="511" y="101"/>
                  </a:lnTo>
                  <a:lnTo>
                    <a:pt x="506" y="106"/>
                  </a:lnTo>
                  <a:lnTo>
                    <a:pt x="504" y="106"/>
                  </a:lnTo>
                  <a:lnTo>
                    <a:pt x="500" y="104"/>
                  </a:lnTo>
                  <a:lnTo>
                    <a:pt x="495" y="104"/>
                  </a:lnTo>
                  <a:lnTo>
                    <a:pt x="493" y="101"/>
                  </a:lnTo>
                  <a:lnTo>
                    <a:pt x="495" y="97"/>
                  </a:lnTo>
                  <a:lnTo>
                    <a:pt x="497" y="94"/>
                  </a:lnTo>
                  <a:lnTo>
                    <a:pt x="500" y="94"/>
                  </a:lnTo>
                  <a:lnTo>
                    <a:pt x="502" y="92"/>
                  </a:lnTo>
                  <a:lnTo>
                    <a:pt x="506" y="90"/>
                  </a:lnTo>
                  <a:lnTo>
                    <a:pt x="506" y="87"/>
                  </a:lnTo>
                  <a:lnTo>
                    <a:pt x="506" y="85"/>
                  </a:lnTo>
                  <a:lnTo>
                    <a:pt x="502" y="87"/>
                  </a:lnTo>
                  <a:lnTo>
                    <a:pt x="502" y="85"/>
                  </a:lnTo>
                  <a:lnTo>
                    <a:pt x="502" y="83"/>
                  </a:lnTo>
                  <a:lnTo>
                    <a:pt x="504" y="80"/>
                  </a:lnTo>
                  <a:lnTo>
                    <a:pt x="504" y="78"/>
                  </a:lnTo>
                  <a:lnTo>
                    <a:pt x="509" y="74"/>
                  </a:lnTo>
                  <a:lnTo>
                    <a:pt x="509" y="71"/>
                  </a:lnTo>
                  <a:lnTo>
                    <a:pt x="509" y="67"/>
                  </a:lnTo>
                  <a:lnTo>
                    <a:pt x="504" y="67"/>
                  </a:lnTo>
                  <a:lnTo>
                    <a:pt x="504" y="71"/>
                  </a:lnTo>
                  <a:lnTo>
                    <a:pt x="495" y="76"/>
                  </a:lnTo>
                  <a:lnTo>
                    <a:pt x="493" y="74"/>
                  </a:lnTo>
                  <a:lnTo>
                    <a:pt x="495" y="83"/>
                  </a:lnTo>
                  <a:lnTo>
                    <a:pt x="493" y="85"/>
                  </a:lnTo>
                  <a:lnTo>
                    <a:pt x="493" y="83"/>
                  </a:lnTo>
                  <a:lnTo>
                    <a:pt x="486" y="80"/>
                  </a:lnTo>
                  <a:lnTo>
                    <a:pt x="484" y="85"/>
                  </a:lnTo>
                  <a:lnTo>
                    <a:pt x="486" y="85"/>
                  </a:lnTo>
                  <a:lnTo>
                    <a:pt x="484" y="90"/>
                  </a:lnTo>
                  <a:lnTo>
                    <a:pt x="481" y="90"/>
                  </a:lnTo>
                  <a:lnTo>
                    <a:pt x="477" y="92"/>
                  </a:lnTo>
                  <a:lnTo>
                    <a:pt x="477" y="94"/>
                  </a:lnTo>
                  <a:lnTo>
                    <a:pt x="481" y="94"/>
                  </a:lnTo>
                  <a:lnTo>
                    <a:pt x="484" y="97"/>
                  </a:lnTo>
                  <a:lnTo>
                    <a:pt x="477" y="101"/>
                  </a:lnTo>
                  <a:lnTo>
                    <a:pt x="474" y="94"/>
                  </a:lnTo>
                  <a:lnTo>
                    <a:pt x="470" y="92"/>
                  </a:lnTo>
                  <a:lnTo>
                    <a:pt x="467" y="87"/>
                  </a:lnTo>
                  <a:lnTo>
                    <a:pt x="467" y="69"/>
                  </a:lnTo>
                  <a:lnTo>
                    <a:pt x="472" y="62"/>
                  </a:lnTo>
                  <a:lnTo>
                    <a:pt x="472" y="50"/>
                  </a:lnTo>
                  <a:lnTo>
                    <a:pt x="474" y="46"/>
                  </a:lnTo>
                  <a:lnTo>
                    <a:pt x="472" y="30"/>
                  </a:lnTo>
                  <a:lnTo>
                    <a:pt x="472" y="25"/>
                  </a:lnTo>
                  <a:lnTo>
                    <a:pt x="467" y="27"/>
                  </a:lnTo>
                  <a:lnTo>
                    <a:pt x="463" y="32"/>
                  </a:lnTo>
                  <a:lnTo>
                    <a:pt x="465" y="34"/>
                  </a:lnTo>
                  <a:lnTo>
                    <a:pt x="463" y="37"/>
                  </a:lnTo>
                  <a:lnTo>
                    <a:pt x="465" y="41"/>
                  </a:lnTo>
                  <a:lnTo>
                    <a:pt x="465" y="48"/>
                  </a:lnTo>
                  <a:lnTo>
                    <a:pt x="461" y="46"/>
                  </a:lnTo>
                  <a:lnTo>
                    <a:pt x="458" y="44"/>
                  </a:lnTo>
                  <a:lnTo>
                    <a:pt x="458" y="46"/>
                  </a:lnTo>
                  <a:lnTo>
                    <a:pt x="456" y="50"/>
                  </a:lnTo>
                  <a:lnTo>
                    <a:pt x="454" y="48"/>
                  </a:lnTo>
                  <a:lnTo>
                    <a:pt x="449" y="50"/>
                  </a:lnTo>
                  <a:lnTo>
                    <a:pt x="451" y="53"/>
                  </a:lnTo>
                  <a:lnTo>
                    <a:pt x="449" y="53"/>
                  </a:lnTo>
                  <a:lnTo>
                    <a:pt x="440" y="57"/>
                  </a:lnTo>
                  <a:lnTo>
                    <a:pt x="433" y="64"/>
                  </a:lnTo>
                  <a:lnTo>
                    <a:pt x="431" y="62"/>
                  </a:lnTo>
                  <a:lnTo>
                    <a:pt x="431" y="57"/>
                  </a:lnTo>
                  <a:lnTo>
                    <a:pt x="435" y="55"/>
                  </a:lnTo>
                  <a:lnTo>
                    <a:pt x="438" y="53"/>
                  </a:lnTo>
                  <a:lnTo>
                    <a:pt x="433" y="53"/>
                  </a:lnTo>
                  <a:lnTo>
                    <a:pt x="431" y="55"/>
                  </a:lnTo>
                  <a:lnTo>
                    <a:pt x="424" y="55"/>
                  </a:lnTo>
                  <a:lnTo>
                    <a:pt x="419" y="57"/>
                  </a:lnTo>
                  <a:lnTo>
                    <a:pt x="413" y="57"/>
                  </a:lnTo>
                  <a:lnTo>
                    <a:pt x="401" y="67"/>
                  </a:lnTo>
                  <a:lnTo>
                    <a:pt x="394" y="67"/>
                  </a:lnTo>
                  <a:lnTo>
                    <a:pt x="390" y="74"/>
                  </a:lnTo>
                  <a:lnTo>
                    <a:pt x="390" y="71"/>
                  </a:lnTo>
                  <a:lnTo>
                    <a:pt x="394" y="64"/>
                  </a:lnTo>
                  <a:lnTo>
                    <a:pt x="392" y="62"/>
                  </a:lnTo>
                  <a:lnTo>
                    <a:pt x="387" y="67"/>
                  </a:lnTo>
                  <a:lnTo>
                    <a:pt x="385" y="64"/>
                  </a:lnTo>
                  <a:lnTo>
                    <a:pt x="383" y="67"/>
                  </a:lnTo>
                  <a:lnTo>
                    <a:pt x="380" y="67"/>
                  </a:lnTo>
                  <a:lnTo>
                    <a:pt x="378" y="64"/>
                  </a:lnTo>
                  <a:lnTo>
                    <a:pt x="374" y="67"/>
                  </a:lnTo>
                  <a:lnTo>
                    <a:pt x="374" y="69"/>
                  </a:lnTo>
                  <a:lnTo>
                    <a:pt x="364" y="76"/>
                  </a:lnTo>
                  <a:lnTo>
                    <a:pt x="360" y="76"/>
                  </a:lnTo>
                  <a:lnTo>
                    <a:pt x="353" y="78"/>
                  </a:lnTo>
                  <a:lnTo>
                    <a:pt x="348" y="83"/>
                  </a:lnTo>
                  <a:lnTo>
                    <a:pt x="348" y="85"/>
                  </a:lnTo>
                  <a:lnTo>
                    <a:pt x="346" y="85"/>
                  </a:lnTo>
                  <a:lnTo>
                    <a:pt x="344" y="87"/>
                  </a:lnTo>
                  <a:lnTo>
                    <a:pt x="339" y="85"/>
                  </a:lnTo>
                  <a:lnTo>
                    <a:pt x="339" y="87"/>
                  </a:lnTo>
                  <a:lnTo>
                    <a:pt x="344" y="92"/>
                  </a:lnTo>
                  <a:lnTo>
                    <a:pt x="339" y="90"/>
                  </a:lnTo>
                  <a:lnTo>
                    <a:pt x="337" y="85"/>
                  </a:lnTo>
                  <a:lnTo>
                    <a:pt x="337" y="80"/>
                  </a:lnTo>
                  <a:lnTo>
                    <a:pt x="341" y="80"/>
                  </a:lnTo>
                  <a:lnTo>
                    <a:pt x="344" y="78"/>
                  </a:lnTo>
                  <a:lnTo>
                    <a:pt x="346" y="74"/>
                  </a:lnTo>
                  <a:lnTo>
                    <a:pt x="348" y="76"/>
                  </a:lnTo>
                  <a:lnTo>
                    <a:pt x="353" y="74"/>
                  </a:lnTo>
                  <a:lnTo>
                    <a:pt x="353" y="71"/>
                  </a:lnTo>
                  <a:lnTo>
                    <a:pt x="358" y="69"/>
                  </a:lnTo>
                  <a:lnTo>
                    <a:pt x="358" y="69"/>
                  </a:lnTo>
                  <a:lnTo>
                    <a:pt x="367" y="67"/>
                  </a:lnTo>
                  <a:lnTo>
                    <a:pt x="371" y="62"/>
                  </a:lnTo>
                  <a:lnTo>
                    <a:pt x="376" y="60"/>
                  </a:lnTo>
                  <a:lnTo>
                    <a:pt x="383" y="60"/>
                  </a:lnTo>
                  <a:lnTo>
                    <a:pt x="383" y="60"/>
                  </a:lnTo>
                  <a:lnTo>
                    <a:pt x="390" y="60"/>
                  </a:lnTo>
                  <a:lnTo>
                    <a:pt x="396" y="55"/>
                  </a:lnTo>
                  <a:lnTo>
                    <a:pt x="396" y="60"/>
                  </a:lnTo>
                  <a:lnTo>
                    <a:pt x="399" y="60"/>
                  </a:lnTo>
                  <a:lnTo>
                    <a:pt x="401" y="57"/>
                  </a:lnTo>
                  <a:lnTo>
                    <a:pt x="406" y="57"/>
                  </a:lnTo>
                  <a:lnTo>
                    <a:pt x="410" y="55"/>
                  </a:lnTo>
                  <a:lnTo>
                    <a:pt x="413" y="53"/>
                  </a:lnTo>
                  <a:lnTo>
                    <a:pt x="422" y="50"/>
                  </a:lnTo>
                  <a:lnTo>
                    <a:pt x="429" y="48"/>
                  </a:lnTo>
                  <a:lnTo>
                    <a:pt x="431" y="44"/>
                  </a:lnTo>
                  <a:lnTo>
                    <a:pt x="433" y="44"/>
                  </a:lnTo>
                  <a:lnTo>
                    <a:pt x="433" y="41"/>
                  </a:lnTo>
                  <a:lnTo>
                    <a:pt x="433" y="39"/>
                  </a:lnTo>
                  <a:lnTo>
                    <a:pt x="433" y="37"/>
                  </a:lnTo>
                  <a:lnTo>
                    <a:pt x="429" y="34"/>
                  </a:lnTo>
                  <a:lnTo>
                    <a:pt x="429" y="37"/>
                  </a:lnTo>
                  <a:lnTo>
                    <a:pt x="429" y="39"/>
                  </a:lnTo>
                  <a:lnTo>
                    <a:pt x="424" y="39"/>
                  </a:lnTo>
                  <a:lnTo>
                    <a:pt x="424" y="37"/>
                  </a:lnTo>
                  <a:lnTo>
                    <a:pt x="422" y="37"/>
                  </a:lnTo>
                  <a:lnTo>
                    <a:pt x="419" y="37"/>
                  </a:lnTo>
                  <a:lnTo>
                    <a:pt x="415" y="37"/>
                  </a:lnTo>
                  <a:lnTo>
                    <a:pt x="410" y="39"/>
                  </a:lnTo>
                  <a:lnTo>
                    <a:pt x="408" y="44"/>
                  </a:lnTo>
                  <a:lnTo>
                    <a:pt x="406" y="44"/>
                  </a:lnTo>
                  <a:lnTo>
                    <a:pt x="403" y="41"/>
                  </a:lnTo>
                  <a:lnTo>
                    <a:pt x="401" y="41"/>
                  </a:lnTo>
                  <a:lnTo>
                    <a:pt x="399" y="44"/>
                  </a:lnTo>
                  <a:lnTo>
                    <a:pt x="387" y="46"/>
                  </a:lnTo>
                  <a:lnTo>
                    <a:pt x="376" y="48"/>
                  </a:lnTo>
                  <a:lnTo>
                    <a:pt x="376" y="46"/>
                  </a:lnTo>
                  <a:lnTo>
                    <a:pt x="371" y="46"/>
                  </a:lnTo>
                  <a:lnTo>
                    <a:pt x="374" y="48"/>
                  </a:lnTo>
                  <a:lnTo>
                    <a:pt x="371" y="48"/>
                  </a:lnTo>
                  <a:lnTo>
                    <a:pt x="367" y="48"/>
                  </a:lnTo>
                  <a:lnTo>
                    <a:pt x="364" y="48"/>
                  </a:lnTo>
                  <a:lnTo>
                    <a:pt x="362" y="53"/>
                  </a:lnTo>
                  <a:lnTo>
                    <a:pt x="358" y="57"/>
                  </a:lnTo>
                  <a:lnTo>
                    <a:pt x="355" y="57"/>
                  </a:lnTo>
                  <a:lnTo>
                    <a:pt x="351" y="57"/>
                  </a:lnTo>
                  <a:lnTo>
                    <a:pt x="351" y="57"/>
                  </a:lnTo>
                  <a:lnTo>
                    <a:pt x="346" y="57"/>
                  </a:lnTo>
                  <a:lnTo>
                    <a:pt x="344" y="57"/>
                  </a:lnTo>
                  <a:lnTo>
                    <a:pt x="339" y="57"/>
                  </a:lnTo>
                  <a:lnTo>
                    <a:pt x="339" y="62"/>
                  </a:lnTo>
                  <a:lnTo>
                    <a:pt x="335" y="62"/>
                  </a:lnTo>
                  <a:lnTo>
                    <a:pt x="332" y="64"/>
                  </a:lnTo>
                  <a:lnTo>
                    <a:pt x="325" y="69"/>
                  </a:lnTo>
                  <a:lnTo>
                    <a:pt x="319" y="69"/>
                  </a:lnTo>
                  <a:lnTo>
                    <a:pt x="316" y="74"/>
                  </a:lnTo>
                  <a:lnTo>
                    <a:pt x="316" y="80"/>
                  </a:lnTo>
                  <a:lnTo>
                    <a:pt x="316" y="92"/>
                  </a:lnTo>
                  <a:lnTo>
                    <a:pt x="316" y="97"/>
                  </a:lnTo>
                  <a:lnTo>
                    <a:pt x="314" y="97"/>
                  </a:lnTo>
                  <a:lnTo>
                    <a:pt x="312" y="99"/>
                  </a:lnTo>
                  <a:lnTo>
                    <a:pt x="303" y="106"/>
                  </a:lnTo>
                  <a:lnTo>
                    <a:pt x="305" y="101"/>
                  </a:lnTo>
                  <a:lnTo>
                    <a:pt x="309" y="97"/>
                  </a:lnTo>
                  <a:lnTo>
                    <a:pt x="309" y="94"/>
                  </a:lnTo>
                  <a:lnTo>
                    <a:pt x="307" y="92"/>
                  </a:lnTo>
                  <a:lnTo>
                    <a:pt x="307" y="90"/>
                  </a:lnTo>
                  <a:lnTo>
                    <a:pt x="303" y="85"/>
                  </a:lnTo>
                  <a:lnTo>
                    <a:pt x="300" y="83"/>
                  </a:lnTo>
                  <a:lnTo>
                    <a:pt x="298" y="80"/>
                  </a:lnTo>
                  <a:lnTo>
                    <a:pt x="296" y="80"/>
                  </a:lnTo>
                  <a:lnTo>
                    <a:pt x="296" y="74"/>
                  </a:lnTo>
                  <a:lnTo>
                    <a:pt x="291" y="69"/>
                  </a:lnTo>
                  <a:lnTo>
                    <a:pt x="291" y="69"/>
                  </a:lnTo>
                  <a:lnTo>
                    <a:pt x="289" y="67"/>
                  </a:lnTo>
                  <a:lnTo>
                    <a:pt x="289" y="64"/>
                  </a:lnTo>
                  <a:lnTo>
                    <a:pt x="284" y="62"/>
                  </a:lnTo>
                  <a:lnTo>
                    <a:pt x="284" y="64"/>
                  </a:lnTo>
                  <a:lnTo>
                    <a:pt x="280" y="60"/>
                  </a:lnTo>
                  <a:lnTo>
                    <a:pt x="273" y="53"/>
                  </a:lnTo>
                  <a:lnTo>
                    <a:pt x="273" y="48"/>
                  </a:lnTo>
                  <a:lnTo>
                    <a:pt x="273" y="41"/>
                  </a:lnTo>
                  <a:lnTo>
                    <a:pt x="270" y="41"/>
                  </a:lnTo>
                  <a:lnTo>
                    <a:pt x="268" y="44"/>
                  </a:lnTo>
                  <a:lnTo>
                    <a:pt x="268" y="41"/>
                  </a:lnTo>
                  <a:lnTo>
                    <a:pt x="266" y="37"/>
                  </a:lnTo>
                  <a:lnTo>
                    <a:pt x="268" y="32"/>
                  </a:lnTo>
                  <a:lnTo>
                    <a:pt x="268" y="32"/>
                  </a:lnTo>
                  <a:lnTo>
                    <a:pt x="268" y="30"/>
                  </a:lnTo>
                  <a:lnTo>
                    <a:pt x="264" y="25"/>
                  </a:lnTo>
                  <a:lnTo>
                    <a:pt x="264" y="20"/>
                  </a:lnTo>
                  <a:lnTo>
                    <a:pt x="259" y="18"/>
                  </a:lnTo>
                  <a:lnTo>
                    <a:pt x="259" y="18"/>
                  </a:lnTo>
                  <a:lnTo>
                    <a:pt x="257" y="16"/>
                  </a:lnTo>
                  <a:lnTo>
                    <a:pt x="252" y="11"/>
                  </a:lnTo>
                  <a:lnTo>
                    <a:pt x="250" y="11"/>
                  </a:lnTo>
                  <a:lnTo>
                    <a:pt x="238" y="4"/>
                  </a:lnTo>
                  <a:lnTo>
                    <a:pt x="236" y="4"/>
                  </a:lnTo>
                  <a:lnTo>
                    <a:pt x="234" y="0"/>
                  </a:lnTo>
                  <a:lnTo>
                    <a:pt x="0" y="431"/>
                  </a:lnTo>
                  <a:lnTo>
                    <a:pt x="14" y="431"/>
                  </a:lnTo>
                  <a:lnTo>
                    <a:pt x="19" y="434"/>
                  </a:lnTo>
                  <a:lnTo>
                    <a:pt x="25" y="429"/>
                  </a:lnTo>
                  <a:lnTo>
                    <a:pt x="37" y="429"/>
                  </a:lnTo>
                  <a:lnTo>
                    <a:pt x="32" y="438"/>
                  </a:lnTo>
                  <a:lnTo>
                    <a:pt x="32" y="443"/>
                  </a:lnTo>
                  <a:lnTo>
                    <a:pt x="37" y="454"/>
                  </a:lnTo>
                  <a:lnTo>
                    <a:pt x="44" y="478"/>
                  </a:lnTo>
                  <a:lnTo>
                    <a:pt x="44" y="482"/>
                  </a:lnTo>
                  <a:lnTo>
                    <a:pt x="41" y="489"/>
                  </a:lnTo>
                  <a:lnTo>
                    <a:pt x="41" y="491"/>
                  </a:lnTo>
                  <a:lnTo>
                    <a:pt x="41" y="491"/>
                  </a:lnTo>
                  <a:lnTo>
                    <a:pt x="51" y="489"/>
                  </a:lnTo>
                  <a:lnTo>
                    <a:pt x="57" y="489"/>
                  </a:lnTo>
                  <a:lnTo>
                    <a:pt x="62" y="487"/>
                  </a:lnTo>
                  <a:lnTo>
                    <a:pt x="67" y="478"/>
                  </a:lnTo>
                  <a:lnTo>
                    <a:pt x="71" y="473"/>
                  </a:lnTo>
                  <a:lnTo>
                    <a:pt x="78" y="471"/>
                  </a:lnTo>
                  <a:lnTo>
                    <a:pt x="80" y="471"/>
                  </a:lnTo>
                  <a:lnTo>
                    <a:pt x="87" y="468"/>
                  </a:lnTo>
                  <a:lnTo>
                    <a:pt x="94" y="468"/>
                  </a:lnTo>
                  <a:lnTo>
                    <a:pt x="99" y="471"/>
                  </a:lnTo>
                  <a:lnTo>
                    <a:pt x="99" y="475"/>
                  </a:lnTo>
                  <a:lnTo>
                    <a:pt x="99" y="478"/>
                  </a:lnTo>
                  <a:lnTo>
                    <a:pt x="96" y="484"/>
                  </a:lnTo>
                  <a:lnTo>
                    <a:pt x="96" y="487"/>
                  </a:lnTo>
                  <a:lnTo>
                    <a:pt x="99" y="498"/>
                  </a:lnTo>
                  <a:lnTo>
                    <a:pt x="99" y="501"/>
                  </a:lnTo>
                  <a:lnTo>
                    <a:pt x="101" y="510"/>
                  </a:lnTo>
                  <a:lnTo>
                    <a:pt x="106" y="514"/>
                  </a:lnTo>
                  <a:lnTo>
                    <a:pt x="106" y="521"/>
                  </a:lnTo>
                  <a:lnTo>
                    <a:pt x="108" y="524"/>
                  </a:lnTo>
                  <a:lnTo>
                    <a:pt x="108" y="528"/>
                  </a:lnTo>
                  <a:lnTo>
                    <a:pt x="106" y="533"/>
                  </a:lnTo>
                  <a:lnTo>
                    <a:pt x="106" y="535"/>
                  </a:lnTo>
                  <a:lnTo>
                    <a:pt x="108" y="540"/>
                  </a:lnTo>
                  <a:lnTo>
                    <a:pt x="106" y="551"/>
                  </a:lnTo>
                  <a:lnTo>
                    <a:pt x="106" y="565"/>
                  </a:lnTo>
                  <a:lnTo>
                    <a:pt x="106" y="581"/>
                  </a:lnTo>
                  <a:lnTo>
                    <a:pt x="103" y="584"/>
                  </a:lnTo>
                  <a:lnTo>
                    <a:pt x="103" y="586"/>
                  </a:lnTo>
                  <a:lnTo>
                    <a:pt x="106" y="586"/>
                  </a:lnTo>
                  <a:lnTo>
                    <a:pt x="108" y="586"/>
                  </a:lnTo>
                  <a:lnTo>
                    <a:pt x="108" y="588"/>
                  </a:lnTo>
                  <a:lnTo>
                    <a:pt x="108" y="588"/>
                  </a:lnTo>
                  <a:lnTo>
                    <a:pt x="106" y="591"/>
                  </a:lnTo>
                  <a:lnTo>
                    <a:pt x="106" y="593"/>
                  </a:lnTo>
                  <a:lnTo>
                    <a:pt x="108" y="595"/>
                  </a:lnTo>
                  <a:lnTo>
                    <a:pt x="108" y="598"/>
                  </a:lnTo>
                  <a:lnTo>
                    <a:pt x="106" y="600"/>
                  </a:lnTo>
                  <a:lnTo>
                    <a:pt x="106" y="602"/>
                  </a:lnTo>
                  <a:lnTo>
                    <a:pt x="110" y="602"/>
                  </a:lnTo>
                  <a:lnTo>
                    <a:pt x="112" y="602"/>
                  </a:lnTo>
                  <a:lnTo>
                    <a:pt x="117" y="607"/>
                  </a:lnTo>
                  <a:lnTo>
                    <a:pt x="117" y="611"/>
                  </a:lnTo>
                  <a:lnTo>
                    <a:pt x="119" y="611"/>
                  </a:lnTo>
                  <a:lnTo>
                    <a:pt x="124" y="616"/>
                  </a:lnTo>
                  <a:lnTo>
                    <a:pt x="126" y="618"/>
                  </a:lnTo>
                  <a:lnTo>
                    <a:pt x="126" y="623"/>
                  </a:lnTo>
                  <a:lnTo>
                    <a:pt x="128" y="625"/>
                  </a:lnTo>
                  <a:lnTo>
                    <a:pt x="128" y="628"/>
                  </a:lnTo>
                  <a:lnTo>
                    <a:pt x="128" y="628"/>
                  </a:lnTo>
                  <a:lnTo>
                    <a:pt x="128" y="630"/>
                  </a:lnTo>
                  <a:lnTo>
                    <a:pt x="128" y="630"/>
                  </a:lnTo>
                  <a:lnTo>
                    <a:pt x="128" y="634"/>
                  </a:lnTo>
                  <a:lnTo>
                    <a:pt x="126" y="634"/>
                  </a:lnTo>
                  <a:lnTo>
                    <a:pt x="128" y="637"/>
                  </a:lnTo>
                  <a:lnTo>
                    <a:pt x="126" y="639"/>
                  </a:lnTo>
                  <a:lnTo>
                    <a:pt x="122" y="651"/>
                  </a:lnTo>
                  <a:lnTo>
                    <a:pt x="119" y="658"/>
                  </a:lnTo>
                  <a:lnTo>
                    <a:pt x="117" y="662"/>
                  </a:lnTo>
                  <a:lnTo>
                    <a:pt x="115" y="664"/>
                  </a:lnTo>
                  <a:lnTo>
                    <a:pt x="117" y="664"/>
                  </a:lnTo>
                  <a:lnTo>
                    <a:pt x="124" y="658"/>
                  </a:lnTo>
                  <a:lnTo>
                    <a:pt x="124" y="653"/>
                  </a:lnTo>
                  <a:lnTo>
                    <a:pt x="128" y="648"/>
                  </a:lnTo>
                  <a:lnTo>
                    <a:pt x="131" y="651"/>
                  </a:lnTo>
                  <a:lnTo>
                    <a:pt x="133" y="651"/>
                  </a:lnTo>
                  <a:lnTo>
                    <a:pt x="133" y="653"/>
                  </a:lnTo>
                  <a:lnTo>
                    <a:pt x="126" y="658"/>
                  </a:lnTo>
                  <a:lnTo>
                    <a:pt x="124" y="660"/>
                  </a:lnTo>
                  <a:lnTo>
                    <a:pt x="119" y="667"/>
                  </a:lnTo>
                  <a:lnTo>
                    <a:pt x="119" y="669"/>
                  </a:lnTo>
                  <a:lnTo>
                    <a:pt x="122" y="669"/>
                  </a:lnTo>
                  <a:lnTo>
                    <a:pt x="119" y="669"/>
                  </a:lnTo>
                  <a:lnTo>
                    <a:pt x="115" y="669"/>
                  </a:lnTo>
                  <a:lnTo>
                    <a:pt x="112" y="669"/>
                  </a:lnTo>
                  <a:lnTo>
                    <a:pt x="110" y="676"/>
                  </a:lnTo>
                  <a:lnTo>
                    <a:pt x="106" y="678"/>
                  </a:lnTo>
                  <a:lnTo>
                    <a:pt x="108" y="683"/>
                  </a:lnTo>
                  <a:lnTo>
                    <a:pt x="106" y="683"/>
                  </a:lnTo>
                  <a:lnTo>
                    <a:pt x="103" y="681"/>
                  </a:lnTo>
                  <a:lnTo>
                    <a:pt x="101" y="683"/>
                  </a:lnTo>
                  <a:lnTo>
                    <a:pt x="101" y="688"/>
                  </a:lnTo>
                  <a:lnTo>
                    <a:pt x="103" y="688"/>
                  </a:lnTo>
                  <a:lnTo>
                    <a:pt x="106" y="692"/>
                  </a:lnTo>
                  <a:lnTo>
                    <a:pt x="103" y="697"/>
                  </a:lnTo>
                  <a:lnTo>
                    <a:pt x="103" y="708"/>
                  </a:lnTo>
                  <a:lnTo>
                    <a:pt x="103" y="715"/>
                  </a:lnTo>
                  <a:lnTo>
                    <a:pt x="108" y="720"/>
                  </a:lnTo>
                  <a:lnTo>
                    <a:pt x="110" y="720"/>
                  </a:lnTo>
                  <a:lnTo>
                    <a:pt x="110" y="718"/>
                  </a:lnTo>
                  <a:lnTo>
                    <a:pt x="112" y="715"/>
                  </a:lnTo>
                  <a:lnTo>
                    <a:pt x="119" y="713"/>
                  </a:lnTo>
                  <a:lnTo>
                    <a:pt x="122" y="711"/>
                  </a:lnTo>
                  <a:lnTo>
                    <a:pt x="126" y="706"/>
                  </a:lnTo>
                  <a:lnTo>
                    <a:pt x="128" y="706"/>
                  </a:lnTo>
                  <a:lnTo>
                    <a:pt x="128" y="708"/>
                  </a:lnTo>
                  <a:lnTo>
                    <a:pt x="126" y="713"/>
                  </a:lnTo>
                  <a:lnTo>
                    <a:pt x="124" y="713"/>
                  </a:lnTo>
                  <a:lnTo>
                    <a:pt x="122" y="718"/>
                  </a:lnTo>
                  <a:lnTo>
                    <a:pt x="122" y="720"/>
                  </a:lnTo>
                  <a:lnTo>
                    <a:pt x="126" y="722"/>
                  </a:lnTo>
                  <a:lnTo>
                    <a:pt x="128" y="725"/>
                  </a:lnTo>
                  <a:lnTo>
                    <a:pt x="131" y="725"/>
                  </a:lnTo>
                  <a:lnTo>
                    <a:pt x="135" y="727"/>
                  </a:lnTo>
                  <a:lnTo>
                    <a:pt x="135" y="729"/>
                  </a:lnTo>
                  <a:lnTo>
                    <a:pt x="133" y="727"/>
                  </a:lnTo>
                  <a:lnTo>
                    <a:pt x="126" y="727"/>
                  </a:lnTo>
                  <a:lnTo>
                    <a:pt x="124" y="725"/>
                  </a:lnTo>
                  <a:lnTo>
                    <a:pt x="117" y="725"/>
                  </a:lnTo>
                  <a:lnTo>
                    <a:pt x="117" y="727"/>
                  </a:lnTo>
                  <a:lnTo>
                    <a:pt x="117" y="731"/>
                  </a:lnTo>
                  <a:lnTo>
                    <a:pt x="119" y="734"/>
                  </a:lnTo>
                  <a:lnTo>
                    <a:pt x="119" y="743"/>
                  </a:lnTo>
                  <a:lnTo>
                    <a:pt x="122" y="745"/>
                  </a:lnTo>
                  <a:lnTo>
                    <a:pt x="124" y="745"/>
                  </a:lnTo>
                  <a:lnTo>
                    <a:pt x="126" y="743"/>
                  </a:lnTo>
                  <a:lnTo>
                    <a:pt x="128" y="745"/>
                  </a:lnTo>
                  <a:lnTo>
                    <a:pt x="126" y="748"/>
                  </a:lnTo>
                  <a:lnTo>
                    <a:pt x="124" y="748"/>
                  </a:lnTo>
                  <a:lnTo>
                    <a:pt x="126" y="750"/>
                  </a:lnTo>
                  <a:lnTo>
                    <a:pt x="126" y="752"/>
                  </a:lnTo>
                  <a:lnTo>
                    <a:pt x="126" y="755"/>
                  </a:lnTo>
                  <a:lnTo>
                    <a:pt x="122" y="752"/>
                  </a:lnTo>
                  <a:lnTo>
                    <a:pt x="119" y="755"/>
                  </a:lnTo>
                  <a:lnTo>
                    <a:pt x="115" y="759"/>
                  </a:lnTo>
                  <a:lnTo>
                    <a:pt x="112" y="759"/>
                  </a:lnTo>
                  <a:lnTo>
                    <a:pt x="115" y="761"/>
                  </a:lnTo>
                  <a:lnTo>
                    <a:pt x="122" y="759"/>
                  </a:lnTo>
                  <a:lnTo>
                    <a:pt x="124" y="761"/>
                  </a:lnTo>
                  <a:lnTo>
                    <a:pt x="122" y="761"/>
                  </a:lnTo>
                  <a:lnTo>
                    <a:pt x="119" y="764"/>
                  </a:lnTo>
                  <a:lnTo>
                    <a:pt x="124" y="766"/>
                  </a:lnTo>
                  <a:lnTo>
                    <a:pt x="128" y="764"/>
                  </a:lnTo>
                  <a:lnTo>
                    <a:pt x="133" y="761"/>
                  </a:lnTo>
                  <a:lnTo>
                    <a:pt x="138" y="755"/>
                  </a:lnTo>
                  <a:lnTo>
                    <a:pt x="142" y="755"/>
                  </a:lnTo>
                  <a:lnTo>
                    <a:pt x="144" y="752"/>
                  </a:lnTo>
                  <a:lnTo>
                    <a:pt x="147" y="748"/>
                  </a:lnTo>
                  <a:lnTo>
                    <a:pt x="147" y="748"/>
                  </a:lnTo>
                  <a:lnTo>
                    <a:pt x="149" y="750"/>
                  </a:lnTo>
                  <a:lnTo>
                    <a:pt x="144" y="757"/>
                  </a:lnTo>
                  <a:lnTo>
                    <a:pt x="142" y="759"/>
                  </a:lnTo>
                  <a:lnTo>
                    <a:pt x="138" y="761"/>
                  </a:lnTo>
                  <a:lnTo>
                    <a:pt x="135" y="764"/>
                  </a:lnTo>
                  <a:lnTo>
                    <a:pt x="138" y="766"/>
                  </a:lnTo>
                  <a:lnTo>
                    <a:pt x="142" y="764"/>
                  </a:lnTo>
                  <a:lnTo>
                    <a:pt x="147" y="764"/>
                  </a:lnTo>
                  <a:lnTo>
                    <a:pt x="149" y="766"/>
                  </a:lnTo>
                  <a:lnTo>
                    <a:pt x="144" y="766"/>
                  </a:lnTo>
                  <a:lnTo>
                    <a:pt x="142" y="768"/>
                  </a:lnTo>
                  <a:lnTo>
                    <a:pt x="142" y="773"/>
                  </a:lnTo>
                  <a:lnTo>
                    <a:pt x="142" y="778"/>
                  </a:lnTo>
                  <a:lnTo>
                    <a:pt x="142" y="780"/>
                  </a:lnTo>
                  <a:lnTo>
                    <a:pt x="140" y="775"/>
                  </a:lnTo>
                  <a:lnTo>
                    <a:pt x="138" y="771"/>
                  </a:lnTo>
                  <a:lnTo>
                    <a:pt x="138" y="768"/>
                  </a:lnTo>
                  <a:lnTo>
                    <a:pt x="135" y="768"/>
                  </a:lnTo>
                  <a:lnTo>
                    <a:pt x="124" y="775"/>
                  </a:lnTo>
                  <a:lnTo>
                    <a:pt x="124" y="780"/>
                  </a:lnTo>
                  <a:lnTo>
                    <a:pt x="117" y="782"/>
                  </a:lnTo>
                  <a:lnTo>
                    <a:pt x="117" y="785"/>
                  </a:lnTo>
                  <a:lnTo>
                    <a:pt x="117" y="787"/>
                  </a:lnTo>
                  <a:lnTo>
                    <a:pt x="117" y="791"/>
                  </a:lnTo>
                  <a:lnTo>
                    <a:pt x="117" y="791"/>
                  </a:lnTo>
                  <a:lnTo>
                    <a:pt x="119" y="789"/>
                  </a:lnTo>
                  <a:lnTo>
                    <a:pt x="124" y="789"/>
                  </a:lnTo>
                  <a:lnTo>
                    <a:pt x="126" y="785"/>
                  </a:lnTo>
                  <a:lnTo>
                    <a:pt x="128" y="785"/>
                  </a:lnTo>
                  <a:lnTo>
                    <a:pt x="131" y="787"/>
                  </a:lnTo>
                  <a:lnTo>
                    <a:pt x="135" y="789"/>
                  </a:lnTo>
                  <a:lnTo>
                    <a:pt x="135" y="789"/>
                  </a:lnTo>
                  <a:lnTo>
                    <a:pt x="131" y="789"/>
                  </a:lnTo>
                  <a:lnTo>
                    <a:pt x="126" y="789"/>
                  </a:lnTo>
                  <a:lnTo>
                    <a:pt x="124" y="791"/>
                  </a:lnTo>
                  <a:lnTo>
                    <a:pt x="124" y="794"/>
                  </a:lnTo>
                  <a:lnTo>
                    <a:pt x="124" y="796"/>
                  </a:lnTo>
                  <a:lnTo>
                    <a:pt x="122" y="796"/>
                  </a:lnTo>
                  <a:lnTo>
                    <a:pt x="119" y="794"/>
                  </a:lnTo>
                  <a:lnTo>
                    <a:pt x="115" y="796"/>
                  </a:lnTo>
                  <a:lnTo>
                    <a:pt x="115" y="798"/>
                  </a:lnTo>
                  <a:lnTo>
                    <a:pt x="119" y="798"/>
                  </a:lnTo>
                  <a:lnTo>
                    <a:pt x="122" y="798"/>
                  </a:lnTo>
                  <a:lnTo>
                    <a:pt x="126" y="798"/>
                  </a:lnTo>
                  <a:lnTo>
                    <a:pt x="124" y="801"/>
                  </a:lnTo>
                  <a:lnTo>
                    <a:pt x="119" y="801"/>
                  </a:lnTo>
                  <a:lnTo>
                    <a:pt x="117" y="801"/>
                  </a:lnTo>
                  <a:lnTo>
                    <a:pt x="112" y="801"/>
                  </a:lnTo>
                  <a:lnTo>
                    <a:pt x="112" y="803"/>
                  </a:lnTo>
                  <a:lnTo>
                    <a:pt x="115" y="805"/>
                  </a:lnTo>
                  <a:lnTo>
                    <a:pt x="117" y="805"/>
                  </a:lnTo>
                  <a:lnTo>
                    <a:pt x="122" y="805"/>
                  </a:lnTo>
                  <a:lnTo>
                    <a:pt x="124" y="805"/>
                  </a:lnTo>
                  <a:lnTo>
                    <a:pt x="128" y="805"/>
                  </a:lnTo>
                  <a:lnTo>
                    <a:pt x="128" y="808"/>
                  </a:lnTo>
                  <a:lnTo>
                    <a:pt x="124" y="808"/>
                  </a:lnTo>
                  <a:lnTo>
                    <a:pt x="122" y="808"/>
                  </a:lnTo>
                  <a:lnTo>
                    <a:pt x="119" y="810"/>
                  </a:lnTo>
                  <a:lnTo>
                    <a:pt x="122" y="810"/>
                  </a:lnTo>
                  <a:lnTo>
                    <a:pt x="126" y="810"/>
                  </a:lnTo>
                  <a:lnTo>
                    <a:pt x="128" y="810"/>
                  </a:lnTo>
                  <a:lnTo>
                    <a:pt x="128" y="812"/>
                  </a:lnTo>
                  <a:lnTo>
                    <a:pt x="124" y="812"/>
                  </a:lnTo>
                  <a:lnTo>
                    <a:pt x="119" y="812"/>
                  </a:lnTo>
                  <a:lnTo>
                    <a:pt x="117" y="810"/>
                  </a:lnTo>
                  <a:lnTo>
                    <a:pt x="115" y="810"/>
                  </a:lnTo>
                  <a:lnTo>
                    <a:pt x="117" y="815"/>
                  </a:lnTo>
                  <a:lnTo>
                    <a:pt x="122" y="819"/>
                  </a:lnTo>
                  <a:lnTo>
                    <a:pt x="124" y="815"/>
                  </a:lnTo>
                  <a:lnTo>
                    <a:pt x="126" y="815"/>
                  </a:lnTo>
                  <a:lnTo>
                    <a:pt x="128" y="817"/>
                  </a:lnTo>
                  <a:lnTo>
                    <a:pt x="133" y="815"/>
                  </a:lnTo>
                  <a:lnTo>
                    <a:pt x="135" y="817"/>
                  </a:lnTo>
                  <a:lnTo>
                    <a:pt x="133" y="819"/>
                  </a:lnTo>
                  <a:lnTo>
                    <a:pt x="133" y="819"/>
                  </a:lnTo>
                  <a:lnTo>
                    <a:pt x="135" y="819"/>
                  </a:lnTo>
                  <a:lnTo>
                    <a:pt x="138" y="824"/>
                  </a:lnTo>
                  <a:lnTo>
                    <a:pt x="142" y="824"/>
                  </a:lnTo>
                  <a:lnTo>
                    <a:pt x="144" y="824"/>
                  </a:lnTo>
                  <a:lnTo>
                    <a:pt x="147" y="819"/>
                  </a:lnTo>
                  <a:lnTo>
                    <a:pt x="151" y="817"/>
                  </a:lnTo>
                  <a:lnTo>
                    <a:pt x="151" y="812"/>
                  </a:lnTo>
                  <a:lnTo>
                    <a:pt x="151" y="817"/>
                  </a:lnTo>
                  <a:lnTo>
                    <a:pt x="149" y="821"/>
                  </a:lnTo>
                  <a:lnTo>
                    <a:pt x="144" y="826"/>
                  </a:lnTo>
                  <a:lnTo>
                    <a:pt x="140" y="826"/>
                  </a:lnTo>
                  <a:lnTo>
                    <a:pt x="138" y="826"/>
                  </a:lnTo>
                  <a:lnTo>
                    <a:pt x="133" y="831"/>
                  </a:lnTo>
                  <a:lnTo>
                    <a:pt x="133" y="831"/>
                  </a:lnTo>
                  <a:lnTo>
                    <a:pt x="138" y="833"/>
                  </a:lnTo>
                  <a:lnTo>
                    <a:pt x="138" y="831"/>
                  </a:lnTo>
                  <a:lnTo>
                    <a:pt x="140" y="831"/>
                  </a:lnTo>
                  <a:lnTo>
                    <a:pt x="142" y="833"/>
                  </a:lnTo>
                  <a:lnTo>
                    <a:pt x="142" y="833"/>
                  </a:lnTo>
                  <a:lnTo>
                    <a:pt x="144" y="831"/>
                  </a:lnTo>
                  <a:lnTo>
                    <a:pt x="149" y="828"/>
                  </a:lnTo>
                  <a:lnTo>
                    <a:pt x="149" y="831"/>
                  </a:lnTo>
                  <a:lnTo>
                    <a:pt x="147" y="831"/>
                  </a:lnTo>
                  <a:lnTo>
                    <a:pt x="147" y="833"/>
                  </a:lnTo>
                  <a:lnTo>
                    <a:pt x="149" y="835"/>
                  </a:lnTo>
                  <a:lnTo>
                    <a:pt x="151" y="835"/>
                  </a:lnTo>
                  <a:lnTo>
                    <a:pt x="154" y="835"/>
                  </a:lnTo>
                  <a:lnTo>
                    <a:pt x="158" y="828"/>
                  </a:lnTo>
                  <a:lnTo>
                    <a:pt x="158" y="821"/>
                  </a:lnTo>
                  <a:lnTo>
                    <a:pt x="161" y="819"/>
                  </a:lnTo>
                  <a:lnTo>
                    <a:pt x="163" y="819"/>
                  </a:lnTo>
                  <a:lnTo>
                    <a:pt x="163" y="821"/>
                  </a:lnTo>
                  <a:lnTo>
                    <a:pt x="161" y="824"/>
                  </a:lnTo>
                  <a:lnTo>
                    <a:pt x="161" y="828"/>
                  </a:lnTo>
                  <a:lnTo>
                    <a:pt x="158" y="833"/>
                  </a:lnTo>
                  <a:lnTo>
                    <a:pt x="156" y="838"/>
                  </a:lnTo>
                  <a:lnTo>
                    <a:pt x="156" y="838"/>
                  </a:lnTo>
                  <a:lnTo>
                    <a:pt x="161" y="838"/>
                  </a:lnTo>
                  <a:lnTo>
                    <a:pt x="165" y="838"/>
                  </a:lnTo>
                  <a:lnTo>
                    <a:pt x="165" y="838"/>
                  </a:lnTo>
                  <a:lnTo>
                    <a:pt x="163" y="842"/>
                  </a:lnTo>
                  <a:lnTo>
                    <a:pt x="161" y="847"/>
                  </a:lnTo>
                  <a:lnTo>
                    <a:pt x="156" y="849"/>
                  </a:lnTo>
                  <a:lnTo>
                    <a:pt x="156" y="851"/>
                  </a:lnTo>
                  <a:lnTo>
                    <a:pt x="158" y="856"/>
                  </a:lnTo>
                  <a:lnTo>
                    <a:pt x="163" y="858"/>
                  </a:lnTo>
                  <a:lnTo>
                    <a:pt x="165" y="856"/>
                  </a:lnTo>
                  <a:lnTo>
                    <a:pt x="167" y="856"/>
                  </a:lnTo>
                  <a:lnTo>
                    <a:pt x="170" y="861"/>
                  </a:lnTo>
                  <a:lnTo>
                    <a:pt x="170" y="863"/>
                  </a:lnTo>
                  <a:lnTo>
                    <a:pt x="170" y="865"/>
                  </a:lnTo>
                  <a:lnTo>
                    <a:pt x="170" y="865"/>
                  </a:lnTo>
                  <a:lnTo>
                    <a:pt x="167" y="863"/>
                  </a:lnTo>
                  <a:lnTo>
                    <a:pt x="165" y="863"/>
                  </a:lnTo>
                  <a:lnTo>
                    <a:pt x="165" y="865"/>
                  </a:lnTo>
                  <a:lnTo>
                    <a:pt x="167" y="872"/>
                  </a:lnTo>
                  <a:lnTo>
                    <a:pt x="174" y="868"/>
                  </a:lnTo>
                  <a:lnTo>
                    <a:pt x="179" y="868"/>
                  </a:lnTo>
                  <a:lnTo>
                    <a:pt x="181" y="865"/>
                  </a:lnTo>
                  <a:lnTo>
                    <a:pt x="179" y="870"/>
                  </a:lnTo>
                  <a:lnTo>
                    <a:pt x="177" y="877"/>
                  </a:lnTo>
                  <a:lnTo>
                    <a:pt x="177" y="884"/>
                  </a:lnTo>
                  <a:lnTo>
                    <a:pt x="179" y="886"/>
                  </a:lnTo>
                  <a:lnTo>
                    <a:pt x="179" y="886"/>
                  </a:lnTo>
                  <a:lnTo>
                    <a:pt x="703" y="939"/>
                  </a:lnTo>
                  <a:lnTo>
                    <a:pt x="708" y="93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1" name="Freeform 263">
              <a:extLst>
                <a:ext uri="{FF2B5EF4-FFF2-40B4-BE49-F238E27FC236}">
                  <a16:creationId xmlns:a16="http://schemas.microsoft.com/office/drawing/2014/main" id="{D0EA09C1-3BD4-42FE-BFB9-7641316EA019}"/>
                </a:ext>
              </a:extLst>
            </p:cNvPr>
            <p:cNvSpPr>
              <a:spLocks/>
            </p:cNvSpPr>
            <p:nvPr/>
          </p:nvSpPr>
          <p:spPr bwMode="auto">
            <a:xfrm>
              <a:off x="8718550" y="1874838"/>
              <a:ext cx="11113" cy="11113"/>
            </a:xfrm>
            <a:custGeom>
              <a:avLst/>
              <a:gdLst>
                <a:gd name="T0" fmla="*/ 0 w 7"/>
                <a:gd name="T1" fmla="*/ 3 h 7"/>
                <a:gd name="T2" fmla="*/ 0 w 7"/>
                <a:gd name="T3" fmla="*/ 5 h 7"/>
                <a:gd name="T4" fmla="*/ 3 w 7"/>
                <a:gd name="T5" fmla="*/ 7 h 7"/>
                <a:gd name="T6" fmla="*/ 5 w 7"/>
                <a:gd name="T7" fmla="*/ 5 h 7"/>
                <a:gd name="T8" fmla="*/ 7 w 7"/>
                <a:gd name="T9" fmla="*/ 0 h 7"/>
                <a:gd name="T10" fmla="*/ 3 w 7"/>
                <a:gd name="T11" fmla="*/ 0 h 7"/>
                <a:gd name="T12" fmla="*/ 0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3"/>
                  </a:moveTo>
                  <a:lnTo>
                    <a:pt x="0" y="5"/>
                  </a:lnTo>
                  <a:lnTo>
                    <a:pt x="3" y="7"/>
                  </a:lnTo>
                  <a:lnTo>
                    <a:pt x="5" y="5"/>
                  </a:lnTo>
                  <a:lnTo>
                    <a:pt x="7" y="0"/>
                  </a:lnTo>
                  <a:lnTo>
                    <a:pt x="3"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2" name="Freeform 264">
              <a:extLst>
                <a:ext uri="{FF2B5EF4-FFF2-40B4-BE49-F238E27FC236}">
                  <a16:creationId xmlns:a16="http://schemas.microsoft.com/office/drawing/2014/main" id="{F13A54CB-8E52-450F-9067-742F5022737B}"/>
                </a:ext>
              </a:extLst>
            </p:cNvPr>
            <p:cNvSpPr>
              <a:spLocks/>
            </p:cNvSpPr>
            <p:nvPr/>
          </p:nvSpPr>
          <p:spPr bwMode="auto">
            <a:xfrm>
              <a:off x="8759825" y="1731963"/>
              <a:ext cx="14288" cy="11113"/>
            </a:xfrm>
            <a:custGeom>
              <a:avLst/>
              <a:gdLst>
                <a:gd name="T0" fmla="*/ 4 w 9"/>
                <a:gd name="T1" fmla="*/ 5 h 7"/>
                <a:gd name="T2" fmla="*/ 9 w 9"/>
                <a:gd name="T3" fmla="*/ 5 h 7"/>
                <a:gd name="T4" fmla="*/ 9 w 9"/>
                <a:gd name="T5" fmla="*/ 3 h 7"/>
                <a:gd name="T6" fmla="*/ 6 w 9"/>
                <a:gd name="T7" fmla="*/ 0 h 7"/>
                <a:gd name="T8" fmla="*/ 2 w 9"/>
                <a:gd name="T9" fmla="*/ 3 h 7"/>
                <a:gd name="T10" fmla="*/ 0 w 9"/>
                <a:gd name="T11" fmla="*/ 5 h 7"/>
                <a:gd name="T12" fmla="*/ 2 w 9"/>
                <a:gd name="T13" fmla="*/ 7 h 7"/>
                <a:gd name="T14" fmla="*/ 4 w 9"/>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4" y="5"/>
                  </a:moveTo>
                  <a:lnTo>
                    <a:pt x="9" y="5"/>
                  </a:lnTo>
                  <a:lnTo>
                    <a:pt x="9" y="3"/>
                  </a:lnTo>
                  <a:lnTo>
                    <a:pt x="6" y="0"/>
                  </a:lnTo>
                  <a:lnTo>
                    <a:pt x="2" y="3"/>
                  </a:lnTo>
                  <a:lnTo>
                    <a:pt x="0" y="5"/>
                  </a:lnTo>
                  <a:lnTo>
                    <a:pt x="2" y="7"/>
                  </a:lnTo>
                  <a:lnTo>
                    <a:pt x="4"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3" name="Rectangle 265">
              <a:extLst>
                <a:ext uri="{FF2B5EF4-FFF2-40B4-BE49-F238E27FC236}">
                  <a16:creationId xmlns:a16="http://schemas.microsoft.com/office/drawing/2014/main" id="{108EDA53-6F96-4089-8137-3F997C72657E}"/>
                </a:ext>
              </a:extLst>
            </p:cNvPr>
            <p:cNvSpPr>
              <a:spLocks noChangeArrowheads="1"/>
            </p:cNvSpPr>
            <p:nvPr/>
          </p:nvSpPr>
          <p:spPr bwMode="auto">
            <a:xfrm>
              <a:off x="8729663" y="1846263"/>
              <a:ext cx="4763" cy="3175"/>
            </a:xfrm>
            <a:prstGeom prst="rect">
              <a:avLst/>
            </a:prstGeom>
            <a:grpFill/>
            <a:ln w="9525">
              <a:solidFill>
                <a:schemeClr val="bg1"/>
              </a:solidFill>
              <a:miter lim="800000"/>
              <a:headEnd/>
              <a:tailEnd/>
            </a:ln>
          </p:spPr>
          <p:txBody>
            <a:bodyPr/>
            <a:lstStyle/>
            <a:p>
              <a:pPr eaLnBrk="1" fontAlgn="auto" hangingPunct="1">
                <a:spcBef>
                  <a:spcPts val="0"/>
                </a:spcBef>
                <a:spcAft>
                  <a:spcPts val="0"/>
                </a:spcAft>
                <a:defRPr/>
              </a:pPr>
              <a:endParaRPr lang="en-US" dirty="0">
                <a:latin typeface="+mn-lt"/>
              </a:endParaRPr>
            </a:p>
          </p:txBody>
        </p:sp>
        <p:sp>
          <p:nvSpPr>
            <p:cNvPr id="304" name="Freeform 266">
              <a:extLst>
                <a:ext uri="{FF2B5EF4-FFF2-40B4-BE49-F238E27FC236}">
                  <a16:creationId xmlns:a16="http://schemas.microsoft.com/office/drawing/2014/main" id="{16C9F57D-A5D2-4298-8269-3FAF6E6BB857}"/>
                </a:ext>
              </a:extLst>
            </p:cNvPr>
            <p:cNvSpPr>
              <a:spLocks/>
            </p:cNvSpPr>
            <p:nvPr/>
          </p:nvSpPr>
          <p:spPr bwMode="auto">
            <a:xfrm>
              <a:off x="8723313" y="1852613"/>
              <a:ext cx="11113" cy="19050"/>
            </a:xfrm>
            <a:custGeom>
              <a:avLst/>
              <a:gdLst>
                <a:gd name="T0" fmla="*/ 7 w 7"/>
                <a:gd name="T1" fmla="*/ 7 h 12"/>
                <a:gd name="T2" fmla="*/ 7 w 7"/>
                <a:gd name="T3" fmla="*/ 5 h 12"/>
                <a:gd name="T4" fmla="*/ 7 w 7"/>
                <a:gd name="T5" fmla="*/ 3 h 12"/>
                <a:gd name="T6" fmla="*/ 7 w 7"/>
                <a:gd name="T7" fmla="*/ 0 h 12"/>
                <a:gd name="T8" fmla="*/ 2 w 7"/>
                <a:gd name="T9" fmla="*/ 0 h 12"/>
                <a:gd name="T10" fmla="*/ 2 w 7"/>
                <a:gd name="T11" fmla="*/ 3 h 12"/>
                <a:gd name="T12" fmla="*/ 0 w 7"/>
                <a:gd name="T13" fmla="*/ 5 h 12"/>
                <a:gd name="T14" fmla="*/ 0 w 7"/>
                <a:gd name="T15" fmla="*/ 10 h 12"/>
                <a:gd name="T16" fmla="*/ 2 w 7"/>
                <a:gd name="T17" fmla="*/ 12 h 12"/>
                <a:gd name="T18" fmla="*/ 4 w 7"/>
                <a:gd name="T19" fmla="*/ 12 h 12"/>
                <a:gd name="T20" fmla="*/ 7 w 7"/>
                <a:gd name="T2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2">
                  <a:moveTo>
                    <a:pt x="7" y="7"/>
                  </a:moveTo>
                  <a:lnTo>
                    <a:pt x="7" y="5"/>
                  </a:lnTo>
                  <a:lnTo>
                    <a:pt x="7" y="3"/>
                  </a:lnTo>
                  <a:lnTo>
                    <a:pt x="7" y="0"/>
                  </a:lnTo>
                  <a:lnTo>
                    <a:pt x="2" y="0"/>
                  </a:lnTo>
                  <a:lnTo>
                    <a:pt x="2" y="3"/>
                  </a:lnTo>
                  <a:lnTo>
                    <a:pt x="0" y="5"/>
                  </a:lnTo>
                  <a:lnTo>
                    <a:pt x="0" y="10"/>
                  </a:lnTo>
                  <a:lnTo>
                    <a:pt x="2" y="12"/>
                  </a:lnTo>
                  <a:lnTo>
                    <a:pt x="4" y="12"/>
                  </a:lnTo>
                  <a:lnTo>
                    <a:pt x="7"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5" name="Freeform 267">
              <a:extLst>
                <a:ext uri="{FF2B5EF4-FFF2-40B4-BE49-F238E27FC236}">
                  <a16:creationId xmlns:a16="http://schemas.microsoft.com/office/drawing/2014/main" id="{CCD80F6B-66EB-4F1D-9B04-647A5D8B052B}"/>
                </a:ext>
              </a:extLst>
            </p:cNvPr>
            <p:cNvSpPr>
              <a:spLocks/>
            </p:cNvSpPr>
            <p:nvPr/>
          </p:nvSpPr>
          <p:spPr bwMode="auto">
            <a:xfrm>
              <a:off x="8631238" y="1622425"/>
              <a:ext cx="30163" cy="28575"/>
            </a:xfrm>
            <a:custGeom>
              <a:avLst/>
              <a:gdLst>
                <a:gd name="T0" fmla="*/ 5 w 19"/>
                <a:gd name="T1" fmla="*/ 16 h 18"/>
                <a:gd name="T2" fmla="*/ 7 w 19"/>
                <a:gd name="T3" fmla="*/ 18 h 18"/>
                <a:gd name="T4" fmla="*/ 10 w 19"/>
                <a:gd name="T5" fmla="*/ 18 h 18"/>
                <a:gd name="T6" fmla="*/ 12 w 19"/>
                <a:gd name="T7" fmla="*/ 18 h 18"/>
                <a:gd name="T8" fmla="*/ 14 w 19"/>
                <a:gd name="T9" fmla="*/ 18 h 18"/>
                <a:gd name="T10" fmla="*/ 19 w 19"/>
                <a:gd name="T11" fmla="*/ 14 h 18"/>
                <a:gd name="T12" fmla="*/ 19 w 19"/>
                <a:gd name="T13" fmla="*/ 12 h 18"/>
                <a:gd name="T14" fmla="*/ 19 w 19"/>
                <a:gd name="T15" fmla="*/ 5 h 18"/>
                <a:gd name="T16" fmla="*/ 19 w 19"/>
                <a:gd name="T17" fmla="*/ 2 h 18"/>
                <a:gd name="T18" fmla="*/ 19 w 19"/>
                <a:gd name="T19" fmla="*/ 0 h 18"/>
                <a:gd name="T20" fmla="*/ 14 w 19"/>
                <a:gd name="T21" fmla="*/ 0 h 18"/>
                <a:gd name="T22" fmla="*/ 14 w 19"/>
                <a:gd name="T23" fmla="*/ 2 h 18"/>
                <a:gd name="T24" fmla="*/ 7 w 19"/>
                <a:gd name="T25" fmla="*/ 5 h 18"/>
                <a:gd name="T26" fmla="*/ 7 w 19"/>
                <a:gd name="T27" fmla="*/ 7 h 18"/>
                <a:gd name="T28" fmla="*/ 7 w 19"/>
                <a:gd name="T29" fmla="*/ 9 h 18"/>
                <a:gd name="T30" fmla="*/ 3 w 19"/>
                <a:gd name="T31" fmla="*/ 12 h 18"/>
                <a:gd name="T32" fmla="*/ 0 w 19"/>
                <a:gd name="T33" fmla="*/ 12 h 18"/>
                <a:gd name="T34" fmla="*/ 3 w 19"/>
                <a:gd name="T35" fmla="*/ 14 h 18"/>
                <a:gd name="T36" fmla="*/ 5 w 19"/>
                <a:gd name="T3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8">
                  <a:moveTo>
                    <a:pt x="5" y="16"/>
                  </a:moveTo>
                  <a:lnTo>
                    <a:pt x="7" y="18"/>
                  </a:lnTo>
                  <a:lnTo>
                    <a:pt x="10" y="18"/>
                  </a:lnTo>
                  <a:lnTo>
                    <a:pt x="12" y="18"/>
                  </a:lnTo>
                  <a:lnTo>
                    <a:pt x="14" y="18"/>
                  </a:lnTo>
                  <a:lnTo>
                    <a:pt x="19" y="14"/>
                  </a:lnTo>
                  <a:lnTo>
                    <a:pt x="19" y="12"/>
                  </a:lnTo>
                  <a:lnTo>
                    <a:pt x="19" y="5"/>
                  </a:lnTo>
                  <a:lnTo>
                    <a:pt x="19" y="2"/>
                  </a:lnTo>
                  <a:lnTo>
                    <a:pt x="19" y="0"/>
                  </a:lnTo>
                  <a:lnTo>
                    <a:pt x="14" y="0"/>
                  </a:lnTo>
                  <a:lnTo>
                    <a:pt x="14" y="2"/>
                  </a:lnTo>
                  <a:lnTo>
                    <a:pt x="7" y="5"/>
                  </a:lnTo>
                  <a:lnTo>
                    <a:pt x="7" y="7"/>
                  </a:lnTo>
                  <a:lnTo>
                    <a:pt x="7" y="9"/>
                  </a:lnTo>
                  <a:lnTo>
                    <a:pt x="3" y="12"/>
                  </a:lnTo>
                  <a:lnTo>
                    <a:pt x="0" y="12"/>
                  </a:lnTo>
                  <a:lnTo>
                    <a:pt x="3" y="14"/>
                  </a:lnTo>
                  <a:lnTo>
                    <a:pt x="5" y="1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6" name="Freeform 268">
              <a:extLst>
                <a:ext uri="{FF2B5EF4-FFF2-40B4-BE49-F238E27FC236}">
                  <a16:creationId xmlns:a16="http://schemas.microsoft.com/office/drawing/2014/main" id="{FD3FD6A3-83A7-4144-AD05-9B3265AC57C4}"/>
                </a:ext>
              </a:extLst>
            </p:cNvPr>
            <p:cNvSpPr>
              <a:spLocks/>
            </p:cNvSpPr>
            <p:nvPr/>
          </p:nvSpPr>
          <p:spPr bwMode="auto">
            <a:xfrm>
              <a:off x="9250363" y="2081213"/>
              <a:ext cx="3175" cy="6350"/>
            </a:xfrm>
            <a:custGeom>
              <a:avLst/>
              <a:gdLst>
                <a:gd name="T0" fmla="*/ 2 w 2"/>
                <a:gd name="T1" fmla="*/ 4 h 4"/>
                <a:gd name="T2" fmla="*/ 2 w 2"/>
                <a:gd name="T3" fmla="*/ 0 h 4"/>
                <a:gd name="T4" fmla="*/ 0 w 2"/>
                <a:gd name="T5" fmla="*/ 2 h 4"/>
                <a:gd name="T6" fmla="*/ 0 w 2"/>
                <a:gd name="T7" fmla="*/ 4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lnTo>
                    <a:pt x="2" y="0"/>
                  </a:lnTo>
                  <a:lnTo>
                    <a:pt x="0" y="2"/>
                  </a:lnTo>
                  <a:lnTo>
                    <a:pt x="0" y="4"/>
                  </a:lnTo>
                  <a:lnTo>
                    <a:pt x="2"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7" name="Freeform 269">
              <a:extLst>
                <a:ext uri="{FF2B5EF4-FFF2-40B4-BE49-F238E27FC236}">
                  <a16:creationId xmlns:a16="http://schemas.microsoft.com/office/drawing/2014/main" id="{B567E5EF-7AF5-4A27-9D19-3DF93A5025A3}"/>
                </a:ext>
              </a:extLst>
            </p:cNvPr>
            <p:cNvSpPr>
              <a:spLocks/>
            </p:cNvSpPr>
            <p:nvPr/>
          </p:nvSpPr>
          <p:spPr bwMode="auto">
            <a:xfrm>
              <a:off x="8697913" y="1552575"/>
              <a:ext cx="42863" cy="25400"/>
            </a:xfrm>
            <a:custGeom>
              <a:avLst/>
              <a:gdLst>
                <a:gd name="T0" fmla="*/ 2 w 27"/>
                <a:gd name="T1" fmla="*/ 12 h 16"/>
                <a:gd name="T2" fmla="*/ 7 w 27"/>
                <a:gd name="T3" fmla="*/ 12 h 16"/>
                <a:gd name="T4" fmla="*/ 9 w 27"/>
                <a:gd name="T5" fmla="*/ 14 h 16"/>
                <a:gd name="T6" fmla="*/ 13 w 27"/>
                <a:gd name="T7" fmla="*/ 14 h 16"/>
                <a:gd name="T8" fmla="*/ 23 w 27"/>
                <a:gd name="T9" fmla="*/ 16 h 16"/>
                <a:gd name="T10" fmla="*/ 25 w 27"/>
                <a:gd name="T11" fmla="*/ 12 h 16"/>
                <a:gd name="T12" fmla="*/ 27 w 27"/>
                <a:gd name="T13" fmla="*/ 7 h 16"/>
                <a:gd name="T14" fmla="*/ 25 w 27"/>
                <a:gd name="T15" fmla="*/ 2 h 16"/>
                <a:gd name="T16" fmla="*/ 20 w 27"/>
                <a:gd name="T17" fmla="*/ 5 h 16"/>
                <a:gd name="T18" fmla="*/ 16 w 27"/>
                <a:gd name="T19" fmla="*/ 2 h 16"/>
                <a:gd name="T20" fmla="*/ 11 w 27"/>
                <a:gd name="T21" fmla="*/ 2 h 16"/>
                <a:gd name="T22" fmla="*/ 7 w 27"/>
                <a:gd name="T23" fmla="*/ 0 h 16"/>
                <a:gd name="T24" fmla="*/ 4 w 27"/>
                <a:gd name="T25" fmla="*/ 0 h 16"/>
                <a:gd name="T26" fmla="*/ 2 w 27"/>
                <a:gd name="T27" fmla="*/ 2 h 16"/>
                <a:gd name="T28" fmla="*/ 0 w 27"/>
                <a:gd name="T29" fmla="*/ 5 h 16"/>
                <a:gd name="T30" fmla="*/ 0 w 27"/>
                <a:gd name="T31" fmla="*/ 7 h 16"/>
                <a:gd name="T32" fmla="*/ 0 w 27"/>
                <a:gd name="T33" fmla="*/ 9 h 16"/>
                <a:gd name="T34" fmla="*/ 2 w 27"/>
                <a:gd name="T35" fmla="*/ 9 h 16"/>
                <a:gd name="T36" fmla="*/ 2 w 27"/>
                <a:gd name="T3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6">
                  <a:moveTo>
                    <a:pt x="2" y="12"/>
                  </a:moveTo>
                  <a:lnTo>
                    <a:pt x="7" y="12"/>
                  </a:lnTo>
                  <a:lnTo>
                    <a:pt x="9" y="14"/>
                  </a:lnTo>
                  <a:lnTo>
                    <a:pt x="13" y="14"/>
                  </a:lnTo>
                  <a:lnTo>
                    <a:pt x="23" y="16"/>
                  </a:lnTo>
                  <a:lnTo>
                    <a:pt x="25" y="12"/>
                  </a:lnTo>
                  <a:lnTo>
                    <a:pt x="27" y="7"/>
                  </a:lnTo>
                  <a:lnTo>
                    <a:pt x="25" y="2"/>
                  </a:lnTo>
                  <a:lnTo>
                    <a:pt x="20" y="5"/>
                  </a:lnTo>
                  <a:lnTo>
                    <a:pt x="16" y="2"/>
                  </a:lnTo>
                  <a:lnTo>
                    <a:pt x="11" y="2"/>
                  </a:lnTo>
                  <a:lnTo>
                    <a:pt x="7" y="0"/>
                  </a:lnTo>
                  <a:lnTo>
                    <a:pt x="4" y="0"/>
                  </a:lnTo>
                  <a:lnTo>
                    <a:pt x="2" y="2"/>
                  </a:lnTo>
                  <a:lnTo>
                    <a:pt x="0" y="5"/>
                  </a:lnTo>
                  <a:lnTo>
                    <a:pt x="0" y="7"/>
                  </a:lnTo>
                  <a:lnTo>
                    <a:pt x="0" y="9"/>
                  </a:lnTo>
                  <a:lnTo>
                    <a:pt x="2" y="9"/>
                  </a:lnTo>
                  <a:lnTo>
                    <a:pt x="2" y="1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8" name="Freeform 270">
              <a:extLst>
                <a:ext uri="{FF2B5EF4-FFF2-40B4-BE49-F238E27FC236}">
                  <a16:creationId xmlns:a16="http://schemas.microsoft.com/office/drawing/2014/main" id="{072FCD54-A030-48CE-BD78-1F68B2D25E4A}"/>
                </a:ext>
              </a:extLst>
            </p:cNvPr>
            <p:cNvSpPr>
              <a:spLocks/>
            </p:cNvSpPr>
            <p:nvPr/>
          </p:nvSpPr>
          <p:spPr bwMode="auto">
            <a:xfrm>
              <a:off x="8723313" y="1630363"/>
              <a:ext cx="6350" cy="635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9" name="Freeform 271">
              <a:extLst>
                <a:ext uri="{FF2B5EF4-FFF2-40B4-BE49-F238E27FC236}">
                  <a16:creationId xmlns:a16="http://schemas.microsoft.com/office/drawing/2014/main" id="{780B6B35-B38F-4677-A226-AF152D587234}"/>
                </a:ext>
              </a:extLst>
            </p:cNvPr>
            <p:cNvSpPr>
              <a:spLocks/>
            </p:cNvSpPr>
            <p:nvPr/>
          </p:nvSpPr>
          <p:spPr bwMode="auto">
            <a:xfrm>
              <a:off x="8693150" y="1589088"/>
              <a:ext cx="44450" cy="19050"/>
            </a:xfrm>
            <a:custGeom>
              <a:avLst/>
              <a:gdLst>
                <a:gd name="T0" fmla="*/ 0 w 28"/>
                <a:gd name="T1" fmla="*/ 9 h 12"/>
                <a:gd name="T2" fmla="*/ 3 w 28"/>
                <a:gd name="T3" fmla="*/ 9 h 12"/>
                <a:gd name="T4" fmla="*/ 3 w 28"/>
                <a:gd name="T5" fmla="*/ 9 h 12"/>
                <a:gd name="T6" fmla="*/ 7 w 28"/>
                <a:gd name="T7" fmla="*/ 9 h 12"/>
                <a:gd name="T8" fmla="*/ 12 w 28"/>
                <a:gd name="T9" fmla="*/ 12 h 12"/>
                <a:gd name="T10" fmla="*/ 16 w 28"/>
                <a:gd name="T11" fmla="*/ 9 h 12"/>
                <a:gd name="T12" fmla="*/ 16 w 28"/>
                <a:gd name="T13" fmla="*/ 7 h 12"/>
                <a:gd name="T14" fmla="*/ 21 w 28"/>
                <a:gd name="T15" fmla="*/ 7 h 12"/>
                <a:gd name="T16" fmla="*/ 23 w 28"/>
                <a:gd name="T17" fmla="*/ 5 h 12"/>
                <a:gd name="T18" fmla="*/ 28 w 28"/>
                <a:gd name="T19" fmla="*/ 3 h 12"/>
                <a:gd name="T20" fmla="*/ 26 w 28"/>
                <a:gd name="T21" fmla="*/ 0 h 12"/>
                <a:gd name="T22" fmla="*/ 23 w 28"/>
                <a:gd name="T23" fmla="*/ 0 h 12"/>
                <a:gd name="T24" fmla="*/ 21 w 28"/>
                <a:gd name="T25" fmla="*/ 3 h 12"/>
                <a:gd name="T26" fmla="*/ 19 w 28"/>
                <a:gd name="T27" fmla="*/ 3 h 12"/>
                <a:gd name="T28" fmla="*/ 12 w 28"/>
                <a:gd name="T29" fmla="*/ 3 h 12"/>
                <a:gd name="T30" fmla="*/ 7 w 28"/>
                <a:gd name="T31" fmla="*/ 7 h 12"/>
                <a:gd name="T32" fmla="*/ 3 w 28"/>
                <a:gd name="T33" fmla="*/ 7 h 12"/>
                <a:gd name="T34" fmla="*/ 0 w 28"/>
                <a:gd name="T35" fmla="*/ 7 h 12"/>
                <a:gd name="T36" fmla="*/ 0 w 28"/>
                <a:gd name="T3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12">
                  <a:moveTo>
                    <a:pt x="0" y="9"/>
                  </a:moveTo>
                  <a:lnTo>
                    <a:pt x="3" y="9"/>
                  </a:lnTo>
                  <a:lnTo>
                    <a:pt x="3" y="9"/>
                  </a:lnTo>
                  <a:lnTo>
                    <a:pt x="7" y="9"/>
                  </a:lnTo>
                  <a:lnTo>
                    <a:pt x="12" y="12"/>
                  </a:lnTo>
                  <a:lnTo>
                    <a:pt x="16" y="9"/>
                  </a:lnTo>
                  <a:lnTo>
                    <a:pt x="16" y="7"/>
                  </a:lnTo>
                  <a:lnTo>
                    <a:pt x="21" y="7"/>
                  </a:lnTo>
                  <a:lnTo>
                    <a:pt x="23" y="5"/>
                  </a:lnTo>
                  <a:lnTo>
                    <a:pt x="28" y="3"/>
                  </a:lnTo>
                  <a:lnTo>
                    <a:pt x="26" y="0"/>
                  </a:lnTo>
                  <a:lnTo>
                    <a:pt x="23" y="0"/>
                  </a:lnTo>
                  <a:lnTo>
                    <a:pt x="21" y="3"/>
                  </a:lnTo>
                  <a:lnTo>
                    <a:pt x="19" y="3"/>
                  </a:lnTo>
                  <a:lnTo>
                    <a:pt x="12" y="3"/>
                  </a:lnTo>
                  <a:lnTo>
                    <a:pt x="7" y="7"/>
                  </a:lnTo>
                  <a:lnTo>
                    <a:pt x="3" y="7"/>
                  </a:lnTo>
                  <a:lnTo>
                    <a:pt x="0" y="7"/>
                  </a:lnTo>
                  <a:lnTo>
                    <a:pt x="0"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0" name="Freeform 272">
              <a:extLst>
                <a:ext uri="{FF2B5EF4-FFF2-40B4-BE49-F238E27FC236}">
                  <a16:creationId xmlns:a16="http://schemas.microsoft.com/office/drawing/2014/main" id="{08612650-A568-4B52-B7DC-78BBABA525DB}"/>
                </a:ext>
              </a:extLst>
            </p:cNvPr>
            <p:cNvSpPr>
              <a:spLocks/>
            </p:cNvSpPr>
            <p:nvPr/>
          </p:nvSpPr>
          <p:spPr bwMode="auto">
            <a:xfrm>
              <a:off x="8697913" y="1768475"/>
              <a:ext cx="57150" cy="22225"/>
            </a:xfrm>
            <a:custGeom>
              <a:avLst/>
              <a:gdLst>
                <a:gd name="T0" fmla="*/ 11 w 36"/>
                <a:gd name="T1" fmla="*/ 3 h 14"/>
                <a:gd name="T2" fmla="*/ 7 w 36"/>
                <a:gd name="T3" fmla="*/ 5 h 14"/>
                <a:gd name="T4" fmla="*/ 2 w 36"/>
                <a:gd name="T5" fmla="*/ 5 h 14"/>
                <a:gd name="T6" fmla="*/ 0 w 36"/>
                <a:gd name="T7" fmla="*/ 5 h 14"/>
                <a:gd name="T8" fmla="*/ 2 w 36"/>
                <a:gd name="T9" fmla="*/ 7 h 14"/>
                <a:gd name="T10" fmla="*/ 7 w 36"/>
                <a:gd name="T11" fmla="*/ 10 h 14"/>
                <a:gd name="T12" fmla="*/ 11 w 36"/>
                <a:gd name="T13" fmla="*/ 14 h 14"/>
                <a:gd name="T14" fmla="*/ 13 w 36"/>
                <a:gd name="T15" fmla="*/ 12 h 14"/>
                <a:gd name="T16" fmla="*/ 18 w 36"/>
                <a:gd name="T17" fmla="*/ 12 h 14"/>
                <a:gd name="T18" fmla="*/ 23 w 36"/>
                <a:gd name="T19" fmla="*/ 10 h 14"/>
                <a:gd name="T20" fmla="*/ 25 w 36"/>
                <a:gd name="T21" fmla="*/ 12 h 14"/>
                <a:gd name="T22" fmla="*/ 27 w 36"/>
                <a:gd name="T23" fmla="*/ 10 h 14"/>
                <a:gd name="T24" fmla="*/ 32 w 36"/>
                <a:gd name="T25" fmla="*/ 7 h 14"/>
                <a:gd name="T26" fmla="*/ 36 w 36"/>
                <a:gd name="T27" fmla="*/ 7 h 14"/>
                <a:gd name="T28" fmla="*/ 34 w 36"/>
                <a:gd name="T29" fmla="*/ 5 h 14"/>
                <a:gd name="T30" fmla="*/ 29 w 36"/>
                <a:gd name="T31" fmla="*/ 0 h 14"/>
                <a:gd name="T32" fmla="*/ 27 w 36"/>
                <a:gd name="T33" fmla="*/ 3 h 14"/>
                <a:gd name="T34" fmla="*/ 20 w 36"/>
                <a:gd name="T35" fmla="*/ 3 h 14"/>
                <a:gd name="T36" fmla="*/ 20 w 36"/>
                <a:gd name="T37" fmla="*/ 3 h 14"/>
                <a:gd name="T38" fmla="*/ 16 w 36"/>
                <a:gd name="T39" fmla="*/ 5 h 14"/>
                <a:gd name="T40" fmla="*/ 11 w 36"/>
                <a:gd name="T4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14">
                  <a:moveTo>
                    <a:pt x="11" y="3"/>
                  </a:moveTo>
                  <a:lnTo>
                    <a:pt x="7" y="5"/>
                  </a:lnTo>
                  <a:lnTo>
                    <a:pt x="2" y="5"/>
                  </a:lnTo>
                  <a:lnTo>
                    <a:pt x="0" y="5"/>
                  </a:lnTo>
                  <a:lnTo>
                    <a:pt x="2" y="7"/>
                  </a:lnTo>
                  <a:lnTo>
                    <a:pt x="7" y="10"/>
                  </a:lnTo>
                  <a:lnTo>
                    <a:pt x="11" y="14"/>
                  </a:lnTo>
                  <a:lnTo>
                    <a:pt x="13" y="12"/>
                  </a:lnTo>
                  <a:lnTo>
                    <a:pt x="18" y="12"/>
                  </a:lnTo>
                  <a:lnTo>
                    <a:pt x="23" y="10"/>
                  </a:lnTo>
                  <a:lnTo>
                    <a:pt x="25" y="12"/>
                  </a:lnTo>
                  <a:lnTo>
                    <a:pt x="27" y="10"/>
                  </a:lnTo>
                  <a:lnTo>
                    <a:pt x="32" y="7"/>
                  </a:lnTo>
                  <a:lnTo>
                    <a:pt x="36" y="7"/>
                  </a:lnTo>
                  <a:lnTo>
                    <a:pt x="34" y="5"/>
                  </a:lnTo>
                  <a:lnTo>
                    <a:pt x="29" y="0"/>
                  </a:lnTo>
                  <a:lnTo>
                    <a:pt x="27" y="3"/>
                  </a:lnTo>
                  <a:lnTo>
                    <a:pt x="20" y="3"/>
                  </a:lnTo>
                  <a:lnTo>
                    <a:pt x="20" y="3"/>
                  </a:lnTo>
                  <a:lnTo>
                    <a:pt x="16" y="5"/>
                  </a:lnTo>
                  <a:lnTo>
                    <a:pt x="11"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1" name="Freeform 273">
              <a:extLst>
                <a:ext uri="{FF2B5EF4-FFF2-40B4-BE49-F238E27FC236}">
                  <a16:creationId xmlns:a16="http://schemas.microsoft.com/office/drawing/2014/main" id="{286C1096-DEF2-4738-9BF8-CE38E2906783}"/>
                </a:ext>
              </a:extLst>
            </p:cNvPr>
            <p:cNvSpPr>
              <a:spLocks/>
            </p:cNvSpPr>
            <p:nvPr/>
          </p:nvSpPr>
          <p:spPr bwMode="auto">
            <a:xfrm>
              <a:off x="9239250" y="1714500"/>
              <a:ext cx="25400" cy="25400"/>
            </a:xfrm>
            <a:custGeom>
              <a:avLst/>
              <a:gdLst>
                <a:gd name="T0" fmla="*/ 14 w 16"/>
                <a:gd name="T1" fmla="*/ 0 h 16"/>
                <a:gd name="T2" fmla="*/ 5 w 16"/>
                <a:gd name="T3" fmla="*/ 7 h 16"/>
                <a:gd name="T4" fmla="*/ 2 w 16"/>
                <a:gd name="T5" fmla="*/ 9 h 16"/>
                <a:gd name="T6" fmla="*/ 0 w 16"/>
                <a:gd name="T7" fmla="*/ 11 h 16"/>
                <a:gd name="T8" fmla="*/ 0 w 16"/>
                <a:gd name="T9" fmla="*/ 16 h 16"/>
                <a:gd name="T10" fmla="*/ 2 w 16"/>
                <a:gd name="T11" fmla="*/ 16 h 16"/>
                <a:gd name="T12" fmla="*/ 2 w 16"/>
                <a:gd name="T13" fmla="*/ 14 h 16"/>
                <a:gd name="T14" fmla="*/ 5 w 16"/>
                <a:gd name="T15" fmla="*/ 14 h 16"/>
                <a:gd name="T16" fmla="*/ 7 w 16"/>
                <a:gd name="T17" fmla="*/ 16 h 16"/>
                <a:gd name="T18" fmla="*/ 9 w 16"/>
                <a:gd name="T19" fmla="*/ 16 h 16"/>
                <a:gd name="T20" fmla="*/ 9 w 16"/>
                <a:gd name="T21" fmla="*/ 14 h 16"/>
                <a:gd name="T22" fmla="*/ 7 w 16"/>
                <a:gd name="T23" fmla="*/ 11 h 16"/>
                <a:gd name="T24" fmla="*/ 9 w 16"/>
                <a:gd name="T25" fmla="*/ 9 h 16"/>
                <a:gd name="T26" fmla="*/ 14 w 16"/>
                <a:gd name="T27" fmla="*/ 4 h 16"/>
                <a:gd name="T28" fmla="*/ 16 w 16"/>
                <a:gd name="T29" fmla="*/ 0 h 16"/>
                <a:gd name="T30" fmla="*/ 14 w 16"/>
                <a:gd name="T3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16">
                  <a:moveTo>
                    <a:pt x="14" y="0"/>
                  </a:moveTo>
                  <a:lnTo>
                    <a:pt x="5" y="7"/>
                  </a:lnTo>
                  <a:lnTo>
                    <a:pt x="2" y="9"/>
                  </a:lnTo>
                  <a:lnTo>
                    <a:pt x="0" y="11"/>
                  </a:lnTo>
                  <a:lnTo>
                    <a:pt x="0" y="16"/>
                  </a:lnTo>
                  <a:lnTo>
                    <a:pt x="2" y="16"/>
                  </a:lnTo>
                  <a:lnTo>
                    <a:pt x="2" y="14"/>
                  </a:lnTo>
                  <a:lnTo>
                    <a:pt x="5" y="14"/>
                  </a:lnTo>
                  <a:lnTo>
                    <a:pt x="7" y="16"/>
                  </a:lnTo>
                  <a:lnTo>
                    <a:pt x="9" y="16"/>
                  </a:lnTo>
                  <a:lnTo>
                    <a:pt x="9" y="14"/>
                  </a:lnTo>
                  <a:lnTo>
                    <a:pt x="7" y="11"/>
                  </a:lnTo>
                  <a:lnTo>
                    <a:pt x="9" y="9"/>
                  </a:lnTo>
                  <a:lnTo>
                    <a:pt x="14" y="4"/>
                  </a:lnTo>
                  <a:lnTo>
                    <a:pt x="16" y="0"/>
                  </a:lnTo>
                  <a:lnTo>
                    <a:pt x="1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2" name="Freeform 274">
              <a:extLst>
                <a:ext uri="{FF2B5EF4-FFF2-40B4-BE49-F238E27FC236}">
                  <a16:creationId xmlns:a16="http://schemas.microsoft.com/office/drawing/2014/main" id="{853525CD-CC78-4F88-B92E-31F311C21E00}"/>
                </a:ext>
              </a:extLst>
            </p:cNvPr>
            <p:cNvSpPr>
              <a:spLocks/>
            </p:cNvSpPr>
            <p:nvPr/>
          </p:nvSpPr>
          <p:spPr bwMode="auto">
            <a:xfrm>
              <a:off x="7289800" y="3036888"/>
              <a:ext cx="11113" cy="11113"/>
            </a:xfrm>
            <a:custGeom>
              <a:avLst/>
              <a:gdLst>
                <a:gd name="T0" fmla="*/ 3 w 3"/>
                <a:gd name="T1" fmla="*/ 1 h 3"/>
                <a:gd name="T2" fmla="*/ 2 w 3"/>
                <a:gd name="T3" fmla="*/ 0 h 3"/>
                <a:gd name="T4" fmla="*/ 0 w 3"/>
                <a:gd name="T5" fmla="*/ 2 h 3"/>
                <a:gd name="T6" fmla="*/ 0 w 3"/>
                <a:gd name="T7" fmla="*/ 3 h 3"/>
                <a:gd name="T8" fmla="*/ 1 w 3"/>
                <a:gd name="T9" fmla="*/ 3 h 3"/>
                <a:gd name="T10" fmla="*/ 2 w 3"/>
                <a:gd name="T11" fmla="*/ 3 h 3"/>
                <a:gd name="T12" fmla="*/ 3 w 3"/>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1"/>
                  </a:moveTo>
                  <a:cubicBezTo>
                    <a:pt x="2" y="0"/>
                    <a:pt x="2" y="0"/>
                    <a:pt x="2" y="0"/>
                  </a:cubicBezTo>
                  <a:cubicBezTo>
                    <a:pt x="0" y="2"/>
                    <a:pt x="0" y="2"/>
                    <a:pt x="0" y="2"/>
                  </a:cubicBezTo>
                  <a:cubicBezTo>
                    <a:pt x="0" y="3"/>
                    <a:pt x="0" y="3"/>
                    <a:pt x="0" y="3"/>
                  </a:cubicBezTo>
                  <a:cubicBezTo>
                    <a:pt x="1" y="3"/>
                    <a:pt x="1" y="3"/>
                    <a:pt x="1" y="3"/>
                  </a:cubicBezTo>
                  <a:cubicBezTo>
                    <a:pt x="1" y="3"/>
                    <a:pt x="2" y="3"/>
                    <a:pt x="2" y="3"/>
                  </a:cubicBezTo>
                  <a:lnTo>
                    <a:pt x="3"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3" name="Freeform 275">
              <a:extLst>
                <a:ext uri="{FF2B5EF4-FFF2-40B4-BE49-F238E27FC236}">
                  <a16:creationId xmlns:a16="http://schemas.microsoft.com/office/drawing/2014/main" id="{70EEB501-0252-42DF-9D0D-EDE976268F18}"/>
                </a:ext>
              </a:extLst>
            </p:cNvPr>
            <p:cNvSpPr>
              <a:spLocks/>
            </p:cNvSpPr>
            <p:nvPr/>
          </p:nvSpPr>
          <p:spPr bwMode="auto">
            <a:xfrm>
              <a:off x="7362825" y="3171825"/>
              <a:ext cx="11113" cy="19050"/>
            </a:xfrm>
            <a:custGeom>
              <a:avLst/>
              <a:gdLst>
                <a:gd name="T0" fmla="*/ 7 w 7"/>
                <a:gd name="T1" fmla="*/ 10 h 12"/>
                <a:gd name="T2" fmla="*/ 5 w 7"/>
                <a:gd name="T3" fmla="*/ 3 h 12"/>
                <a:gd name="T4" fmla="*/ 0 w 7"/>
                <a:gd name="T5" fmla="*/ 0 h 12"/>
                <a:gd name="T6" fmla="*/ 0 w 7"/>
                <a:gd name="T7" fmla="*/ 5 h 12"/>
                <a:gd name="T8" fmla="*/ 7 w 7"/>
                <a:gd name="T9" fmla="*/ 12 h 12"/>
                <a:gd name="T10" fmla="*/ 7 w 7"/>
                <a:gd name="T11" fmla="*/ 10 h 12"/>
              </a:gdLst>
              <a:ahLst/>
              <a:cxnLst>
                <a:cxn ang="0">
                  <a:pos x="T0" y="T1"/>
                </a:cxn>
                <a:cxn ang="0">
                  <a:pos x="T2" y="T3"/>
                </a:cxn>
                <a:cxn ang="0">
                  <a:pos x="T4" y="T5"/>
                </a:cxn>
                <a:cxn ang="0">
                  <a:pos x="T6" y="T7"/>
                </a:cxn>
                <a:cxn ang="0">
                  <a:pos x="T8" y="T9"/>
                </a:cxn>
                <a:cxn ang="0">
                  <a:pos x="T10" y="T11"/>
                </a:cxn>
              </a:cxnLst>
              <a:rect l="0" t="0" r="r" b="b"/>
              <a:pathLst>
                <a:path w="7" h="12">
                  <a:moveTo>
                    <a:pt x="7" y="10"/>
                  </a:moveTo>
                  <a:lnTo>
                    <a:pt x="5" y="3"/>
                  </a:lnTo>
                  <a:lnTo>
                    <a:pt x="0" y="0"/>
                  </a:lnTo>
                  <a:lnTo>
                    <a:pt x="0" y="5"/>
                  </a:lnTo>
                  <a:lnTo>
                    <a:pt x="7" y="12"/>
                  </a:lnTo>
                  <a:lnTo>
                    <a:pt x="7" y="1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4" name="Freeform 276">
              <a:extLst>
                <a:ext uri="{FF2B5EF4-FFF2-40B4-BE49-F238E27FC236}">
                  <a16:creationId xmlns:a16="http://schemas.microsoft.com/office/drawing/2014/main" id="{406B3B7B-05E7-470F-A76A-71972113BC97}"/>
                </a:ext>
              </a:extLst>
            </p:cNvPr>
            <p:cNvSpPr>
              <a:spLocks/>
            </p:cNvSpPr>
            <p:nvPr/>
          </p:nvSpPr>
          <p:spPr bwMode="auto">
            <a:xfrm>
              <a:off x="7286625" y="3055938"/>
              <a:ext cx="6350" cy="14288"/>
            </a:xfrm>
            <a:custGeom>
              <a:avLst/>
              <a:gdLst>
                <a:gd name="T0" fmla="*/ 0 w 4"/>
                <a:gd name="T1" fmla="*/ 4 h 9"/>
                <a:gd name="T2" fmla="*/ 0 w 4"/>
                <a:gd name="T3" fmla="*/ 6 h 9"/>
                <a:gd name="T4" fmla="*/ 2 w 4"/>
                <a:gd name="T5" fmla="*/ 9 h 9"/>
                <a:gd name="T6" fmla="*/ 4 w 4"/>
                <a:gd name="T7" fmla="*/ 4 h 9"/>
                <a:gd name="T8" fmla="*/ 4 w 4"/>
                <a:gd name="T9" fmla="*/ 0 h 9"/>
                <a:gd name="T10" fmla="*/ 0 w 4"/>
                <a:gd name="T11" fmla="*/ 4 h 9"/>
              </a:gdLst>
              <a:ahLst/>
              <a:cxnLst>
                <a:cxn ang="0">
                  <a:pos x="T0" y="T1"/>
                </a:cxn>
                <a:cxn ang="0">
                  <a:pos x="T2" y="T3"/>
                </a:cxn>
                <a:cxn ang="0">
                  <a:pos x="T4" y="T5"/>
                </a:cxn>
                <a:cxn ang="0">
                  <a:pos x="T6" y="T7"/>
                </a:cxn>
                <a:cxn ang="0">
                  <a:pos x="T8" y="T9"/>
                </a:cxn>
                <a:cxn ang="0">
                  <a:pos x="T10" y="T11"/>
                </a:cxn>
              </a:cxnLst>
              <a:rect l="0" t="0" r="r" b="b"/>
              <a:pathLst>
                <a:path w="4" h="9">
                  <a:moveTo>
                    <a:pt x="0" y="4"/>
                  </a:moveTo>
                  <a:lnTo>
                    <a:pt x="0" y="6"/>
                  </a:lnTo>
                  <a:lnTo>
                    <a:pt x="2" y="9"/>
                  </a:lnTo>
                  <a:lnTo>
                    <a:pt x="4" y="4"/>
                  </a:lnTo>
                  <a:lnTo>
                    <a:pt x="4" y="0"/>
                  </a:lnTo>
                  <a:lnTo>
                    <a:pt x="0"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5" name="Freeform 277">
              <a:extLst>
                <a:ext uri="{FF2B5EF4-FFF2-40B4-BE49-F238E27FC236}">
                  <a16:creationId xmlns:a16="http://schemas.microsoft.com/office/drawing/2014/main" id="{6B340F83-3B17-4A69-93F8-DAE9266BE8F7}"/>
                </a:ext>
              </a:extLst>
            </p:cNvPr>
            <p:cNvSpPr>
              <a:spLocks/>
            </p:cNvSpPr>
            <p:nvPr/>
          </p:nvSpPr>
          <p:spPr bwMode="auto">
            <a:xfrm>
              <a:off x="7292975" y="3028950"/>
              <a:ext cx="4763" cy="7938"/>
            </a:xfrm>
            <a:custGeom>
              <a:avLst/>
              <a:gdLst>
                <a:gd name="T0" fmla="*/ 0 w 3"/>
                <a:gd name="T1" fmla="*/ 0 h 5"/>
                <a:gd name="T2" fmla="*/ 0 w 3"/>
                <a:gd name="T3" fmla="*/ 5 h 5"/>
                <a:gd name="T4" fmla="*/ 0 w 3"/>
                <a:gd name="T5" fmla="*/ 5 h 5"/>
                <a:gd name="T6" fmla="*/ 3 w 3"/>
                <a:gd name="T7" fmla="*/ 3 h 5"/>
                <a:gd name="T8" fmla="*/ 3 w 3"/>
                <a:gd name="T9" fmla="*/ 0 h 5"/>
                <a:gd name="T10" fmla="*/ 0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0" y="0"/>
                  </a:moveTo>
                  <a:lnTo>
                    <a:pt x="0" y="5"/>
                  </a:lnTo>
                  <a:lnTo>
                    <a:pt x="0" y="5"/>
                  </a:lnTo>
                  <a:lnTo>
                    <a:pt x="3" y="3"/>
                  </a:lnTo>
                  <a:lnTo>
                    <a:pt x="3"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6" name="Freeform 278">
              <a:extLst>
                <a:ext uri="{FF2B5EF4-FFF2-40B4-BE49-F238E27FC236}">
                  <a16:creationId xmlns:a16="http://schemas.microsoft.com/office/drawing/2014/main" id="{211E90AF-08B6-493C-B23A-C2BBA9A0AA18}"/>
                </a:ext>
              </a:extLst>
            </p:cNvPr>
            <p:cNvSpPr>
              <a:spLocks/>
            </p:cNvSpPr>
            <p:nvPr/>
          </p:nvSpPr>
          <p:spPr bwMode="auto">
            <a:xfrm>
              <a:off x="7275513" y="2986088"/>
              <a:ext cx="7938" cy="22225"/>
            </a:xfrm>
            <a:custGeom>
              <a:avLst/>
              <a:gdLst>
                <a:gd name="T0" fmla="*/ 0 w 5"/>
                <a:gd name="T1" fmla="*/ 0 h 14"/>
                <a:gd name="T2" fmla="*/ 0 w 5"/>
                <a:gd name="T3" fmla="*/ 9 h 14"/>
                <a:gd name="T4" fmla="*/ 2 w 5"/>
                <a:gd name="T5" fmla="*/ 9 h 14"/>
                <a:gd name="T6" fmla="*/ 2 w 5"/>
                <a:gd name="T7" fmla="*/ 14 h 14"/>
                <a:gd name="T8" fmla="*/ 5 w 5"/>
                <a:gd name="T9" fmla="*/ 9 h 14"/>
                <a:gd name="T10" fmla="*/ 2 w 5"/>
                <a:gd name="T11" fmla="*/ 4 h 14"/>
                <a:gd name="T12" fmla="*/ 0 w 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5" h="14">
                  <a:moveTo>
                    <a:pt x="0" y="0"/>
                  </a:moveTo>
                  <a:lnTo>
                    <a:pt x="0" y="9"/>
                  </a:lnTo>
                  <a:lnTo>
                    <a:pt x="2" y="9"/>
                  </a:lnTo>
                  <a:lnTo>
                    <a:pt x="2" y="14"/>
                  </a:lnTo>
                  <a:lnTo>
                    <a:pt x="5" y="9"/>
                  </a:lnTo>
                  <a:lnTo>
                    <a:pt x="2" y="4"/>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7" name="Freeform 279">
              <a:extLst>
                <a:ext uri="{FF2B5EF4-FFF2-40B4-BE49-F238E27FC236}">
                  <a16:creationId xmlns:a16="http://schemas.microsoft.com/office/drawing/2014/main" id="{EA39C7A3-07B2-4BD2-8E0F-645AABFC2D63}"/>
                </a:ext>
              </a:extLst>
            </p:cNvPr>
            <p:cNvSpPr>
              <a:spLocks/>
            </p:cNvSpPr>
            <p:nvPr/>
          </p:nvSpPr>
          <p:spPr bwMode="auto">
            <a:xfrm>
              <a:off x="7286625" y="3000375"/>
              <a:ext cx="6350" cy="7938"/>
            </a:xfrm>
            <a:custGeom>
              <a:avLst/>
              <a:gdLst>
                <a:gd name="T0" fmla="*/ 4 w 4"/>
                <a:gd name="T1" fmla="*/ 0 h 5"/>
                <a:gd name="T2" fmla="*/ 0 w 4"/>
                <a:gd name="T3" fmla="*/ 5 h 5"/>
                <a:gd name="T4" fmla="*/ 4 w 4"/>
                <a:gd name="T5" fmla="*/ 5 h 5"/>
                <a:gd name="T6" fmla="*/ 4 w 4"/>
                <a:gd name="T7" fmla="*/ 2 h 5"/>
                <a:gd name="T8" fmla="*/ 4 w 4"/>
                <a:gd name="T9" fmla="*/ 0 h 5"/>
              </a:gdLst>
              <a:ahLst/>
              <a:cxnLst>
                <a:cxn ang="0">
                  <a:pos x="T0" y="T1"/>
                </a:cxn>
                <a:cxn ang="0">
                  <a:pos x="T2" y="T3"/>
                </a:cxn>
                <a:cxn ang="0">
                  <a:pos x="T4" y="T5"/>
                </a:cxn>
                <a:cxn ang="0">
                  <a:pos x="T6" y="T7"/>
                </a:cxn>
                <a:cxn ang="0">
                  <a:pos x="T8" y="T9"/>
                </a:cxn>
              </a:cxnLst>
              <a:rect l="0" t="0" r="r" b="b"/>
              <a:pathLst>
                <a:path w="4" h="5">
                  <a:moveTo>
                    <a:pt x="4" y="0"/>
                  </a:moveTo>
                  <a:lnTo>
                    <a:pt x="0" y="5"/>
                  </a:lnTo>
                  <a:lnTo>
                    <a:pt x="4" y="5"/>
                  </a:lnTo>
                  <a:lnTo>
                    <a:pt x="4" y="2"/>
                  </a:ln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8" name="Freeform 280">
              <a:extLst>
                <a:ext uri="{FF2B5EF4-FFF2-40B4-BE49-F238E27FC236}">
                  <a16:creationId xmlns:a16="http://schemas.microsoft.com/office/drawing/2014/main" id="{E87B5C96-3F50-42DD-A5FC-D838656A99F9}"/>
                </a:ext>
              </a:extLst>
            </p:cNvPr>
            <p:cNvSpPr>
              <a:spLocks/>
            </p:cNvSpPr>
            <p:nvPr/>
          </p:nvSpPr>
          <p:spPr bwMode="auto">
            <a:xfrm>
              <a:off x="8709025" y="1516063"/>
              <a:ext cx="25400" cy="36513"/>
            </a:xfrm>
            <a:custGeom>
              <a:avLst/>
              <a:gdLst>
                <a:gd name="T0" fmla="*/ 4 w 16"/>
                <a:gd name="T1" fmla="*/ 0 h 23"/>
                <a:gd name="T2" fmla="*/ 2 w 16"/>
                <a:gd name="T3" fmla="*/ 0 h 23"/>
                <a:gd name="T4" fmla="*/ 2 w 16"/>
                <a:gd name="T5" fmla="*/ 5 h 23"/>
                <a:gd name="T6" fmla="*/ 4 w 16"/>
                <a:gd name="T7" fmla="*/ 7 h 23"/>
                <a:gd name="T8" fmla="*/ 2 w 16"/>
                <a:gd name="T9" fmla="*/ 9 h 23"/>
                <a:gd name="T10" fmla="*/ 0 w 16"/>
                <a:gd name="T11" fmla="*/ 14 h 23"/>
                <a:gd name="T12" fmla="*/ 0 w 16"/>
                <a:gd name="T13" fmla="*/ 19 h 23"/>
                <a:gd name="T14" fmla="*/ 4 w 16"/>
                <a:gd name="T15" fmla="*/ 19 h 23"/>
                <a:gd name="T16" fmla="*/ 11 w 16"/>
                <a:gd name="T17" fmla="*/ 21 h 23"/>
                <a:gd name="T18" fmla="*/ 13 w 16"/>
                <a:gd name="T19" fmla="*/ 23 h 23"/>
                <a:gd name="T20" fmla="*/ 16 w 16"/>
                <a:gd name="T21" fmla="*/ 21 h 23"/>
                <a:gd name="T22" fmla="*/ 16 w 16"/>
                <a:gd name="T23" fmla="*/ 19 h 23"/>
                <a:gd name="T24" fmla="*/ 16 w 16"/>
                <a:gd name="T25" fmla="*/ 14 h 23"/>
                <a:gd name="T26" fmla="*/ 16 w 16"/>
                <a:gd name="T27" fmla="*/ 12 h 23"/>
                <a:gd name="T28" fmla="*/ 16 w 16"/>
                <a:gd name="T29" fmla="*/ 9 h 23"/>
                <a:gd name="T30" fmla="*/ 16 w 16"/>
                <a:gd name="T31" fmla="*/ 7 h 23"/>
                <a:gd name="T32" fmla="*/ 13 w 16"/>
                <a:gd name="T33" fmla="*/ 7 h 23"/>
                <a:gd name="T34" fmla="*/ 11 w 16"/>
                <a:gd name="T35" fmla="*/ 7 h 23"/>
                <a:gd name="T36" fmla="*/ 11 w 16"/>
                <a:gd name="T37" fmla="*/ 5 h 23"/>
                <a:gd name="T38" fmla="*/ 13 w 16"/>
                <a:gd name="T39" fmla="*/ 2 h 23"/>
                <a:gd name="T40" fmla="*/ 13 w 16"/>
                <a:gd name="T41" fmla="*/ 2 h 23"/>
                <a:gd name="T42" fmla="*/ 11 w 16"/>
                <a:gd name="T43" fmla="*/ 0 h 23"/>
                <a:gd name="T44" fmla="*/ 11 w 16"/>
                <a:gd name="T45" fmla="*/ 0 h 23"/>
                <a:gd name="T46" fmla="*/ 4 w 16"/>
                <a:gd name="T4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23">
                  <a:moveTo>
                    <a:pt x="4" y="0"/>
                  </a:moveTo>
                  <a:lnTo>
                    <a:pt x="2" y="0"/>
                  </a:lnTo>
                  <a:lnTo>
                    <a:pt x="2" y="5"/>
                  </a:lnTo>
                  <a:lnTo>
                    <a:pt x="4" y="7"/>
                  </a:lnTo>
                  <a:lnTo>
                    <a:pt x="2" y="9"/>
                  </a:lnTo>
                  <a:lnTo>
                    <a:pt x="0" y="14"/>
                  </a:lnTo>
                  <a:lnTo>
                    <a:pt x="0" y="19"/>
                  </a:lnTo>
                  <a:lnTo>
                    <a:pt x="4" y="19"/>
                  </a:lnTo>
                  <a:lnTo>
                    <a:pt x="11" y="21"/>
                  </a:lnTo>
                  <a:lnTo>
                    <a:pt x="13" y="23"/>
                  </a:lnTo>
                  <a:lnTo>
                    <a:pt x="16" y="21"/>
                  </a:lnTo>
                  <a:lnTo>
                    <a:pt x="16" y="19"/>
                  </a:lnTo>
                  <a:lnTo>
                    <a:pt x="16" y="14"/>
                  </a:lnTo>
                  <a:lnTo>
                    <a:pt x="16" y="12"/>
                  </a:lnTo>
                  <a:lnTo>
                    <a:pt x="16" y="9"/>
                  </a:lnTo>
                  <a:lnTo>
                    <a:pt x="16" y="7"/>
                  </a:lnTo>
                  <a:lnTo>
                    <a:pt x="13" y="7"/>
                  </a:lnTo>
                  <a:lnTo>
                    <a:pt x="11" y="7"/>
                  </a:lnTo>
                  <a:lnTo>
                    <a:pt x="11" y="5"/>
                  </a:lnTo>
                  <a:lnTo>
                    <a:pt x="13" y="2"/>
                  </a:lnTo>
                  <a:lnTo>
                    <a:pt x="13" y="2"/>
                  </a:lnTo>
                  <a:lnTo>
                    <a:pt x="11" y="0"/>
                  </a:lnTo>
                  <a:lnTo>
                    <a:pt x="11" y="0"/>
                  </a:ln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9" name="Freeform 281">
              <a:extLst>
                <a:ext uri="{FF2B5EF4-FFF2-40B4-BE49-F238E27FC236}">
                  <a16:creationId xmlns:a16="http://schemas.microsoft.com/office/drawing/2014/main" id="{96E1D523-855F-4C71-B6EA-4B4FEEC831C9}"/>
                </a:ext>
              </a:extLst>
            </p:cNvPr>
            <p:cNvSpPr>
              <a:spLocks/>
            </p:cNvSpPr>
            <p:nvPr/>
          </p:nvSpPr>
          <p:spPr bwMode="auto">
            <a:xfrm>
              <a:off x="8737600" y="1409700"/>
              <a:ext cx="28575" cy="61913"/>
            </a:xfrm>
            <a:custGeom>
              <a:avLst/>
              <a:gdLst>
                <a:gd name="T0" fmla="*/ 7 w 18"/>
                <a:gd name="T1" fmla="*/ 39 h 39"/>
                <a:gd name="T2" fmla="*/ 11 w 18"/>
                <a:gd name="T3" fmla="*/ 37 h 39"/>
                <a:gd name="T4" fmla="*/ 14 w 18"/>
                <a:gd name="T5" fmla="*/ 28 h 39"/>
                <a:gd name="T6" fmla="*/ 11 w 18"/>
                <a:gd name="T7" fmla="*/ 25 h 39"/>
                <a:gd name="T8" fmla="*/ 16 w 18"/>
                <a:gd name="T9" fmla="*/ 21 h 39"/>
                <a:gd name="T10" fmla="*/ 14 w 18"/>
                <a:gd name="T11" fmla="*/ 16 h 39"/>
                <a:gd name="T12" fmla="*/ 18 w 18"/>
                <a:gd name="T13" fmla="*/ 9 h 39"/>
                <a:gd name="T14" fmla="*/ 16 w 18"/>
                <a:gd name="T15" fmla="*/ 7 h 39"/>
                <a:gd name="T16" fmla="*/ 16 w 18"/>
                <a:gd name="T17" fmla="*/ 2 h 39"/>
                <a:gd name="T18" fmla="*/ 14 w 18"/>
                <a:gd name="T19" fmla="*/ 0 h 39"/>
                <a:gd name="T20" fmla="*/ 11 w 18"/>
                <a:gd name="T21" fmla="*/ 0 h 39"/>
                <a:gd name="T22" fmla="*/ 11 w 18"/>
                <a:gd name="T23" fmla="*/ 5 h 39"/>
                <a:gd name="T24" fmla="*/ 7 w 18"/>
                <a:gd name="T25" fmla="*/ 12 h 39"/>
                <a:gd name="T26" fmla="*/ 7 w 18"/>
                <a:gd name="T27" fmla="*/ 14 h 39"/>
                <a:gd name="T28" fmla="*/ 7 w 18"/>
                <a:gd name="T29" fmla="*/ 14 h 39"/>
                <a:gd name="T30" fmla="*/ 7 w 18"/>
                <a:gd name="T31" fmla="*/ 16 h 39"/>
                <a:gd name="T32" fmla="*/ 2 w 18"/>
                <a:gd name="T33" fmla="*/ 21 h 39"/>
                <a:gd name="T34" fmla="*/ 2 w 18"/>
                <a:gd name="T35" fmla="*/ 25 h 39"/>
                <a:gd name="T36" fmla="*/ 0 w 18"/>
                <a:gd name="T37" fmla="*/ 30 h 39"/>
                <a:gd name="T38" fmla="*/ 0 w 18"/>
                <a:gd name="T39" fmla="*/ 35 h 39"/>
                <a:gd name="T40" fmla="*/ 2 w 18"/>
                <a:gd name="T41" fmla="*/ 39 h 39"/>
                <a:gd name="T42" fmla="*/ 7 w 18"/>
                <a:gd name="T4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9">
                  <a:moveTo>
                    <a:pt x="7" y="39"/>
                  </a:moveTo>
                  <a:lnTo>
                    <a:pt x="11" y="37"/>
                  </a:lnTo>
                  <a:lnTo>
                    <a:pt x="14" y="28"/>
                  </a:lnTo>
                  <a:lnTo>
                    <a:pt x="11" y="25"/>
                  </a:lnTo>
                  <a:lnTo>
                    <a:pt x="16" y="21"/>
                  </a:lnTo>
                  <a:lnTo>
                    <a:pt x="14" y="16"/>
                  </a:lnTo>
                  <a:lnTo>
                    <a:pt x="18" y="9"/>
                  </a:lnTo>
                  <a:lnTo>
                    <a:pt x="16" y="7"/>
                  </a:lnTo>
                  <a:lnTo>
                    <a:pt x="16" y="2"/>
                  </a:lnTo>
                  <a:lnTo>
                    <a:pt x="14" y="0"/>
                  </a:lnTo>
                  <a:lnTo>
                    <a:pt x="11" y="0"/>
                  </a:lnTo>
                  <a:lnTo>
                    <a:pt x="11" y="5"/>
                  </a:lnTo>
                  <a:lnTo>
                    <a:pt x="7" y="12"/>
                  </a:lnTo>
                  <a:lnTo>
                    <a:pt x="7" y="14"/>
                  </a:lnTo>
                  <a:lnTo>
                    <a:pt x="7" y="14"/>
                  </a:lnTo>
                  <a:lnTo>
                    <a:pt x="7" y="16"/>
                  </a:lnTo>
                  <a:lnTo>
                    <a:pt x="2" y="21"/>
                  </a:lnTo>
                  <a:lnTo>
                    <a:pt x="2" y="25"/>
                  </a:lnTo>
                  <a:lnTo>
                    <a:pt x="0" y="30"/>
                  </a:lnTo>
                  <a:lnTo>
                    <a:pt x="0" y="35"/>
                  </a:lnTo>
                  <a:lnTo>
                    <a:pt x="2" y="39"/>
                  </a:lnTo>
                  <a:lnTo>
                    <a:pt x="7" y="3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0" name="Freeform 282">
              <a:extLst>
                <a:ext uri="{FF2B5EF4-FFF2-40B4-BE49-F238E27FC236}">
                  <a16:creationId xmlns:a16="http://schemas.microsoft.com/office/drawing/2014/main" id="{29A4D481-AD50-4B9D-95A3-B99F66864642}"/>
                </a:ext>
              </a:extLst>
            </p:cNvPr>
            <p:cNvSpPr>
              <a:spLocks/>
            </p:cNvSpPr>
            <p:nvPr/>
          </p:nvSpPr>
          <p:spPr bwMode="auto">
            <a:xfrm>
              <a:off x="7348538" y="3146425"/>
              <a:ext cx="3175" cy="11113"/>
            </a:xfrm>
            <a:custGeom>
              <a:avLst/>
              <a:gdLst>
                <a:gd name="T0" fmla="*/ 0 w 2"/>
                <a:gd name="T1" fmla="*/ 0 h 7"/>
                <a:gd name="T2" fmla="*/ 2 w 2"/>
                <a:gd name="T3" fmla="*/ 7 h 7"/>
                <a:gd name="T4" fmla="*/ 2 w 2"/>
                <a:gd name="T5" fmla="*/ 0 h 7"/>
                <a:gd name="T6" fmla="*/ 0 w 2"/>
                <a:gd name="T7" fmla="*/ 0 h 7"/>
              </a:gdLst>
              <a:ahLst/>
              <a:cxnLst>
                <a:cxn ang="0">
                  <a:pos x="T0" y="T1"/>
                </a:cxn>
                <a:cxn ang="0">
                  <a:pos x="T2" y="T3"/>
                </a:cxn>
                <a:cxn ang="0">
                  <a:pos x="T4" y="T5"/>
                </a:cxn>
                <a:cxn ang="0">
                  <a:pos x="T6" y="T7"/>
                </a:cxn>
              </a:cxnLst>
              <a:rect l="0" t="0" r="r" b="b"/>
              <a:pathLst>
                <a:path w="2" h="7">
                  <a:moveTo>
                    <a:pt x="0" y="0"/>
                  </a:moveTo>
                  <a:lnTo>
                    <a:pt x="2" y="7"/>
                  </a:lnTo>
                  <a:lnTo>
                    <a:pt x="2"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1" name="Freeform 283">
              <a:extLst>
                <a:ext uri="{FF2B5EF4-FFF2-40B4-BE49-F238E27FC236}">
                  <a16:creationId xmlns:a16="http://schemas.microsoft.com/office/drawing/2014/main" id="{68C98640-6F3C-4287-A62E-2FB659F25A4D}"/>
                </a:ext>
              </a:extLst>
            </p:cNvPr>
            <p:cNvSpPr>
              <a:spLocks/>
            </p:cNvSpPr>
            <p:nvPr/>
          </p:nvSpPr>
          <p:spPr bwMode="auto">
            <a:xfrm>
              <a:off x="7275513" y="2970213"/>
              <a:ext cx="3175" cy="7938"/>
            </a:xfrm>
            <a:custGeom>
              <a:avLst/>
              <a:gdLst>
                <a:gd name="T0" fmla="*/ 0 w 2"/>
                <a:gd name="T1" fmla="*/ 5 h 5"/>
                <a:gd name="T2" fmla="*/ 2 w 2"/>
                <a:gd name="T3" fmla="*/ 3 h 5"/>
                <a:gd name="T4" fmla="*/ 0 w 2"/>
                <a:gd name="T5" fmla="*/ 0 h 5"/>
                <a:gd name="T6" fmla="*/ 0 w 2"/>
                <a:gd name="T7" fmla="*/ 5 h 5"/>
              </a:gdLst>
              <a:ahLst/>
              <a:cxnLst>
                <a:cxn ang="0">
                  <a:pos x="T0" y="T1"/>
                </a:cxn>
                <a:cxn ang="0">
                  <a:pos x="T2" y="T3"/>
                </a:cxn>
                <a:cxn ang="0">
                  <a:pos x="T4" y="T5"/>
                </a:cxn>
                <a:cxn ang="0">
                  <a:pos x="T6" y="T7"/>
                </a:cxn>
              </a:cxnLst>
              <a:rect l="0" t="0" r="r" b="b"/>
              <a:pathLst>
                <a:path w="2" h="5">
                  <a:moveTo>
                    <a:pt x="0" y="5"/>
                  </a:moveTo>
                  <a:lnTo>
                    <a:pt x="2" y="3"/>
                  </a:lnTo>
                  <a:lnTo>
                    <a:pt x="0" y="0"/>
                  </a:lnTo>
                  <a:lnTo>
                    <a:pt x="0"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2" name="Freeform 284">
              <a:extLst>
                <a:ext uri="{FF2B5EF4-FFF2-40B4-BE49-F238E27FC236}">
                  <a16:creationId xmlns:a16="http://schemas.microsoft.com/office/drawing/2014/main" id="{CD35E2DE-A59C-4027-8CE6-0DCD2E5F2411}"/>
                </a:ext>
              </a:extLst>
            </p:cNvPr>
            <p:cNvSpPr>
              <a:spLocks/>
            </p:cNvSpPr>
            <p:nvPr/>
          </p:nvSpPr>
          <p:spPr bwMode="auto">
            <a:xfrm>
              <a:off x="8743950" y="1476375"/>
              <a:ext cx="15875" cy="6350"/>
            </a:xfrm>
            <a:custGeom>
              <a:avLst/>
              <a:gdLst>
                <a:gd name="T0" fmla="*/ 7 w 10"/>
                <a:gd name="T1" fmla="*/ 4 h 4"/>
                <a:gd name="T2" fmla="*/ 10 w 10"/>
                <a:gd name="T3" fmla="*/ 0 h 4"/>
                <a:gd name="T4" fmla="*/ 3 w 10"/>
                <a:gd name="T5" fmla="*/ 0 h 4"/>
                <a:gd name="T6" fmla="*/ 0 w 10"/>
                <a:gd name="T7" fmla="*/ 2 h 4"/>
                <a:gd name="T8" fmla="*/ 3 w 10"/>
                <a:gd name="T9" fmla="*/ 4 h 4"/>
                <a:gd name="T10" fmla="*/ 7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7" y="4"/>
                  </a:moveTo>
                  <a:lnTo>
                    <a:pt x="10" y="0"/>
                  </a:lnTo>
                  <a:lnTo>
                    <a:pt x="3" y="0"/>
                  </a:lnTo>
                  <a:lnTo>
                    <a:pt x="0" y="2"/>
                  </a:lnTo>
                  <a:lnTo>
                    <a:pt x="3" y="4"/>
                  </a:lnTo>
                  <a:lnTo>
                    <a:pt x="7"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3" name="Freeform 285">
              <a:extLst>
                <a:ext uri="{FF2B5EF4-FFF2-40B4-BE49-F238E27FC236}">
                  <a16:creationId xmlns:a16="http://schemas.microsoft.com/office/drawing/2014/main" id="{7A11B47C-D229-448D-94B7-8E3FBA70228E}"/>
                </a:ext>
              </a:extLst>
            </p:cNvPr>
            <p:cNvSpPr>
              <a:spLocks/>
            </p:cNvSpPr>
            <p:nvPr/>
          </p:nvSpPr>
          <p:spPr bwMode="auto">
            <a:xfrm>
              <a:off x="8631238" y="1277938"/>
              <a:ext cx="95250" cy="58738"/>
            </a:xfrm>
            <a:custGeom>
              <a:avLst/>
              <a:gdLst>
                <a:gd name="T0" fmla="*/ 5 w 60"/>
                <a:gd name="T1" fmla="*/ 16 h 37"/>
                <a:gd name="T2" fmla="*/ 10 w 60"/>
                <a:gd name="T3" fmla="*/ 16 h 37"/>
                <a:gd name="T4" fmla="*/ 12 w 60"/>
                <a:gd name="T5" fmla="*/ 16 h 37"/>
                <a:gd name="T6" fmla="*/ 14 w 60"/>
                <a:gd name="T7" fmla="*/ 16 h 37"/>
                <a:gd name="T8" fmla="*/ 19 w 60"/>
                <a:gd name="T9" fmla="*/ 16 h 37"/>
                <a:gd name="T10" fmla="*/ 21 w 60"/>
                <a:gd name="T11" fmla="*/ 18 h 37"/>
                <a:gd name="T12" fmla="*/ 19 w 60"/>
                <a:gd name="T13" fmla="*/ 21 h 37"/>
                <a:gd name="T14" fmla="*/ 19 w 60"/>
                <a:gd name="T15" fmla="*/ 25 h 37"/>
                <a:gd name="T16" fmla="*/ 23 w 60"/>
                <a:gd name="T17" fmla="*/ 30 h 37"/>
                <a:gd name="T18" fmla="*/ 26 w 60"/>
                <a:gd name="T19" fmla="*/ 25 h 37"/>
                <a:gd name="T20" fmla="*/ 26 w 60"/>
                <a:gd name="T21" fmla="*/ 23 h 37"/>
                <a:gd name="T22" fmla="*/ 28 w 60"/>
                <a:gd name="T23" fmla="*/ 21 h 37"/>
                <a:gd name="T24" fmla="*/ 30 w 60"/>
                <a:gd name="T25" fmla="*/ 25 h 37"/>
                <a:gd name="T26" fmla="*/ 30 w 60"/>
                <a:gd name="T27" fmla="*/ 30 h 37"/>
                <a:gd name="T28" fmla="*/ 35 w 60"/>
                <a:gd name="T29" fmla="*/ 37 h 37"/>
                <a:gd name="T30" fmla="*/ 39 w 60"/>
                <a:gd name="T31" fmla="*/ 35 h 37"/>
                <a:gd name="T32" fmla="*/ 42 w 60"/>
                <a:gd name="T33" fmla="*/ 37 h 37"/>
                <a:gd name="T34" fmla="*/ 44 w 60"/>
                <a:gd name="T35" fmla="*/ 37 h 37"/>
                <a:gd name="T36" fmla="*/ 49 w 60"/>
                <a:gd name="T37" fmla="*/ 37 h 37"/>
                <a:gd name="T38" fmla="*/ 53 w 60"/>
                <a:gd name="T39" fmla="*/ 35 h 37"/>
                <a:gd name="T40" fmla="*/ 58 w 60"/>
                <a:gd name="T41" fmla="*/ 32 h 37"/>
                <a:gd name="T42" fmla="*/ 60 w 60"/>
                <a:gd name="T43" fmla="*/ 23 h 37"/>
                <a:gd name="T44" fmla="*/ 58 w 60"/>
                <a:gd name="T45" fmla="*/ 18 h 37"/>
                <a:gd name="T46" fmla="*/ 60 w 60"/>
                <a:gd name="T47" fmla="*/ 14 h 37"/>
                <a:gd name="T48" fmla="*/ 60 w 60"/>
                <a:gd name="T49" fmla="*/ 9 h 37"/>
                <a:gd name="T50" fmla="*/ 58 w 60"/>
                <a:gd name="T51" fmla="*/ 5 h 37"/>
                <a:gd name="T52" fmla="*/ 58 w 60"/>
                <a:gd name="T53" fmla="*/ 2 h 37"/>
                <a:gd name="T54" fmla="*/ 55 w 60"/>
                <a:gd name="T55" fmla="*/ 0 h 37"/>
                <a:gd name="T56" fmla="*/ 53 w 60"/>
                <a:gd name="T57" fmla="*/ 2 h 37"/>
                <a:gd name="T58" fmla="*/ 51 w 60"/>
                <a:gd name="T59" fmla="*/ 2 h 37"/>
                <a:gd name="T60" fmla="*/ 44 w 60"/>
                <a:gd name="T61" fmla="*/ 2 h 37"/>
                <a:gd name="T62" fmla="*/ 39 w 60"/>
                <a:gd name="T63" fmla="*/ 7 h 37"/>
                <a:gd name="T64" fmla="*/ 35 w 60"/>
                <a:gd name="T65" fmla="*/ 7 h 37"/>
                <a:gd name="T66" fmla="*/ 32 w 60"/>
                <a:gd name="T67" fmla="*/ 7 h 37"/>
                <a:gd name="T68" fmla="*/ 30 w 60"/>
                <a:gd name="T69" fmla="*/ 5 h 37"/>
                <a:gd name="T70" fmla="*/ 26 w 60"/>
                <a:gd name="T71" fmla="*/ 5 h 37"/>
                <a:gd name="T72" fmla="*/ 14 w 60"/>
                <a:gd name="T73" fmla="*/ 7 h 37"/>
                <a:gd name="T74" fmla="*/ 10 w 60"/>
                <a:gd name="T75" fmla="*/ 7 h 37"/>
                <a:gd name="T76" fmla="*/ 5 w 60"/>
                <a:gd name="T77" fmla="*/ 7 h 37"/>
                <a:gd name="T78" fmla="*/ 5 w 60"/>
                <a:gd name="T79" fmla="*/ 9 h 37"/>
                <a:gd name="T80" fmla="*/ 0 w 60"/>
                <a:gd name="T81" fmla="*/ 14 h 37"/>
                <a:gd name="T82" fmla="*/ 0 w 60"/>
                <a:gd name="T83" fmla="*/ 18 h 37"/>
                <a:gd name="T84" fmla="*/ 5 w 60"/>
                <a:gd name="T85" fmla="*/ 1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 h="37">
                  <a:moveTo>
                    <a:pt x="5" y="16"/>
                  </a:moveTo>
                  <a:lnTo>
                    <a:pt x="10" y="16"/>
                  </a:lnTo>
                  <a:lnTo>
                    <a:pt x="12" y="16"/>
                  </a:lnTo>
                  <a:lnTo>
                    <a:pt x="14" y="16"/>
                  </a:lnTo>
                  <a:lnTo>
                    <a:pt x="19" y="16"/>
                  </a:lnTo>
                  <a:lnTo>
                    <a:pt x="21" y="18"/>
                  </a:lnTo>
                  <a:lnTo>
                    <a:pt x="19" y="21"/>
                  </a:lnTo>
                  <a:lnTo>
                    <a:pt x="19" y="25"/>
                  </a:lnTo>
                  <a:lnTo>
                    <a:pt x="23" y="30"/>
                  </a:lnTo>
                  <a:lnTo>
                    <a:pt x="26" y="25"/>
                  </a:lnTo>
                  <a:lnTo>
                    <a:pt x="26" y="23"/>
                  </a:lnTo>
                  <a:lnTo>
                    <a:pt x="28" y="21"/>
                  </a:lnTo>
                  <a:lnTo>
                    <a:pt x="30" y="25"/>
                  </a:lnTo>
                  <a:lnTo>
                    <a:pt x="30" y="30"/>
                  </a:lnTo>
                  <a:lnTo>
                    <a:pt x="35" y="37"/>
                  </a:lnTo>
                  <a:lnTo>
                    <a:pt x="39" y="35"/>
                  </a:lnTo>
                  <a:lnTo>
                    <a:pt x="42" y="37"/>
                  </a:lnTo>
                  <a:lnTo>
                    <a:pt x="44" y="37"/>
                  </a:lnTo>
                  <a:lnTo>
                    <a:pt x="49" y="37"/>
                  </a:lnTo>
                  <a:lnTo>
                    <a:pt x="53" y="35"/>
                  </a:lnTo>
                  <a:lnTo>
                    <a:pt x="58" y="32"/>
                  </a:lnTo>
                  <a:lnTo>
                    <a:pt x="60" y="23"/>
                  </a:lnTo>
                  <a:lnTo>
                    <a:pt x="58" y="18"/>
                  </a:lnTo>
                  <a:lnTo>
                    <a:pt x="60" y="14"/>
                  </a:lnTo>
                  <a:lnTo>
                    <a:pt x="60" y="9"/>
                  </a:lnTo>
                  <a:lnTo>
                    <a:pt x="58" y="5"/>
                  </a:lnTo>
                  <a:lnTo>
                    <a:pt x="58" y="2"/>
                  </a:lnTo>
                  <a:lnTo>
                    <a:pt x="55" y="0"/>
                  </a:lnTo>
                  <a:lnTo>
                    <a:pt x="53" y="2"/>
                  </a:lnTo>
                  <a:lnTo>
                    <a:pt x="51" y="2"/>
                  </a:lnTo>
                  <a:lnTo>
                    <a:pt x="44" y="2"/>
                  </a:lnTo>
                  <a:lnTo>
                    <a:pt x="39" y="7"/>
                  </a:lnTo>
                  <a:lnTo>
                    <a:pt x="35" y="7"/>
                  </a:lnTo>
                  <a:lnTo>
                    <a:pt x="32" y="7"/>
                  </a:lnTo>
                  <a:lnTo>
                    <a:pt x="30" y="5"/>
                  </a:lnTo>
                  <a:lnTo>
                    <a:pt x="26" y="5"/>
                  </a:lnTo>
                  <a:lnTo>
                    <a:pt x="14" y="7"/>
                  </a:lnTo>
                  <a:lnTo>
                    <a:pt x="10" y="7"/>
                  </a:lnTo>
                  <a:lnTo>
                    <a:pt x="5" y="7"/>
                  </a:lnTo>
                  <a:lnTo>
                    <a:pt x="5" y="9"/>
                  </a:lnTo>
                  <a:lnTo>
                    <a:pt x="0" y="14"/>
                  </a:lnTo>
                  <a:lnTo>
                    <a:pt x="0" y="18"/>
                  </a:lnTo>
                  <a:lnTo>
                    <a:pt x="5" y="1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4" name="Freeform 286">
              <a:extLst>
                <a:ext uri="{FF2B5EF4-FFF2-40B4-BE49-F238E27FC236}">
                  <a16:creationId xmlns:a16="http://schemas.microsoft.com/office/drawing/2014/main" id="{266D6D5D-AE63-4E9A-956C-1EF24CEAE205}"/>
                </a:ext>
              </a:extLst>
            </p:cNvPr>
            <p:cNvSpPr>
              <a:spLocks/>
            </p:cNvSpPr>
            <p:nvPr/>
          </p:nvSpPr>
          <p:spPr bwMode="auto">
            <a:xfrm>
              <a:off x="7261225" y="3103563"/>
              <a:ext cx="115888" cy="146050"/>
            </a:xfrm>
            <a:custGeom>
              <a:avLst/>
              <a:gdLst>
                <a:gd name="T0" fmla="*/ 23 w 73"/>
                <a:gd name="T1" fmla="*/ 11 h 92"/>
                <a:gd name="T2" fmla="*/ 18 w 73"/>
                <a:gd name="T3" fmla="*/ 4 h 92"/>
                <a:gd name="T4" fmla="*/ 11 w 73"/>
                <a:gd name="T5" fmla="*/ 0 h 92"/>
                <a:gd name="T6" fmla="*/ 7 w 73"/>
                <a:gd name="T7" fmla="*/ 0 h 92"/>
                <a:gd name="T8" fmla="*/ 2 w 73"/>
                <a:gd name="T9" fmla="*/ 4 h 92"/>
                <a:gd name="T10" fmla="*/ 4 w 73"/>
                <a:gd name="T11" fmla="*/ 11 h 92"/>
                <a:gd name="T12" fmla="*/ 11 w 73"/>
                <a:gd name="T13" fmla="*/ 13 h 92"/>
                <a:gd name="T14" fmla="*/ 2 w 73"/>
                <a:gd name="T15" fmla="*/ 18 h 92"/>
                <a:gd name="T16" fmla="*/ 4 w 73"/>
                <a:gd name="T17" fmla="*/ 25 h 92"/>
                <a:gd name="T18" fmla="*/ 9 w 73"/>
                <a:gd name="T19" fmla="*/ 25 h 92"/>
                <a:gd name="T20" fmla="*/ 14 w 73"/>
                <a:gd name="T21" fmla="*/ 27 h 92"/>
                <a:gd name="T22" fmla="*/ 18 w 73"/>
                <a:gd name="T23" fmla="*/ 34 h 92"/>
                <a:gd name="T24" fmla="*/ 18 w 73"/>
                <a:gd name="T25" fmla="*/ 39 h 92"/>
                <a:gd name="T26" fmla="*/ 23 w 73"/>
                <a:gd name="T27" fmla="*/ 43 h 92"/>
                <a:gd name="T28" fmla="*/ 27 w 73"/>
                <a:gd name="T29" fmla="*/ 36 h 92"/>
                <a:gd name="T30" fmla="*/ 23 w 73"/>
                <a:gd name="T31" fmla="*/ 46 h 92"/>
                <a:gd name="T32" fmla="*/ 25 w 73"/>
                <a:gd name="T33" fmla="*/ 48 h 92"/>
                <a:gd name="T34" fmla="*/ 34 w 73"/>
                <a:gd name="T35" fmla="*/ 53 h 92"/>
                <a:gd name="T36" fmla="*/ 36 w 73"/>
                <a:gd name="T37" fmla="*/ 55 h 92"/>
                <a:gd name="T38" fmla="*/ 36 w 73"/>
                <a:gd name="T39" fmla="*/ 64 h 92"/>
                <a:gd name="T40" fmla="*/ 43 w 73"/>
                <a:gd name="T41" fmla="*/ 64 h 92"/>
                <a:gd name="T42" fmla="*/ 50 w 73"/>
                <a:gd name="T43" fmla="*/ 66 h 92"/>
                <a:gd name="T44" fmla="*/ 50 w 73"/>
                <a:gd name="T45" fmla="*/ 80 h 92"/>
                <a:gd name="T46" fmla="*/ 55 w 73"/>
                <a:gd name="T47" fmla="*/ 85 h 92"/>
                <a:gd name="T48" fmla="*/ 71 w 73"/>
                <a:gd name="T49" fmla="*/ 90 h 92"/>
                <a:gd name="T50" fmla="*/ 71 w 73"/>
                <a:gd name="T51" fmla="*/ 80 h 92"/>
                <a:gd name="T52" fmla="*/ 71 w 73"/>
                <a:gd name="T53" fmla="*/ 71 h 92"/>
                <a:gd name="T54" fmla="*/ 69 w 73"/>
                <a:gd name="T55" fmla="*/ 60 h 92"/>
                <a:gd name="T56" fmla="*/ 57 w 73"/>
                <a:gd name="T57" fmla="*/ 41 h 92"/>
                <a:gd name="T58" fmla="*/ 52 w 73"/>
                <a:gd name="T59" fmla="*/ 27 h 92"/>
                <a:gd name="T60" fmla="*/ 46 w 73"/>
                <a:gd name="T61" fmla="*/ 23 h 92"/>
                <a:gd name="T62" fmla="*/ 34 w 73"/>
                <a:gd name="T63" fmla="*/ 20 h 92"/>
                <a:gd name="T64" fmla="*/ 30 w 73"/>
                <a:gd name="T65" fmla="*/ 1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92">
                  <a:moveTo>
                    <a:pt x="30" y="13"/>
                  </a:moveTo>
                  <a:lnTo>
                    <a:pt x="23" y="11"/>
                  </a:lnTo>
                  <a:lnTo>
                    <a:pt x="20" y="6"/>
                  </a:lnTo>
                  <a:lnTo>
                    <a:pt x="18" y="4"/>
                  </a:lnTo>
                  <a:lnTo>
                    <a:pt x="14" y="4"/>
                  </a:lnTo>
                  <a:lnTo>
                    <a:pt x="11" y="0"/>
                  </a:lnTo>
                  <a:lnTo>
                    <a:pt x="7" y="0"/>
                  </a:lnTo>
                  <a:lnTo>
                    <a:pt x="7" y="0"/>
                  </a:lnTo>
                  <a:lnTo>
                    <a:pt x="0" y="0"/>
                  </a:lnTo>
                  <a:lnTo>
                    <a:pt x="2" y="4"/>
                  </a:lnTo>
                  <a:lnTo>
                    <a:pt x="4" y="6"/>
                  </a:lnTo>
                  <a:lnTo>
                    <a:pt x="4" y="11"/>
                  </a:lnTo>
                  <a:lnTo>
                    <a:pt x="16" y="11"/>
                  </a:lnTo>
                  <a:lnTo>
                    <a:pt x="11" y="13"/>
                  </a:lnTo>
                  <a:lnTo>
                    <a:pt x="7" y="13"/>
                  </a:lnTo>
                  <a:lnTo>
                    <a:pt x="2" y="18"/>
                  </a:lnTo>
                  <a:lnTo>
                    <a:pt x="7" y="20"/>
                  </a:lnTo>
                  <a:lnTo>
                    <a:pt x="4" y="25"/>
                  </a:lnTo>
                  <a:lnTo>
                    <a:pt x="4" y="25"/>
                  </a:lnTo>
                  <a:lnTo>
                    <a:pt x="9" y="25"/>
                  </a:lnTo>
                  <a:lnTo>
                    <a:pt x="9" y="27"/>
                  </a:lnTo>
                  <a:lnTo>
                    <a:pt x="14" y="27"/>
                  </a:lnTo>
                  <a:lnTo>
                    <a:pt x="14" y="32"/>
                  </a:lnTo>
                  <a:lnTo>
                    <a:pt x="18" y="34"/>
                  </a:lnTo>
                  <a:lnTo>
                    <a:pt x="23" y="32"/>
                  </a:lnTo>
                  <a:lnTo>
                    <a:pt x="18" y="39"/>
                  </a:lnTo>
                  <a:lnTo>
                    <a:pt x="20" y="43"/>
                  </a:lnTo>
                  <a:lnTo>
                    <a:pt x="23" y="43"/>
                  </a:lnTo>
                  <a:lnTo>
                    <a:pt x="23" y="39"/>
                  </a:lnTo>
                  <a:lnTo>
                    <a:pt x="27" y="36"/>
                  </a:lnTo>
                  <a:lnTo>
                    <a:pt x="27" y="41"/>
                  </a:lnTo>
                  <a:lnTo>
                    <a:pt x="23" y="46"/>
                  </a:lnTo>
                  <a:lnTo>
                    <a:pt x="23" y="48"/>
                  </a:lnTo>
                  <a:lnTo>
                    <a:pt x="25" y="48"/>
                  </a:lnTo>
                  <a:lnTo>
                    <a:pt x="27" y="53"/>
                  </a:lnTo>
                  <a:lnTo>
                    <a:pt x="34" y="53"/>
                  </a:lnTo>
                  <a:lnTo>
                    <a:pt x="34" y="55"/>
                  </a:lnTo>
                  <a:lnTo>
                    <a:pt x="36" y="55"/>
                  </a:lnTo>
                  <a:lnTo>
                    <a:pt x="36" y="60"/>
                  </a:lnTo>
                  <a:lnTo>
                    <a:pt x="36" y="64"/>
                  </a:lnTo>
                  <a:lnTo>
                    <a:pt x="41" y="66"/>
                  </a:lnTo>
                  <a:lnTo>
                    <a:pt x="43" y="64"/>
                  </a:lnTo>
                  <a:lnTo>
                    <a:pt x="46" y="66"/>
                  </a:lnTo>
                  <a:lnTo>
                    <a:pt x="50" y="66"/>
                  </a:lnTo>
                  <a:lnTo>
                    <a:pt x="43" y="73"/>
                  </a:lnTo>
                  <a:lnTo>
                    <a:pt x="50" y="80"/>
                  </a:lnTo>
                  <a:lnTo>
                    <a:pt x="55" y="80"/>
                  </a:lnTo>
                  <a:lnTo>
                    <a:pt x="55" y="85"/>
                  </a:lnTo>
                  <a:lnTo>
                    <a:pt x="69" y="92"/>
                  </a:lnTo>
                  <a:lnTo>
                    <a:pt x="71" y="90"/>
                  </a:lnTo>
                  <a:lnTo>
                    <a:pt x="73" y="90"/>
                  </a:lnTo>
                  <a:lnTo>
                    <a:pt x="71" y="80"/>
                  </a:lnTo>
                  <a:lnTo>
                    <a:pt x="71" y="76"/>
                  </a:lnTo>
                  <a:lnTo>
                    <a:pt x="71" y="71"/>
                  </a:lnTo>
                  <a:lnTo>
                    <a:pt x="71" y="64"/>
                  </a:lnTo>
                  <a:lnTo>
                    <a:pt x="69" y="60"/>
                  </a:lnTo>
                  <a:lnTo>
                    <a:pt x="59" y="53"/>
                  </a:lnTo>
                  <a:lnTo>
                    <a:pt x="57" y="41"/>
                  </a:lnTo>
                  <a:lnTo>
                    <a:pt x="52" y="34"/>
                  </a:lnTo>
                  <a:lnTo>
                    <a:pt x="52" y="27"/>
                  </a:lnTo>
                  <a:lnTo>
                    <a:pt x="50" y="25"/>
                  </a:lnTo>
                  <a:lnTo>
                    <a:pt x="46" y="23"/>
                  </a:lnTo>
                  <a:lnTo>
                    <a:pt x="39" y="20"/>
                  </a:lnTo>
                  <a:lnTo>
                    <a:pt x="34" y="20"/>
                  </a:lnTo>
                  <a:lnTo>
                    <a:pt x="30" y="18"/>
                  </a:lnTo>
                  <a:lnTo>
                    <a:pt x="30" y="1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5" name="Freeform 287">
              <a:extLst>
                <a:ext uri="{FF2B5EF4-FFF2-40B4-BE49-F238E27FC236}">
                  <a16:creationId xmlns:a16="http://schemas.microsoft.com/office/drawing/2014/main" id="{750136D5-C6EC-4496-BEFE-8E56445CF04B}"/>
                </a:ext>
              </a:extLst>
            </p:cNvPr>
            <p:cNvSpPr>
              <a:spLocks/>
            </p:cNvSpPr>
            <p:nvPr/>
          </p:nvSpPr>
          <p:spPr bwMode="auto">
            <a:xfrm>
              <a:off x="7185025" y="2897188"/>
              <a:ext cx="50800" cy="120650"/>
            </a:xfrm>
            <a:custGeom>
              <a:avLst/>
              <a:gdLst>
                <a:gd name="T0" fmla="*/ 23 w 32"/>
                <a:gd name="T1" fmla="*/ 10 h 76"/>
                <a:gd name="T2" fmla="*/ 18 w 32"/>
                <a:gd name="T3" fmla="*/ 16 h 76"/>
                <a:gd name="T4" fmla="*/ 16 w 32"/>
                <a:gd name="T5" fmla="*/ 21 h 76"/>
                <a:gd name="T6" fmla="*/ 11 w 32"/>
                <a:gd name="T7" fmla="*/ 23 h 76"/>
                <a:gd name="T8" fmla="*/ 11 w 32"/>
                <a:gd name="T9" fmla="*/ 21 h 76"/>
                <a:gd name="T10" fmla="*/ 9 w 32"/>
                <a:gd name="T11" fmla="*/ 19 h 76"/>
                <a:gd name="T12" fmla="*/ 16 w 32"/>
                <a:gd name="T13" fmla="*/ 16 h 76"/>
                <a:gd name="T14" fmla="*/ 20 w 32"/>
                <a:gd name="T15" fmla="*/ 12 h 76"/>
                <a:gd name="T16" fmla="*/ 20 w 32"/>
                <a:gd name="T17" fmla="*/ 7 h 76"/>
                <a:gd name="T18" fmla="*/ 20 w 32"/>
                <a:gd name="T19" fmla="*/ 5 h 76"/>
                <a:gd name="T20" fmla="*/ 18 w 32"/>
                <a:gd name="T21" fmla="*/ 5 h 76"/>
                <a:gd name="T22" fmla="*/ 13 w 32"/>
                <a:gd name="T23" fmla="*/ 7 h 76"/>
                <a:gd name="T24" fmla="*/ 11 w 32"/>
                <a:gd name="T25" fmla="*/ 7 h 76"/>
                <a:gd name="T26" fmla="*/ 13 w 32"/>
                <a:gd name="T27" fmla="*/ 3 h 76"/>
                <a:gd name="T28" fmla="*/ 7 w 32"/>
                <a:gd name="T29" fmla="*/ 0 h 76"/>
                <a:gd name="T30" fmla="*/ 0 w 32"/>
                <a:gd name="T31" fmla="*/ 12 h 76"/>
                <a:gd name="T32" fmla="*/ 2 w 32"/>
                <a:gd name="T33" fmla="*/ 19 h 76"/>
                <a:gd name="T34" fmla="*/ 0 w 32"/>
                <a:gd name="T35" fmla="*/ 21 h 76"/>
                <a:gd name="T36" fmla="*/ 0 w 32"/>
                <a:gd name="T37" fmla="*/ 26 h 76"/>
                <a:gd name="T38" fmla="*/ 2 w 32"/>
                <a:gd name="T39" fmla="*/ 26 h 76"/>
                <a:gd name="T40" fmla="*/ 7 w 32"/>
                <a:gd name="T41" fmla="*/ 30 h 76"/>
                <a:gd name="T42" fmla="*/ 7 w 32"/>
                <a:gd name="T43" fmla="*/ 33 h 76"/>
                <a:gd name="T44" fmla="*/ 4 w 32"/>
                <a:gd name="T45" fmla="*/ 33 h 76"/>
                <a:gd name="T46" fmla="*/ 0 w 32"/>
                <a:gd name="T47" fmla="*/ 33 h 76"/>
                <a:gd name="T48" fmla="*/ 0 w 32"/>
                <a:gd name="T49" fmla="*/ 35 h 76"/>
                <a:gd name="T50" fmla="*/ 2 w 32"/>
                <a:gd name="T51" fmla="*/ 37 h 76"/>
                <a:gd name="T52" fmla="*/ 0 w 32"/>
                <a:gd name="T53" fmla="*/ 42 h 76"/>
                <a:gd name="T54" fmla="*/ 2 w 32"/>
                <a:gd name="T55" fmla="*/ 42 h 76"/>
                <a:gd name="T56" fmla="*/ 7 w 32"/>
                <a:gd name="T57" fmla="*/ 46 h 76"/>
                <a:gd name="T58" fmla="*/ 2 w 32"/>
                <a:gd name="T59" fmla="*/ 46 h 76"/>
                <a:gd name="T60" fmla="*/ 0 w 32"/>
                <a:gd name="T61" fmla="*/ 49 h 76"/>
                <a:gd name="T62" fmla="*/ 2 w 32"/>
                <a:gd name="T63" fmla="*/ 53 h 76"/>
                <a:gd name="T64" fmla="*/ 7 w 32"/>
                <a:gd name="T65" fmla="*/ 53 h 76"/>
                <a:gd name="T66" fmla="*/ 4 w 32"/>
                <a:gd name="T67" fmla="*/ 56 h 76"/>
                <a:gd name="T68" fmla="*/ 7 w 32"/>
                <a:gd name="T69" fmla="*/ 63 h 76"/>
                <a:gd name="T70" fmla="*/ 11 w 32"/>
                <a:gd name="T71" fmla="*/ 74 h 76"/>
                <a:gd name="T72" fmla="*/ 18 w 32"/>
                <a:gd name="T73" fmla="*/ 76 h 76"/>
                <a:gd name="T74" fmla="*/ 20 w 32"/>
                <a:gd name="T75" fmla="*/ 74 h 76"/>
                <a:gd name="T76" fmla="*/ 18 w 32"/>
                <a:gd name="T77" fmla="*/ 70 h 76"/>
                <a:gd name="T78" fmla="*/ 13 w 32"/>
                <a:gd name="T79" fmla="*/ 70 h 76"/>
                <a:gd name="T80" fmla="*/ 13 w 32"/>
                <a:gd name="T81" fmla="*/ 65 h 76"/>
                <a:gd name="T82" fmla="*/ 11 w 32"/>
                <a:gd name="T83" fmla="*/ 58 h 76"/>
                <a:gd name="T84" fmla="*/ 11 w 32"/>
                <a:gd name="T85" fmla="*/ 53 h 76"/>
                <a:gd name="T86" fmla="*/ 11 w 32"/>
                <a:gd name="T87" fmla="*/ 49 h 76"/>
                <a:gd name="T88" fmla="*/ 13 w 32"/>
                <a:gd name="T89" fmla="*/ 44 h 76"/>
                <a:gd name="T90" fmla="*/ 18 w 32"/>
                <a:gd name="T91" fmla="*/ 44 h 76"/>
                <a:gd name="T92" fmla="*/ 18 w 32"/>
                <a:gd name="T93" fmla="*/ 40 h 76"/>
                <a:gd name="T94" fmla="*/ 13 w 32"/>
                <a:gd name="T95" fmla="*/ 40 h 76"/>
                <a:gd name="T96" fmla="*/ 11 w 32"/>
                <a:gd name="T97" fmla="*/ 40 h 76"/>
                <a:gd name="T98" fmla="*/ 9 w 32"/>
                <a:gd name="T99" fmla="*/ 40 h 76"/>
                <a:gd name="T100" fmla="*/ 11 w 32"/>
                <a:gd name="T101" fmla="*/ 37 h 76"/>
                <a:gd name="T102" fmla="*/ 13 w 32"/>
                <a:gd name="T103" fmla="*/ 37 h 76"/>
                <a:gd name="T104" fmla="*/ 18 w 32"/>
                <a:gd name="T105" fmla="*/ 33 h 76"/>
                <a:gd name="T106" fmla="*/ 20 w 32"/>
                <a:gd name="T107" fmla="*/ 26 h 76"/>
                <a:gd name="T108" fmla="*/ 23 w 32"/>
                <a:gd name="T109" fmla="*/ 21 h 76"/>
                <a:gd name="T110" fmla="*/ 25 w 32"/>
                <a:gd name="T111" fmla="*/ 14 h 76"/>
                <a:gd name="T112" fmla="*/ 32 w 32"/>
                <a:gd name="T113" fmla="*/ 7 h 76"/>
                <a:gd name="T114" fmla="*/ 29 w 32"/>
                <a:gd name="T115" fmla="*/ 7 h 76"/>
                <a:gd name="T116" fmla="*/ 23 w 32"/>
                <a:gd name="T117"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 h="76">
                  <a:moveTo>
                    <a:pt x="23" y="10"/>
                  </a:moveTo>
                  <a:lnTo>
                    <a:pt x="18" y="16"/>
                  </a:lnTo>
                  <a:lnTo>
                    <a:pt x="16" y="21"/>
                  </a:lnTo>
                  <a:lnTo>
                    <a:pt x="11" y="23"/>
                  </a:lnTo>
                  <a:lnTo>
                    <a:pt x="11" y="21"/>
                  </a:lnTo>
                  <a:lnTo>
                    <a:pt x="9" y="19"/>
                  </a:lnTo>
                  <a:lnTo>
                    <a:pt x="16" y="16"/>
                  </a:lnTo>
                  <a:lnTo>
                    <a:pt x="20" y="12"/>
                  </a:lnTo>
                  <a:lnTo>
                    <a:pt x="20" y="7"/>
                  </a:lnTo>
                  <a:lnTo>
                    <a:pt x="20" y="5"/>
                  </a:lnTo>
                  <a:lnTo>
                    <a:pt x="18" y="5"/>
                  </a:lnTo>
                  <a:lnTo>
                    <a:pt x="13" y="7"/>
                  </a:lnTo>
                  <a:lnTo>
                    <a:pt x="11" y="7"/>
                  </a:lnTo>
                  <a:lnTo>
                    <a:pt x="13" y="3"/>
                  </a:lnTo>
                  <a:lnTo>
                    <a:pt x="7" y="0"/>
                  </a:lnTo>
                  <a:lnTo>
                    <a:pt x="0" y="12"/>
                  </a:lnTo>
                  <a:lnTo>
                    <a:pt x="2" y="19"/>
                  </a:lnTo>
                  <a:lnTo>
                    <a:pt x="0" y="21"/>
                  </a:lnTo>
                  <a:lnTo>
                    <a:pt x="0" y="26"/>
                  </a:lnTo>
                  <a:lnTo>
                    <a:pt x="2" y="26"/>
                  </a:lnTo>
                  <a:lnTo>
                    <a:pt x="7" y="30"/>
                  </a:lnTo>
                  <a:lnTo>
                    <a:pt x="7" y="33"/>
                  </a:lnTo>
                  <a:lnTo>
                    <a:pt x="4" y="33"/>
                  </a:lnTo>
                  <a:lnTo>
                    <a:pt x="0" y="33"/>
                  </a:lnTo>
                  <a:lnTo>
                    <a:pt x="0" y="35"/>
                  </a:lnTo>
                  <a:lnTo>
                    <a:pt x="2" y="37"/>
                  </a:lnTo>
                  <a:lnTo>
                    <a:pt x="0" y="42"/>
                  </a:lnTo>
                  <a:lnTo>
                    <a:pt x="2" y="42"/>
                  </a:lnTo>
                  <a:lnTo>
                    <a:pt x="7" y="46"/>
                  </a:lnTo>
                  <a:lnTo>
                    <a:pt x="2" y="46"/>
                  </a:lnTo>
                  <a:lnTo>
                    <a:pt x="0" y="49"/>
                  </a:lnTo>
                  <a:lnTo>
                    <a:pt x="2" y="53"/>
                  </a:lnTo>
                  <a:lnTo>
                    <a:pt x="7" y="53"/>
                  </a:lnTo>
                  <a:lnTo>
                    <a:pt x="4" y="56"/>
                  </a:lnTo>
                  <a:lnTo>
                    <a:pt x="7" y="63"/>
                  </a:lnTo>
                  <a:lnTo>
                    <a:pt x="11" y="74"/>
                  </a:lnTo>
                  <a:lnTo>
                    <a:pt x="18" y="76"/>
                  </a:lnTo>
                  <a:lnTo>
                    <a:pt x="20" y="74"/>
                  </a:lnTo>
                  <a:lnTo>
                    <a:pt x="18" y="70"/>
                  </a:lnTo>
                  <a:lnTo>
                    <a:pt x="13" y="70"/>
                  </a:lnTo>
                  <a:lnTo>
                    <a:pt x="13" y="65"/>
                  </a:lnTo>
                  <a:lnTo>
                    <a:pt x="11" y="58"/>
                  </a:lnTo>
                  <a:lnTo>
                    <a:pt x="11" y="53"/>
                  </a:lnTo>
                  <a:lnTo>
                    <a:pt x="11" y="49"/>
                  </a:lnTo>
                  <a:lnTo>
                    <a:pt x="13" y="44"/>
                  </a:lnTo>
                  <a:lnTo>
                    <a:pt x="18" y="44"/>
                  </a:lnTo>
                  <a:lnTo>
                    <a:pt x="18" y="40"/>
                  </a:lnTo>
                  <a:lnTo>
                    <a:pt x="13" y="40"/>
                  </a:lnTo>
                  <a:lnTo>
                    <a:pt x="11" y="40"/>
                  </a:lnTo>
                  <a:lnTo>
                    <a:pt x="9" y="40"/>
                  </a:lnTo>
                  <a:lnTo>
                    <a:pt x="11" y="37"/>
                  </a:lnTo>
                  <a:lnTo>
                    <a:pt x="13" y="37"/>
                  </a:lnTo>
                  <a:lnTo>
                    <a:pt x="18" y="33"/>
                  </a:lnTo>
                  <a:lnTo>
                    <a:pt x="20" y="26"/>
                  </a:lnTo>
                  <a:lnTo>
                    <a:pt x="23" y="21"/>
                  </a:lnTo>
                  <a:lnTo>
                    <a:pt x="25" y="14"/>
                  </a:lnTo>
                  <a:lnTo>
                    <a:pt x="32" y="7"/>
                  </a:lnTo>
                  <a:lnTo>
                    <a:pt x="29" y="7"/>
                  </a:lnTo>
                  <a:lnTo>
                    <a:pt x="23" y="1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6" name="Freeform 288">
              <a:extLst>
                <a:ext uri="{FF2B5EF4-FFF2-40B4-BE49-F238E27FC236}">
                  <a16:creationId xmlns:a16="http://schemas.microsoft.com/office/drawing/2014/main" id="{0428BF58-3D7E-466A-B051-30624CFFADD4}"/>
                </a:ext>
              </a:extLst>
            </p:cNvPr>
            <p:cNvSpPr>
              <a:spLocks/>
            </p:cNvSpPr>
            <p:nvPr/>
          </p:nvSpPr>
          <p:spPr bwMode="auto">
            <a:xfrm>
              <a:off x="7267575" y="2930525"/>
              <a:ext cx="11113" cy="30163"/>
            </a:xfrm>
            <a:custGeom>
              <a:avLst/>
              <a:gdLst>
                <a:gd name="T0" fmla="*/ 3 w 7"/>
                <a:gd name="T1" fmla="*/ 0 h 19"/>
                <a:gd name="T2" fmla="*/ 0 w 7"/>
                <a:gd name="T3" fmla="*/ 0 h 19"/>
                <a:gd name="T4" fmla="*/ 0 w 7"/>
                <a:gd name="T5" fmla="*/ 0 h 19"/>
                <a:gd name="T6" fmla="*/ 0 w 7"/>
                <a:gd name="T7" fmla="*/ 5 h 19"/>
                <a:gd name="T8" fmla="*/ 3 w 7"/>
                <a:gd name="T9" fmla="*/ 9 h 19"/>
                <a:gd name="T10" fmla="*/ 3 w 7"/>
                <a:gd name="T11" fmla="*/ 16 h 19"/>
                <a:gd name="T12" fmla="*/ 7 w 7"/>
                <a:gd name="T13" fmla="*/ 19 h 19"/>
                <a:gd name="T14" fmla="*/ 7 w 7"/>
                <a:gd name="T15" fmla="*/ 14 h 19"/>
                <a:gd name="T16" fmla="*/ 5 w 7"/>
                <a:gd name="T17" fmla="*/ 5 h 19"/>
                <a:gd name="T18" fmla="*/ 3 w 7"/>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9">
                  <a:moveTo>
                    <a:pt x="3" y="0"/>
                  </a:moveTo>
                  <a:lnTo>
                    <a:pt x="0" y="0"/>
                  </a:lnTo>
                  <a:lnTo>
                    <a:pt x="0" y="0"/>
                  </a:lnTo>
                  <a:lnTo>
                    <a:pt x="0" y="5"/>
                  </a:lnTo>
                  <a:lnTo>
                    <a:pt x="3" y="9"/>
                  </a:lnTo>
                  <a:lnTo>
                    <a:pt x="3" y="16"/>
                  </a:lnTo>
                  <a:lnTo>
                    <a:pt x="7" y="19"/>
                  </a:lnTo>
                  <a:lnTo>
                    <a:pt x="7" y="14"/>
                  </a:lnTo>
                  <a:lnTo>
                    <a:pt x="5" y="5"/>
                  </a:lnTo>
                  <a:lnTo>
                    <a:pt x="3"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7" name="Freeform 289">
              <a:extLst>
                <a:ext uri="{FF2B5EF4-FFF2-40B4-BE49-F238E27FC236}">
                  <a16:creationId xmlns:a16="http://schemas.microsoft.com/office/drawing/2014/main" id="{785E59CD-80C2-4CA1-B692-A424155DB166}"/>
                </a:ext>
              </a:extLst>
            </p:cNvPr>
            <p:cNvSpPr>
              <a:spLocks/>
            </p:cNvSpPr>
            <p:nvPr/>
          </p:nvSpPr>
          <p:spPr bwMode="auto">
            <a:xfrm>
              <a:off x="9264650" y="2135188"/>
              <a:ext cx="17463" cy="19050"/>
            </a:xfrm>
            <a:custGeom>
              <a:avLst/>
              <a:gdLst>
                <a:gd name="T0" fmla="*/ 1 w 5"/>
                <a:gd name="T1" fmla="*/ 5 h 5"/>
                <a:gd name="T2" fmla="*/ 1 w 5"/>
                <a:gd name="T3" fmla="*/ 4 h 5"/>
                <a:gd name="T4" fmla="*/ 2 w 5"/>
                <a:gd name="T5" fmla="*/ 4 h 5"/>
                <a:gd name="T6" fmla="*/ 3 w 5"/>
                <a:gd name="T7" fmla="*/ 4 h 5"/>
                <a:gd name="T8" fmla="*/ 4 w 5"/>
                <a:gd name="T9" fmla="*/ 4 h 5"/>
                <a:gd name="T10" fmla="*/ 5 w 5"/>
                <a:gd name="T11" fmla="*/ 3 h 5"/>
                <a:gd name="T12" fmla="*/ 5 w 5"/>
                <a:gd name="T13" fmla="*/ 2 h 5"/>
                <a:gd name="T14" fmla="*/ 4 w 5"/>
                <a:gd name="T15" fmla="*/ 2 h 5"/>
                <a:gd name="T16" fmla="*/ 3 w 5"/>
                <a:gd name="T17" fmla="*/ 1 h 5"/>
                <a:gd name="T18" fmla="*/ 2 w 5"/>
                <a:gd name="T19" fmla="*/ 0 h 5"/>
                <a:gd name="T20" fmla="*/ 0 w 5"/>
                <a:gd name="T21" fmla="*/ 1 h 5"/>
                <a:gd name="T22" fmla="*/ 0 w 5"/>
                <a:gd name="T23" fmla="*/ 3 h 5"/>
                <a:gd name="T24" fmla="*/ 0 w 5"/>
                <a:gd name="T25" fmla="*/ 4 h 5"/>
                <a:gd name="T26" fmla="*/ 0 w 5"/>
                <a:gd name="T27" fmla="*/ 5 h 5"/>
                <a:gd name="T28" fmla="*/ 1 w 5"/>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1" y="5"/>
                  </a:moveTo>
                  <a:cubicBezTo>
                    <a:pt x="1" y="4"/>
                    <a:pt x="1" y="4"/>
                    <a:pt x="1" y="4"/>
                  </a:cubicBezTo>
                  <a:cubicBezTo>
                    <a:pt x="2" y="4"/>
                    <a:pt x="2" y="4"/>
                    <a:pt x="2" y="4"/>
                  </a:cubicBezTo>
                  <a:cubicBezTo>
                    <a:pt x="3" y="4"/>
                    <a:pt x="3" y="4"/>
                    <a:pt x="3" y="4"/>
                  </a:cubicBezTo>
                  <a:cubicBezTo>
                    <a:pt x="4" y="4"/>
                    <a:pt x="4" y="4"/>
                    <a:pt x="4" y="4"/>
                  </a:cubicBezTo>
                  <a:cubicBezTo>
                    <a:pt x="5" y="3"/>
                    <a:pt x="5" y="3"/>
                    <a:pt x="5" y="3"/>
                  </a:cubicBezTo>
                  <a:cubicBezTo>
                    <a:pt x="5" y="2"/>
                    <a:pt x="5" y="2"/>
                    <a:pt x="5" y="2"/>
                  </a:cubicBezTo>
                  <a:cubicBezTo>
                    <a:pt x="4" y="2"/>
                    <a:pt x="4" y="2"/>
                    <a:pt x="4" y="2"/>
                  </a:cubicBezTo>
                  <a:cubicBezTo>
                    <a:pt x="3" y="1"/>
                    <a:pt x="3" y="1"/>
                    <a:pt x="3" y="1"/>
                  </a:cubicBezTo>
                  <a:cubicBezTo>
                    <a:pt x="2" y="0"/>
                    <a:pt x="2" y="0"/>
                    <a:pt x="2" y="0"/>
                  </a:cubicBezTo>
                  <a:cubicBezTo>
                    <a:pt x="0" y="1"/>
                    <a:pt x="0" y="1"/>
                    <a:pt x="0" y="1"/>
                  </a:cubicBezTo>
                  <a:cubicBezTo>
                    <a:pt x="0" y="3"/>
                    <a:pt x="0" y="3"/>
                    <a:pt x="0" y="3"/>
                  </a:cubicBezTo>
                  <a:cubicBezTo>
                    <a:pt x="0" y="4"/>
                    <a:pt x="0" y="4"/>
                    <a:pt x="0" y="4"/>
                  </a:cubicBezTo>
                  <a:cubicBezTo>
                    <a:pt x="0" y="5"/>
                    <a:pt x="0" y="5"/>
                    <a:pt x="0" y="5"/>
                  </a:cubicBezTo>
                  <a:cubicBezTo>
                    <a:pt x="0" y="5"/>
                    <a:pt x="1" y="5"/>
                    <a:pt x="1" y="5"/>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8" name="Freeform 290">
              <a:extLst>
                <a:ext uri="{FF2B5EF4-FFF2-40B4-BE49-F238E27FC236}">
                  <a16:creationId xmlns:a16="http://schemas.microsoft.com/office/drawing/2014/main" id="{4307DC75-0D51-469F-834B-A29D92279B80}"/>
                </a:ext>
              </a:extLst>
            </p:cNvPr>
            <p:cNvSpPr>
              <a:spLocks/>
            </p:cNvSpPr>
            <p:nvPr/>
          </p:nvSpPr>
          <p:spPr bwMode="auto">
            <a:xfrm>
              <a:off x="7988300" y="1589088"/>
              <a:ext cx="315913" cy="252413"/>
            </a:xfrm>
            <a:custGeom>
              <a:avLst/>
              <a:gdLst>
                <a:gd name="T0" fmla="*/ 14 w 199"/>
                <a:gd name="T1" fmla="*/ 116 h 159"/>
                <a:gd name="T2" fmla="*/ 16 w 199"/>
                <a:gd name="T3" fmla="*/ 127 h 159"/>
                <a:gd name="T4" fmla="*/ 14 w 199"/>
                <a:gd name="T5" fmla="*/ 141 h 159"/>
                <a:gd name="T6" fmla="*/ 11 w 199"/>
                <a:gd name="T7" fmla="*/ 157 h 159"/>
                <a:gd name="T8" fmla="*/ 18 w 199"/>
                <a:gd name="T9" fmla="*/ 155 h 159"/>
                <a:gd name="T10" fmla="*/ 32 w 199"/>
                <a:gd name="T11" fmla="*/ 155 h 159"/>
                <a:gd name="T12" fmla="*/ 41 w 199"/>
                <a:gd name="T13" fmla="*/ 146 h 159"/>
                <a:gd name="T14" fmla="*/ 46 w 199"/>
                <a:gd name="T15" fmla="*/ 150 h 159"/>
                <a:gd name="T16" fmla="*/ 48 w 199"/>
                <a:gd name="T17" fmla="*/ 155 h 159"/>
                <a:gd name="T18" fmla="*/ 64 w 199"/>
                <a:gd name="T19" fmla="*/ 150 h 159"/>
                <a:gd name="T20" fmla="*/ 73 w 199"/>
                <a:gd name="T21" fmla="*/ 136 h 159"/>
                <a:gd name="T22" fmla="*/ 85 w 199"/>
                <a:gd name="T23" fmla="*/ 125 h 159"/>
                <a:gd name="T24" fmla="*/ 89 w 199"/>
                <a:gd name="T25" fmla="*/ 123 h 159"/>
                <a:gd name="T26" fmla="*/ 105 w 199"/>
                <a:gd name="T27" fmla="*/ 118 h 159"/>
                <a:gd name="T28" fmla="*/ 112 w 199"/>
                <a:gd name="T29" fmla="*/ 106 h 159"/>
                <a:gd name="T30" fmla="*/ 124 w 199"/>
                <a:gd name="T31" fmla="*/ 99 h 159"/>
                <a:gd name="T32" fmla="*/ 135 w 199"/>
                <a:gd name="T33" fmla="*/ 99 h 159"/>
                <a:gd name="T34" fmla="*/ 153 w 199"/>
                <a:gd name="T35" fmla="*/ 93 h 159"/>
                <a:gd name="T36" fmla="*/ 176 w 199"/>
                <a:gd name="T37" fmla="*/ 88 h 159"/>
                <a:gd name="T38" fmla="*/ 197 w 199"/>
                <a:gd name="T39" fmla="*/ 83 h 159"/>
                <a:gd name="T40" fmla="*/ 199 w 199"/>
                <a:gd name="T41" fmla="*/ 69 h 159"/>
                <a:gd name="T42" fmla="*/ 199 w 199"/>
                <a:gd name="T43" fmla="*/ 58 h 159"/>
                <a:gd name="T44" fmla="*/ 197 w 199"/>
                <a:gd name="T45" fmla="*/ 39 h 159"/>
                <a:gd name="T46" fmla="*/ 185 w 199"/>
                <a:gd name="T47" fmla="*/ 26 h 159"/>
                <a:gd name="T48" fmla="*/ 172 w 199"/>
                <a:gd name="T49" fmla="*/ 30 h 159"/>
                <a:gd name="T50" fmla="*/ 163 w 199"/>
                <a:gd name="T51" fmla="*/ 37 h 159"/>
                <a:gd name="T52" fmla="*/ 167 w 199"/>
                <a:gd name="T53" fmla="*/ 23 h 159"/>
                <a:gd name="T54" fmla="*/ 163 w 199"/>
                <a:gd name="T55" fmla="*/ 23 h 159"/>
                <a:gd name="T56" fmla="*/ 149 w 199"/>
                <a:gd name="T57" fmla="*/ 9 h 159"/>
                <a:gd name="T58" fmla="*/ 135 w 199"/>
                <a:gd name="T59" fmla="*/ 0 h 159"/>
                <a:gd name="T60" fmla="*/ 110 w 199"/>
                <a:gd name="T61" fmla="*/ 3 h 159"/>
                <a:gd name="T62" fmla="*/ 89 w 199"/>
                <a:gd name="T63" fmla="*/ 5 h 159"/>
                <a:gd name="T64" fmla="*/ 87 w 199"/>
                <a:gd name="T65" fmla="*/ 14 h 159"/>
                <a:gd name="T66" fmla="*/ 89 w 199"/>
                <a:gd name="T67" fmla="*/ 30 h 159"/>
                <a:gd name="T68" fmla="*/ 76 w 199"/>
                <a:gd name="T69" fmla="*/ 39 h 159"/>
                <a:gd name="T70" fmla="*/ 62 w 199"/>
                <a:gd name="T71" fmla="*/ 51 h 159"/>
                <a:gd name="T72" fmla="*/ 48 w 199"/>
                <a:gd name="T73" fmla="*/ 63 h 159"/>
                <a:gd name="T74" fmla="*/ 39 w 199"/>
                <a:gd name="T75" fmla="*/ 74 h 159"/>
                <a:gd name="T76" fmla="*/ 34 w 199"/>
                <a:gd name="T77" fmla="*/ 83 h 159"/>
                <a:gd name="T78" fmla="*/ 23 w 199"/>
                <a:gd name="T79" fmla="*/ 88 h 159"/>
                <a:gd name="T80" fmla="*/ 16 w 199"/>
                <a:gd name="T81" fmla="*/ 97 h 159"/>
                <a:gd name="T82" fmla="*/ 7 w 199"/>
                <a:gd name="T83" fmla="*/ 104 h 159"/>
                <a:gd name="T84" fmla="*/ 0 w 199"/>
                <a:gd name="T85" fmla="*/ 10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9" h="159">
                  <a:moveTo>
                    <a:pt x="7" y="111"/>
                  </a:moveTo>
                  <a:lnTo>
                    <a:pt x="14" y="111"/>
                  </a:lnTo>
                  <a:lnTo>
                    <a:pt x="14" y="116"/>
                  </a:lnTo>
                  <a:lnTo>
                    <a:pt x="9" y="113"/>
                  </a:lnTo>
                  <a:lnTo>
                    <a:pt x="11" y="125"/>
                  </a:lnTo>
                  <a:lnTo>
                    <a:pt x="16" y="127"/>
                  </a:lnTo>
                  <a:lnTo>
                    <a:pt x="14" y="132"/>
                  </a:lnTo>
                  <a:lnTo>
                    <a:pt x="14" y="136"/>
                  </a:lnTo>
                  <a:lnTo>
                    <a:pt x="14" y="141"/>
                  </a:lnTo>
                  <a:lnTo>
                    <a:pt x="11" y="148"/>
                  </a:lnTo>
                  <a:lnTo>
                    <a:pt x="11" y="157"/>
                  </a:lnTo>
                  <a:lnTo>
                    <a:pt x="11" y="157"/>
                  </a:lnTo>
                  <a:lnTo>
                    <a:pt x="14" y="157"/>
                  </a:lnTo>
                  <a:lnTo>
                    <a:pt x="16" y="159"/>
                  </a:lnTo>
                  <a:lnTo>
                    <a:pt x="18" y="155"/>
                  </a:lnTo>
                  <a:lnTo>
                    <a:pt x="23" y="155"/>
                  </a:lnTo>
                  <a:lnTo>
                    <a:pt x="27" y="155"/>
                  </a:lnTo>
                  <a:lnTo>
                    <a:pt x="32" y="155"/>
                  </a:lnTo>
                  <a:lnTo>
                    <a:pt x="39" y="148"/>
                  </a:lnTo>
                  <a:lnTo>
                    <a:pt x="41" y="148"/>
                  </a:lnTo>
                  <a:lnTo>
                    <a:pt x="41" y="146"/>
                  </a:lnTo>
                  <a:lnTo>
                    <a:pt x="43" y="143"/>
                  </a:lnTo>
                  <a:lnTo>
                    <a:pt x="46" y="146"/>
                  </a:lnTo>
                  <a:lnTo>
                    <a:pt x="46" y="150"/>
                  </a:lnTo>
                  <a:lnTo>
                    <a:pt x="43" y="153"/>
                  </a:lnTo>
                  <a:lnTo>
                    <a:pt x="46" y="155"/>
                  </a:lnTo>
                  <a:lnTo>
                    <a:pt x="48" y="155"/>
                  </a:lnTo>
                  <a:lnTo>
                    <a:pt x="55" y="153"/>
                  </a:lnTo>
                  <a:lnTo>
                    <a:pt x="60" y="153"/>
                  </a:lnTo>
                  <a:lnTo>
                    <a:pt x="64" y="150"/>
                  </a:lnTo>
                  <a:lnTo>
                    <a:pt x="69" y="143"/>
                  </a:lnTo>
                  <a:lnTo>
                    <a:pt x="69" y="141"/>
                  </a:lnTo>
                  <a:lnTo>
                    <a:pt x="73" y="136"/>
                  </a:lnTo>
                  <a:lnTo>
                    <a:pt x="73" y="132"/>
                  </a:lnTo>
                  <a:lnTo>
                    <a:pt x="80" y="127"/>
                  </a:lnTo>
                  <a:lnTo>
                    <a:pt x="85" y="125"/>
                  </a:lnTo>
                  <a:lnTo>
                    <a:pt x="85" y="123"/>
                  </a:lnTo>
                  <a:lnTo>
                    <a:pt x="87" y="116"/>
                  </a:lnTo>
                  <a:lnTo>
                    <a:pt x="89" y="123"/>
                  </a:lnTo>
                  <a:lnTo>
                    <a:pt x="96" y="123"/>
                  </a:lnTo>
                  <a:lnTo>
                    <a:pt x="101" y="118"/>
                  </a:lnTo>
                  <a:lnTo>
                    <a:pt x="105" y="118"/>
                  </a:lnTo>
                  <a:lnTo>
                    <a:pt x="108" y="111"/>
                  </a:lnTo>
                  <a:lnTo>
                    <a:pt x="110" y="111"/>
                  </a:lnTo>
                  <a:lnTo>
                    <a:pt x="112" y="106"/>
                  </a:lnTo>
                  <a:lnTo>
                    <a:pt x="114" y="102"/>
                  </a:lnTo>
                  <a:lnTo>
                    <a:pt x="121" y="99"/>
                  </a:lnTo>
                  <a:lnTo>
                    <a:pt x="124" y="99"/>
                  </a:lnTo>
                  <a:lnTo>
                    <a:pt x="126" y="102"/>
                  </a:lnTo>
                  <a:lnTo>
                    <a:pt x="128" y="99"/>
                  </a:lnTo>
                  <a:lnTo>
                    <a:pt x="135" y="99"/>
                  </a:lnTo>
                  <a:lnTo>
                    <a:pt x="140" y="97"/>
                  </a:lnTo>
                  <a:lnTo>
                    <a:pt x="144" y="97"/>
                  </a:lnTo>
                  <a:lnTo>
                    <a:pt x="153" y="93"/>
                  </a:lnTo>
                  <a:lnTo>
                    <a:pt x="160" y="93"/>
                  </a:lnTo>
                  <a:lnTo>
                    <a:pt x="172" y="86"/>
                  </a:lnTo>
                  <a:lnTo>
                    <a:pt x="176" y="88"/>
                  </a:lnTo>
                  <a:lnTo>
                    <a:pt x="185" y="86"/>
                  </a:lnTo>
                  <a:lnTo>
                    <a:pt x="188" y="83"/>
                  </a:lnTo>
                  <a:lnTo>
                    <a:pt x="197" y="83"/>
                  </a:lnTo>
                  <a:lnTo>
                    <a:pt x="199" y="79"/>
                  </a:lnTo>
                  <a:lnTo>
                    <a:pt x="199" y="74"/>
                  </a:lnTo>
                  <a:lnTo>
                    <a:pt x="199" y="69"/>
                  </a:lnTo>
                  <a:lnTo>
                    <a:pt x="197" y="67"/>
                  </a:lnTo>
                  <a:lnTo>
                    <a:pt x="197" y="65"/>
                  </a:lnTo>
                  <a:lnTo>
                    <a:pt x="199" y="58"/>
                  </a:lnTo>
                  <a:lnTo>
                    <a:pt x="195" y="53"/>
                  </a:lnTo>
                  <a:lnTo>
                    <a:pt x="197" y="49"/>
                  </a:lnTo>
                  <a:lnTo>
                    <a:pt x="197" y="39"/>
                  </a:lnTo>
                  <a:lnTo>
                    <a:pt x="188" y="30"/>
                  </a:lnTo>
                  <a:lnTo>
                    <a:pt x="188" y="28"/>
                  </a:lnTo>
                  <a:lnTo>
                    <a:pt x="185" y="26"/>
                  </a:lnTo>
                  <a:lnTo>
                    <a:pt x="181" y="28"/>
                  </a:lnTo>
                  <a:lnTo>
                    <a:pt x="174" y="28"/>
                  </a:lnTo>
                  <a:lnTo>
                    <a:pt x="172" y="30"/>
                  </a:lnTo>
                  <a:lnTo>
                    <a:pt x="172" y="35"/>
                  </a:lnTo>
                  <a:lnTo>
                    <a:pt x="163" y="39"/>
                  </a:lnTo>
                  <a:lnTo>
                    <a:pt x="163" y="37"/>
                  </a:lnTo>
                  <a:lnTo>
                    <a:pt x="169" y="33"/>
                  </a:lnTo>
                  <a:lnTo>
                    <a:pt x="169" y="26"/>
                  </a:lnTo>
                  <a:lnTo>
                    <a:pt x="167" y="23"/>
                  </a:lnTo>
                  <a:lnTo>
                    <a:pt x="163" y="26"/>
                  </a:lnTo>
                  <a:lnTo>
                    <a:pt x="160" y="26"/>
                  </a:lnTo>
                  <a:lnTo>
                    <a:pt x="163" y="23"/>
                  </a:lnTo>
                  <a:lnTo>
                    <a:pt x="160" y="21"/>
                  </a:lnTo>
                  <a:lnTo>
                    <a:pt x="151" y="14"/>
                  </a:lnTo>
                  <a:lnTo>
                    <a:pt x="149" y="9"/>
                  </a:lnTo>
                  <a:lnTo>
                    <a:pt x="147" y="7"/>
                  </a:lnTo>
                  <a:lnTo>
                    <a:pt x="147" y="3"/>
                  </a:lnTo>
                  <a:lnTo>
                    <a:pt x="135" y="0"/>
                  </a:lnTo>
                  <a:lnTo>
                    <a:pt x="126" y="5"/>
                  </a:lnTo>
                  <a:lnTo>
                    <a:pt x="112" y="5"/>
                  </a:lnTo>
                  <a:lnTo>
                    <a:pt x="110" y="3"/>
                  </a:lnTo>
                  <a:lnTo>
                    <a:pt x="98" y="3"/>
                  </a:lnTo>
                  <a:lnTo>
                    <a:pt x="94" y="3"/>
                  </a:lnTo>
                  <a:lnTo>
                    <a:pt x="89" y="5"/>
                  </a:lnTo>
                  <a:lnTo>
                    <a:pt x="87" y="7"/>
                  </a:lnTo>
                  <a:lnTo>
                    <a:pt x="89" y="9"/>
                  </a:lnTo>
                  <a:lnTo>
                    <a:pt x="87" y="14"/>
                  </a:lnTo>
                  <a:lnTo>
                    <a:pt x="87" y="19"/>
                  </a:lnTo>
                  <a:lnTo>
                    <a:pt x="85" y="28"/>
                  </a:lnTo>
                  <a:lnTo>
                    <a:pt x="89" y="30"/>
                  </a:lnTo>
                  <a:lnTo>
                    <a:pt x="87" y="35"/>
                  </a:lnTo>
                  <a:lnTo>
                    <a:pt x="82" y="35"/>
                  </a:lnTo>
                  <a:lnTo>
                    <a:pt x="76" y="39"/>
                  </a:lnTo>
                  <a:lnTo>
                    <a:pt x="73" y="44"/>
                  </a:lnTo>
                  <a:lnTo>
                    <a:pt x="66" y="46"/>
                  </a:lnTo>
                  <a:lnTo>
                    <a:pt x="62" y="51"/>
                  </a:lnTo>
                  <a:lnTo>
                    <a:pt x="53" y="58"/>
                  </a:lnTo>
                  <a:lnTo>
                    <a:pt x="50" y="60"/>
                  </a:lnTo>
                  <a:lnTo>
                    <a:pt x="48" y="63"/>
                  </a:lnTo>
                  <a:lnTo>
                    <a:pt x="50" y="69"/>
                  </a:lnTo>
                  <a:lnTo>
                    <a:pt x="50" y="74"/>
                  </a:lnTo>
                  <a:lnTo>
                    <a:pt x="39" y="74"/>
                  </a:lnTo>
                  <a:lnTo>
                    <a:pt x="39" y="72"/>
                  </a:lnTo>
                  <a:lnTo>
                    <a:pt x="39" y="79"/>
                  </a:lnTo>
                  <a:lnTo>
                    <a:pt x="34" y="83"/>
                  </a:lnTo>
                  <a:lnTo>
                    <a:pt x="32" y="83"/>
                  </a:lnTo>
                  <a:lnTo>
                    <a:pt x="32" y="86"/>
                  </a:lnTo>
                  <a:lnTo>
                    <a:pt x="23" y="88"/>
                  </a:lnTo>
                  <a:lnTo>
                    <a:pt x="23" y="93"/>
                  </a:lnTo>
                  <a:lnTo>
                    <a:pt x="18" y="95"/>
                  </a:lnTo>
                  <a:lnTo>
                    <a:pt x="16" y="97"/>
                  </a:lnTo>
                  <a:lnTo>
                    <a:pt x="14" y="97"/>
                  </a:lnTo>
                  <a:lnTo>
                    <a:pt x="11" y="102"/>
                  </a:lnTo>
                  <a:lnTo>
                    <a:pt x="7" y="104"/>
                  </a:lnTo>
                  <a:lnTo>
                    <a:pt x="2" y="106"/>
                  </a:lnTo>
                  <a:lnTo>
                    <a:pt x="0" y="106"/>
                  </a:lnTo>
                  <a:lnTo>
                    <a:pt x="0" y="109"/>
                  </a:lnTo>
                  <a:lnTo>
                    <a:pt x="7" y="11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9" name="Freeform 291">
              <a:extLst>
                <a:ext uri="{FF2B5EF4-FFF2-40B4-BE49-F238E27FC236}">
                  <a16:creationId xmlns:a16="http://schemas.microsoft.com/office/drawing/2014/main" id="{F077BBBA-B60F-4261-93DD-43D3E747C8BE}"/>
                </a:ext>
              </a:extLst>
            </p:cNvPr>
            <p:cNvSpPr>
              <a:spLocks/>
            </p:cNvSpPr>
            <p:nvPr/>
          </p:nvSpPr>
          <p:spPr bwMode="auto">
            <a:xfrm>
              <a:off x="8275638" y="1339850"/>
              <a:ext cx="239713" cy="136525"/>
            </a:xfrm>
            <a:custGeom>
              <a:avLst/>
              <a:gdLst>
                <a:gd name="T0" fmla="*/ 2 w 151"/>
                <a:gd name="T1" fmla="*/ 58 h 86"/>
                <a:gd name="T2" fmla="*/ 0 w 151"/>
                <a:gd name="T3" fmla="*/ 65 h 86"/>
                <a:gd name="T4" fmla="*/ 7 w 151"/>
                <a:gd name="T5" fmla="*/ 67 h 86"/>
                <a:gd name="T6" fmla="*/ 16 w 151"/>
                <a:gd name="T7" fmla="*/ 65 h 86"/>
                <a:gd name="T8" fmla="*/ 23 w 151"/>
                <a:gd name="T9" fmla="*/ 76 h 86"/>
                <a:gd name="T10" fmla="*/ 25 w 151"/>
                <a:gd name="T11" fmla="*/ 69 h 86"/>
                <a:gd name="T12" fmla="*/ 34 w 151"/>
                <a:gd name="T13" fmla="*/ 63 h 86"/>
                <a:gd name="T14" fmla="*/ 32 w 151"/>
                <a:gd name="T15" fmla="*/ 67 h 86"/>
                <a:gd name="T16" fmla="*/ 30 w 151"/>
                <a:gd name="T17" fmla="*/ 79 h 86"/>
                <a:gd name="T18" fmla="*/ 32 w 151"/>
                <a:gd name="T19" fmla="*/ 83 h 86"/>
                <a:gd name="T20" fmla="*/ 34 w 151"/>
                <a:gd name="T21" fmla="*/ 86 h 86"/>
                <a:gd name="T22" fmla="*/ 48 w 151"/>
                <a:gd name="T23" fmla="*/ 79 h 86"/>
                <a:gd name="T24" fmla="*/ 53 w 151"/>
                <a:gd name="T25" fmla="*/ 69 h 86"/>
                <a:gd name="T26" fmla="*/ 57 w 151"/>
                <a:gd name="T27" fmla="*/ 60 h 86"/>
                <a:gd name="T28" fmla="*/ 57 w 151"/>
                <a:gd name="T29" fmla="*/ 67 h 86"/>
                <a:gd name="T30" fmla="*/ 59 w 151"/>
                <a:gd name="T31" fmla="*/ 76 h 86"/>
                <a:gd name="T32" fmla="*/ 64 w 151"/>
                <a:gd name="T33" fmla="*/ 67 h 86"/>
                <a:gd name="T34" fmla="*/ 73 w 151"/>
                <a:gd name="T35" fmla="*/ 56 h 86"/>
                <a:gd name="T36" fmla="*/ 76 w 151"/>
                <a:gd name="T37" fmla="*/ 51 h 86"/>
                <a:gd name="T38" fmla="*/ 85 w 151"/>
                <a:gd name="T39" fmla="*/ 39 h 86"/>
                <a:gd name="T40" fmla="*/ 94 w 151"/>
                <a:gd name="T41" fmla="*/ 39 h 86"/>
                <a:gd name="T42" fmla="*/ 98 w 151"/>
                <a:gd name="T43" fmla="*/ 44 h 86"/>
                <a:gd name="T44" fmla="*/ 89 w 151"/>
                <a:gd name="T45" fmla="*/ 56 h 86"/>
                <a:gd name="T46" fmla="*/ 80 w 151"/>
                <a:gd name="T47" fmla="*/ 67 h 86"/>
                <a:gd name="T48" fmla="*/ 80 w 151"/>
                <a:gd name="T49" fmla="*/ 76 h 86"/>
                <a:gd name="T50" fmla="*/ 89 w 151"/>
                <a:gd name="T51" fmla="*/ 76 h 86"/>
                <a:gd name="T52" fmla="*/ 94 w 151"/>
                <a:gd name="T53" fmla="*/ 67 h 86"/>
                <a:gd name="T54" fmla="*/ 103 w 151"/>
                <a:gd name="T55" fmla="*/ 63 h 86"/>
                <a:gd name="T56" fmla="*/ 110 w 151"/>
                <a:gd name="T57" fmla="*/ 63 h 86"/>
                <a:gd name="T58" fmla="*/ 121 w 151"/>
                <a:gd name="T59" fmla="*/ 56 h 86"/>
                <a:gd name="T60" fmla="*/ 126 w 151"/>
                <a:gd name="T61" fmla="*/ 39 h 86"/>
                <a:gd name="T62" fmla="*/ 135 w 151"/>
                <a:gd name="T63" fmla="*/ 44 h 86"/>
                <a:gd name="T64" fmla="*/ 130 w 151"/>
                <a:gd name="T65" fmla="*/ 33 h 86"/>
                <a:gd name="T66" fmla="*/ 140 w 151"/>
                <a:gd name="T67" fmla="*/ 26 h 86"/>
                <a:gd name="T68" fmla="*/ 149 w 151"/>
                <a:gd name="T69" fmla="*/ 26 h 86"/>
                <a:gd name="T70" fmla="*/ 151 w 151"/>
                <a:gd name="T71" fmla="*/ 9 h 86"/>
                <a:gd name="T72" fmla="*/ 151 w 151"/>
                <a:gd name="T73" fmla="*/ 0 h 86"/>
                <a:gd name="T74" fmla="*/ 140 w 151"/>
                <a:gd name="T75" fmla="*/ 3 h 86"/>
                <a:gd name="T76" fmla="*/ 140 w 151"/>
                <a:gd name="T77" fmla="*/ 14 h 86"/>
                <a:gd name="T78" fmla="*/ 135 w 151"/>
                <a:gd name="T79" fmla="*/ 12 h 86"/>
                <a:gd name="T80" fmla="*/ 130 w 151"/>
                <a:gd name="T81" fmla="*/ 12 h 86"/>
                <a:gd name="T82" fmla="*/ 124 w 151"/>
                <a:gd name="T83" fmla="*/ 3 h 86"/>
                <a:gd name="T84" fmla="*/ 114 w 151"/>
                <a:gd name="T85" fmla="*/ 3 h 86"/>
                <a:gd name="T86" fmla="*/ 98 w 151"/>
                <a:gd name="T87" fmla="*/ 5 h 86"/>
                <a:gd name="T88" fmla="*/ 94 w 151"/>
                <a:gd name="T89" fmla="*/ 9 h 86"/>
                <a:gd name="T90" fmla="*/ 78 w 151"/>
                <a:gd name="T91" fmla="*/ 19 h 86"/>
                <a:gd name="T92" fmla="*/ 66 w 151"/>
                <a:gd name="T93" fmla="*/ 23 h 86"/>
                <a:gd name="T94" fmla="*/ 57 w 151"/>
                <a:gd name="T95" fmla="*/ 30 h 86"/>
                <a:gd name="T96" fmla="*/ 48 w 151"/>
                <a:gd name="T97" fmla="*/ 33 h 86"/>
                <a:gd name="T98" fmla="*/ 34 w 151"/>
                <a:gd name="T99" fmla="*/ 39 h 86"/>
                <a:gd name="T100" fmla="*/ 16 w 151"/>
                <a:gd name="T101" fmla="*/ 42 h 86"/>
                <a:gd name="T102" fmla="*/ 4 w 151"/>
                <a:gd name="T103" fmla="*/ 49 h 86"/>
                <a:gd name="T104" fmla="*/ 7 w 151"/>
                <a:gd name="T105" fmla="*/ 5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1" h="86">
                  <a:moveTo>
                    <a:pt x="7" y="56"/>
                  </a:moveTo>
                  <a:lnTo>
                    <a:pt x="4" y="56"/>
                  </a:lnTo>
                  <a:lnTo>
                    <a:pt x="2" y="58"/>
                  </a:lnTo>
                  <a:lnTo>
                    <a:pt x="7" y="60"/>
                  </a:lnTo>
                  <a:lnTo>
                    <a:pt x="4" y="63"/>
                  </a:lnTo>
                  <a:lnTo>
                    <a:pt x="0" y="65"/>
                  </a:lnTo>
                  <a:lnTo>
                    <a:pt x="0" y="67"/>
                  </a:lnTo>
                  <a:lnTo>
                    <a:pt x="2" y="67"/>
                  </a:lnTo>
                  <a:lnTo>
                    <a:pt x="7" y="67"/>
                  </a:lnTo>
                  <a:lnTo>
                    <a:pt x="9" y="65"/>
                  </a:lnTo>
                  <a:lnTo>
                    <a:pt x="11" y="63"/>
                  </a:lnTo>
                  <a:lnTo>
                    <a:pt x="16" y="65"/>
                  </a:lnTo>
                  <a:lnTo>
                    <a:pt x="18" y="69"/>
                  </a:lnTo>
                  <a:lnTo>
                    <a:pt x="18" y="74"/>
                  </a:lnTo>
                  <a:lnTo>
                    <a:pt x="23" y="76"/>
                  </a:lnTo>
                  <a:lnTo>
                    <a:pt x="25" y="74"/>
                  </a:lnTo>
                  <a:lnTo>
                    <a:pt x="25" y="69"/>
                  </a:lnTo>
                  <a:lnTo>
                    <a:pt x="25" y="69"/>
                  </a:lnTo>
                  <a:lnTo>
                    <a:pt x="27" y="65"/>
                  </a:lnTo>
                  <a:lnTo>
                    <a:pt x="30" y="65"/>
                  </a:lnTo>
                  <a:lnTo>
                    <a:pt x="34" y="63"/>
                  </a:lnTo>
                  <a:lnTo>
                    <a:pt x="37" y="63"/>
                  </a:lnTo>
                  <a:lnTo>
                    <a:pt x="37" y="65"/>
                  </a:lnTo>
                  <a:lnTo>
                    <a:pt x="32" y="67"/>
                  </a:lnTo>
                  <a:lnTo>
                    <a:pt x="30" y="74"/>
                  </a:lnTo>
                  <a:lnTo>
                    <a:pt x="32" y="76"/>
                  </a:lnTo>
                  <a:lnTo>
                    <a:pt x="30" y="79"/>
                  </a:lnTo>
                  <a:lnTo>
                    <a:pt x="27" y="81"/>
                  </a:lnTo>
                  <a:lnTo>
                    <a:pt x="30" y="83"/>
                  </a:lnTo>
                  <a:lnTo>
                    <a:pt x="32" y="83"/>
                  </a:lnTo>
                  <a:lnTo>
                    <a:pt x="34" y="83"/>
                  </a:lnTo>
                  <a:lnTo>
                    <a:pt x="34" y="86"/>
                  </a:lnTo>
                  <a:lnTo>
                    <a:pt x="34" y="86"/>
                  </a:lnTo>
                  <a:lnTo>
                    <a:pt x="41" y="81"/>
                  </a:lnTo>
                  <a:lnTo>
                    <a:pt x="43" y="79"/>
                  </a:lnTo>
                  <a:lnTo>
                    <a:pt x="48" y="79"/>
                  </a:lnTo>
                  <a:lnTo>
                    <a:pt x="50" y="74"/>
                  </a:lnTo>
                  <a:lnTo>
                    <a:pt x="48" y="69"/>
                  </a:lnTo>
                  <a:lnTo>
                    <a:pt x="53" y="69"/>
                  </a:lnTo>
                  <a:lnTo>
                    <a:pt x="55" y="67"/>
                  </a:lnTo>
                  <a:lnTo>
                    <a:pt x="55" y="63"/>
                  </a:lnTo>
                  <a:lnTo>
                    <a:pt x="57" y="60"/>
                  </a:lnTo>
                  <a:lnTo>
                    <a:pt x="57" y="63"/>
                  </a:lnTo>
                  <a:lnTo>
                    <a:pt x="57" y="65"/>
                  </a:lnTo>
                  <a:lnTo>
                    <a:pt x="57" y="67"/>
                  </a:lnTo>
                  <a:lnTo>
                    <a:pt x="57" y="72"/>
                  </a:lnTo>
                  <a:lnTo>
                    <a:pt x="57" y="76"/>
                  </a:lnTo>
                  <a:lnTo>
                    <a:pt x="59" y="76"/>
                  </a:lnTo>
                  <a:lnTo>
                    <a:pt x="64" y="72"/>
                  </a:lnTo>
                  <a:lnTo>
                    <a:pt x="64" y="67"/>
                  </a:lnTo>
                  <a:lnTo>
                    <a:pt x="64" y="67"/>
                  </a:lnTo>
                  <a:lnTo>
                    <a:pt x="66" y="65"/>
                  </a:lnTo>
                  <a:lnTo>
                    <a:pt x="71" y="60"/>
                  </a:lnTo>
                  <a:lnTo>
                    <a:pt x="73" y="56"/>
                  </a:lnTo>
                  <a:lnTo>
                    <a:pt x="71" y="51"/>
                  </a:lnTo>
                  <a:lnTo>
                    <a:pt x="73" y="49"/>
                  </a:lnTo>
                  <a:lnTo>
                    <a:pt x="76" y="51"/>
                  </a:lnTo>
                  <a:lnTo>
                    <a:pt x="82" y="46"/>
                  </a:lnTo>
                  <a:lnTo>
                    <a:pt x="85" y="42"/>
                  </a:lnTo>
                  <a:lnTo>
                    <a:pt x="85" y="39"/>
                  </a:lnTo>
                  <a:lnTo>
                    <a:pt x="89" y="37"/>
                  </a:lnTo>
                  <a:lnTo>
                    <a:pt x="92" y="37"/>
                  </a:lnTo>
                  <a:lnTo>
                    <a:pt x="94" y="39"/>
                  </a:lnTo>
                  <a:lnTo>
                    <a:pt x="98" y="35"/>
                  </a:lnTo>
                  <a:lnTo>
                    <a:pt x="98" y="37"/>
                  </a:lnTo>
                  <a:lnTo>
                    <a:pt x="98" y="44"/>
                  </a:lnTo>
                  <a:lnTo>
                    <a:pt x="92" y="49"/>
                  </a:lnTo>
                  <a:lnTo>
                    <a:pt x="92" y="53"/>
                  </a:lnTo>
                  <a:lnTo>
                    <a:pt x="89" y="56"/>
                  </a:lnTo>
                  <a:lnTo>
                    <a:pt x="89" y="58"/>
                  </a:lnTo>
                  <a:lnTo>
                    <a:pt x="85" y="60"/>
                  </a:lnTo>
                  <a:lnTo>
                    <a:pt x="80" y="67"/>
                  </a:lnTo>
                  <a:lnTo>
                    <a:pt x="80" y="69"/>
                  </a:lnTo>
                  <a:lnTo>
                    <a:pt x="82" y="74"/>
                  </a:lnTo>
                  <a:lnTo>
                    <a:pt x="80" y="76"/>
                  </a:lnTo>
                  <a:lnTo>
                    <a:pt x="85" y="79"/>
                  </a:lnTo>
                  <a:lnTo>
                    <a:pt x="87" y="79"/>
                  </a:lnTo>
                  <a:lnTo>
                    <a:pt x="89" y="76"/>
                  </a:lnTo>
                  <a:lnTo>
                    <a:pt x="94" y="74"/>
                  </a:lnTo>
                  <a:lnTo>
                    <a:pt x="94" y="72"/>
                  </a:lnTo>
                  <a:lnTo>
                    <a:pt x="94" y="67"/>
                  </a:lnTo>
                  <a:lnTo>
                    <a:pt x="98" y="65"/>
                  </a:lnTo>
                  <a:lnTo>
                    <a:pt x="98" y="63"/>
                  </a:lnTo>
                  <a:lnTo>
                    <a:pt x="103" y="63"/>
                  </a:lnTo>
                  <a:lnTo>
                    <a:pt x="105" y="60"/>
                  </a:lnTo>
                  <a:lnTo>
                    <a:pt x="105" y="63"/>
                  </a:lnTo>
                  <a:lnTo>
                    <a:pt x="110" y="63"/>
                  </a:lnTo>
                  <a:lnTo>
                    <a:pt x="112" y="60"/>
                  </a:lnTo>
                  <a:lnTo>
                    <a:pt x="119" y="60"/>
                  </a:lnTo>
                  <a:lnTo>
                    <a:pt x="121" y="56"/>
                  </a:lnTo>
                  <a:lnTo>
                    <a:pt x="124" y="49"/>
                  </a:lnTo>
                  <a:lnTo>
                    <a:pt x="126" y="44"/>
                  </a:lnTo>
                  <a:lnTo>
                    <a:pt x="126" y="39"/>
                  </a:lnTo>
                  <a:lnTo>
                    <a:pt x="128" y="37"/>
                  </a:lnTo>
                  <a:lnTo>
                    <a:pt x="130" y="44"/>
                  </a:lnTo>
                  <a:lnTo>
                    <a:pt x="135" y="44"/>
                  </a:lnTo>
                  <a:lnTo>
                    <a:pt x="135" y="42"/>
                  </a:lnTo>
                  <a:lnTo>
                    <a:pt x="135" y="39"/>
                  </a:lnTo>
                  <a:lnTo>
                    <a:pt x="130" y="33"/>
                  </a:lnTo>
                  <a:lnTo>
                    <a:pt x="130" y="30"/>
                  </a:lnTo>
                  <a:lnTo>
                    <a:pt x="135" y="28"/>
                  </a:lnTo>
                  <a:lnTo>
                    <a:pt x="140" y="26"/>
                  </a:lnTo>
                  <a:lnTo>
                    <a:pt x="144" y="23"/>
                  </a:lnTo>
                  <a:lnTo>
                    <a:pt x="147" y="26"/>
                  </a:lnTo>
                  <a:lnTo>
                    <a:pt x="149" y="26"/>
                  </a:lnTo>
                  <a:lnTo>
                    <a:pt x="151" y="21"/>
                  </a:lnTo>
                  <a:lnTo>
                    <a:pt x="151" y="19"/>
                  </a:lnTo>
                  <a:lnTo>
                    <a:pt x="151" y="9"/>
                  </a:lnTo>
                  <a:lnTo>
                    <a:pt x="151" y="7"/>
                  </a:lnTo>
                  <a:lnTo>
                    <a:pt x="151" y="5"/>
                  </a:lnTo>
                  <a:lnTo>
                    <a:pt x="151" y="0"/>
                  </a:lnTo>
                  <a:lnTo>
                    <a:pt x="149" y="0"/>
                  </a:lnTo>
                  <a:lnTo>
                    <a:pt x="144" y="0"/>
                  </a:lnTo>
                  <a:lnTo>
                    <a:pt x="140" y="3"/>
                  </a:lnTo>
                  <a:lnTo>
                    <a:pt x="140" y="9"/>
                  </a:lnTo>
                  <a:lnTo>
                    <a:pt x="140" y="12"/>
                  </a:lnTo>
                  <a:lnTo>
                    <a:pt x="140" y="14"/>
                  </a:lnTo>
                  <a:lnTo>
                    <a:pt x="137" y="14"/>
                  </a:lnTo>
                  <a:lnTo>
                    <a:pt x="135" y="12"/>
                  </a:lnTo>
                  <a:lnTo>
                    <a:pt x="135" y="12"/>
                  </a:lnTo>
                  <a:lnTo>
                    <a:pt x="135" y="14"/>
                  </a:lnTo>
                  <a:lnTo>
                    <a:pt x="133" y="14"/>
                  </a:lnTo>
                  <a:lnTo>
                    <a:pt x="130" y="12"/>
                  </a:lnTo>
                  <a:lnTo>
                    <a:pt x="130" y="7"/>
                  </a:lnTo>
                  <a:lnTo>
                    <a:pt x="126" y="3"/>
                  </a:lnTo>
                  <a:lnTo>
                    <a:pt x="124" y="3"/>
                  </a:lnTo>
                  <a:lnTo>
                    <a:pt x="124" y="5"/>
                  </a:lnTo>
                  <a:lnTo>
                    <a:pt x="119" y="5"/>
                  </a:lnTo>
                  <a:lnTo>
                    <a:pt x="114" y="3"/>
                  </a:lnTo>
                  <a:lnTo>
                    <a:pt x="112" y="3"/>
                  </a:lnTo>
                  <a:lnTo>
                    <a:pt x="103" y="3"/>
                  </a:lnTo>
                  <a:lnTo>
                    <a:pt x="98" y="5"/>
                  </a:lnTo>
                  <a:lnTo>
                    <a:pt x="96" y="7"/>
                  </a:lnTo>
                  <a:lnTo>
                    <a:pt x="96" y="9"/>
                  </a:lnTo>
                  <a:lnTo>
                    <a:pt x="94" y="9"/>
                  </a:lnTo>
                  <a:lnTo>
                    <a:pt x="92" y="9"/>
                  </a:lnTo>
                  <a:lnTo>
                    <a:pt x="82" y="16"/>
                  </a:lnTo>
                  <a:lnTo>
                    <a:pt x="78" y="19"/>
                  </a:lnTo>
                  <a:lnTo>
                    <a:pt x="76" y="21"/>
                  </a:lnTo>
                  <a:lnTo>
                    <a:pt x="71" y="23"/>
                  </a:lnTo>
                  <a:lnTo>
                    <a:pt x="66" y="23"/>
                  </a:lnTo>
                  <a:lnTo>
                    <a:pt x="64" y="28"/>
                  </a:lnTo>
                  <a:lnTo>
                    <a:pt x="62" y="30"/>
                  </a:lnTo>
                  <a:lnTo>
                    <a:pt x="57" y="30"/>
                  </a:lnTo>
                  <a:lnTo>
                    <a:pt x="55" y="30"/>
                  </a:lnTo>
                  <a:lnTo>
                    <a:pt x="50" y="30"/>
                  </a:lnTo>
                  <a:lnTo>
                    <a:pt x="48" y="33"/>
                  </a:lnTo>
                  <a:lnTo>
                    <a:pt x="46" y="33"/>
                  </a:lnTo>
                  <a:lnTo>
                    <a:pt x="39" y="37"/>
                  </a:lnTo>
                  <a:lnTo>
                    <a:pt x="34" y="39"/>
                  </a:lnTo>
                  <a:lnTo>
                    <a:pt x="30" y="39"/>
                  </a:lnTo>
                  <a:lnTo>
                    <a:pt x="25" y="39"/>
                  </a:lnTo>
                  <a:lnTo>
                    <a:pt x="16" y="42"/>
                  </a:lnTo>
                  <a:lnTo>
                    <a:pt x="14" y="49"/>
                  </a:lnTo>
                  <a:lnTo>
                    <a:pt x="9" y="49"/>
                  </a:lnTo>
                  <a:lnTo>
                    <a:pt x="4" y="49"/>
                  </a:lnTo>
                  <a:lnTo>
                    <a:pt x="2" y="53"/>
                  </a:lnTo>
                  <a:lnTo>
                    <a:pt x="7" y="53"/>
                  </a:lnTo>
                  <a:lnTo>
                    <a:pt x="7" y="5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0" name="Freeform 292">
              <a:extLst>
                <a:ext uri="{FF2B5EF4-FFF2-40B4-BE49-F238E27FC236}">
                  <a16:creationId xmlns:a16="http://schemas.microsoft.com/office/drawing/2014/main" id="{1438DC9B-35AD-4369-AEE4-07C941836597}"/>
                </a:ext>
              </a:extLst>
            </p:cNvPr>
            <p:cNvSpPr>
              <a:spLocks/>
            </p:cNvSpPr>
            <p:nvPr/>
          </p:nvSpPr>
          <p:spPr bwMode="auto">
            <a:xfrm>
              <a:off x="8501063" y="1420813"/>
              <a:ext cx="28575" cy="22225"/>
            </a:xfrm>
            <a:custGeom>
              <a:avLst/>
              <a:gdLst>
                <a:gd name="T0" fmla="*/ 1 w 8"/>
                <a:gd name="T1" fmla="*/ 1 h 6"/>
                <a:gd name="T2" fmla="*/ 0 w 8"/>
                <a:gd name="T3" fmla="*/ 1 h 6"/>
                <a:gd name="T4" fmla="*/ 0 w 8"/>
                <a:gd name="T5" fmla="*/ 2 h 6"/>
                <a:gd name="T6" fmla="*/ 1 w 8"/>
                <a:gd name="T7" fmla="*/ 2 h 6"/>
                <a:gd name="T8" fmla="*/ 2 w 8"/>
                <a:gd name="T9" fmla="*/ 4 h 6"/>
                <a:gd name="T10" fmla="*/ 3 w 8"/>
                <a:gd name="T11" fmla="*/ 5 h 6"/>
                <a:gd name="T12" fmla="*/ 4 w 8"/>
                <a:gd name="T13" fmla="*/ 5 h 6"/>
                <a:gd name="T14" fmla="*/ 6 w 8"/>
                <a:gd name="T15" fmla="*/ 6 h 6"/>
                <a:gd name="T16" fmla="*/ 7 w 8"/>
                <a:gd name="T17" fmla="*/ 5 h 6"/>
                <a:gd name="T18" fmla="*/ 8 w 8"/>
                <a:gd name="T19" fmla="*/ 4 h 6"/>
                <a:gd name="T20" fmla="*/ 8 w 8"/>
                <a:gd name="T21" fmla="*/ 3 h 6"/>
                <a:gd name="T22" fmla="*/ 7 w 8"/>
                <a:gd name="T23" fmla="*/ 2 h 6"/>
                <a:gd name="T24" fmla="*/ 6 w 8"/>
                <a:gd name="T25" fmla="*/ 1 h 6"/>
                <a:gd name="T26" fmla="*/ 5 w 8"/>
                <a:gd name="T27" fmla="*/ 2 h 6"/>
                <a:gd name="T28" fmla="*/ 2 w 8"/>
                <a:gd name="T29" fmla="*/ 0 h 6"/>
                <a:gd name="T30" fmla="*/ 1 w 8"/>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6">
                  <a:moveTo>
                    <a:pt x="1" y="1"/>
                  </a:moveTo>
                  <a:cubicBezTo>
                    <a:pt x="0" y="1"/>
                    <a:pt x="0" y="1"/>
                    <a:pt x="0" y="1"/>
                  </a:cubicBezTo>
                  <a:cubicBezTo>
                    <a:pt x="0" y="1"/>
                    <a:pt x="0" y="2"/>
                    <a:pt x="0" y="2"/>
                  </a:cubicBezTo>
                  <a:cubicBezTo>
                    <a:pt x="1" y="2"/>
                    <a:pt x="1" y="2"/>
                    <a:pt x="1" y="2"/>
                  </a:cubicBezTo>
                  <a:cubicBezTo>
                    <a:pt x="2" y="4"/>
                    <a:pt x="2" y="4"/>
                    <a:pt x="2" y="4"/>
                  </a:cubicBezTo>
                  <a:cubicBezTo>
                    <a:pt x="3" y="5"/>
                    <a:pt x="3" y="5"/>
                    <a:pt x="3" y="5"/>
                  </a:cubicBezTo>
                  <a:cubicBezTo>
                    <a:pt x="4" y="5"/>
                    <a:pt x="4" y="5"/>
                    <a:pt x="4" y="5"/>
                  </a:cubicBezTo>
                  <a:cubicBezTo>
                    <a:pt x="6" y="6"/>
                    <a:pt x="6" y="6"/>
                    <a:pt x="6" y="6"/>
                  </a:cubicBezTo>
                  <a:cubicBezTo>
                    <a:pt x="7" y="5"/>
                    <a:pt x="7" y="5"/>
                    <a:pt x="7" y="5"/>
                  </a:cubicBezTo>
                  <a:cubicBezTo>
                    <a:pt x="8" y="4"/>
                    <a:pt x="8" y="4"/>
                    <a:pt x="8" y="4"/>
                  </a:cubicBezTo>
                  <a:cubicBezTo>
                    <a:pt x="8" y="3"/>
                    <a:pt x="8" y="3"/>
                    <a:pt x="8" y="3"/>
                  </a:cubicBezTo>
                  <a:cubicBezTo>
                    <a:pt x="7" y="2"/>
                    <a:pt x="7" y="2"/>
                    <a:pt x="7" y="2"/>
                  </a:cubicBezTo>
                  <a:cubicBezTo>
                    <a:pt x="6" y="1"/>
                    <a:pt x="6" y="1"/>
                    <a:pt x="6" y="1"/>
                  </a:cubicBezTo>
                  <a:cubicBezTo>
                    <a:pt x="5" y="2"/>
                    <a:pt x="5" y="2"/>
                    <a:pt x="5" y="2"/>
                  </a:cubicBezTo>
                  <a:cubicBezTo>
                    <a:pt x="2" y="0"/>
                    <a:pt x="2" y="0"/>
                    <a:pt x="2" y="0"/>
                  </a:cubicBezTo>
                  <a:lnTo>
                    <a:pt x="1"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1" name="Freeform 293">
              <a:extLst>
                <a:ext uri="{FF2B5EF4-FFF2-40B4-BE49-F238E27FC236}">
                  <a16:creationId xmlns:a16="http://schemas.microsoft.com/office/drawing/2014/main" id="{F245FCAA-D199-469F-9904-FBFE5F389FDC}"/>
                </a:ext>
              </a:extLst>
            </p:cNvPr>
            <p:cNvSpPr>
              <a:spLocks/>
            </p:cNvSpPr>
            <p:nvPr/>
          </p:nvSpPr>
          <p:spPr bwMode="auto">
            <a:xfrm>
              <a:off x="7918450" y="1905000"/>
              <a:ext cx="7938" cy="6350"/>
            </a:xfrm>
            <a:custGeom>
              <a:avLst/>
              <a:gdLst>
                <a:gd name="T0" fmla="*/ 3 w 5"/>
                <a:gd name="T1" fmla="*/ 2 h 4"/>
                <a:gd name="T2" fmla="*/ 3 w 5"/>
                <a:gd name="T3" fmla="*/ 2 h 4"/>
                <a:gd name="T4" fmla="*/ 5 w 5"/>
                <a:gd name="T5" fmla="*/ 0 h 4"/>
                <a:gd name="T6" fmla="*/ 0 w 5"/>
                <a:gd name="T7" fmla="*/ 0 h 4"/>
                <a:gd name="T8" fmla="*/ 0 w 5"/>
                <a:gd name="T9" fmla="*/ 2 h 4"/>
                <a:gd name="T10" fmla="*/ 3 w 5"/>
                <a:gd name="T11" fmla="*/ 4 h 4"/>
                <a:gd name="T12" fmla="*/ 3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3" y="2"/>
                  </a:moveTo>
                  <a:lnTo>
                    <a:pt x="3" y="2"/>
                  </a:lnTo>
                  <a:lnTo>
                    <a:pt x="5" y="0"/>
                  </a:lnTo>
                  <a:lnTo>
                    <a:pt x="0" y="0"/>
                  </a:lnTo>
                  <a:lnTo>
                    <a:pt x="0" y="2"/>
                  </a:lnTo>
                  <a:lnTo>
                    <a:pt x="3" y="4"/>
                  </a:lnTo>
                  <a:lnTo>
                    <a:pt x="3"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2" name="Freeform 294">
              <a:extLst>
                <a:ext uri="{FF2B5EF4-FFF2-40B4-BE49-F238E27FC236}">
                  <a16:creationId xmlns:a16="http://schemas.microsoft.com/office/drawing/2014/main" id="{36F92EE7-7FB3-4D60-939B-4708E27E7CB2}"/>
                </a:ext>
              </a:extLst>
            </p:cNvPr>
            <p:cNvSpPr>
              <a:spLocks/>
            </p:cNvSpPr>
            <p:nvPr/>
          </p:nvSpPr>
          <p:spPr bwMode="auto">
            <a:xfrm>
              <a:off x="7253288" y="2938463"/>
              <a:ext cx="19050" cy="28575"/>
            </a:xfrm>
            <a:custGeom>
              <a:avLst/>
              <a:gdLst>
                <a:gd name="T0" fmla="*/ 0 w 5"/>
                <a:gd name="T1" fmla="*/ 1 h 8"/>
                <a:gd name="T2" fmla="*/ 0 w 5"/>
                <a:gd name="T3" fmla="*/ 3 h 8"/>
                <a:gd name="T4" fmla="*/ 3 w 5"/>
                <a:gd name="T5" fmla="*/ 6 h 8"/>
                <a:gd name="T6" fmla="*/ 3 w 5"/>
                <a:gd name="T7" fmla="*/ 8 h 8"/>
                <a:gd name="T8" fmla="*/ 4 w 5"/>
                <a:gd name="T9" fmla="*/ 8 h 8"/>
                <a:gd name="T10" fmla="*/ 5 w 5"/>
                <a:gd name="T11" fmla="*/ 7 h 8"/>
                <a:gd name="T12" fmla="*/ 4 w 5"/>
                <a:gd name="T13" fmla="*/ 4 h 8"/>
                <a:gd name="T14" fmla="*/ 0 w 5"/>
                <a:gd name="T15" fmla="*/ 0 h 8"/>
                <a:gd name="T16" fmla="*/ 0 w 5"/>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0" y="1"/>
                  </a:moveTo>
                  <a:cubicBezTo>
                    <a:pt x="0" y="3"/>
                    <a:pt x="0" y="3"/>
                    <a:pt x="0" y="3"/>
                  </a:cubicBezTo>
                  <a:cubicBezTo>
                    <a:pt x="3" y="6"/>
                    <a:pt x="3" y="6"/>
                    <a:pt x="3" y="6"/>
                  </a:cubicBezTo>
                  <a:cubicBezTo>
                    <a:pt x="3" y="8"/>
                    <a:pt x="3" y="8"/>
                    <a:pt x="3" y="8"/>
                  </a:cubicBezTo>
                  <a:cubicBezTo>
                    <a:pt x="4" y="8"/>
                    <a:pt x="4" y="8"/>
                    <a:pt x="4" y="8"/>
                  </a:cubicBezTo>
                  <a:cubicBezTo>
                    <a:pt x="5" y="7"/>
                    <a:pt x="5" y="7"/>
                    <a:pt x="5" y="7"/>
                  </a:cubicBezTo>
                  <a:cubicBezTo>
                    <a:pt x="4" y="4"/>
                    <a:pt x="4" y="4"/>
                    <a:pt x="4" y="4"/>
                  </a:cubicBezTo>
                  <a:cubicBezTo>
                    <a:pt x="0" y="0"/>
                    <a:pt x="0" y="0"/>
                    <a:pt x="0" y="0"/>
                  </a:cubicBezTo>
                  <a:cubicBezTo>
                    <a:pt x="0" y="0"/>
                    <a:pt x="0" y="1"/>
                    <a:pt x="0" y="1"/>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3" name="Freeform 295">
              <a:extLst>
                <a:ext uri="{FF2B5EF4-FFF2-40B4-BE49-F238E27FC236}">
                  <a16:creationId xmlns:a16="http://schemas.microsoft.com/office/drawing/2014/main" id="{B40212E8-EC94-4A99-B61F-31CE2805C856}"/>
                </a:ext>
              </a:extLst>
            </p:cNvPr>
            <p:cNvSpPr>
              <a:spLocks/>
            </p:cNvSpPr>
            <p:nvPr/>
          </p:nvSpPr>
          <p:spPr bwMode="auto">
            <a:xfrm>
              <a:off x="8577263" y="1339850"/>
              <a:ext cx="109538" cy="73025"/>
            </a:xfrm>
            <a:custGeom>
              <a:avLst/>
              <a:gdLst>
                <a:gd name="T0" fmla="*/ 5 w 69"/>
                <a:gd name="T1" fmla="*/ 14 h 46"/>
                <a:gd name="T2" fmla="*/ 5 w 69"/>
                <a:gd name="T3" fmla="*/ 19 h 46"/>
                <a:gd name="T4" fmla="*/ 0 w 69"/>
                <a:gd name="T5" fmla="*/ 21 h 46"/>
                <a:gd name="T6" fmla="*/ 2 w 69"/>
                <a:gd name="T7" fmla="*/ 26 h 46"/>
                <a:gd name="T8" fmla="*/ 2 w 69"/>
                <a:gd name="T9" fmla="*/ 30 h 46"/>
                <a:gd name="T10" fmla="*/ 5 w 69"/>
                <a:gd name="T11" fmla="*/ 30 h 46"/>
                <a:gd name="T12" fmla="*/ 9 w 69"/>
                <a:gd name="T13" fmla="*/ 35 h 46"/>
                <a:gd name="T14" fmla="*/ 11 w 69"/>
                <a:gd name="T15" fmla="*/ 39 h 46"/>
                <a:gd name="T16" fmla="*/ 9 w 69"/>
                <a:gd name="T17" fmla="*/ 42 h 46"/>
                <a:gd name="T18" fmla="*/ 11 w 69"/>
                <a:gd name="T19" fmla="*/ 44 h 46"/>
                <a:gd name="T20" fmla="*/ 16 w 69"/>
                <a:gd name="T21" fmla="*/ 44 h 46"/>
                <a:gd name="T22" fmla="*/ 18 w 69"/>
                <a:gd name="T23" fmla="*/ 44 h 46"/>
                <a:gd name="T24" fmla="*/ 21 w 69"/>
                <a:gd name="T25" fmla="*/ 42 h 46"/>
                <a:gd name="T26" fmla="*/ 25 w 69"/>
                <a:gd name="T27" fmla="*/ 46 h 46"/>
                <a:gd name="T28" fmla="*/ 30 w 69"/>
                <a:gd name="T29" fmla="*/ 46 h 46"/>
                <a:gd name="T30" fmla="*/ 34 w 69"/>
                <a:gd name="T31" fmla="*/ 44 h 46"/>
                <a:gd name="T32" fmla="*/ 39 w 69"/>
                <a:gd name="T33" fmla="*/ 44 h 46"/>
                <a:gd name="T34" fmla="*/ 41 w 69"/>
                <a:gd name="T35" fmla="*/ 39 h 46"/>
                <a:gd name="T36" fmla="*/ 41 w 69"/>
                <a:gd name="T37" fmla="*/ 37 h 46"/>
                <a:gd name="T38" fmla="*/ 44 w 69"/>
                <a:gd name="T39" fmla="*/ 37 h 46"/>
                <a:gd name="T40" fmla="*/ 46 w 69"/>
                <a:gd name="T41" fmla="*/ 35 h 46"/>
                <a:gd name="T42" fmla="*/ 50 w 69"/>
                <a:gd name="T43" fmla="*/ 28 h 46"/>
                <a:gd name="T44" fmla="*/ 50 w 69"/>
                <a:gd name="T45" fmla="*/ 26 h 46"/>
                <a:gd name="T46" fmla="*/ 48 w 69"/>
                <a:gd name="T47" fmla="*/ 26 h 46"/>
                <a:gd name="T48" fmla="*/ 44 w 69"/>
                <a:gd name="T49" fmla="*/ 26 h 46"/>
                <a:gd name="T50" fmla="*/ 44 w 69"/>
                <a:gd name="T51" fmla="*/ 23 h 46"/>
                <a:gd name="T52" fmla="*/ 48 w 69"/>
                <a:gd name="T53" fmla="*/ 19 h 46"/>
                <a:gd name="T54" fmla="*/ 53 w 69"/>
                <a:gd name="T55" fmla="*/ 19 h 46"/>
                <a:gd name="T56" fmla="*/ 62 w 69"/>
                <a:gd name="T57" fmla="*/ 16 h 46"/>
                <a:gd name="T58" fmla="*/ 64 w 69"/>
                <a:gd name="T59" fmla="*/ 16 h 46"/>
                <a:gd name="T60" fmla="*/ 69 w 69"/>
                <a:gd name="T61" fmla="*/ 9 h 46"/>
                <a:gd name="T62" fmla="*/ 69 w 69"/>
                <a:gd name="T63" fmla="*/ 7 h 46"/>
                <a:gd name="T64" fmla="*/ 62 w 69"/>
                <a:gd name="T65" fmla="*/ 7 h 46"/>
                <a:gd name="T66" fmla="*/ 62 w 69"/>
                <a:gd name="T67" fmla="*/ 5 h 46"/>
                <a:gd name="T68" fmla="*/ 57 w 69"/>
                <a:gd name="T69" fmla="*/ 5 h 46"/>
                <a:gd name="T70" fmla="*/ 50 w 69"/>
                <a:gd name="T71" fmla="*/ 5 h 46"/>
                <a:gd name="T72" fmla="*/ 50 w 69"/>
                <a:gd name="T73" fmla="*/ 3 h 46"/>
                <a:gd name="T74" fmla="*/ 46 w 69"/>
                <a:gd name="T75" fmla="*/ 3 h 46"/>
                <a:gd name="T76" fmla="*/ 44 w 69"/>
                <a:gd name="T77" fmla="*/ 3 h 46"/>
                <a:gd name="T78" fmla="*/ 39 w 69"/>
                <a:gd name="T79" fmla="*/ 3 h 46"/>
                <a:gd name="T80" fmla="*/ 34 w 69"/>
                <a:gd name="T81" fmla="*/ 0 h 46"/>
                <a:gd name="T82" fmla="*/ 32 w 69"/>
                <a:gd name="T83" fmla="*/ 0 h 46"/>
                <a:gd name="T84" fmla="*/ 30 w 69"/>
                <a:gd name="T85" fmla="*/ 0 h 46"/>
                <a:gd name="T86" fmla="*/ 21 w 69"/>
                <a:gd name="T87" fmla="*/ 3 h 46"/>
                <a:gd name="T88" fmla="*/ 16 w 69"/>
                <a:gd name="T89" fmla="*/ 3 h 46"/>
                <a:gd name="T90" fmla="*/ 14 w 69"/>
                <a:gd name="T91" fmla="*/ 5 h 46"/>
                <a:gd name="T92" fmla="*/ 9 w 69"/>
                <a:gd name="T93" fmla="*/ 5 h 46"/>
                <a:gd name="T94" fmla="*/ 9 w 69"/>
                <a:gd name="T95" fmla="*/ 9 h 46"/>
                <a:gd name="T96" fmla="*/ 5 w 69"/>
                <a:gd name="T97" fmla="*/ 1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 h="46">
                  <a:moveTo>
                    <a:pt x="5" y="14"/>
                  </a:moveTo>
                  <a:lnTo>
                    <a:pt x="5" y="19"/>
                  </a:lnTo>
                  <a:lnTo>
                    <a:pt x="0" y="21"/>
                  </a:lnTo>
                  <a:lnTo>
                    <a:pt x="2" y="26"/>
                  </a:lnTo>
                  <a:lnTo>
                    <a:pt x="2" y="30"/>
                  </a:lnTo>
                  <a:lnTo>
                    <a:pt x="5" y="30"/>
                  </a:lnTo>
                  <a:lnTo>
                    <a:pt x="9" y="35"/>
                  </a:lnTo>
                  <a:lnTo>
                    <a:pt x="11" y="39"/>
                  </a:lnTo>
                  <a:lnTo>
                    <a:pt x="9" y="42"/>
                  </a:lnTo>
                  <a:lnTo>
                    <a:pt x="11" y="44"/>
                  </a:lnTo>
                  <a:lnTo>
                    <a:pt x="16" y="44"/>
                  </a:lnTo>
                  <a:lnTo>
                    <a:pt x="18" y="44"/>
                  </a:lnTo>
                  <a:lnTo>
                    <a:pt x="21" y="42"/>
                  </a:lnTo>
                  <a:lnTo>
                    <a:pt x="25" y="46"/>
                  </a:lnTo>
                  <a:lnTo>
                    <a:pt x="30" y="46"/>
                  </a:lnTo>
                  <a:lnTo>
                    <a:pt x="34" y="44"/>
                  </a:lnTo>
                  <a:lnTo>
                    <a:pt x="39" y="44"/>
                  </a:lnTo>
                  <a:lnTo>
                    <a:pt x="41" y="39"/>
                  </a:lnTo>
                  <a:lnTo>
                    <a:pt x="41" y="37"/>
                  </a:lnTo>
                  <a:lnTo>
                    <a:pt x="44" y="37"/>
                  </a:lnTo>
                  <a:lnTo>
                    <a:pt x="46" y="35"/>
                  </a:lnTo>
                  <a:lnTo>
                    <a:pt x="50" y="28"/>
                  </a:lnTo>
                  <a:lnTo>
                    <a:pt x="50" y="26"/>
                  </a:lnTo>
                  <a:lnTo>
                    <a:pt x="48" y="26"/>
                  </a:lnTo>
                  <a:lnTo>
                    <a:pt x="44" y="26"/>
                  </a:lnTo>
                  <a:lnTo>
                    <a:pt x="44" y="23"/>
                  </a:lnTo>
                  <a:lnTo>
                    <a:pt x="48" y="19"/>
                  </a:lnTo>
                  <a:lnTo>
                    <a:pt x="53" y="19"/>
                  </a:lnTo>
                  <a:lnTo>
                    <a:pt x="62" y="16"/>
                  </a:lnTo>
                  <a:lnTo>
                    <a:pt x="64" y="16"/>
                  </a:lnTo>
                  <a:lnTo>
                    <a:pt x="69" y="9"/>
                  </a:lnTo>
                  <a:lnTo>
                    <a:pt x="69" y="7"/>
                  </a:lnTo>
                  <a:lnTo>
                    <a:pt x="62" y="7"/>
                  </a:lnTo>
                  <a:lnTo>
                    <a:pt x="62" y="5"/>
                  </a:lnTo>
                  <a:lnTo>
                    <a:pt x="57" y="5"/>
                  </a:lnTo>
                  <a:lnTo>
                    <a:pt x="50" y="5"/>
                  </a:lnTo>
                  <a:lnTo>
                    <a:pt x="50" y="3"/>
                  </a:lnTo>
                  <a:lnTo>
                    <a:pt x="46" y="3"/>
                  </a:lnTo>
                  <a:lnTo>
                    <a:pt x="44" y="3"/>
                  </a:lnTo>
                  <a:lnTo>
                    <a:pt x="39" y="3"/>
                  </a:lnTo>
                  <a:lnTo>
                    <a:pt x="34" y="0"/>
                  </a:lnTo>
                  <a:lnTo>
                    <a:pt x="32" y="0"/>
                  </a:lnTo>
                  <a:lnTo>
                    <a:pt x="30" y="0"/>
                  </a:lnTo>
                  <a:lnTo>
                    <a:pt x="21" y="3"/>
                  </a:lnTo>
                  <a:lnTo>
                    <a:pt x="16" y="3"/>
                  </a:lnTo>
                  <a:lnTo>
                    <a:pt x="14" y="5"/>
                  </a:lnTo>
                  <a:lnTo>
                    <a:pt x="9" y="5"/>
                  </a:lnTo>
                  <a:lnTo>
                    <a:pt x="9" y="9"/>
                  </a:lnTo>
                  <a:lnTo>
                    <a:pt x="5" y="1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4" name="Freeform 296">
              <a:extLst>
                <a:ext uri="{FF2B5EF4-FFF2-40B4-BE49-F238E27FC236}">
                  <a16:creationId xmlns:a16="http://schemas.microsoft.com/office/drawing/2014/main" id="{2FD37B9A-EF08-4A58-9FFE-AAA279A88EC5}"/>
                </a:ext>
              </a:extLst>
            </p:cNvPr>
            <p:cNvSpPr>
              <a:spLocks/>
            </p:cNvSpPr>
            <p:nvPr/>
          </p:nvSpPr>
          <p:spPr bwMode="auto">
            <a:xfrm>
              <a:off x="8540750" y="1398588"/>
              <a:ext cx="11113" cy="7938"/>
            </a:xfrm>
            <a:custGeom>
              <a:avLst/>
              <a:gdLst>
                <a:gd name="T0" fmla="*/ 5 w 7"/>
                <a:gd name="T1" fmla="*/ 5 h 5"/>
                <a:gd name="T2" fmla="*/ 7 w 7"/>
                <a:gd name="T3" fmla="*/ 0 h 5"/>
                <a:gd name="T4" fmla="*/ 2 w 7"/>
                <a:gd name="T5" fmla="*/ 2 h 5"/>
                <a:gd name="T6" fmla="*/ 0 w 7"/>
                <a:gd name="T7" fmla="*/ 5 h 5"/>
                <a:gd name="T8" fmla="*/ 2 w 7"/>
                <a:gd name="T9" fmla="*/ 5 h 5"/>
                <a:gd name="T10" fmla="*/ 5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5" y="5"/>
                  </a:moveTo>
                  <a:lnTo>
                    <a:pt x="7" y="0"/>
                  </a:lnTo>
                  <a:lnTo>
                    <a:pt x="2" y="2"/>
                  </a:lnTo>
                  <a:lnTo>
                    <a:pt x="0" y="5"/>
                  </a:lnTo>
                  <a:lnTo>
                    <a:pt x="2" y="5"/>
                  </a:lnTo>
                  <a:lnTo>
                    <a:pt x="5"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5" name="Freeform 297">
              <a:extLst>
                <a:ext uri="{FF2B5EF4-FFF2-40B4-BE49-F238E27FC236}">
                  <a16:creationId xmlns:a16="http://schemas.microsoft.com/office/drawing/2014/main" id="{D4B29D3A-A737-4DA9-9A4E-BF6BCCF671C1}"/>
                </a:ext>
              </a:extLst>
            </p:cNvPr>
            <p:cNvSpPr>
              <a:spLocks/>
            </p:cNvSpPr>
            <p:nvPr/>
          </p:nvSpPr>
          <p:spPr bwMode="auto">
            <a:xfrm>
              <a:off x="8566150" y="1317625"/>
              <a:ext cx="25400" cy="36513"/>
            </a:xfrm>
            <a:custGeom>
              <a:avLst/>
              <a:gdLst>
                <a:gd name="T0" fmla="*/ 2 w 16"/>
                <a:gd name="T1" fmla="*/ 21 h 23"/>
                <a:gd name="T2" fmla="*/ 5 w 16"/>
                <a:gd name="T3" fmla="*/ 23 h 23"/>
                <a:gd name="T4" fmla="*/ 12 w 16"/>
                <a:gd name="T5" fmla="*/ 21 h 23"/>
                <a:gd name="T6" fmla="*/ 14 w 16"/>
                <a:gd name="T7" fmla="*/ 17 h 23"/>
                <a:gd name="T8" fmla="*/ 14 w 16"/>
                <a:gd name="T9" fmla="*/ 12 h 23"/>
                <a:gd name="T10" fmla="*/ 14 w 16"/>
                <a:gd name="T11" fmla="*/ 10 h 23"/>
                <a:gd name="T12" fmla="*/ 14 w 16"/>
                <a:gd name="T13" fmla="*/ 5 h 23"/>
                <a:gd name="T14" fmla="*/ 16 w 16"/>
                <a:gd name="T15" fmla="*/ 0 h 23"/>
                <a:gd name="T16" fmla="*/ 12 w 16"/>
                <a:gd name="T17" fmla="*/ 3 h 23"/>
                <a:gd name="T18" fmla="*/ 9 w 16"/>
                <a:gd name="T19" fmla="*/ 3 h 23"/>
                <a:gd name="T20" fmla="*/ 7 w 16"/>
                <a:gd name="T21" fmla="*/ 0 h 23"/>
                <a:gd name="T22" fmla="*/ 5 w 16"/>
                <a:gd name="T23" fmla="*/ 3 h 23"/>
                <a:gd name="T24" fmla="*/ 2 w 16"/>
                <a:gd name="T25" fmla="*/ 3 h 23"/>
                <a:gd name="T26" fmla="*/ 0 w 16"/>
                <a:gd name="T27" fmla="*/ 7 h 23"/>
                <a:gd name="T28" fmla="*/ 0 w 16"/>
                <a:gd name="T29" fmla="*/ 12 h 23"/>
                <a:gd name="T30" fmla="*/ 0 w 16"/>
                <a:gd name="T31" fmla="*/ 14 h 23"/>
                <a:gd name="T32" fmla="*/ 2 w 16"/>
                <a:gd name="T33"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3">
                  <a:moveTo>
                    <a:pt x="2" y="21"/>
                  </a:moveTo>
                  <a:lnTo>
                    <a:pt x="5" y="23"/>
                  </a:lnTo>
                  <a:lnTo>
                    <a:pt x="12" y="21"/>
                  </a:lnTo>
                  <a:lnTo>
                    <a:pt x="14" y="17"/>
                  </a:lnTo>
                  <a:lnTo>
                    <a:pt x="14" y="12"/>
                  </a:lnTo>
                  <a:lnTo>
                    <a:pt x="14" y="10"/>
                  </a:lnTo>
                  <a:lnTo>
                    <a:pt x="14" y="5"/>
                  </a:lnTo>
                  <a:lnTo>
                    <a:pt x="16" y="0"/>
                  </a:lnTo>
                  <a:lnTo>
                    <a:pt x="12" y="3"/>
                  </a:lnTo>
                  <a:lnTo>
                    <a:pt x="9" y="3"/>
                  </a:lnTo>
                  <a:lnTo>
                    <a:pt x="7" y="0"/>
                  </a:lnTo>
                  <a:lnTo>
                    <a:pt x="5" y="3"/>
                  </a:lnTo>
                  <a:lnTo>
                    <a:pt x="2" y="3"/>
                  </a:lnTo>
                  <a:lnTo>
                    <a:pt x="0" y="7"/>
                  </a:lnTo>
                  <a:lnTo>
                    <a:pt x="0" y="12"/>
                  </a:lnTo>
                  <a:lnTo>
                    <a:pt x="0" y="14"/>
                  </a:lnTo>
                  <a:lnTo>
                    <a:pt x="2" y="2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6" name="Freeform 298">
              <a:extLst>
                <a:ext uri="{FF2B5EF4-FFF2-40B4-BE49-F238E27FC236}">
                  <a16:creationId xmlns:a16="http://schemas.microsoft.com/office/drawing/2014/main" id="{DC33068C-AC58-41FD-A6A1-FEC88B3A67DD}"/>
                </a:ext>
              </a:extLst>
            </p:cNvPr>
            <p:cNvSpPr>
              <a:spLocks/>
            </p:cNvSpPr>
            <p:nvPr/>
          </p:nvSpPr>
          <p:spPr bwMode="auto">
            <a:xfrm>
              <a:off x="8343900" y="1457325"/>
              <a:ext cx="317500" cy="198438"/>
            </a:xfrm>
            <a:custGeom>
              <a:avLst/>
              <a:gdLst>
                <a:gd name="T0" fmla="*/ 101 w 200"/>
                <a:gd name="T1" fmla="*/ 72 h 125"/>
                <a:gd name="T2" fmla="*/ 101 w 200"/>
                <a:gd name="T3" fmla="*/ 53 h 125"/>
                <a:gd name="T4" fmla="*/ 106 w 200"/>
                <a:gd name="T5" fmla="*/ 49 h 125"/>
                <a:gd name="T6" fmla="*/ 106 w 200"/>
                <a:gd name="T7" fmla="*/ 28 h 125"/>
                <a:gd name="T8" fmla="*/ 97 w 200"/>
                <a:gd name="T9" fmla="*/ 19 h 125"/>
                <a:gd name="T10" fmla="*/ 92 w 200"/>
                <a:gd name="T11" fmla="*/ 12 h 125"/>
                <a:gd name="T12" fmla="*/ 65 w 200"/>
                <a:gd name="T13" fmla="*/ 2 h 125"/>
                <a:gd name="T14" fmla="*/ 71 w 200"/>
                <a:gd name="T15" fmla="*/ 16 h 125"/>
                <a:gd name="T16" fmla="*/ 55 w 200"/>
                <a:gd name="T17" fmla="*/ 9 h 125"/>
                <a:gd name="T18" fmla="*/ 39 w 200"/>
                <a:gd name="T19" fmla="*/ 21 h 125"/>
                <a:gd name="T20" fmla="*/ 60 w 200"/>
                <a:gd name="T21" fmla="*/ 30 h 125"/>
                <a:gd name="T22" fmla="*/ 37 w 200"/>
                <a:gd name="T23" fmla="*/ 32 h 125"/>
                <a:gd name="T24" fmla="*/ 21 w 200"/>
                <a:gd name="T25" fmla="*/ 44 h 125"/>
                <a:gd name="T26" fmla="*/ 44 w 200"/>
                <a:gd name="T27" fmla="*/ 49 h 125"/>
                <a:gd name="T28" fmla="*/ 28 w 200"/>
                <a:gd name="T29" fmla="*/ 56 h 125"/>
                <a:gd name="T30" fmla="*/ 3 w 200"/>
                <a:gd name="T31" fmla="*/ 58 h 125"/>
                <a:gd name="T32" fmla="*/ 7 w 200"/>
                <a:gd name="T33" fmla="*/ 69 h 125"/>
                <a:gd name="T34" fmla="*/ 14 w 200"/>
                <a:gd name="T35" fmla="*/ 76 h 125"/>
                <a:gd name="T36" fmla="*/ 26 w 200"/>
                <a:gd name="T37" fmla="*/ 79 h 125"/>
                <a:gd name="T38" fmla="*/ 33 w 200"/>
                <a:gd name="T39" fmla="*/ 90 h 125"/>
                <a:gd name="T40" fmla="*/ 46 w 200"/>
                <a:gd name="T41" fmla="*/ 76 h 125"/>
                <a:gd name="T42" fmla="*/ 53 w 200"/>
                <a:gd name="T43" fmla="*/ 81 h 125"/>
                <a:gd name="T44" fmla="*/ 60 w 200"/>
                <a:gd name="T45" fmla="*/ 90 h 125"/>
                <a:gd name="T46" fmla="*/ 74 w 200"/>
                <a:gd name="T47" fmla="*/ 90 h 125"/>
                <a:gd name="T48" fmla="*/ 92 w 200"/>
                <a:gd name="T49" fmla="*/ 88 h 125"/>
                <a:gd name="T50" fmla="*/ 78 w 200"/>
                <a:gd name="T51" fmla="*/ 97 h 125"/>
                <a:gd name="T52" fmla="*/ 53 w 200"/>
                <a:gd name="T53" fmla="*/ 97 h 125"/>
                <a:gd name="T54" fmla="*/ 28 w 200"/>
                <a:gd name="T55" fmla="*/ 97 h 125"/>
                <a:gd name="T56" fmla="*/ 35 w 200"/>
                <a:gd name="T57" fmla="*/ 120 h 125"/>
                <a:gd name="T58" fmla="*/ 62 w 200"/>
                <a:gd name="T59" fmla="*/ 122 h 125"/>
                <a:gd name="T60" fmla="*/ 78 w 200"/>
                <a:gd name="T61" fmla="*/ 122 h 125"/>
                <a:gd name="T62" fmla="*/ 90 w 200"/>
                <a:gd name="T63" fmla="*/ 113 h 125"/>
                <a:gd name="T64" fmla="*/ 101 w 200"/>
                <a:gd name="T65" fmla="*/ 113 h 125"/>
                <a:gd name="T66" fmla="*/ 120 w 200"/>
                <a:gd name="T67" fmla="*/ 109 h 125"/>
                <a:gd name="T68" fmla="*/ 122 w 200"/>
                <a:gd name="T69" fmla="*/ 113 h 125"/>
                <a:gd name="T70" fmla="*/ 138 w 200"/>
                <a:gd name="T71" fmla="*/ 111 h 125"/>
                <a:gd name="T72" fmla="*/ 147 w 200"/>
                <a:gd name="T73" fmla="*/ 120 h 125"/>
                <a:gd name="T74" fmla="*/ 165 w 200"/>
                <a:gd name="T75" fmla="*/ 118 h 125"/>
                <a:gd name="T76" fmla="*/ 170 w 200"/>
                <a:gd name="T77" fmla="*/ 109 h 125"/>
                <a:gd name="T78" fmla="*/ 181 w 200"/>
                <a:gd name="T79" fmla="*/ 95 h 125"/>
                <a:gd name="T80" fmla="*/ 200 w 200"/>
                <a:gd name="T81" fmla="*/ 74 h 125"/>
                <a:gd name="T82" fmla="*/ 181 w 200"/>
                <a:gd name="T83" fmla="*/ 65 h 125"/>
                <a:gd name="T84" fmla="*/ 175 w 200"/>
                <a:gd name="T85" fmla="*/ 76 h 125"/>
                <a:gd name="T86" fmla="*/ 170 w 200"/>
                <a:gd name="T87" fmla="*/ 65 h 125"/>
                <a:gd name="T88" fmla="*/ 154 w 200"/>
                <a:gd name="T89" fmla="*/ 72 h 125"/>
                <a:gd name="T90" fmla="*/ 168 w 200"/>
                <a:gd name="T91" fmla="*/ 53 h 125"/>
                <a:gd name="T92" fmla="*/ 161 w 200"/>
                <a:gd name="T93" fmla="*/ 51 h 125"/>
                <a:gd name="T94" fmla="*/ 170 w 200"/>
                <a:gd name="T95" fmla="*/ 32 h 125"/>
                <a:gd name="T96" fmla="*/ 177 w 200"/>
                <a:gd name="T97" fmla="*/ 19 h 125"/>
                <a:gd name="T98" fmla="*/ 168 w 200"/>
                <a:gd name="T99" fmla="*/ 7 h 125"/>
                <a:gd name="T100" fmla="*/ 149 w 200"/>
                <a:gd name="T101" fmla="*/ 23 h 125"/>
                <a:gd name="T102" fmla="*/ 142 w 200"/>
                <a:gd name="T103" fmla="*/ 39 h 125"/>
                <a:gd name="T104" fmla="*/ 136 w 200"/>
                <a:gd name="T105" fmla="*/ 53 h 125"/>
                <a:gd name="T106" fmla="*/ 136 w 200"/>
                <a:gd name="T107" fmla="*/ 67 h 125"/>
                <a:gd name="T108" fmla="*/ 131 w 200"/>
                <a:gd name="T109" fmla="*/ 81 h 125"/>
                <a:gd name="T110" fmla="*/ 113 w 200"/>
                <a:gd name="T111" fmla="*/ 7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25">
                  <a:moveTo>
                    <a:pt x="113" y="72"/>
                  </a:moveTo>
                  <a:lnTo>
                    <a:pt x="110" y="69"/>
                  </a:lnTo>
                  <a:lnTo>
                    <a:pt x="108" y="72"/>
                  </a:lnTo>
                  <a:lnTo>
                    <a:pt x="104" y="74"/>
                  </a:lnTo>
                  <a:lnTo>
                    <a:pt x="101" y="72"/>
                  </a:lnTo>
                  <a:lnTo>
                    <a:pt x="104" y="65"/>
                  </a:lnTo>
                  <a:lnTo>
                    <a:pt x="106" y="62"/>
                  </a:lnTo>
                  <a:lnTo>
                    <a:pt x="108" y="53"/>
                  </a:lnTo>
                  <a:lnTo>
                    <a:pt x="106" y="53"/>
                  </a:lnTo>
                  <a:lnTo>
                    <a:pt x="101" y="53"/>
                  </a:lnTo>
                  <a:lnTo>
                    <a:pt x="97" y="53"/>
                  </a:lnTo>
                  <a:lnTo>
                    <a:pt x="97" y="51"/>
                  </a:lnTo>
                  <a:lnTo>
                    <a:pt x="99" y="49"/>
                  </a:lnTo>
                  <a:lnTo>
                    <a:pt x="104" y="51"/>
                  </a:lnTo>
                  <a:lnTo>
                    <a:pt x="106" y="49"/>
                  </a:lnTo>
                  <a:lnTo>
                    <a:pt x="106" y="39"/>
                  </a:lnTo>
                  <a:lnTo>
                    <a:pt x="101" y="35"/>
                  </a:lnTo>
                  <a:lnTo>
                    <a:pt x="104" y="32"/>
                  </a:lnTo>
                  <a:lnTo>
                    <a:pt x="106" y="30"/>
                  </a:lnTo>
                  <a:lnTo>
                    <a:pt x="106" y="28"/>
                  </a:lnTo>
                  <a:lnTo>
                    <a:pt x="104" y="25"/>
                  </a:lnTo>
                  <a:lnTo>
                    <a:pt x="104" y="23"/>
                  </a:lnTo>
                  <a:lnTo>
                    <a:pt x="101" y="21"/>
                  </a:lnTo>
                  <a:lnTo>
                    <a:pt x="99" y="21"/>
                  </a:lnTo>
                  <a:lnTo>
                    <a:pt x="97" y="19"/>
                  </a:lnTo>
                  <a:lnTo>
                    <a:pt x="94" y="21"/>
                  </a:lnTo>
                  <a:lnTo>
                    <a:pt x="85" y="21"/>
                  </a:lnTo>
                  <a:lnTo>
                    <a:pt x="85" y="19"/>
                  </a:lnTo>
                  <a:lnTo>
                    <a:pt x="87" y="12"/>
                  </a:lnTo>
                  <a:lnTo>
                    <a:pt x="92" y="12"/>
                  </a:lnTo>
                  <a:lnTo>
                    <a:pt x="90" y="5"/>
                  </a:lnTo>
                  <a:lnTo>
                    <a:pt x="85" y="0"/>
                  </a:lnTo>
                  <a:lnTo>
                    <a:pt x="78" y="2"/>
                  </a:lnTo>
                  <a:lnTo>
                    <a:pt x="76" y="0"/>
                  </a:lnTo>
                  <a:lnTo>
                    <a:pt x="65" y="2"/>
                  </a:lnTo>
                  <a:lnTo>
                    <a:pt x="62" y="5"/>
                  </a:lnTo>
                  <a:lnTo>
                    <a:pt x="65" y="7"/>
                  </a:lnTo>
                  <a:lnTo>
                    <a:pt x="65" y="9"/>
                  </a:lnTo>
                  <a:lnTo>
                    <a:pt x="69" y="14"/>
                  </a:lnTo>
                  <a:lnTo>
                    <a:pt x="71" y="16"/>
                  </a:lnTo>
                  <a:lnTo>
                    <a:pt x="69" y="16"/>
                  </a:lnTo>
                  <a:lnTo>
                    <a:pt x="65" y="12"/>
                  </a:lnTo>
                  <a:lnTo>
                    <a:pt x="60" y="12"/>
                  </a:lnTo>
                  <a:lnTo>
                    <a:pt x="60" y="9"/>
                  </a:lnTo>
                  <a:lnTo>
                    <a:pt x="55" y="9"/>
                  </a:lnTo>
                  <a:lnTo>
                    <a:pt x="51" y="12"/>
                  </a:lnTo>
                  <a:lnTo>
                    <a:pt x="49" y="12"/>
                  </a:lnTo>
                  <a:lnTo>
                    <a:pt x="46" y="14"/>
                  </a:lnTo>
                  <a:lnTo>
                    <a:pt x="44" y="19"/>
                  </a:lnTo>
                  <a:lnTo>
                    <a:pt x="39" y="21"/>
                  </a:lnTo>
                  <a:lnTo>
                    <a:pt x="42" y="25"/>
                  </a:lnTo>
                  <a:lnTo>
                    <a:pt x="49" y="28"/>
                  </a:lnTo>
                  <a:lnTo>
                    <a:pt x="53" y="28"/>
                  </a:lnTo>
                  <a:lnTo>
                    <a:pt x="58" y="30"/>
                  </a:lnTo>
                  <a:lnTo>
                    <a:pt x="60" y="30"/>
                  </a:lnTo>
                  <a:lnTo>
                    <a:pt x="62" y="32"/>
                  </a:lnTo>
                  <a:lnTo>
                    <a:pt x="60" y="32"/>
                  </a:lnTo>
                  <a:lnTo>
                    <a:pt x="55" y="32"/>
                  </a:lnTo>
                  <a:lnTo>
                    <a:pt x="46" y="30"/>
                  </a:lnTo>
                  <a:lnTo>
                    <a:pt x="37" y="32"/>
                  </a:lnTo>
                  <a:lnTo>
                    <a:pt x="35" y="30"/>
                  </a:lnTo>
                  <a:lnTo>
                    <a:pt x="30" y="32"/>
                  </a:lnTo>
                  <a:lnTo>
                    <a:pt x="26" y="37"/>
                  </a:lnTo>
                  <a:lnTo>
                    <a:pt x="21" y="42"/>
                  </a:lnTo>
                  <a:lnTo>
                    <a:pt x="21" y="44"/>
                  </a:lnTo>
                  <a:lnTo>
                    <a:pt x="26" y="44"/>
                  </a:lnTo>
                  <a:lnTo>
                    <a:pt x="33" y="46"/>
                  </a:lnTo>
                  <a:lnTo>
                    <a:pt x="37" y="46"/>
                  </a:lnTo>
                  <a:lnTo>
                    <a:pt x="42" y="46"/>
                  </a:lnTo>
                  <a:lnTo>
                    <a:pt x="44" y="49"/>
                  </a:lnTo>
                  <a:lnTo>
                    <a:pt x="46" y="49"/>
                  </a:lnTo>
                  <a:lnTo>
                    <a:pt x="42" y="53"/>
                  </a:lnTo>
                  <a:lnTo>
                    <a:pt x="37" y="53"/>
                  </a:lnTo>
                  <a:lnTo>
                    <a:pt x="35" y="56"/>
                  </a:lnTo>
                  <a:lnTo>
                    <a:pt x="28" y="56"/>
                  </a:lnTo>
                  <a:lnTo>
                    <a:pt x="23" y="51"/>
                  </a:lnTo>
                  <a:lnTo>
                    <a:pt x="16" y="51"/>
                  </a:lnTo>
                  <a:lnTo>
                    <a:pt x="14" y="51"/>
                  </a:lnTo>
                  <a:lnTo>
                    <a:pt x="10" y="51"/>
                  </a:lnTo>
                  <a:lnTo>
                    <a:pt x="3" y="58"/>
                  </a:lnTo>
                  <a:lnTo>
                    <a:pt x="5" y="60"/>
                  </a:lnTo>
                  <a:lnTo>
                    <a:pt x="5" y="65"/>
                  </a:lnTo>
                  <a:lnTo>
                    <a:pt x="0" y="65"/>
                  </a:lnTo>
                  <a:lnTo>
                    <a:pt x="0" y="65"/>
                  </a:lnTo>
                  <a:lnTo>
                    <a:pt x="7" y="69"/>
                  </a:lnTo>
                  <a:lnTo>
                    <a:pt x="10" y="76"/>
                  </a:lnTo>
                  <a:lnTo>
                    <a:pt x="12" y="76"/>
                  </a:lnTo>
                  <a:lnTo>
                    <a:pt x="14" y="72"/>
                  </a:lnTo>
                  <a:lnTo>
                    <a:pt x="16" y="74"/>
                  </a:lnTo>
                  <a:lnTo>
                    <a:pt x="14" y="76"/>
                  </a:lnTo>
                  <a:lnTo>
                    <a:pt x="19" y="79"/>
                  </a:lnTo>
                  <a:lnTo>
                    <a:pt x="19" y="83"/>
                  </a:lnTo>
                  <a:lnTo>
                    <a:pt x="23" y="86"/>
                  </a:lnTo>
                  <a:lnTo>
                    <a:pt x="26" y="83"/>
                  </a:lnTo>
                  <a:lnTo>
                    <a:pt x="26" y="79"/>
                  </a:lnTo>
                  <a:lnTo>
                    <a:pt x="28" y="81"/>
                  </a:lnTo>
                  <a:lnTo>
                    <a:pt x="30" y="81"/>
                  </a:lnTo>
                  <a:lnTo>
                    <a:pt x="28" y="83"/>
                  </a:lnTo>
                  <a:lnTo>
                    <a:pt x="28" y="86"/>
                  </a:lnTo>
                  <a:lnTo>
                    <a:pt x="33" y="90"/>
                  </a:lnTo>
                  <a:lnTo>
                    <a:pt x="37" y="88"/>
                  </a:lnTo>
                  <a:lnTo>
                    <a:pt x="37" y="86"/>
                  </a:lnTo>
                  <a:lnTo>
                    <a:pt x="44" y="83"/>
                  </a:lnTo>
                  <a:lnTo>
                    <a:pt x="46" y="79"/>
                  </a:lnTo>
                  <a:lnTo>
                    <a:pt x="46" y="76"/>
                  </a:lnTo>
                  <a:lnTo>
                    <a:pt x="49" y="81"/>
                  </a:lnTo>
                  <a:lnTo>
                    <a:pt x="51" y="79"/>
                  </a:lnTo>
                  <a:lnTo>
                    <a:pt x="55" y="76"/>
                  </a:lnTo>
                  <a:lnTo>
                    <a:pt x="58" y="76"/>
                  </a:lnTo>
                  <a:lnTo>
                    <a:pt x="53" y="81"/>
                  </a:lnTo>
                  <a:lnTo>
                    <a:pt x="49" y="83"/>
                  </a:lnTo>
                  <a:lnTo>
                    <a:pt x="49" y="88"/>
                  </a:lnTo>
                  <a:lnTo>
                    <a:pt x="55" y="88"/>
                  </a:lnTo>
                  <a:lnTo>
                    <a:pt x="58" y="88"/>
                  </a:lnTo>
                  <a:lnTo>
                    <a:pt x="60" y="90"/>
                  </a:lnTo>
                  <a:lnTo>
                    <a:pt x="62" y="88"/>
                  </a:lnTo>
                  <a:lnTo>
                    <a:pt x="67" y="88"/>
                  </a:lnTo>
                  <a:lnTo>
                    <a:pt x="71" y="86"/>
                  </a:lnTo>
                  <a:lnTo>
                    <a:pt x="74" y="88"/>
                  </a:lnTo>
                  <a:lnTo>
                    <a:pt x="74" y="90"/>
                  </a:lnTo>
                  <a:lnTo>
                    <a:pt x="78" y="90"/>
                  </a:lnTo>
                  <a:lnTo>
                    <a:pt x="83" y="88"/>
                  </a:lnTo>
                  <a:lnTo>
                    <a:pt x="85" y="90"/>
                  </a:lnTo>
                  <a:lnTo>
                    <a:pt x="90" y="90"/>
                  </a:lnTo>
                  <a:lnTo>
                    <a:pt x="92" y="88"/>
                  </a:lnTo>
                  <a:lnTo>
                    <a:pt x="94" y="90"/>
                  </a:lnTo>
                  <a:lnTo>
                    <a:pt x="92" y="92"/>
                  </a:lnTo>
                  <a:lnTo>
                    <a:pt x="90" y="95"/>
                  </a:lnTo>
                  <a:lnTo>
                    <a:pt x="81" y="95"/>
                  </a:lnTo>
                  <a:lnTo>
                    <a:pt x="78" y="97"/>
                  </a:lnTo>
                  <a:lnTo>
                    <a:pt x="76" y="97"/>
                  </a:lnTo>
                  <a:lnTo>
                    <a:pt x="69" y="97"/>
                  </a:lnTo>
                  <a:lnTo>
                    <a:pt x="65" y="95"/>
                  </a:lnTo>
                  <a:lnTo>
                    <a:pt x="58" y="95"/>
                  </a:lnTo>
                  <a:lnTo>
                    <a:pt x="53" y="97"/>
                  </a:lnTo>
                  <a:lnTo>
                    <a:pt x="49" y="97"/>
                  </a:lnTo>
                  <a:lnTo>
                    <a:pt x="44" y="97"/>
                  </a:lnTo>
                  <a:lnTo>
                    <a:pt x="42" y="99"/>
                  </a:lnTo>
                  <a:lnTo>
                    <a:pt x="35" y="97"/>
                  </a:lnTo>
                  <a:lnTo>
                    <a:pt x="28" y="97"/>
                  </a:lnTo>
                  <a:lnTo>
                    <a:pt x="28" y="104"/>
                  </a:lnTo>
                  <a:lnTo>
                    <a:pt x="28" y="109"/>
                  </a:lnTo>
                  <a:lnTo>
                    <a:pt x="28" y="113"/>
                  </a:lnTo>
                  <a:lnTo>
                    <a:pt x="33" y="116"/>
                  </a:lnTo>
                  <a:lnTo>
                    <a:pt x="35" y="120"/>
                  </a:lnTo>
                  <a:lnTo>
                    <a:pt x="39" y="120"/>
                  </a:lnTo>
                  <a:lnTo>
                    <a:pt x="46" y="125"/>
                  </a:lnTo>
                  <a:lnTo>
                    <a:pt x="51" y="125"/>
                  </a:lnTo>
                  <a:lnTo>
                    <a:pt x="55" y="122"/>
                  </a:lnTo>
                  <a:lnTo>
                    <a:pt x="62" y="122"/>
                  </a:lnTo>
                  <a:lnTo>
                    <a:pt x="62" y="125"/>
                  </a:lnTo>
                  <a:lnTo>
                    <a:pt x="67" y="125"/>
                  </a:lnTo>
                  <a:lnTo>
                    <a:pt x="71" y="122"/>
                  </a:lnTo>
                  <a:lnTo>
                    <a:pt x="74" y="122"/>
                  </a:lnTo>
                  <a:lnTo>
                    <a:pt x="78" y="122"/>
                  </a:lnTo>
                  <a:lnTo>
                    <a:pt x="78" y="120"/>
                  </a:lnTo>
                  <a:lnTo>
                    <a:pt x="83" y="120"/>
                  </a:lnTo>
                  <a:lnTo>
                    <a:pt x="85" y="118"/>
                  </a:lnTo>
                  <a:lnTo>
                    <a:pt x="85" y="116"/>
                  </a:lnTo>
                  <a:lnTo>
                    <a:pt x="90" y="113"/>
                  </a:lnTo>
                  <a:lnTo>
                    <a:pt x="92" y="113"/>
                  </a:lnTo>
                  <a:lnTo>
                    <a:pt x="94" y="111"/>
                  </a:lnTo>
                  <a:lnTo>
                    <a:pt x="97" y="113"/>
                  </a:lnTo>
                  <a:lnTo>
                    <a:pt x="101" y="113"/>
                  </a:lnTo>
                  <a:lnTo>
                    <a:pt x="101" y="113"/>
                  </a:lnTo>
                  <a:lnTo>
                    <a:pt x="106" y="113"/>
                  </a:lnTo>
                  <a:lnTo>
                    <a:pt x="108" y="113"/>
                  </a:lnTo>
                  <a:lnTo>
                    <a:pt x="115" y="109"/>
                  </a:lnTo>
                  <a:lnTo>
                    <a:pt x="117" y="109"/>
                  </a:lnTo>
                  <a:lnTo>
                    <a:pt x="120" y="109"/>
                  </a:lnTo>
                  <a:lnTo>
                    <a:pt x="120" y="106"/>
                  </a:lnTo>
                  <a:lnTo>
                    <a:pt x="124" y="106"/>
                  </a:lnTo>
                  <a:lnTo>
                    <a:pt x="124" y="109"/>
                  </a:lnTo>
                  <a:lnTo>
                    <a:pt x="122" y="111"/>
                  </a:lnTo>
                  <a:lnTo>
                    <a:pt x="122" y="113"/>
                  </a:lnTo>
                  <a:lnTo>
                    <a:pt x="129" y="116"/>
                  </a:lnTo>
                  <a:lnTo>
                    <a:pt x="131" y="116"/>
                  </a:lnTo>
                  <a:lnTo>
                    <a:pt x="131" y="111"/>
                  </a:lnTo>
                  <a:lnTo>
                    <a:pt x="136" y="111"/>
                  </a:lnTo>
                  <a:lnTo>
                    <a:pt x="138" y="111"/>
                  </a:lnTo>
                  <a:lnTo>
                    <a:pt x="138" y="113"/>
                  </a:lnTo>
                  <a:lnTo>
                    <a:pt x="136" y="116"/>
                  </a:lnTo>
                  <a:lnTo>
                    <a:pt x="136" y="118"/>
                  </a:lnTo>
                  <a:lnTo>
                    <a:pt x="140" y="120"/>
                  </a:lnTo>
                  <a:lnTo>
                    <a:pt x="147" y="120"/>
                  </a:lnTo>
                  <a:lnTo>
                    <a:pt x="154" y="116"/>
                  </a:lnTo>
                  <a:lnTo>
                    <a:pt x="156" y="118"/>
                  </a:lnTo>
                  <a:lnTo>
                    <a:pt x="161" y="116"/>
                  </a:lnTo>
                  <a:lnTo>
                    <a:pt x="163" y="118"/>
                  </a:lnTo>
                  <a:lnTo>
                    <a:pt x="165" y="118"/>
                  </a:lnTo>
                  <a:lnTo>
                    <a:pt x="165" y="116"/>
                  </a:lnTo>
                  <a:lnTo>
                    <a:pt x="165" y="113"/>
                  </a:lnTo>
                  <a:lnTo>
                    <a:pt x="168" y="113"/>
                  </a:lnTo>
                  <a:lnTo>
                    <a:pt x="170" y="111"/>
                  </a:lnTo>
                  <a:lnTo>
                    <a:pt x="170" y="109"/>
                  </a:lnTo>
                  <a:lnTo>
                    <a:pt x="175" y="106"/>
                  </a:lnTo>
                  <a:lnTo>
                    <a:pt x="177" y="106"/>
                  </a:lnTo>
                  <a:lnTo>
                    <a:pt x="181" y="99"/>
                  </a:lnTo>
                  <a:lnTo>
                    <a:pt x="181" y="97"/>
                  </a:lnTo>
                  <a:lnTo>
                    <a:pt x="181" y="95"/>
                  </a:lnTo>
                  <a:lnTo>
                    <a:pt x="184" y="95"/>
                  </a:lnTo>
                  <a:lnTo>
                    <a:pt x="188" y="92"/>
                  </a:lnTo>
                  <a:lnTo>
                    <a:pt x="193" y="88"/>
                  </a:lnTo>
                  <a:lnTo>
                    <a:pt x="197" y="79"/>
                  </a:lnTo>
                  <a:lnTo>
                    <a:pt x="200" y="74"/>
                  </a:lnTo>
                  <a:lnTo>
                    <a:pt x="197" y="69"/>
                  </a:lnTo>
                  <a:lnTo>
                    <a:pt x="195" y="62"/>
                  </a:lnTo>
                  <a:lnTo>
                    <a:pt x="191" y="60"/>
                  </a:lnTo>
                  <a:lnTo>
                    <a:pt x="188" y="60"/>
                  </a:lnTo>
                  <a:lnTo>
                    <a:pt x="181" y="65"/>
                  </a:lnTo>
                  <a:lnTo>
                    <a:pt x="181" y="69"/>
                  </a:lnTo>
                  <a:lnTo>
                    <a:pt x="179" y="74"/>
                  </a:lnTo>
                  <a:lnTo>
                    <a:pt x="179" y="74"/>
                  </a:lnTo>
                  <a:lnTo>
                    <a:pt x="179" y="76"/>
                  </a:lnTo>
                  <a:lnTo>
                    <a:pt x="175" y="76"/>
                  </a:lnTo>
                  <a:lnTo>
                    <a:pt x="172" y="81"/>
                  </a:lnTo>
                  <a:lnTo>
                    <a:pt x="170" y="79"/>
                  </a:lnTo>
                  <a:lnTo>
                    <a:pt x="175" y="72"/>
                  </a:lnTo>
                  <a:lnTo>
                    <a:pt x="175" y="67"/>
                  </a:lnTo>
                  <a:lnTo>
                    <a:pt x="170" y="65"/>
                  </a:lnTo>
                  <a:lnTo>
                    <a:pt x="168" y="65"/>
                  </a:lnTo>
                  <a:lnTo>
                    <a:pt x="163" y="67"/>
                  </a:lnTo>
                  <a:lnTo>
                    <a:pt x="156" y="72"/>
                  </a:lnTo>
                  <a:lnTo>
                    <a:pt x="154" y="74"/>
                  </a:lnTo>
                  <a:lnTo>
                    <a:pt x="154" y="72"/>
                  </a:lnTo>
                  <a:lnTo>
                    <a:pt x="154" y="69"/>
                  </a:lnTo>
                  <a:lnTo>
                    <a:pt x="161" y="65"/>
                  </a:lnTo>
                  <a:lnTo>
                    <a:pt x="168" y="60"/>
                  </a:lnTo>
                  <a:lnTo>
                    <a:pt x="170" y="56"/>
                  </a:lnTo>
                  <a:lnTo>
                    <a:pt x="168" y="53"/>
                  </a:lnTo>
                  <a:lnTo>
                    <a:pt x="163" y="53"/>
                  </a:lnTo>
                  <a:lnTo>
                    <a:pt x="158" y="56"/>
                  </a:lnTo>
                  <a:lnTo>
                    <a:pt x="156" y="56"/>
                  </a:lnTo>
                  <a:lnTo>
                    <a:pt x="156" y="53"/>
                  </a:lnTo>
                  <a:lnTo>
                    <a:pt x="161" y="51"/>
                  </a:lnTo>
                  <a:lnTo>
                    <a:pt x="165" y="46"/>
                  </a:lnTo>
                  <a:lnTo>
                    <a:pt x="168" y="46"/>
                  </a:lnTo>
                  <a:lnTo>
                    <a:pt x="170" y="44"/>
                  </a:lnTo>
                  <a:lnTo>
                    <a:pt x="170" y="35"/>
                  </a:lnTo>
                  <a:lnTo>
                    <a:pt x="170" y="32"/>
                  </a:lnTo>
                  <a:lnTo>
                    <a:pt x="170" y="28"/>
                  </a:lnTo>
                  <a:lnTo>
                    <a:pt x="170" y="23"/>
                  </a:lnTo>
                  <a:lnTo>
                    <a:pt x="170" y="21"/>
                  </a:lnTo>
                  <a:lnTo>
                    <a:pt x="172" y="19"/>
                  </a:lnTo>
                  <a:lnTo>
                    <a:pt x="177" y="19"/>
                  </a:lnTo>
                  <a:lnTo>
                    <a:pt x="177" y="16"/>
                  </a:lnTo>
                  <a:lnTo>
                    <a:pt x="175" y="12"/>
                  </a:lnTo>
                  <a:lnTo>
                    <a:pt x="177" y="9"/>
                  </a:lnTo>
                  <a:lnTo>
                    <a:pt x="170" y="7"/>
                  </a:lnTo>
                  <a:lnTo>
                    <a:pt x="168" y="7"/>
                  </a:lnTo>
                  <a:lnTo>
                    <a:pt x="158" y="16"/>
                  </a:lnTo>
                  <a:lnTo>
                    <a:pt x="154" y="16"/>
                  </a:lnTo>
                  <a:lnTo>
                    <a:pt x="152" y="21"/>
                  </a:lnTo>
                  <a:lnTo>
                    <a:pt x="154" y="23"/>
                  </a:lnTo>
                  <a:lnTo>
                    <a:pt x="149" y="23"/>
                  </a:lnTo>
                  <a:lnTo>
                    <a:pt x="147" y="21"/>
                  </a:lnTo>
                  <a:lnTo>
                    <a:pt x="145" y="23"/>
                  </a:lnTo>
                  <a:lnTo>
                    <a:pt x="140" y="28"/>
                  </a:lnTo>
                  <a:lnTo>
                    <a:pt x="142" y="35"/>
                  </a:lnTo>
                  <a:lnTo>
                    <a:pt x="142" y="39"/>
                  </a:lnTo>
                  <a:lnTo>
                    <a:pt x="145" y="39"/>
                  </a:lnTo>
                  <a:lnTo>
                    <a:pt x="147" y="46"/>
                  </a:lnTo>
                  <a:lnTo>
                    <a:pt x="145" y="53"/>
                  </a:lnTo>
                  <a:lnTo>
                    <a:pt x="140" y="51"/>
                  </a:lnTo>
                  <a:lnTo>
                    <a:pt x="136" y="53"/>
                  </a:lnTo>
                  <a:lnTo>
                    <a:pt x="133" y="53"/>
                  </a:lnTo>
                  <a:lnTo>
                    <a:pt x="131" y="56"/>
                  </a:lnTo>
                  <a:lnTo>
                    <a:pt x="133" y="60"/>
                  </a:lnTo>
                  <a:lnTo>
                    <a:pt x="133" y="62"/>
                  </a:lnTo>
                  <a:lnTo>
                    <a:pt x="136" y="67"/>
                  </a:lnTo>
                  <a:lnTo>
                    <a:pt x="138" y="74"/>
                  </a:lnTo>
                  <a:lnTo>
                    <a:pt x="131" y="76"/>
                  </a:lnTo>
                  <a:lnTo>
                    <a:pt x="133" y="79"/>
                  </a:lnTo>
                  <a:lnTo>
                    <a:pt x="133" y="81"/>
                  </a:lnTo>
                  <a:lnTo>
                    <a:pt x="131" y="81"/>
                  </a:lnTo>
                  <a:lnTo>
                    <a:pt x="129" y="76"/>
                  </a:lnTo>
                  <a:lnTo>
                    <a:pt x="122" y="74"/>
                  </a:lnTo>
                  <a:lnTo>
                    <a:pt x="117" y="74"/>
                  </a:lnTo>
                  <a:lnTo>
                    <a:pt x="115" y="74"/>
                  </a:lnTo>
                  <a:lnTo>
                    <a:pt x="113" y="7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7" name="Freeform 299">
              <a:extLst>
                <a:ext uri="{FF2B5EF4-FFF2-40B4-BE49-F238E27FC236}">
                  <a16:creationId xmlns:a16="http://schemas.microsoft.com/office/drawing/2014/main" id="{B2B5851F-01BC-4C0E-848F-986A12A35482}"/>
                </a:ext>
              </a:extLst>
            </p:cNvPr>
            <p:cNvSpPr>
              <a:spLocks/>
            </p:cNvSpPr>
            <p:nvPr/>
          </p:nvSpPr>
          <p:spPr bwMode="auto">
            <a:xfrm>
              <a:off x="8267700" y="1431925"/>
              <a:ext cx="11113" cy="7938"/>
            </a:xfrm>
            <a:custGeom>
              <a:avLst/>
              <a:gdLst>
                <a:gd name="T0" fmla="*/ 5 w 7"/>
                <a:gd name="T1" fmla="*/ 5 h 5"/>
                <a:gd name="T2" fmla="*/ 7 w 7"/>
                <a:gd name="T3" fmla="*/ 2 h 5"/>
                <a:gd name="T4" fmla="*/ 5 w 7"/>
                <a:gd name="T5" fmla="*/ 0 h 5"/>
                <a:gd name="T6" fmla="*/ 3 w 7"/>
                <a:gd name="T7" fmla="*/ 0 h 5"/>
                <a:gd name="T8" fmla="*/ 0 w 7"/>
                <a:gd name="T9" fmla="*/ 0 h 5"/>
                <a:gd name="T10" fmla="*/ 0 w 7"/>
                <a:gd name="T11" fmla="*/ 2 h 5"/>
                <a:gd name="T12" fmla="*/ 5 w 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5"/>
                  </a:moveTo>
                  <a:lnTo>
                    <a:pt x="7" y="2"/>
                  </a:lnTo>
                  <a:lnTo>
                    <a:pt x="5" y="0"/>
                  </a:lnTo>
                  <a:lnTo>
                    <a:pt x="3" y="0"/>
                  </a:lnTo>
                  <a:lnTo>
                    <a:pt x="0" y="0"/>
                  </a:lnTo>
                  <a:lnTo>
                    <a:pt x="0" y="2"/>
                  </a:lnTo>
                  <a:lnTo>
                    <a:pt x="5"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8" name="Freeform 300">
              <a:extLst>
                <a:ext uri="{FF2B5EF4-FFF2-40B4-BE49-F238E27FC236}">
                  <a16:creationId xmlns:a16="http://schemas.microsoft.com/office/drawing/2014/main" id="{DC2DD1EB-CFB5-4B72-8019-2728F9D60CA1}"/>
                </a:ext>
              </a:extLst>
            </p:cNvPr>
            <p:cNvSpPr>
              <a:spLocks/>
            </p:cNvSpPr>
            <p:nvPr/>
          </p:nvSpPr>
          <p:spPr bwMode="auto">
            <a:xfrm>
              <a:off x="9442450" y="3235325"/>
              <a:ext cx="7938" cy="11113"/>
            </a:xfrm>
            <a:custGeom>
              <a:avLst/>
              <a:gdLst>
                <a:gd name="T0" fmla="*/ 0 w 2"/>
                <a:gd name="T1" fmla="*/ 3 h 3"/>
                <a:gd name="T2" fmla="*/ 1 w 2"/>
                <a:gd name="T3" fmla="*/ 3 h 3"/>
                <a:gd name="T4" fmla="*/ 2 w 2"/>
                <a:gd name="T5" fmla="*/ 3 h 3"/>
                <a:gd name="T6" fmla="*/ 2 w 2"/>
                <a:gd name="T7" fmla="*/ 1 h 3"/>
                <a:gd name="T8" fmla="*/ 2 w 2"/>
                <a:gd name="T9" fmla="*/ 0 h 3"/>
                <a:gd name="T10" fmla="*/ 1 w 2"/>
                <a:gd name="T11" fmla="*/ 1 h 3"/>
                <a:gd name="T12" fmla="*/ 0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3"/>
                  </a:moveTo>
                  <a:cubicBezTo>
                    <a:pt x="0" y="3"/>
                    <a:pt x="1" y="3"/>
                    <a:pt x="1" y="3"/>
                  </a:cubicBezTo>
                  <a:cubicBezTo>
                    <a:pt x="2" y="3"/>
                    <a:pt x="2" y="3"/>
                    <a:pt x="2" y="3"/>
                  </a:cubicBezTo>
                  <a:cubicBezTo>
                    <a:pt x="2" y="1"/>
                    <a:pt x="2" y="1"/>
                    <a:pt x="2" y="1"/>
                  </a:cubicBezTo>
                  <a:cubicBezTo>
                    <a:pt x="2" y="0"/>
                    <a:pt x="2" y="0"/>
                    <a:pt x="2" y="0"/>
                  </a:cubicBezTo>
                  <a:cubicBezTo>
                    <a:pt x="1" y="1"/>
                    <a:pt x="1" y="1"/>
                    <a:pt x="1" y="1"/>
                  </a:cubicBez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9" name="Freeform 301">
              <a:extLst>
                <a:ext uri="{FF2B5EF4-FFF2-40B4-BE49-F238E27FC236}">
                  <a16:creationId xmlns:a16="http://schemas.microsoft.com/office/drawing/2014/main" id="{5D61747A-0950-4BE5-825F-F833F4B16AE6}"/>
                </a:ext>
              </a:extLst>
            </p:cNvPr>
            <p:cNvSpPr>
              <a:spLocks/>
            </p:cNvSpPr>
            <p:nvPr/>
          </p:nvSpPr>
          <p:spPr bwMode="auto">
            <a:xfrm>
              <a:off x="9151938" y="1471613"/>
              <a:ext cx="11113" cy="15875"/>
            </a:xfrm>
            <a:custGeom>
              <a:avLst/>
              <a:gdLst>
                <a:gd name="T0" fmla="*/ 7 w 7"/>
                <a:gd name="T1" fmla="*/ 3 h 10"/>
                <a:gd name="T2" fmla="*/ 7 w 7"/>
                <a:gd name="T3" fmla="*/ 0 h 10"/>
                <a:gd name="T4" fmla="*/ 7 w 7"/>
                <a:gd name="T5" fmla="*/ 0 h 10"/>
                <a:gd name="T6" fmla="*/ 2 w 7"/>
                <a:gd name="T7" fmla="*/ 0 h 10"/>
                <a:gd name="T8" fmla="*/ 2 w 7"/>
                <a:gd name="T9" fmla="*/ 5 h 10"/>
                <a:gd name="T10" fmla="*/ 0 w 7"/>
                <a:gd name="T11" fmla="*/ 7 h 10"/>
                <a:gd name="T12" fmla="*/ 0 w 7"/>
                <a:gd name="T13" fmla="*/ 10 h 10"/>
                <a:gd name="T14" fmla="*/ 2 w 7"/>
                <a:gd name="T15" fmla="*/ 10 h 10"/>
                <a:gd name="T16" fmla="*/ 5 w 7"/>
                <a:gd name="T17" fmla="*/ 5 h 10"/>
                <a:gd name="T18" fmla="*/ 7 w 7"/>
                <a:gd name="T1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7" y="3"/>
                  </a:moveTo>
                  <a:lnTo>
                    <a:pt x="7" y="0"/>
                  </a:lnTo>
                  <a:lnTo>
                    <a:pt x="7" y="0"/>
                  </a:lnTo>
                  <a:lnTo>
                    <a:pt x="2" y="0"/>
                  </a:lnTo>
                  <a:lnTo>
                    <a:pt x="2" y="5"/>
                  </a:lnTo>
                  <a:lnTo>
                    <a:pt x="0" y="7"/>
                  </a:lnTo>
                  <a:lnTo>
                    <a:pt x="0" y="10"/>
                  </a:lnTo>
                  <a:lnTo>
                    <a:pt x="2" y="10"/>
                  </a:lnTo>
                  <a:lnTo>
                    <a:pt x="5" y="5"/>
                  </a:lnTo>
                  <a:lnTo>
                    <a:pt x="7"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0" name="Freeform 302">
              <a:extLst>
                <a:ext uri="{FF2B5EF4-FFF2-40B4-BE49-F238E27FC236}">
                  <a16:creationId xmlns:a16="http://schemas.microsoft.com/office/drawing/2014/main" id="{6752E285-6716-4102-B355-39436733308A}"/>
                </a:ext>
              </a:extLst>
            </p:cNvPr>
            <p:cNvSpPr>
              <a:spLocks/>
            </p:cNvSpPr>
            <p:nvPr/>
          </p:nvSpPr>
          <p:spPr bwMode="auto">
            <a:xfrm>
              <a:off x="9417050" y="2417763"/>
              <a:ext cx="11113" cy="11113"/>
            </a:xfrm>
            <a:custGeom>
              <a:avLst/>
              <a:gdLst>
                <a:gd name="T0" fmla="*/ 2 w 3"/>
                <a:gd name="T1" fmla="*/ 2 h 3"/>
                <a:gd name="T2" fmla="*/ 3 w 3"/>
                <a:gd name="T3" fmla="*/ 1 h 3"/>
                <a:gd name="T4" fmla="*/ 2 w 3"/>
                <a:gd name="T5" fmla="*/ 0 h 3"/>
                <a:gd name="T6" fmla="*/ 1 w 3"/>
                <a:gd name="T7" fmla="*/ 1 h 3"/>
                <a:gd name="T8" fmla="*/ 0 w 3"/>
                <a:gd name="T9" fmla="*/ 1 h 3"/>
                <a:gd name="T10" fmla="*/ 0 w 3"/>
                <a:gd name="T11" fmla="*/ 3 h 3"/>
                <a:gd name="T12" fmla="*/ 1 w 3"/>
                <a:gd name="T13" fmla="*/ 3 h 3"/>
                <a:gd name="T14" fmla="*/ 2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2"/>
                  </a:moveTo>
                  <a:cubicBezTo>
                    <a:pt x="3" y="1"/>
                    <a:pt x="3" y="1"/>
                    <a:pt x="3" y="1"/>
                  </a:cubicBezTo>
                  <a:cubicBezTo>
                    <a:pt x="2" y="0"/>
                    <a:pt x="2" y="0"/>
                    <a:pt x="2" y="0"/>
                  </a:cubicBezTo>
                  <a:cubicBezTo>
                    <a:pt x="1" y="1"/>
                    <a:pt x="1" y="1"/>
                    <a:pt x="1" y="1"/>
                  </a:cubicBezTo>
                  <a:cubicBezTo>
                    <a:pt x="0" y="1"/>
                    <a:pt x="0" y="1"/>
                    <a:pt x="0" y="1"/>
                  </a:cubicBezTo>
                  <a:cubicBezTo>
                    <a:pt x="0" y="3"/>
                    <a:pt x="0" y="3"/>
                    <a:pt x="0" y="3"/>
                  </a:cubicBezTo>
                  <a:cubicBezTo>
                    <a:pt x="0" y="3"/>
                    <a:pt x="1" y="3"/>
                    <a:pt x="1" y="3"/>
                  </a:cubicBezTo>
                  <a:lnTo>
                    <a:pt x="2"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1" name="Freeform 303">
              <a:extLst>
                <a:ext uri="{FF2B5EF4-FFF2-40B4-BE49-F238E27FC236}">
                  <a16:creationId xmlns:a16="http://schemas.microsoft.com/office/drawing/2014/main" id="{98B9A6A0-61AE-49AD-BAA4-06A135A46001}"/>
                </a:ext>
              </a:extLst>
            </p:cNvPr>
            <p:cNvSpPr>
              <a:spLocks/>
            </p:cNvSpPr>
            <p:nvPr/>
          </p:nvSpPr>
          <p:spPr bwMode="auto">
            <a:xfrm>
              <a:off x="9456738" y="3336925"/>
              <a:ext cx="7938" cy="11113"/>
            </a:xfrm>
            <a:custGeom>
              <a:avLst/>
              <a:gdLst>
                <a:gd name="T0" fmla="*/ 1 w 2"/>
                <a:gd name="T1" fmla="*/ 0 h 3"/>
                <a:gd name="T2" fmla="*/ 1 w 2"/>
                <a:gd name="T3" fmla="*/ 1 h 3"/>
                <a:gd name="T4" fmla="*/ 1 w 2"/>
                <a:gd name="T5" fmla="*/ 0 h 3"/>
                <a:gd name="T6" fmla="*/ 0 w 2"/>
                <a:gd name="T7" fmla="*/ 0 h 3"/>
                <a:gd name="T8" fmla="*/ 0 w 2"/>
                <a:gd name="T9" fmla="*/ 1 h 3"/>
                <a:gd name="T10" fmla="*/ 0 w 2"/>
                <a:gd name="T11" fmla="*/ 2 h 3"/>
                <a:gd name="T12" fmla="*/ 1 w 2"/>
                <a:gd name="T13" fmla="*/ 3 h 3"/>
                <a:gd name="T14" fmla="*/ 2 w 2"/>
                <a:gd name="T15" fmla="*/ 2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1"/>
                    <a:pt x="1" y="1"/>
                    <a:pt x="1" y="1"/>
                  </a:cubicBezTo>
                  <a:cubicBezTo>
                    <a:pt x="1" y="0"/>
                    <a:pt x="1" y="0"/>
                    <a:pt x="1" y="0"/>
                  </a:cubicBezTo>
                  <a:cubicBezTo>
                    <a:pt x="0" y="0"/>
                    <a:pt x="0" y="0"/>
                    <a:pt x="0" y="0"/>
                  </a:cubicBezTo>
                  <a:cubicBezTo>
                    <a:pt x="0" y="1"/>
                    <a:pt x="0" y="1"/>
                    <a:pt x="0" y="1"/>
                  </a:cubicBezTo>
                  <a:cubicBezTo>
                    <a:pt x="0" y="2"/>
                    <a:pt x="0" y="2"/>
                    <a:pt x="0" y="2"/>
                  </a:cubicBezTo>
                  <a:cubicBezTo>
                    <a:pt x="0" y="2"/>
                    <a:pt x="1" y="3"/>
                    <a:pt x="1" y="3"/>
                  </a:cubicBezTo>
                  <a:cubicBezTo>
                    <a:pt x="2" y="2"/>
                    <a:pt x="2" y="2"/>
                    <a:pt x="2" y="2"/>
                  </a:cubicBezTo>
                  <a:cubicBezTo>
                    <a:pt x="2" y="1"/>
                    <a:pt x="2" y="1"/>
                    <a:pt x="2" y="1"/>
                  </a:cubicBezTo>
                  <a:lnTo>
                    <a:pt x="1"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2" name="Freeform 304">
              <a:extLst>
                <a:ext uri="{FF2B5EF4-FFF2-40B4-BE49-F238E27FC236}">
                  <a16:creationId xmlns:a16="http://schemas.microsoft.com/office/drawing/2014/main" id="{251E5283-9386-4CDA-8C85-897D18F4B79E}"/>
                </a:ext>
              </a:extLst>
            </p:cNvPr>
            <p:cNvSpPr>
              <a:spLocks/>
            </p:cNvSpPr>
            <p:nvPr/>
          </p:nvSpPr>
          <p:spPr bwMode="auto">
            <a:xfrm>
              <a:off x="9391650" y="2384425"/>
              <a:ext cx="7938" cy="14288"/>
            </a:xfrm>
            <a:custGeom>
              <a:avLst/>
              <a:gdLst>
                <a:gd name="T0" fmla="*/ 2 w 5"/>
                <a:gd name="T1" fmla="*/ 9 h 9"/>
                <a:gd name="T2" fmla="*/ 5 w 5"/>
                <a:gd name="T3" fmla="*/ 7 h 9"/>
                <a:gd name="T4" fmla="*/ 5 w 5"/>
                <a:gd name="T5" fmla="*/ 2 h 9"/>
                <a:gd name="T6" fmla="*/ 2 w 5"/>
                <a:gd name="T7" fmla="*/ 0 h 9"/>
                <a:gd name="T8" fmla="*/ 0 w 5"/>
                <a:gd name="T9" fmla="*/ 5 h 9"/>
                <a:gd name="T10" fmla="*/ 0 w 5"/>
                <a:gd name="T11" fmla="*/ 9 h 9"/>
                <a:gd name="T12" fmla="*/ 2 w 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2" y="9"/>
                  </a:moveTo>
                  <a:lnTo>
                    <a:pt x="5" y="7"/>
                  </a:lnTo>
                  <a:lnTo>
                    <a:pt x="5" y="2"/>
                  </a:lnTo>
                  <a:lnTo>
                    <a:pt x="2" y="0"/>
                  </a:lnTo>
                  <a:lnTo>
                    <a:pt x="0" y="5"/>
                  </a:lnTo>
                  <a:lnTo>
                    <a:pt x="0" y="9"/>
                  </a:lnTo>
                  <a:lnTo>
                    <a:pt x="2"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3" name="Freeform 305">
              <a:extLst>
                <a:ext uri="{FF2B5EF4-FFF2-40B4-BE49-F238E27FC236}">
                  <a16:creationId xmlns:a16="http://schemas.microsoft.com/office/drawing/2014/main" id="{7904EF90-9382-4486-B091-EF2FA64EB849}"/>
                </a:ext>
              </a:extLst>
            </p:cNvPr>
            <p:cNvSpPr>
              <a:spLocks/>
            </p:cNvSpPr>
            <p:nvPr/>
          </p:nvSpPr>
          <p:spPr bwMode="auto">
            <a:xfrm>
              <a:off x="9464675" y="1501775"/>
              <a:ext cx="11113" cy="6350"/>
            </a:xfrm>
            <a:custGeom>
              <a:avLst/>
              <a:gdLst>
                <a:gd name="T0" fmla="*/ 3 w 3"/>
                <a:gd name="T1" fmla="*/ 1 h 2"/>
                <a:gd name="T2" fmla="*/ 2 w 3"/>
                <a:gd name="T3" fmla="*/ 0 h 2"/>
                <a:gd name="T4" fmla="*/ 1 w 3"/>
                <a:gd name="T5" fmla="*/ 0 h 2"/>
                <a:gd name="T6" fmla="*/ 0 w 3"/>
                <a:gd name="T7" fmla="*/ 1 h 2"/>
                <a:gd name="T8" fmla="*/ 1 w 3"/>
                <a:gd name="T9" fmla="*/ 2 h 2"/>
                <a:gd name="T10" fmla="*/ 3 w 3"/>
                <a:gd name="T11" fmla="*/ 2 h 2"/>
                <a:gd name="T12" fmla="*/ 3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1"/>
                  </a:moveTo>
                  <a:cubicBezTo>
                    <a:pt x="2" y="0"/>
                    <a:pt x="2" y="0"/>
                    <a:pt x="2" y="0"/>
                  </a:cubicBezTo>
                  <a:cubicBezTo>
                    <a:pt x="2" y="0"/>
                    <a:pt x="1" y="0"/>
                    <a:pt x="1" y="0"/>
                  </a:cubicBezTo>
                  <a:cubicBezTo>
                    <a:pt x="0" y="1"/>
                    <a:pt x="0" y="1"/>
                    <a:pt x="0" y="1"/>
                  </a:cubicBezTo>
                  <a:cubicBezTo>
                    <a:pt x="1" y="2"/>
                    <a:pt x="1" y="2"/>
                    <a:pt x="1" y="2"/>
                  </a:cubicBezTo>
                  <a:cubicBezTo>
                    <a:pt x="3" y="2"/>
                    <a:pt x="3" y="2"/>
                    <a:pt x="3" y="2"/>
                  </a:cubicBezTo>
                  <a:lnTo>
                    <a:pt x="3"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4" name="Freeform 306">
              <a:extLst>
                <a:ext uri="{FF2B5EF4-FFF2-40B4-BE49-F238E27FC236}">
                  <a16:creationId xmlns:a16="http://schemas.microsoft.com/office/drawing/2014/main" id="{BE716EE0-5E49-4436-A21E-4F888606D2F9}"/>
                </a:ext>
              </a:extLst>
            </p:cNvPr>
            <p:cNvSpPr>
              <a:spLocks/>
            </p:cNvSpPr>
            <p:nvPr/>
          </p:nvSpPr>
          <p:spPr bwMode="auto">
            <a:xfrm>
              <a:off x="9442450" y="3341688"/>
              <a:ext cx="7938" cy="11113"/>
            </a:xfrm>
            <a:custGeom>
              <a:avLst/>
              <a:gdLst>
                <a:gd name="T0" fmla="*/ 0 w 5"/>
                <a:gd name="T1" fmla="*/ 4 h 7"/>
                <a:gd name="T2" fmla="*/ 0 w 5"/>
                <a:gd name="T3" fmla="*/ 7 h 7"/>
                <a:gd name="T4" fmla="*/ 5 w 5"/>
                <a:gd name="T5" fmla="*/ 4 h 7"/>
                <a:gd name="T6" fmla="*/ 5 w 5"/>
                <a:gd name="T7" fmla="*/ 2 h 7"/>
                <a:gd name="T8" fmla="*/ 5 w 5"/>
                <a:gd name="T9" fmla="*/ 0 h 7"/>
                <a:gd name="T10" fmla="*/ 5 w 5"/>
                <a:gd name="T11" fmla="*/ 0 h 7"/>
                <a:gd name="T12" fmla="*/ 5 w 5"/>
                <a:gd name="T13" fmla="*/ 0 h 7"/>
                <a:gd name="T14" fmla="*/ 5 w 5"/>
                <a:gd name="T15" fmla="*/ 2 h 7"/>
                <a:gd name="T16" fmla="*/ 3 w 5"/>
                <a:gd name="T17" fmla="*/ 2 h 7"/>
                <a:gd name="T18" fmla="*/ 0 w 5"/>
                <a:gd name="T19" fmla="*/ 2 h 7"/>
                <a:gd name="T20" fmla="*/ 0 w 5"/>
                <a:gd name="T21" fmla="*/ 2 h 7"/>
                <a:gd name="T22" fmla="*/ 0 w 5"/>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0" y="4"/>
                  </a:moveTo>
                  <a:lnTo>
                    <a:pt x="0" y="7"/>
                  </a:lnTo>
                  <a:lnTo>
                    <a:pt x="5" y="4"/>
                  </a:lnTo>
                  <a:lnTo>
                    <a:pt x="5" y="2"/>
                  </a:lnTo>
                  <a:lnTo>
                    <a:pt x="5" y="0"/>
                  </a:lnTo>
                  <a:lnTo>
                    <a:pt x="5" y="0"/>
                  </a:lnTo>
                  <a:lnTo>
                    <a:pt x="5" y="0"/>
                  </a:lnTo>
                  <a:lnTo>
                    <a:pt x="5" y="2"/>
                  </a:lnTo>
                  <a:lnTo>
                    <a:pt x="3" y="2"/>
                  </a:lnTo>
                  <a:lnTo>
                    <a:pt x="0" y="2"/>
                  </a:lnTo>
                  <a:lnTo>
                    <a:pt x="0" y="2"/>
                  </a:lnTo>
                  <a:lnTo>
                    <a:pt x="0"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5" name="Freeform 307">
              <a:extLst>
                <a:ext uri="{FF2B5EF4-FFF2-40B4-BE49-F238E27FC236}">
                  <a16:creationId xmlns:a16="http://schemas.microsoft.com/office/drawing/2014/main" id="{8561A741-9FFD-49EF-A010-0158573F4A17}"/>
                </a:ext>
              </a:extLst>
            </p:cNvPr>
            <p:cNvSpPr>
              <a:spLocks/>
            </p:cNvSpPr>
            <p:nvPr/>
          </p:nvSpPr>
          <p:spPr bwMode="auto">
            <a:xfrm>
              <a:off x="9315450" y="2319338"/>
              <a:ext cx="7938" cy="3175"/>
            </a:xfrm>
            <a:custGeom>
              <a:avLst/>
              <a:gdLst>
                <a:gd name="T0" fmla="*/ 0 w 5"/>
                <a:gd name="T1" fmla="*/ 0 h 2"/>
                <a:gd name="T2" fmla="*/ 2 w 5"/>
                <a:gd name="T3" fmla="*/ 2 h 2"/>
                <a:gd name="T4" fmla="*/ 5 w 5"/>
                <a:gd name="T5" fmla="*/ 2 h 2"/>
                <a:gd name="T6" fmla="*/ 2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2" y="2"/>
                  </a:lnTo>
                  <a:lnTo>
                    <a:pt x="5" y="2"/>
                  </a:lnTo>
                  <a:lnTo>
                    <a:pt x="2"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6" name="Freeform 308">
              <a:extLst>
                <a:ext uri="{FF2B5EF4-FFF2-40B4-BE49-F238E27FC236}">
                  <a16:creationId xmlns:a16="http://schemas.microsoft.com/office/drawing/2014/main" id="{696FEC5F-CA99-4228-AC54-D8F2F2CE8855}"/>
                </a:ext>
              </a:extLst>
            </p:cNvPr>
            <p:cNvSpPr>
              <a:spLocks/>
            </p:cNvSpPr>
            <p:nvPr/>
          </p:nvSpPr>
          <p:spPr bwMode="auto">
            <a:xfrm>
              <a:off x="9348788" y="2252663"/>
              <a:ext cx="6350" cy="3175"/>
            </a:xfrm>
            <a:custGeom>
              <a:avLst/>
              <a:gdLst>
                <a:gd name="T0" fmla="*/ 0 w 4"/>
                <a:gd name="T1" fmla="*/ 2 h 2"/>
                <a:gd name="T2" fmla="*/ 0 w 4"/>
                <a:gd name="T3" fmla="*/ 2 h 2"/>
                <a:gd name="T4" fmla="*/ 2 w 4"/>
                <a:gd name="T5" fmla="*/ 2 h 2"/>
                <a:gd name="T6" fmla="*/ 4 w 4"/>
                <a:gd name="T7" fmla="*/ 0 h 2"/>
                <a:gd name="T8" fmla="*/ 0 w 4"/>
                <a:gd name="T9" fmla="*/ 0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0" y="2"/>
                  </a:moveTo>
                  <a:lnTo>
                    <a:pt x="0" y="2"/>
                  </a:lnTo>
                  <a:lnTo>
                    <a:pt x="2" y="2"/>
                  </a:lnTo>
                  <a:lnTo>
                    <a:pt x="4" y="0"/>
                  </a:lnTo>
                  <a:lnTo>
                    <a:pt x="0"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7" name="Freeform 309">
              <a:extLst>
                <a:ext uri="{FF2B5EF4-FFF2-40B4-BE49-F238E27FC236}">
                  <a16:creationId xmlns:a16="http://schemas.microsoft.com/office/drawing/2014/main" id="{021F2D9D-92A1-4D4E-BBC9-09372C400811}"/>
                </a:ext>
              </a:extLst>
            </p:cNvPr>
            <p:cNvSpPr>
              <a:spLocks/>
            </p:cNvSpPr>
            <p:nvPr/>
          </p:nvSpPr>
          <p:spPr bwMode="auto">
            <a:xfrm>
              <a:off x="9351963" y="1571625"/>
              <a:ext cx="11113" cy="6350"/>
            </a:xfrm>
            <a:custGeom>
              <a:avLst/>
              <a:gdLst>
                <a:gd name="T0" fmla="*/ 5 w 7"/>
                <a:gd name="T1" fmla="*/ 0 h 4"/>
                <a:gd name="T2" fmla="*/ 0 w 7"/>
                <a:gd name="T3" fmla="*/ 2 h 4"/>
                <a:gd name="T4" fmla="*/ 2 w 7"/>
                <a:gd name="T5" fmla="*/ 4 h 4"/>
                <a:gd name="T6" fmla="*/ 7 w 7"/>
                <a:gd name="T7" fmla="*/ 4 h 4"/>
                <a:gd name="T8" fmla="*/ 5 w 7"/>
                <a:gd name="T9" fmla="*/ 0 h 4"/>
              </a:gdLst>
              <a:ahLst/>
              <a:cxnLst>
                <a:cxn ang="0">
                  <a:pos x="T0" y="T1"/>
                </a:cxn>
                <a:cxn ang="0">
                  <a:pos x="T2" y="T3"/>
                </a:cxn>
                <a:cxn ang="0">
                  <a:pos x="T4" y="T5"/>
                </a:cxn>
                <a:cxn ang="0">
                  <a:pos x="T6" y="T7"/>
                </a:cxn>
                <a:cxn ang="0">
                  <a:pos x="T8" y="T9"/>
                </a:cxn>
              </a:cxnLst>
              <a:rect l="0" t="0" r="r" b="b"/>
              <a:pathLst>
                <a:path w="7" h="4">
                  <a:moveTo>
                    <a:pt x="5" y="0"/>
                  </a:moveTo>
                  <a:lnTo>
                    <a:pt x="0" y="2"/>
                  </a:lnTo>
                  <a:lnTo>
                    <a:pt x="2" y="4"/>
                  </a:lnTo>
                  <a:lnTo>
                    <a:pt x="7" y="4"/>
                  </a:lnTo>
                  <a:lnTo>
                    <a:pt x="5"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8" name="Freeform 310">
              <a:extLst>
                <a:ext uri="{FF2B5EF4-FFF2-40B4-BE49-F238E27FC236}">
                  <a16:creationId xmlns:a16="http://schemas.microsoft.com/office/drawing/2014/main" id="{6BE4DADC-CD10-4A55-8CBC-15F459E68F87}"/>
                </a:ext>
              </a:extLst>
            </p:cNvPr>
            <p:cNvSpPr>
              <a:spLocks/>
            </p:cNvSpPr>
            <p:nvPr/>
          </p:nvSpPr>
          <p:spPr bwMode="auto">
            <a:xfrm>
              <a:off x="9340850" y="2347913"/>
              <a:ext cx="11113" cy="3175"/>
            </a:xfrm>
            <a:custGeom>
              <a:avLst/>
              <a:gdLst>
                <a:gd name="T0" fmla="*/ 1 w 3"/>
                <a:gd name="T1" fmla="*/ 0 h 1"/>
                <a:gd name="T2" fmla="*/ 0 w 3"/>
                <a:gd name="T3" fmla="*/ 0 h 1"/>
                <a:gd name="T4" fmla="*/ 2 w 3"/>
                <a:gd name="T5" fmla="*/ 1 h 1"/>
                <a:gd name="T6" fmla="*/ 3 w 3"/>
                <a:gd name="T7" fmla="*/ 1 h 1"/>
                <a:gd name="T8" fmla="*/ 2 w 3"/>
                <a:gd name="T9" fmla="*/ 0 h 1"/>
                <a:gd name="T10" fmla="*/ 1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1" y="0"/>
                  </a:moveTo>
                  <a:cubicBezTo>
                    <a:pt x="1" y="0"/>
                    <a:pt x="0" y="0"/>
                    <a:pt x="0" y="0"/>
                  </a:cubicBezTo>
                  <a:cubicBezTo>
                    <a:pt x="2" y="1"/>
                    <a:pt x="2" y="1"/>
                    <a:pt x="2" y="1"/>
                  </a:cubicBezTo>
                  <a:cubicBezTo>
                    <a:pt x="3" y="1"/>
                    <a:pt x="3" y="1"/>
                    <a:pt x="3" y="1"/>
                  </a:cubicBezTo>
                  <a:cubicBezTo>
                    <a:pt x="2" y="0"/>
                    <a:pt x="2" y="0"/>
                    <a:pt x="2" y="0"/>
                  </a:cubicBezTo>
                  <a:lnTo>
                    <a:pt x="1"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9" name="Freeform 311">
              <a:extLst>
                <a:ext uri="{FF2B5EF4-FFF2-40B4-BE49-F238E27FC236}">
                  <a16:creationId xmlns:a16="http://schemas.microsoft.com/office/drawing/2014/main" id="{E4B1A578-5115-496D-A5D8-69B8B375B9A6}"/>
                </a:ext>
              </a:extLst>
            </p:cNvPr>
            <p:cNvSpPr>
              <a:spLocks/>
            </p:cNvSpPr>
            <p:nvPr/>
          </p:nvSpPr>
          <p:spPr bwMode="auto">
            <a:xfrm>
              <a:off x="9334500" y="2244725"/>
              <a:ext cx="9525" cy="11113"/>
            </a:xfrm>
            <a:custGeom>
              <a:avLst/>
              <a:gdLst>
                <a:gd name="T0" fmla="*/ 0 w 6"/>
                <a:gd name="T1" fmla="*/ 3 h 7"/>
                <a:gd name="T2" fmla="*/ 0 w 6"/>
                <a:gd name="T3" fmla="*/ 5 h 7"/>
                <a:gd name="T4" fmla="*/ 2 w 6"/>
                <a:gd name="T5" fmla="*/ 7 h 7"/>
                <a:gd name="T6" fmla="*/ 4 w 6"/>
                <a:gd name="T7" fmla="*/ 7 h 7"/>
                <a:gd name="T8" fmla="*/ 6 w 6"/>
                <a:gd name="T9" fmla="*/ 3 h 7"/>
                <a:gd name="T10" fmla="*/ 6 w 6"/>
                <a:gd name="T11" fmla="*/ 0 h 7"/>
                <a:gd name="T12" fmla="*/ 4 w 6"/>
                <a:gd name="T13" fmla="*/ 3 h 7"/>
                <a:gd name="T14" fmla="*/ 0 w 6"/>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3"/>
                  </a:moveTo>
                  <a:lnTo>
                    <a:pt x="0" y="5"/>
                  </a:lnTo>
                  <a:lnTo>
                    <a:pt x="2" y="7"/>
                  </a:lnTo>
                  <a:lnTo>
                    <a:pt x="4" y="7"/>
                  </a:lnTo>
                  <a:lnTo>
                    <a:pt x="6" y="3"/>
                  </a:lnTo>
                  <a:lnTo>
                    <a:pt x="6" y="0"/>
                  </a:lnTo>
                  <a:lnTo>
                    <a:pt x="4" y="3"/>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0" name="Freeform 312">
              <a:extLst>
                <a:ext uri="{FF2B5EF4-FFF2-40B4-BE49-F238E27FC236}">
                  <a16:creationId xmlns:a16="http://schemas.microsoft.com/office/drawing/2014/main" id="{38801F70-B0AB-47E4-BFEE-019082047FF0}"/>
                </a:ext>
              </a:extLst>
            </p:cNvPr>
            <p:cNvSpPr>
              <a:spLocks/>
            </p:cNvSpPr>
            <p:nvPr/>
          </p:nvSpPr>
          <p:spPr bwMode="auto">
            <a:xfrm>
              <a:off x="9188450" y="1560513"/>
              <a:ext cx="6350" cy="11113"/>
            </a:xfrm>
            <a:custGeom>
              <a:avLst/>
              <a:gdLst>
                <a:gd name="T0" fmla="*/ 4 w 4"/>
                <a:gd name="T1" fmla="*/ 4 h 7"/>
                <a:gd name="T2" fmla="*/ 4 w 4"/>
                <a:gd name="T3" fmla="*/ 2 h 7"/>
                <a:gd name="T4" fmla="*/ 2 w 4"/>
                <a:gd name="T5" fmla="*/ 0 h 7"/>
                <a:gd name="T6" fmla="*/ 0 w 4"/>
                <a:gd name="T7" fmla="*/ 0 h 7"/>
                <a:gd name="T8" fmla="*/ 0 w 4"/>
                <a:gd name="T9" fmla="*/ 2 h 7"/>
                <a:gd name="T10" fmla="*/ 2 w 4"/>
                <a:gd name="T11" fmla="*/ 7 h 7"/>
                <a:gd name="T12" fmla="*/ 2 w 4"/>
                <a:gd name="T13" fmla="*/ 7 h 7"/>
                <a:gd name="T14" fmla="*/ 4 w 4"/>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4" y="4"/>
                  </a:moveTo>
                  <a:lnTo>
                    <a:pt x="4" y="2"/>
                  </a:lnTo>
                  <a:lnTo>
                    <a:pt x="2" y="0"/>
                  </a:lnTo>
                  <a:lnTo>
                    <a:pt x="0" y="0"/>
                  </a:lnTo>
                  <a:lnTo>
                    <a:pt x="0" y="2"/>
                  </a:lnTo>
                  <a:lnTo>
                    <a:pt x="2" y="7"/>
                  </a:lnTo>
                  <a:lnTo>
                    <a:pt x="2" y="7"/>
                  </a:lnTo>
                  <a:lnTo>
                    <a:pt x="4"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1" name="Freeform 313">
              <a:extLst>
                <a:ext uri="{FF2B5EF4-FFF2-40B4-BE49-F238E27FC236}">
                  <a16:creationId xmlns:a16="http://schemas.microsoft.com/office/drawing/2014/main" id="{8AB368F9-206B-44B2-9CEB-AB3E66CBE6F8}"/>
                </a:ext>
              </a:extLst>
            </p:cNvPr>
            <p:cNvSpPr>
              <a:spLocks/>
            </p:cNvSpPr>
            <p:nvPr/>
          </p:nvSpPr>
          <p:spPr bwMode="auto">
            <a:xfrm>
              <a:off x="8824913" y="1417638"/>
              <a:ext cx="31750" cy="31750"/>
            </a:xfrm>
            <a:custGeom>
              <a:avLst/>
              <a:gdLst>
                <a:gd name="T0" fmla="*/ 9 w 20"/>
                <a:gd name="T1" fmla="*/ 20 h 20"/>
                <a:gd name="T2" fmla="*/ 14 w 20"/>
                <a:gd name="T3" fmla="*/ 18 h 20"/>
                <a:gd name="T4" fmla="*/ 18 w 20"/>
                <a:gd name="T5" fmla="*/ 20 h 20"/>
                <a:gd name="T6" fmla="*/ 20 w 20"/>
                <a:gd name="T7" fmla="*/ 20 h 20"/>
                <a:gd name="T8" fmla="*/ 20 w 20"/>
                <a:gd name="T9" fmla="*/ 14 h 20"/>
                <a:gd name="T10" fmla="*/ 20 w 20"/>
                <a:gd name="T11" fmla="*/ 9 h 20"/>
                <a:gd name="T12" fmla="*/ 14 w 20"/>
                <a:gd name="T13" fmla="*/ 2 h 20"/>
                <a:gd name="T14" fmla="*/ 9 w 20"/>
                <a:gd name="T15" fmla="*/ 0 h 20"/>
                <a:gd name="T16" fmla="*/ 2 w 20"/>
                <a:gd name="T17" fmla="*/ 2 h 20"/>
                <a:gd name="T18" fmla="*/ 0 w 20"/>
                <a:gd name="T19" fmla="*/ 4 h 20"/>
                <a:gd name="T20" fmla="*/ 0 w 20"/>
                <a:gd name="T21" fmla="*/ 11 h 20"/>
                <a:gd name="T22" fmla="*/ 4 w 20"/>
                <a:gd name="T23" fmla="*/ 14 h 20"/>
                <a:gd name="T24" fmla="*/ 7 w 20"/>
                <a:gd name="T25" fmla="*/ 20 h 20"/>
                <a:gd name="T26" fmla="*/ 9 w 20"/>
                <a:gd name="T2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20">
                  <a:moveTo>
                    <a:pt x="9" y="20"/>
                  </a:moveTo>
                  <a:lnTo>
                    <a:pt x="14" y="18"/>
                  </a:lnTo>
                  <a:lnTo>
                    <a:pt x="18" y="20"/>
                  </a:lnTo>
                  <a:lnTo>
                    <a:pt x="20" y="20"/>
                  </a:lnTo>
                  <a:lnTo>
                    <a:pt x="20" y="14"/>
                  </a:lnTo>
                  <a:lnTo>
                    <a:pt x="20" y="9"/>
                  </a:lnTo>
                  <a:lnTo>
                    <a:pt x="14" y="2"/>
                  </a:lnTo>
                  <a:lnTo>
                    <a:pt x="9" y="0"/>
                  </a:lnTo>
                  <a:lnTo>
                    <a:pt x="2" y="2"/>
                  </a:lnTo>
                  <a:lnTo>
                    <a:pt x="0" y="4"/>
                  </a:lnTo>
                  <a:lnTo>
                    <a:pt x="0" y="11"/>
                  </a:lnTo>
                  <a:lnTo>
                    <a:pt x="4" y="14"/>
                  </a:lnTo>
                  <a:lnTo>
                    <a:pt x="7" y="20"/>
                  </a:lnTo>
                  <a:lnTo>
                    <a:pt x="9" y="2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2" name="Freeform 314">
              <a:extLst>
                <a:ext uri="{FF2B5EF4-FFF2-40B4-BE49-F238E27FC236}">
                  <a16:creationId xmlns:a16="http://schemas.microsoft.com/office/drawing/2014/main" id="{B426B8F4-E32C-4BF0-95BA-A3455CA7F06F}"/>
                </a:ext>
              </a:extLst>
            </p:cNvPr>
            <p:cNvSpPr>
              <a:spLocks/>
            </p:cNvSpPr>
            <p:nvPr/>
          </p:nvSpPr>
          <p:spPr bwMode="auto">
            <a:xfrm>
              <a:off x="8709025" y="1541463"/>
              <a:ext cx="152400" cy="153988"/>
            </a:xfrm>
            <a:custGeom>
              <a:avLst/>
              <a:gdLst>
                <a:gd name="T0" fmla="*/ 12 w 42"/>
                <a:gd name="T1" fmla="*/ 7 h 42"/>
                <a:gd name="T2" fmla="*/ 13 w 42"/>
                <a:gd name="T3" fmla="*/ 8 h 42"/>
                <a:gd name="T4" fmla="*/ 12 w 42"/>
                <a:gd name="T5" fmla="*/ 11 h 42"/>
                <a:gd name="T6" fmla="*/ 11 w 42"/>
                <a:gd name="T7" fmla="*/ 14 h 42"/>
                <a:gd name="T8" fmla="*/ 9 w 42"/>
                <a:gd name="T9" fmla="*/ 17 h 42"/>
                <a:gd name="T10" fmla="*/ 9 w 42"/>
                <a:gd name="T11" fmla="*/ 21 h 42"/>
                <a:gd name="T12" fmla="*/ 8 w 42"/>
                <a:gd name="T13" fmla="*/ 18 h 42"/>
                <a:gd name="T14" fmla="*/ 5 w 42"/>
                <a:gd name="T15" fmla="*/ 17 h 42"/>
                <a:gd name="T16" fmla="*/ 4 w 42"/>
                <a:gd name="T17" fmla="*/ 20 h 42"/>
                <a:gd name="T18" fmla="*/ 1 w 42"/>
                <a:gd name="T19" fmla="*/ 20 h 42"/>
                <a:gd name="T20" fmla="*/ 0 w 42"/>
                <a:gd name="T21" fmla="*/ 23 h 42"/>
                <a:gd name="T22" fmla="*/ 3 w 42"/>
                <a:gd name="T23" fmla="*/ 22 h 42"/>
                <a:gd name="T24" fmla="*/ 7 w 42"/>
                <a:gd name="T25" fmla="*/ 23 h 42"/>
                <a:gd name="T26" fmla="*/ 12 w 42"/>
                <a:gd name="T27" fmla="*/ 24 h 42"/>
                <a:gd name="T28" fmla="*/ 22 w 42"/>
                <a:gd name="T29" fmla="*/ 26 h 42"/>
                <a:gd name="T30" fmla="*/ 17 w 42"/>
                <a:gd name="T31" fmla="*/ 27 h 42"/>
                <a:gd name="T32" fmla="*/ 12 w 42"/>
                <a:gd name="T33" fmla="*/ 28 h 42"/>
                <a:gd name="T34" fmla="*/ 13 w 42"/>
                <a:gd name="T35" fmla="*/ 29 h 42"/>
                <a:gd name="T36" fmla="*/ 8 w 42"/>
                <a:gd name="T37" fmla="*/ 29 h 42"/>
                <a:gd name="T38" fmla="*/ 7 w 42"/>
                <a:gd name="T39" fmla="*/ 30 h 42"/>
                <a:gd name="T40" fmla="*/ 7 w 42"/>
                <a:gd name="T41" fmla="*/ 31 h 42"/>
                <a:gd name="T42" fmla="*/ 8 w 42"/>
                <a:gd name="T43" fmla="*/ 33 h 42"/>
                <a:gd name="T44" fmla="*/ 8 w 42"/>
                <a:gd name="T45" fmla="*/ 34 h 42"/>
                <a:gd name="T46" fmla="*/ 6 w 42"/>
                <a:gd name="T47" fmla="*/ 36 h 42"/>
                <a:gd name="T48" fmla="*/ 7 w 42"/>
                <a:gd name="T49" fmla="*/ 39 h 42"/>
                <a:gd name="T50" fmla="*/ 10 w 42"/>
                <a:gd name="T51" fmla="*/ 40 h 42"/>
                <a:gd name="T52" fmla="*/ 12 w 42"/>
                <a:gd name="T53" fmla="*/ 39 h 42"/>
                <a:gd name="T54" fmla="*/ 14 w 42"/>
                <a:gd name="T55" fmla="*/ 39 h 42"/>
                <a:gd name="T56" fmla="*/ 20 w 42"/>
                <a:gd name="T57" fmla="*/ 42 h 42"/>
                <a:gd name="T58" fmla="*/ 21 w 42"/>
                <a:gd name="T59" fmla="*/ 38 h 42"/>
                <a:gd name="T60" fmla="*/ 22 w 42"/>
                <a:gd name="T61" fmla="*/ 39 h 42"/>
                <a:gd name="T62" fmla="*/ 24 w 42"/>
                <a:gd name="T63" fmla="*/ 39 h 42"/>
                <a:gd name="T64" fmla="*/ 25 w 42"/>
                <a:gd name="T65" fmla="*/ 36 h 42"/>
                <a:gd name="T66" fmla="*/ 23 w 42"/>
                <a:gd name="T67" fmla="*/ 34 h 42"/>
                <a:gd name="T68" fmla="*/ 26 w 42"/>
                <a:gd name="T69" fmla="*/ 32 h 42"/>
                <a:gd name="T70" fmla="*/ 28 w 42"/>
                <a:gd name="T71" fmla="*/ 31 h 42"/>
                <a:gd name="T72" fmla="*/ 29 w 42"/>
                <a:gd name="T73" fmla="*/ 32 h 42"/>
                <a:gd name="T74" fmla="*/ 29 w 42"/>
                <a:gd name="T75" fmla="*/ 27 h 42"/>
                <a:gd name="T76" fmla="*/ 31 w 42"/>
                <a:gd name="T77" fmla="*/ 26 h 42"/>
                <a:gd name="T78" fmla="*/ 33 w 42"/>
                <a:gd name="T79" fmla="*/ 24 h 42"/>
                <a:gd name="T80" fmla="*/ 37 w 42"/>
                <a:gd name="T81" fmla="*/ 19 h 42"/>
                <a:gd name="T82" fmla="*/ 39 w 42"/>
                <a:gd name="T83" fmla="*/ 15 h 42"/>
                <a:gd name="T84" fmla="*/ 42 w 42"/>
                <a:gd name="T85" fmla="*/ 9 h 42"/>
                <a:gd name="T86" fmla="*/ 39 w 42"/>
                <a:gd name="T87" fmla="*/ 6 h 42"/>
                <a:gd name="T88" fmla="*/ 40 w 42"/>
                <a:gd name="T89" fmla="*/ 4 h 42"/>
                <a:gd name="T90" fmla="*/ 39 w 42"/>
                <a:gd name="T91" fmla="*/ 2 h 42"/>
                <a:gd name="T92" fmla="*/ 38 w 42"/>
                <a:gd name="T93" fmla="*/ 4 h 42"/>
                <a:gd name="T94" fmla="*/ 35 w 42"/>
                <a:gd name="T95" fmla="*/ 7 h 42"/>
                <a:gd name="T96" fmla="*/ 33 w 42"/>
                <a:gd name="T97" fmla="*/ 8 h 42"/>
                <a:gd name="T98" fmla="*/ 33 w 42"/>
                <a:gd name="T99" fmla="*/ 6 h 42"/>
                <a:gd name="T100" fmla="*/ 31 w 42"/>
                <a:gd name="T101" fmla="*/ 2 h 42"/>
                <a:gd name="T102" fmla="*/ 28 w 42"/>
                <a:gd name="T103" fmla="*/ 0 h 42"/>
                <a:gd name="T104" fmla="*/ 24 w 42"/>
                <a:gd name="T105" fmla="*/ 2 h 42"/>
                <a:gd name="T106" fmla="*/ 22 w 42"/>
                <a:gd name="T107" fmla="*/ 5 h 42"/>
                <a:gd name="T108" fmla="*/ 23 w 42"/>
                <a:gd name="T109" fmla="*/ 10 h 42"/>
                <a:gd name="T110" fmla="*/ 21 w 42"/>
                <a:gd name="T111" fmla="*/ 10 h 42"/>
                <a:gd name="T112" fmla="*/ 23 w 42"/>
                <a:gd name="T113" fmla="*/ 14 h 42"/>
                <a:gd name="T114" fmla="*/ 22 w 42"/>
                <a:gd name="T115" fmla="*/ 18 h 42"/>
                <a:gd name="T116" fmla="*/ 19 w 42"/>
                <a:gd name="T117" fmla="*/ 18 h 42"/>
                <a:gd name="T118" fmla="*/ 18 w 42"/>
                <a:gd name="T119" fmla="*/ 10 h 42"/>
                <a:gd name="T120" fmla="*/ 17 w 42"/>
                <a:gd name="T121" fmla="*/ 7 h 42"/>
                <a:gd name="T122" fmla="*/ 16 w 42"/>
                <a:gd name="T12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 h="42">
                  <a:moveTo>
                    <a:pt x="14" y="5"/>
                  </a:moveTo>
                  <a:cubicBezTo>
                    <a:pt x="13" y="5"/>
                    <a:pt x="13" y="5"/>
                    <a:pt x="13" y="5"/>
                  </a:cubicBezTo>
                  <a:cubicBezTo>
                    <a:pt x="12" y="7"/>
                    <a:pt x="12" y="7"/>
                    <a:pt x="12" y="7"/>
                  </a:cubicBezTo>
                  <a:cubicBezTo>
                    <a:pt x="11" y="8"/>
                    <a:pt x="11" y="8"/>
                    <a:pt x="11" y="8"/>
                  </a:cubicBezTo>
                  <a:cubicBezTo>
                    <a:pt x="12" y="8"/>
                    <a:pt x="12" y="8"/>
                    <a:pt x="12" y="8"/>
                  </a:cubicBezTo>
                  <a:cubicBezTo>
                    <a:pt x="13" y="8"/>
                    <a:pt x="13" y="8"/>
                    <a:pt x="13" y="8"/>
                  </a:cubicBezTo>
                  <a:cubicBezTo>
                    <a:pt x="14" y="9"/>
                    <a:pt x="14" y="9"/>
                    <a:pt x="14" y="9"/>
                  </a:cubicBezTo>
                  <a:cubicBezTo>
                    <a:pt x="12" y="10"/>
                    <a:pt x="12" y="10"/>
                    <a:pt x="12" y="10"/>
                  </a:cubicBezTo>
                  <a:cubicBezTo>
                    <a:pt x="12" y="11"/>
                    <a:pt x="12" y="11"/>
                    <a:pt x="12" y="11"/>
                  </a:cubicBezTo>
                  <a:cubicBezTo>
                    <a:pt x="10" y="11"/>
                    <a:pt x="10" y="11"/>
                    <a:pt x="10" y="11"/>
                  </a:cubicBezTo>
                  <a:cubicBezTo>
                    <a:pt x="10" y="14"/>
                    <a:pt x="10" y="14"/>
                    <a:pt x="10" y="14"/>
                  </a:cubicBezTo>
                  <a:cubicBezTo>
                    <a:pt x="11" y="14"/>
                    <a:pt x="11" y="14"/>
                    <a:pt x="11" y="14"/>
                  </a:cubicBezTo>
                  <a:cubicBezTo>
                    <a:pt x="11" y="15"/>
                    <a:pt x="11" y="15"/>
                    <a:pt x="11" y="15"/>
                  </a:cubicBezTo>
                  <a:cubicBezTo>
                    <a:pt x="9" y="16"/>
                    <a:pt x="9" y="16"/>
                    <a:pt x="9" y="16"/>
                  </a:cubicBezTo>
                  <a:cubicBezTo>
                    <a:pt x="9" y="17"/>
                    <a:pt x="9" y="17"/>
                    <a:pt x="9" y="17"/>
                  </a:cubicBezTo>
                  <a:cubicBezTo>
                    <a:pt x="10" y="19"/>
                    <a:pt x="10" y="19"/>
                    <a:pt x="10" y="19"/>
                  </a:cubicBezTo>
                  <a:cubicBezTo>
                    <a:pt x="10" y="20"/>
                    <a:pt x="10" y="20"/>
                    <a:pt x="10" y="20"/>
                  </a:cubicBezTo>
                  <a:cubicBezTo>
                    <a:pt x="9" y="21"/>
                    <a:pt x="9" y="21"/>
                    <a:pt x="9" y="21"/>
                  </a:cubicBezTo>
                  <a:cubicBezTo>
                    <a:pt x="9" y="21"/>
                    <a:pt x="9" y="21"/>
                    <a:pt x="9" y="21"/>
                  </a:cubicBezTo>
                  <a:cubicBezTo>
                    <a:pt x="8" y="18"/>
                    <a:pt x="8" y="18"/>
                    <a:pt x="8" y="18"/>
                  </a:cubicBezTo>
                  <a:cubicBezTo>
                    <a:pt x="8" y="18"/>
                    <a:pt x="8" y="18"/>
                    <a:pt x="8" y="18"/>
                  </a:cubicBezTo>
                  <a:cubicBezTo>
                    <a:pt x="7" y="16"/>
                    <a:pt x="7" y="16"/>
                    <a:pt x="7" y="16"/>
                  </a:cubicBezTo>
                  <a:cubicBezTo>
                    <a:pt x="7" y="17"/>
                    <a:pt x="7" y="17"/>
                    <a:pt x="7" y="17"/>
                  </a:cubicBezTo>
                  <a:cubicBezTo>
                    <a:pt x="5" y="17"/>
                    <a:pt x="5" y="17"/>
                    <a:pt x="5" y="17"/>
                  </a:cubicBezTo>
                  <a:cubicBezTo>
                    <a:pt x="4" y="18"/>
                    <a:pt x="4" y="18"/>
                    <a:pt x="4" y="18"/>
                  </a:cubicBezTo>
                  <a:cubicBezTo>
                    <a:pt x="3" y="19"/>
                    <a:pt x="3" y="19"/>
                    <a:pt x="3" y="19"/>
                  </a:cubicBezTo>
                  <a:cubicBezTo>
                    <a:pt x="4" y="20"/>
                    <a:pt x="4" y="20"/>
                    <a:pt x="4" y="20"/>
                  </a:cubicBezTo>
                  <a:cubicBezTo>
                    <a:pt x="3" y="20"/>
                    <a:pt x="3" y="20"/>
                    <a:pt x="3" y="20"/>
                  </a:cubicBezTo>
                  <a:cubicBezTo>
                    <a:pt x="2" y="19"/>
                    <a:pt x="2" y="19"/>
                    <a:pt x="2" y="19"/>
                  </a:cubicBezTo>
                  <a:cubicBezTo>
                    <a:pt x="1" y="20"/>
                    <a:pt x="1" y="20"/>
                    <a:pt x="1" y="20"/>
                  </a:cubicBezTo>
                  <a:cubicBezTo>
                    <a:pt x="0" y="20"/>
                    <a:pt x="0" y="20"/>
                    <a:pt x="0" y="20"/>
                  </a:cubicBezTo>
                  <a:cubicBezTo>
                    <a:pt x="0" y="22"/>
                    <a:pt x="0" y="22"/>
                    <a:pt x="0" y="22"/>
                  </a:cubicBezTo>
                  <a:cubicBezTo>
                    <a:pt x="0" y="23"/>
                    <a:pt x="0" y="23"/>
                    <a:pt x="0" y="23"/>
                  </a:cubicBezTo>
                  <a:cubicBezTo>
                    <a:pt x="1" y="23"/>
                    <a:pt x="1" y="23"/>
                    <a:pt x="1" y="23"/>
                  </a:cubicBezTo>
                  <a:cubicBezTo>
                    <a:pt x="2" y="23"/>
                    <a:pt x="2" y="23"/>
                    <a:pt x="2" y="23"/>
                  </a:cubicBezTo>
                  <a:cubicBezTo>
                    <a:pt x="3" y="22"/>
                    <a:pt x="3" y="22"/>
                    <a:pt x="3" y="22"/>
                  </a:cubicBezTo>
                  <a:cubicBezTo>
                    <a:pt x="5" y="22"/>
                    <a:pt x="5" y="22"/>
                    <a:pt x="5" y="22"/>
                  </a:cubicBezTo>
                  <a:cubicBezTo>
                    <a:pt x="6" y="23"/>
                    <a:pt x="6" y="23"/>
                    <a:pt x="6" y="23"/>
                  </a:cubicBezTo>
                  <a:cubicBezTo>
                    <a:pt x="7" y="23"/>
                    <a:pt x="7" y="23"/>
                    <a:pt x="7" y="23"/>
                  </a:cubicBezTo>
                  <a:cubicBezTo>
                    <a:pt x="9" y="24"/>
                    <a:pt x="9" y="24"/>
                    <a:pt x="9" y="24"/>
                  </a:cubicBezTo>
                  <a:cubicBezTo>
                    <a:pt x="11" y="23"/>
                    <a:pt x="11" y="23"/>
                    <a:pt x="11" y="23"/>
                  </a:cubicBezTo>
                  <a:cubicBezTo>
                    <a:pt x="12" y="24"/>
                    <a:pt x="12" y="24"/>
                    <a:pt x="12" y="24"/>
                  </a:cubicBezTo>
                  <a:cubicBezTo>
                    <a:pt x="14" y="24"/>
                    <a:pt x="14" y="24"/>
                    <a:pt x="14" y="24"/>
                  </a:cubicBezTo>
                  <a:cubicBezTo>
                    <a:pt x="21" y="25"/>
                    <a:pt x="21" y="25"/>
                    <a:pt x="21" y="25"/>
                  </a:cubicBezTo>
                  <a:cubicBezTo>
                    <a:pt x="22" y="26"/>
                    <a:pt x="22" y="26"/>
                    <a:pt x="22" y="26"/>
                  </a:cubicBezTo>
                  <a:cubicBezTo>
                    <a:pt x="21" y="27"/>
                    <a:pt x="21" y="27"/>
                    <a:pt x="21" y="27"/>
                  </a:cubicBezTo>
                  <a:cubicBezTo>
                    <a:pt x="19" y="27"/>
                    <a:pt x="19" y="27"/>
                    <a:pt x="19" y="27"/>
                  </a:cubicBezTo>
                  <a:cubicBezTo>
                    <a:pt x="17" y="27"/>
                    <a:pt x="17" y="27"/>
                    <a:pt x="17" y="27"/>
                  </a:cubicBezTo>
                  <a:cubicBezTo>
                    <a:pt x="15" y="28"/>
                    <a:pt x="15" y="28"/>
                    <a:pt x="15" y="28"/>
                  </a:cubicBezTo>
                  <a:cubicBezTo>
                    <a:pt x="13" y="28"/>
                    <a:pt x="13" y="28"/>
                    <a:pt x="13" y="28"/>
                  </a:cubicBezTo>
                  <a:cubicBezTo>
                    <a:pt x="12" y="28"/>
                    <a:pt x="12" y="28"/>
                    <a:pt x="12" y="28"/>
                  </a:cubicBezTo>
                  <a:cubicBezTo>
                    <a:pt x="13" y="28"/>
                    <a:pt x="13" y="28"/>
                    <a:pt x="13" y="28"/>
                  </a:cubicBezTo>
                  <a:cubicBezTo>
                    <a:pt x="14" y="29"/>
                    <a:pt x="14" y="29"/>
                    <a:pt x="14" y="29"/>
                  </a:cubicBezTo>
                  <a:cubicBezTo>
                    <a:pt x="13" y="29"/>
                    <a:pt x="13" y="29"/>
                    <a:pt x="13" y="29"/>
                  </a:cubicBezTo>
                  <a:cubicBezTo>
                    <a:pt x="10" y="29"/>
                    <a:pt x="10" y="29"/>
                    <a:pt x="10" y="29"/>
                  </a:cubicBezTo>
                  <a:cubicBezTo>
                    <a:pt x="9" y="28"/>
                    <a:pt x="9" y="28"/>
                    <a:pt x="9" y="28"/>
                  </a:cubicBezTo>
                  <a:cubicBezTo>
                    <a:pt x="8" y="29"/>
                    <a:pt x="8" y="29"/>
                    <a:pt x="8" y="29"/>
                  </a:cubicBezTo>
                  <a:cubicBezTo>
                    <a:pt x="8" y="30"/>
                    <a:pt x="8" y="30"/>
                    <a:pt x="8" y="30"/>
                  </a:cubicBezTo>
                  <a:cubicBezTo>
                    <a:pt x="8" y="30"/>
                    <a:pt x="8" y="30"/>
                    <a:pt x="8" y="30"/>
                  </a:cubicBezTo>
                  <a:cubicBezTo>
                    <a:pt x="7" y="30"/>
                    <a:pt x="7" y="30"/>
                    <a:pt x="7" y="30"/>
                  </a:cubicBezTo>
                  <a:cubicBezTo>
                    <a:pt x="6" y="30"/>
                    <a:pt x="6" y="30"/>
                    <a:pt x="6" y="30"/>
                  </a:cubicBezTo>
                  <a:cubicBezTo>
                    <a:pt x="7" y="30"/>
                    <a:pt x="7" y="30"/>
                    <a:pt x="7" y="30"/>
                  </a:cubicBezTo>
                  <a:cubicBezTo>
                    <a:pt x="7" y="31"/>
                    <a:pt x="7" y="31"/>
                    <a:pt x="7" y="31"/>
                  </a:cubicBezTo>
                  <a:cubicBezTo>
                    <a:pt x="7" y="32"/>
                    <a:pt x="7" y="32"/>
                    <a:pt x="7" y="32"/>
                  </a:cubicBezTo>
                  <a:cubicBezTo>
                    <a:pt x="9" y="32"/>
                    <a:pt x="9" y="32"/>
                    <a:pt x="9" y="32"/>
                  </a:cubicBezTo>
                  <a:cubicBezTo>
                    <a:pt x="8" y="33"/>
                    <a:pt x="8" y="33"/>
                    <a:pt x="8" y="33"/>
                  </a:cubicBezTo>
                  <a:cubicBezTo>
                    <a:pt x="9" y="35"/>
                    <a:pt x="9" y="35"/>
                    <a:pt x="9" y="35"/>
                  </a:cubicBezTo>
                  <a:cubicBezTo>
                    <a:pt x="9" y="35"/>
                    <a:pt x="9" y="35"/>
                    <a:pt x="9" y="35"/>
                  </a:cubicBezTo>
                  <a:cubicBezTo>
                    <a:pt x="8" y="34"/>
                    <a:pt x="8" y="34"/>
                    <a:pt x="8" y="34"/>
                  </a:cubicBezTo>
                  <a:cubicBezTo>
                    <a:pt x="7" y="33"/>
                    <a:pt x="7" y="33"/>
                    <a:pt x="7" y="33"/>
                  </a:cubicBezTo>
                  <a:cubicBezTo>
                    <a:pt x="6" y="35"/>
                    <a:pt x="6" y="35"/>
                    <a:pt x="6" y="35"/>
                  </a:cubicBezTo>
                  <a:cubicBezTo>
                    <a:pt x="6" y="36"/>
                    <a:pt x="6" y="36"/>
                    <a:pt x="6" y="36"/>
                  </a:cubicBezTo>
                  <a:cubicBezTo>
                    <a:pt x="6" y="37"/>
                    <a:pt x="6" y="37"/>
                    <a:pt x="6" y="37"/>
                  </a:cubicBezTo>
                  <a:cubicBezTo>
                    <a:pt x="6" y="38"/>
                    <a:pt x="6" y="38"/>
                    <a:pt x="6" y="38"/>
                  </a:cubicBezTo>
                  <a:cubicBezTo>
                    <a:pt x="7" y="39"/>
                    <a:pt x="7" y="39"/>
                    <a:pt x="7" y="39"/>
                  </a:cubicBezTo>
                  <a:cubicBezTo>
                    <a:pt x="9" y="39"/>
                    <a:pt x="9" y="39"/>
                    <a:pt x="9" y="39"/>
                  </a:cubicBezTo>
                  <a:cubicBezTo>
                    <a:pt x="9" y="40"/>
                    <a:pt x="9" y="40"/>
                    <a:pt x="9" y="40"/>
                  </a:cubicBezTo>
                  <a:cubicBezTo>
                    <a:pt x="10" y="40"/>
                    <a:pt x="10" y="40"/>
                    <a:pt x="10" y="40"/>
                  </a:cubicBezTo>
                  <a:cubicBezTo>
                    <a:pt x="11" y="39"/>
                    <a:pt x="11" y="39"/>
                    <a:pt x="11" y="39"/>
                  </a:cubicBezTo>
                  <a:cubicBezTo>
                    <a:pt x="13" y="38"/>
                    <a:pt x="13" y="38"/>
                    <a:pt x="13" y="38"/>
                  </a:cubicBezTo>
                  <a:cubicBezTo>
                    <a:pt x="12" y="39"/>
                    <a:pt x="12" y="39"/>
                    <a:pt x="12" y="39"/>
                  </a:cubicBezTo>
                  <a:cubicBezTo>
                    <a:pt x="12" y="41"/>
                    <a:pt x="12" y="41"/>
                    <a:pt x="12" y="41"/>
                  </a:cubicBezTo>
                  <a:cubicBezTo>
                    <a:pt x="13" y="41"/>
                    <a:pt x="13" y="41"/>
                    <a:pt x="13" y="41"/>
                  </a:cubicBezTo>
                  <a:cubicBezTo>
                    <a:pt x="14" y="39"/>
                    <a:pt x="14" y="39"/>
                    <a:pt x="14" y="39"/>
                  </a:cubicBezTo>
                  <a:cubicBezTo>
                    <a:pt x="15" y="40"/>
                    <a:pt x="15" y="40"/>
                    <a:pt x="15" y="40"/>
                  </a:cubicBezTo>
                  <a:cubicBezTo>
                    <a:pt x="15" y="42"/>
                    <a:pt x="15" y="42"/>
                    <a:pt x="15" y="42"/>
                  </a:cubicBezTo>
                  <a:cubicBezTo>
                    <a:pt x="20" y="42"/>
                    <a:pt x="20" y="42"/>
                    <a:pt x="20" y="42"/>
                  </a:cubicBezTo>
                  <a:cubicBezTo>
                    <a:pt x="21" y="40"/>
                    <a:pt x="21" y="40"/>
                    <a:pt x="21" y="40"/>
                  </a:cubicBezTo>
                  <a:cubicBezTo>
                    <a:pt x="21" y="39"/>
                    <a:pt x="21" y="39"/>
                    <a:pt x="21" y="39"/>
                  </a:cubicBezTo>
                  <a:cubicBezTo>
                    <a:pt x="21" y="38"/>
                    <a:pt x="21" y="38"/>
                    <a:pt x="21" y="38"/>
                  </a:cubicBezTo>
                  <a:cubicBezTo>
                    <a:pt x="21" y="37"/>
                    <a:pt x="21" y="37"/>
                    <a:pt x="21" y="37"/>
                  </a:cubicBezTo>
                  <a:cubicBezTo>
                    <a:pt x="22" y="38"/>
                    <a:pt x="22" y="38"/>
                    <a:pt x="22" y="38"/>
                  </a:cubicBezTo>
                  <a:cubicBezTo>
                    <a:pt x="22" y="39"/>
                    <a:pt x="22" y="39"/>
                    <a:pt x="22" y="39"/>
                  </a:cubicBezTo>
                  <a:cubicBezTo>
                    <a:pt x="23" y="41"/>
                    <a:pt x="23" y="41"/>
                    <a:pt x="23" y="41"/>
                  </a:cubicBezTo>
                  <a:cubicBezTo>
                    <a:pt x="24" y="40"/>
                    <a:pt x="24" y="40"/>
                    <a:pt x="24" y="40"/>
                  </a:cubicBezTo>
                  <a:cubicBezTo>
                    <a:pt x="24" y="39"/>
                    <a:pt x="24" y="39"/>
                    <a:pt x="24" y="39"/>
                  </a:cubicBezTo>
                  <a:cubicBezTo>
                    <a:pt x="24" y="38"/>
                    <a:pt x="24" y="38"/>
                    <a:pt x="24" y="38"/>
                  </a:cubicBezTo>
                  <a:cubicBezTo>
                    <a:pt x="24" y="37"/>
                    <a:pt x="24" y="37"/>
                    <a:pt x="24" y="37"/>
                  </a:cubicBezTo>
                  <a:cubicBezTo>
                    <a:pt x="25" y="36"/>
                    <a:pt x="25" y="36"/>
                    <a:pt x="25" y="36"/>
                  </a:cubicBezTo>
                  <a:cubicBezTo>
                    <a:pt x="23" y="36"/>
                    <a:pt x="23" y="36"/>
                    <a:pt x="23" y="36"/>
                  </a:cubicBezTo>
                  <a:cubicBezTo>
                    <a:pt x="22" y="36"/>
                    <a:pt x="22" y="36"/>
                    <a:pt x="22" y="36"/>
                  </a:cubicBezTo>
                  <a:cubicBezTo>
                    <a:pt x="23" y="34"/>
                    <a:pt x="23" y="34"/>
                    <a:pt x="23" y="34"/>
                  </a:cubicBezTo>
                  <a:cubicBezTo>
                    <a:pt x="24" y="34"/>
                    <a:pt x="24" y="34"/>
                    <a:pt x="24" y="34"/>
                  </a:cubicBezTo>
                  <a:cubicBezTo>
                    <a:pt x="25" y="33"/>
                    <a:pt x="25" y="33"/>
                    <a:pt x="25" y="33"/>
                  </a:cubicBezTo>
                  <a:cubicBezTo>
                    <a:pt x="26" y="32"/>
                    <a:pt x="26" y="32"/>
                    <a:pt x="26" y="32"/>
                  </a:cubicBezTo>
                  <a:cubicBezTo>
                    <a:pt x="26" y="31"/>
                    <a:pt x="26" y="31"/>
                    <a:pt x="26" y="31"/>
                  </a:cubicBezTo>
                  <a:cubicBezTo>
                    <a:pt x="27" y="31"/>
                    <a:pt x="27" y="31"/>
                    <a:pt x="27" y="31"/>
                  </a:cubicBezTo>
                  <a:cubicBezTo>
                    <a:pt x="28" y="31"/>
                    <a:pt x="28" y="31"/>
                    <a:pt x="28" y="31"/>
                  </a:cubicBezTo>
                  <a:cubicBezTo>
                    <a:pt x="28" y="32"/>
                    <a:pt x="28" y="32"/>
                    <a:pt x="28" y="32"/>
                  </a:cubicBezTo>
                  <a:cubicBezTo>
                    <a:pt x="29" y="33"/>
                    <a:pt x="29" y="33"/>
                    <a:pt x="29" y="33"/>
                  </a:cubicBezTo>
                  <a:cubicBezTo>
                    <a:pt x="29" y="32"/>
                    <a:pt x="29" y="32"/>
                    <a:pt x="29" y="32"/>
                  </a:cubicBezTo>
                  <a:cubicBezTo>
                    <a:pt x="31" y="29"/>
                    <a:pt x="31" y="29"/>
                    <a:pt x="31" y="29"/>
                  </a:cubicBezTo>
                  <a:cubicBezTo>
                    <a:pt x="31" y="28"/>
                    <a:pt x="31" y="28"/>
                    <a:pt x="31" y="28"/>
                  </a:cubicBezTo>
                  <a:cubicBezTo>
                    <a:pt x="29" y="27"/>
                    <a:pt x="29" y="27"/>
                    <a:pt x="29" y="27"/>
                  </a:cubicBezTo>
                  <a:cubicBezTo>
                    <a:pt x="29" y="27"/>
                    <a:pt x="29" y="27"/>
                    <a:pt x="29" y="27"/>
                  </a:cubicBezTo>
                  <a:cubicBezTo>
                    <a:pt x="30" y="26"/>
                    <a:pt x="30" y="26"/>
                    <a:pt x="30" y="26"/>
                  </a:cubicBezTo>
                  <a:cubicBezTo>
                    <a:pt x="31" y="26"/>
                    <a:pt x="31" y="26"/>
                    <a:pt x="31" y="26"/>
                  </a:cubicBezTo>
                  <a:cubicBezTo>
                    <a:pt x="32" y="26"/>
                    <a:pt x="32" y="26"/>
                    <a:pt x="32" y="26"/>
                  </a:cubicBezTo>
                  <a:cubicBezTo>
                    <a:pt x="33" y="25"/>
                    <a:pt x="33" y="25"/>
                    <a:pt x="33" y="25"/>
                  </a:cubicBezTo>
                  <a:cubicBezTo>
                    <a:pt x="33" y="24"/>
                    <a:pt x="33" y="24"/>
                    <a:pt x="33" y="24"/>
                  </a:cubicBezTo>
                  <a:cubicBezTo>
                    <a:pt x="35" y="22"/>
                    <a:pt x="35" y="22"/>
                    <a:pt x="35" y="22"/>
                  </a:cubicBezTo>
                  <a:cubicBezTo>
                    <a:pt x="35" y="21"/>
                    <a:pt x="35" y="21"/>
                    <a:pt x="35" y="21"/>
                  </a:cubicBezTo>
                  <a:cubicBezTo>
                    <a:pt x="37" y="19"/>
                    <a:pt x="37" y="19"/>
                    <a:pt x="37" y="19"/>
                  </a:cubicBezTo>
                  <a:cubicBezTo>
                    <a:pt x="39" y="18"/>
                    <a:pt x="39" y="18"/>
                    <a:pt x="39" y="18"/>
                  </a:cubicBezTo>
                  <a:cubicBezTo>
                    <a:pt x="39" y="17"/>
                    <a:pt x="39" y="17"/>
                    <a:pt x="39" y="17"/>
                  </a:cubicBezTo>
                  <a:cubicBezTo>
                    <a:pt x="39" y="15"/>
                    <a:pt x="39" y="15"/>
                    <a:pt x="39" y="15"/>
                  </a:cubicBezTo>
                  <a:cubicBezTo>
                    <a:pt x="40" y="12"/>
                    <a:pt x="40" y="12"/>
                    <a:pt x="40" y="12"/>
                  </a:cubicBezTo>
                  <a:cubicBezTo>
                    <a:pt x="42" y="11"/>
                    <a:pt x="42" y="11"/>
                    <a:pt x="42" y="11"/>
                  </a:cubicBezTo>
                  <a:cubicBezTo>
                    <a:pt x="42" y="9"/>
                    <a:pt x="42" y="9"/>
                    <a:pt x="42" y="9"/>
                  </a:cubicBezTo>
                  <a:cubicBezTo>
                    <a:pt x="42" y="8"/>
                    <a:pt x="42" y="8"/>
                    <a:pt x="42" y="8"/>
                  </a:cubicBezTo>
                  <a:cubicBezTo>
                    <a:pt x="40" y="7"/>
                    <a:pt x="40" y="7"/>
                    <a:pt x="40" y="7"/>
                  </a:cubicBezTo>
                  <a:cubicBezTo>
                    <a:pt x="39" y="6"/>
                    <a:pt x="39" y="6"/>
                    <a:pt x="39" y="6"/>
                  </a:cubicBezTo>
                  <a:cubicBezTo>
                    <a:pt x="40" y="6"/>
                    <a:pt x="40" y="6"/>
                    <a:pt x="40" y="6"/>
                  </a:cubicBezTo>
                  <a:cubicBezTo>
                    <a:pt x="41" y="5"/>
                    <a:pt x="41" y="5"/>
                    <a:pt x="41" y="5"/>
                  </a:cubicBezTo>
                  <a:cubicBezTo>
                    <a:pt x="40" y="4"/>
                    <a:pt x="40" y="4"/>
                    <a:pt x="40" y="4"/>
                  </a:cubicBezTo>
                  <a:cubicBezTo>
                    <a:pt x="41" y="3"/>
                    <a:pt x="41" y="3"/>
                    <a:pt x="41" y="3"/>
                  </a:cubicBezTo>
                  <a:cubicBezTo>
                    <a:pt x="40" y="2"/>
                    <a:pt x="40" y="2"/>
                    <a:pt x="40" y="2"/>
                  </a:cubicBezTo>
                  <a:cubicBezTo>
                    <a:pt x="39" y="2"/>
                    <a:pt x="39" y="2"/>
                    <a:pt x="39" y="2"/>
                  </a:cubicBezTo>
                  <a:cubicBezTo>
                    <a:pt x="39" y="2"/>
                    <a:pt x="39" y="2"/>
                    <a:pt x="39" y="2"/>
                  </a:cubicBezTo>
                  <a:cubicBezTo>
                    <a:pt x="39" y="4"/>
                    <a:pt x="39" y="4"/>
                    <a:pt x="39" y="4"/>
                  </a:cubicBezTo>
                  <a:cubicBezTo>
                    <a:pt x="38" y="4"/>
                    <a:pt x="38" y="4"/>
                    <a:pt x="38" y="4"/>
                  </a:cubicBezTo>
                  <a:cubicBezTo>
                    <a:pt x="37" y="3"/>
                    <a:pt x="37" y="3"/>
                    <a:pt x="37" y="3"/>
                  </a:cubicBezTo>
                  <a:cubicBezTo>
                    <a:pt x="35" y="4"/>
                    <a:pt x="35" y="4"/>
                    <a:pt x="35" y="4"/>
                  </a:cubicBezTo>
                  <a:cubicBezTo>
                    <a:pt x="35" y="7"/>
                    <a:pt x="35" y="7"/>
                    <a:pt x="35" y="7"/>
                  </a:cubicBezTo>
                  <a:cubicBezTo>
                    <a:pt x="34" y="8"/>
                    <a:pt x="34" y="8"/>
                    <a:pt x="34" y="8"/>
                  </a:cubicBezTo>
                  <a:cubicBezTo>
                    <a:pt x="34" y="8"/>
                    <a:pt x="34" y="8"/>
                    <a:pt x="34" y="8"/>
                  </a:cubicBezTo>
                  <a:cubicBezTo>
                    <a:pt x="33" y="8"/>
                    <a:pt x="33" y="8"/>
                    <a:pt x="33" y="8"/>
                  </a:cubicBezTo>
                  <a:cubicBezTo>
                    <a:pt x="32" y="8"/>
                    <a:pt x="32" y="8"/>
                    <a:pt x="32" y="8"/>
                  </a:cubicBezTo>
                  <a:cubicBezTo>
                    <a:pt x="32" y="7"/>
                    <a:pt x="32" y="7"/>
                    <a:pt x="32" y="7"/>
                  </a:cubicBezTo>
                  <a:cubicBezTo>
                    <a:pt x="33" y="6"/>
                    <a:pt x="33" y="6"/>
                    <a:pt x="33" y="6"/>
                  </a:cubicBezTo>
                  <a:cubicBezTo>
                    <a:pt x="33" y="2"/>
                    <a:pt x="33" y="2"/>
                    <a:pt x="33" y="2"/>
                  </a:cubicBezTo>
                  <a:cubicBezTo>
                    <a:pt x="33" y="1"/>
                    <a:pt x="33" y="1"/>
                    <a:pt x="33" y="1"/>
                  </a:cubicBezTo>
                  <a:cubicBezTo>
                    <a:pt x="31" y="2"/>
                    <a:pt x="31" y="2"/>
                    <a:pt x="31" y="2"/>
                  </a:cubicBezTo>
                  <a:cubicBezTo>
                    <a:pt x="30" y="1"/>
                    <a:pt x="30" y="1"/>
                    <a:pt x="30" y="1"/>
                  </a:cubicBezTo>
                  <a:cubicBezTo>
                    <a:pt x="30" y="0"/>
                    <a:pt x="30" y="0"/>
                    <a:pt x="30" y="0"/>
                  </a:cubicBezTo>
                  <a:cubicBezTo>
                    <a:pt x="30" y="0"/>
                    <a:pt x="29" y="0"/>
                    <a:pt x="28" y="0"/>
                  </a:cubicBezTo>
                  <a:cubicBezTo>
                    <a:pt x="28" y="0"/>
                    <a:pt x="27" y="1"/>
                    <a:pt x="27" y="1"/>
                  </a:cubicBezTo>
                  <a:cubicBezTo>
                    <a:pt x="25" y="1"/>
                    <a:pt x="25" y="1"/>
                    <a:pt x="25" y="1"/>
                  </a:cubicBezTo>
                  <a:cubicBezTo>
                    <a:pt x="24" y="2"/>
                    <a:pt x="24" y="2"/>
                    <a:pt x="24" y="2"/>
                  </a:cubicBezTo>
                  <a:cubicBezTo>
                    <a:pt x="23" y="2"/>
                    <a:pt x="23" y="2"/>
                    <a:pt x="23" y="2"/>
                  </a:cubicBezTo>
                  <a:cubicBezTo>
                    <a:pt x="22" y="3"/>
                    <a:pt x="22" y="3"/>
                    <a:pt x="22" y="3"/>
                  </a:cubicBezTo>
                  <a:cubicBezTo>
                    <a:pt x="22" y="5"/>
                    <a:pt x="22" y="5"/>
                    <a:pt x="22" y="5"/>
                  </a:cubicBezTo>
                  <a:cubicBezTo>
                    <a:pt x="21" y="6"/>
                    <a:pt x="21" y="6"/>
                    <a:pt x="21" y="6"/>
                  </a:cubicBezTo>
                  <a:cubicBezTo>
                    <a:pt x="22" y="8"/>
                    <a:pt x="22" y="8"/>
                    <a:pt x="22" y="8"/>
                  </a:cubicBezTo>
                  <a:cubicBezTo>
                    <a:pt x="23" y="10"/>
                    <a:pt x="23" y="10"/>
                    <a:pt x="23" y="10"/>
                  </a:cubicBezTo>
                  <a:cubicBezTo>
                    <a:pt x="24" y="11"/>
                    <a:pt x="24" y="11"/>
                    <a:pt x="24" y="11"/>
                  </a:cubicBezTo>
                  <a:cubicBezTo>
                    <a:pt x="22" y="10"/>
                    <a:pt x="22" y="10"/>
                    <a:pt x="22" y="10"/>
                  </a:cubicBezTo>
                  <a:cubicBezTo>
                    <a:pt x="21" y="10"/>
                    <a:pt x="21" y="10"/>
                    <a:pt x="21" y="10"/>
                  </a:cubicBezTo>
                  <a:cubicBezTo>
                    <a:pt x="21" y="11"/>
                    <a:pt x="21" y="11"/>
                    <a:pt x="21" y="11"/>
                  </a:cubicBezTo>
                  <a:cubicBezTo>
                    <a:pt x="23" y="13"/>
                    <a:pt x="23" y="13"/>
                    <a:pt x="23" y="13"/>
                  </a:cubicBezTo>
                  <a:cubicBezTo>
                    <a:pt x="23" y="14"/>
                    <a:pt x="23" y="14"/>
                    <a:pt x="23" y="14"/>
                  </a:cubicBezTo>
                  <a:cubicBezTo>
                    <a:pt x="22" y="14"/>
                    <a:pt x="22" y="14"/>
                    <a:pt x="22" y="14"/>
                  </a:cubicBezTo>
                  <a:cubicBezTo>
                    <a:pt x="21" y="17"/>
                    <a:pt x="21" y="17"/>
                    <a:pt x="21" y="17"/>
                  </a:cubicBezTo>
                  <a:cubicBezTo>
                    <a:pt x="22" y="18"/>
                    <a:pt x="22" y="18"/>
                    <a:pt x="22" y="18"/>
                  </a:cubicBezTo>
                  <a:cubicBezTo>
                    <a:pt x="20" y="19"/>
                    <a:pt x="20" y="19"/>
                    <a:pt x="20" y="19"/>
                  </a:cubicBezTo>
                  <a:cubicBezTo>
                    <a:pt x="19" y="18"/>
                    <a:pt x="19" y="18"/>
                    <a:pt x="19" y="18"/>
                  </a:cubicBezTo>
                  <a:cubicBezTo>
                    <a:pt x="19" y="18"/>
                    <a:pt x="19" y="18"/>
                    <a:pt x="19" y="18"/>
                  </a:cubicBezTo>
                  <a:cubicBezTo>
                    <a:pt x="19" y="16"/>
                    <a:pt x="19" y="16"/>
                    <a:pt x="19" y="16"/>
                  </a:cubicBezTo>
                  <a:cubicBezTo>
                    <a:pt x="19" y="11"/>
                    <a:pt x="19" y="11"/>
                    <a:pt x="19" y="11"/>
                  </a:cubicBezTo>
                  <a:cubicBezTo>
                    <a:pt x="18" y="10"/>
                    <a:pt x="18" y="10"/>
                    <a:pt x="18" y="10"/>
                  </a:cubicBezTo>
                  <a:cubicBezTo>
                    <a:pt x="17" y="9"/>
                    <a:pt x="17" y="9"/>
                    <a:pt x="17" y="9"/>
                  </a:cubicBezTo>
                  <a:cubicBezTo>
                    <a:pt x="18" y="8"/>
                    <a:pt x="18" y="8"/>
                    <a:pt x="18" y="8"/>
                  </a:cubicBezTo>
                  <a:cubicBezTo>
                    <a:pt x="17" y="7"/>
                    <a:pt x="17" y="7"/>
                    <a:pt x="17" y="7"/>
                  </a:cubicBezTo>
                  <a:cubicBezTo>
                    <a:pt x="17" y="6"/>
                    <a:pt x="17" y="6"/>
                    <a:pt x="17" y="6"/>
                  </a:cubicBezTo>
                  <a:cubicBezTo>
                    <a:pt x="16" y="4"/>
                    <a:pt x="16" y="4"/>
                    <a:pt x="16" y="4"/>
                  </a:cubicBezTo>
                  <a:cubicBezTo>
                    <a:pt x="16" y="4"/>
                    <a:pt x="16" y="4"/>
                    <a:pt x="16" y="4"/>
                  </a:cubicBezTo>
                  <a:lnTo>
                    <a:pt x="14"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3" name="Freeform 315">
              <a:extLst>
                <a:ext uri="{FF2B5EF4-FFF2-40B4-BE49-F238E27FC236}">
                  <a16:creationId xmlns:a16="http://schemas.microsoft.com/office/drawing/2014/main" id="{2CD35A3E-9042-4CD6-8DFE-3F62D837BED7}"/>
                </a:ext>
              </a:extLst>
            </p:cNvPr>
            <p:cNvSpPr>
              <a:spLocks/>
            </p:cNvSpPr>
            <p:nvPr/>
          </p:nvSpPr>
          <p:spPr bwMode="auto">
            <a:xfrm>
              <a:off x="8839200" y="1381125"/>
              <a:ext cx="14288" cy="11113"/>
            </a:xfrm>
            <a:custGeom>
              <a:avLst/>
              <a:gdLst>
                <a:gd name="T0" fmla="*/ 7 w 9"/>
                <a:gd name="T1" fmla="*/ 4 h 7"/>
                <a:gd name="T2" fmla="*/ 7 w 9"/>
                <a:gd name="T3" fmla="*/ 2 h 7"/>
                <a:gd name="T4" fmla="*/ 9 w 9"/>
                <a:gd name="T5" fmla="*/ 0 h 7"/>
                <a:gd name="T6" fmla="*/ 5 w 9"/>
                <a:gd name="T7" fmla="*/ 0 h 7"/>
                <a:gd name="T8" fmla="*/ 0 w 9"/>
                <a:gd name="T9" fmla="*/ 2 h 7"/>
                <a:gd name="T10" fmla="*/ 0 w 9"/>
                <a:gd name="T11" fmla="*/ 7 h 7"/>
                <a:gd name="T12" fmla="*/ 2 w 9"/>
                <a:gd name="T13" fmla="*/ 7 h 7"/>
                <a:gd name="T14" fmla="*/ 7 w 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7" y="4"/>
                  </a:moveTo>
                  <a:lnTo>
                    <a:pt x="7" y="2"/>
                  </a:lnTo>
                  <a:lnTo>
                    <a:pt x="9" y="0"/>
                  </a:lnTo>
                  <a:lnTo>
                    <a:pt x="5" y="0"/>
                  </a:lnTo>
                  <a:lnTo>
                    <a:pt x="0" y="2"/>
                  </a:lnTo>
                  <a:lnTo>
                    <a:pt x="0" y="7"/>
                  </a:lnTo>
                  <a:lnTo>
                    <a:pt x="2" y="7"/>
                  </a:lnTo>
                  <a:lnTo>
                    <a:pt x="7"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4" name="Freeform 316">
              <a:extLst>
                <a:ext uri="{FF2B5EF4-FFF2-40B4-BE49-F238E27FC236}">
                  <a16:creationId xmlns:a16="http://schemas.microsoft.com/office/drawing/2014/main" id="{DA6E5677-051C-4233-876D-4F96F2EF8EE6}"/>
                </a:ext>
              </a:extLst>
            </p:cNvPr>
            <p:cNvSpPr>
              <a:spLocks/>
            </p:cNvSpPr>
            <p:nvPr/>
          </p:nvSpPr>
          <p:spPr bwMode="auto">
            <a:xfrm>
              <a:off x="8813800" y="1255713"/>
              <a:ext cx="138113" cy="198438"/>
            </a:xfrm>
            <a:custGeom>
              <a:avLst/>
              <a:gdLst>
                <a:gd name="T0" fmla="*/ 7 w 87"/>
                <a:gd name="T1" fmla="*/ 74 h 125"/>
                <a:gd name="T2" fmla="*/ 14 w 87"/>
                <a:gd name="T3" fmla="*/ 72 h 125"/>
                <a:gd name="T4" fmla="*/ 25 w 87"/>
                <a:gd name="T5" fmla="*/ 74 h 125"/>
                <a:gd name="T6" fmla="*/ 32 w 87"/>
                <a:gd name="T7" fmla="*/ 74 h 125"/>
                <a:gd name="T8" fmla="*/ 30 w 87"/>
                <a:gd name="T9" fmla="*/ 79 h 125"/>
                <a:gd name="T10" fmla="*/ 27 w 87"/>
                <a:gd name="T11" fmla="*/ 83 h 125"/>
                <a:gd name="T12" fmla="*/ 39 w 87"/>
                <a:gd name="T13" fmla="*/ 88 h 125"/>
                <a:gd name="T14" fmla="*/ 43 w 87"/>
                <a:gd name="T15" fmla="*/ 92 h 125"/>
                <a:gd name="T16" fmla="*/ 43 w 87"/>
                <a:gd name="T17" fmla="*/ 97 h 125"/>
                <a:gd name="T18" fmla="*/ 37 w 87"/>
                <a:gd name="T19" fmla="*/ 116 h 125"/>
                <a:gd name="T20" fmla="*/ 41 w 87"/>
                <a:gd name="T21" fmla="*/ 125 h 125"/>
                <a:gd name="T22" fmla="*/ 46 w 87"/>
                <a:gd name="T23" fmla="*/ 125 h 125"/>
                <a:gd name="T24" fmla="*/ 53 w 87"/>
                <a:gd name="T25" fmla="*/ 125 h 125"/>
                <a:gd name="T26" fmla="*/ 57 w 87"/>
                <a:gd name="T27" fmla="*/ 120 h 125"/>
                <a:gd name="T28" fmla="*/ 64 w 87"/>
                <a:gd name="T29" fmla="*/ 113 h 125"/>
                <a:gd name="T30" fmla="*/ 66 w 87"/>
                <a:gd name="T31" fmla="*/ 102 h 125"/>
                <a:gd name="T32" fmla="*/ 66 w 87"/>
                <a:gd name="T33" fmla="*/ 95 h 125"/>
                <a:gd name="T34" fmla="*/ 69 w 87"/>
                <a:gd name="T35" fmla="*/ 90 h 125"/>
                <a:gd name="T36" fmla="*/ 76 w 87"/>
                <a:gd name="T37" fmla="*/ 86 h 125"/>
                <a:gd name="T38" fmla="*/ 82 w 87"/>
                <a:gd name="T39" fmla="*/ 79 h 125"/>
                <a:gd name="T40" fmla="*/ 82 w 87"/>
                <a:gd name="T41" fmla="*/ 69 h 125"/>
                <a:gd name="T42" fmla="*/ 87 w 87"/>
                <a:gd name="T43" fmla="*/ 65 h 125"/>
                <a:gd name="T44" fmla="*/ 85 w 87"/>
                <a:gd name="T45" fmla="*/ 56 h 125"/>
                <a:gd name="T46" fmla="*/ 78 w 87"/>
                <a:gd name="T47" fmla="*/ 53 h 125"/>
                <a:gd name="T48" fmla="*/ 73 w 87"/>
                <a:gd name="T49" fmla="*/ 53 h 125"/>
                <a:gd name="T50" fmla="*/ 80 w 87"/>
                <a:gd name="T51" fmla="*/ 46 h 125"/>
                <a:gd name="T52" fmla="*/ 78 w 87"/>
                <a:gd name="T53" fmla="*/ 42 h 125"/>
                <a:gd name="T54" fmla="*/ 80 w 87"/>
                <a:gd name="T55" fmla="*/ 32 h 125"/>
                <a:gd name="T56" fmla="*/ 73 w 87"/>
                <a:gd name="T57" fmla="*/ 28 h 125"/>
                <a:gd name="T58" fmla="*/ 62 w 87"/>
                <a:gd name="T59" fmla="*/ 32 h 125"/>
                <a:gd name="T60" fmla="*/ 57 w 87"/>
                <a:gd name="T61" fmla="*/ 39 h 125"/>
                <a:gd name="T62" fmla="*/ 55 w 87"/>
                <a:gd name="T63" fmla="*/ 35 h 125"/>
                <a:gd name="T64" fmla="*/ 62 w 87"/>
                <a:gd name="T65" fmla="*/ 30 h 125"/>
                <a:gd name="T66" fmla="*/ 62 w 87"/>
                <a:gd name="T67" fmla="*/ 19 h 125"/>
                <a:gd name="T68" fmla="*/ 59 w 87"/>
                <a:gd name="T69" fmla="*/ 12 h 125"/>
                <a:gd name="T70" fmla="*/ 53 w 87"/>
                <a:gd name="T71" fmla="*/ 5 h 125"/>
                <a:gd name="T72" fmla="*/ 43 w 87"/>
                <a:gd name="T73" fmla="*/ 5 h 125"/>
                <a:gd name="T74" fmla="*/ 37 w 87"/>
                <a:gd name="T75" fmla="*/ 7 h 125"/>
                <a:gd name="T76" fmla="*/ 34 w 87"/>
                <a:gd name="T77" fmla="*/ 0 h 125"/>
                <a:gd name="T78" fmla="*/ 30 w 87"/>
                <a:gd name="T79" fmla="*/ 7 h 125"/>
                <a:gd name="T80" fmla="*/ 25 w 87"/>
                <a:gd name="T81" fmla="*/ 14 h 125"/>
                <a:gd name="T82" fmla="*/ 21 w 87"/>
                <a:gd name="T83" fmla="*/ 21 h 125"/>
                <a:gd name="T84" fmla="*/ 25 w 87"/>
                <a:gd name="T85" fmla="*/ 23 h 125"/>
                <a:gd name="T86" fmla="*/ 32 w 87"/>
                <a:gd name="T87" fmla="*/ 23 h 125"/>
                <a:gd name="T88" fmla="*/ 23 w 87"/>
                <a:gd name="T89" fmla="*/ 30 h 125"/>
                <a:gd name="T90" fmla="*/ 18 w 87"/>
                <a:gd name="T91" fmla="*/ 37 h 125"/>
                <a:gd name="T92" fmla="*/ 30 w 87"/>
                <a:gd name="T93" fmla="*/ 30 h 125"/>
                <a:gd name="T94" fmla="*/ 34 w 87"/>
                <a:gd name="T95" fmla="*/ 28 h 125"/>
                <a:gd name="T96" fmla="*/ 37 w 87"/>
                <a:gd name="T97" fmla="*/ 37 h 125"/>
                <a:gd name="T98" fmla="*/ 30 w 87"/>
                <a:gd name="T99" fmla="*/ 39 h 125"/>
                <a:gd name="T100" fmla="*/ 30 w 87"/>
                <a:gd name="T101" fmla="*/ 46 h 125"/>
                <a:gd name="T102" fmla="*/ 37 w 87"/>
                <a:gd name="T103" fmla="*/ 46 h 125"/>
                <a:gd name="T104" fmla="*/ 27 w 87"/>
                <a:gd name="T105" fmla="*/ 53 h 125"/>
                <a:gd name="T106" fmla="*/ 25 w 87"/>
                <a:gd name="T107" fmla="*/ 53 h 125"/>
                <a:gd name="T108" fmla="*/ 27 w 87"/>
                <a:gd name="T109" fmla="*/ 58 h 125"/>
                <a:gd name="T110" fmla="*/ 21 w 87"/>
                <a:gd name="T111" fmla="*/ 62 h 125"/>
                <a:gd name="T112" fmla="*/ 16 w 87"/>
                <a:gd name="T113" fmla="*/ 56 h 125"/>
                <a:gd name="T114" fmla="*/ 5 w 87"/>
                <a:gd name="T115" fmla="*/ 56 h 125"/>
                <a:gd name="T116" fmla="*/ 0 w 87"/>
                <a:gd name="T117" fmla="*/ 65 h 125"/>
                <a:gd name="T118" fmla="*/ 2 w 87"/>
                <a:gd name="T119" fmla="*/ 7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25">
                  <a:moveTo>
                    <a:pt x="2" y="74"/>
                  </a:moveTo>
                  <a:lnTo>
                    <a:pt x="7" y="74"/>
                  </a:lnTo>
                  <a:lnTo>
                    <a:pt x="9" y="72"/>
                  </a:lnTo>
                  <a:lnTo>
                    <a:pt x="14" y="72"/>
                  </a:lnTo>
                  <a:lnTo>
                    <a:pt x="18" y="74"/>
                  </a:lnTo>
                  <a:lnTo>
                    <a:pt x="25" y="74"/>
                  </a:lnTo>
                  <a:lnTo>
                    <a:pt x="27" y="76"/>
                  </a:lnTo>
                  <a:lnTo>
                    <a:pt x="32" y="74"/>
                  </a:lnTo>
                  <a:lnTo>
                    <a:pt x="32" y="76"/>
                  </a:lnTo>
                  <a:lnTo>
                    <a:pt x="30" y="79"/>
                  </a:lnTo>
                  <a:lnTo>
                    <a:pt x="27" y="81"/>
                  </a:lnTo>
                  <a:lnTo>
                    <a:pt x="27" y="83"/>
                  </a:lnTo>
                  <a:lnTo>
                    <a:pt x="34" y="83"/>
                  </a:lnTo>
                  <a:lnTo>
                    <a:pt x="39" y="88"/>
                  </a:lnTo>
                  <a:lnTo>
                    <a:pt x="41" y="92"/>
                  </a:lnTo>
                  <a:lnTo>
                    <a:pt x="43" y="92"/>
                  </a:lnTo>
                  <a:lnTo>
                    <a:pt x="46" y="95"/>
                  </a:lnTo>
                  <a:lnTo>
                    <a:pt x="43" y="97"/>
                  </a:lnTo>
                  <a:lnTo>
                    <a:pt x="43" y="102"/>
                  </a:lnTo>
                  <a:lnTo>
                    <a:pt x="37" y="116"/>
                  </a:lnTo>
                  <a:lnTo>
                    <a:pt x="39" y="120"/>
                  </a:lnTo>
                  <a:lnTo>
                    <a:pt x="41" y="125"/>
                  </a:lnTo>
                  <a:lnTo>
                    <a:pt x="43" y="125"/>
                  </a:lnTo>
                  <a:lnTo>
                    <a:pt x="46" y="125"/>
                  </a:lnTo>
                  <a:lnTo>
                    <a:pt x="48" y="125"/>
                  </a:lnTo>
                  <a:lnTo>
                    <a:pt x="53" y="125"/>
                  </a:lnTo>
                  <a:lnTo>
                    <a:pt x="57" y="122"/>
                  </a:lnTo>
                  <a:lnTo>
                    <a:pt x="57" y="120"/>
                  </a:lnTo>
                  <a:lnTo>
                    <a:pt x="62" y="118"/>
                  </a:lnTo>
                  <a:lnTo>
                    <a:pt x="64" y="113"/>
                  </a:lnTo>
                  <a:lnTo>
                    <a:pt x="64" y="109"/>
                  </a:lnTo>
                  <a:lnTo>
                    <a:pt x="66" y="102"/>
                  </a:lnTo>
                  <a:lnTo>
                    <a:pt x="69" y="97"/>
                  </a:lnTo>
                  <a:lnTo>
                    <a:pt x="66" y="95"/>
                  </a:lnTo>
                  <a:lnTo>
                    <a:pt x="66" y="92"/>
                  </a:lnTo>
                  <a:lnTo>
                    <a:pt x="69" y="90"/>
                  </a:lnTo>
                  <a:lnTo>
                    <a:pt x="71" y="86"/>
                  </a:lnTo>
                  <a:lnTo>
                    <a:pt x="76" y="86"/>
                  </a:lnTo>
                  <a:lnTo>
                    <a:pt x="78" y="81"/>
                  </a:lnTo>
                  <a:lnTo>
                    <a:pt x="82" y="79"/>
                  </a:lnTo>
                  <a:lnTo>
                    <a:pt x="82" y="72"/>
                  </a:lnTo>
                  <a:lnTo>
                    <a:pt x="82" y="69"/>
                  </a:lnTo>
                  <a:lnTo>
                    <a:pt x="87" y="67"/>
                  </a:lnTo>
                  <a:lnTo>
                    <a:pt x="87" y="65"/>
                  </a:lnTo>
                  <a:lnTo>
                    <a:pt x="85" y="60"/>
                  </a:lnTo>
                  <a:lnTo>
                    <a:pt x="85" y="56"/>
                  </a:lnTo>
                  <a:lnTo>
                    <a:pt x="82" y="56"/>
                  </a:lnTo>
                  <a:lnTo>
                    <a:pt x="78" y="53"/>
                  </a:lnTo>
                  <a:lnTo>
                    <a:pt x="73" y="53"/>
                  </a:lnTo>
                  <a:lnTo>
                    <a:pt x="73" y="53"/>
                  </a:lnTo>
                  <a:lnTo>
                    <a:pt x="73" y="49"/>
                  </a:lnTo>
                  <a:lnTo>
                    <a:pt x="80" y="46"/>
                  </a:lnTo>
                  <a:lnTo>
                    <a:pt x="80" y="44"/>
                  </a:lnTo>
                  <a:lnTo>
                    <a:pt x="78" y="42"/>
                  </a:lnTo>
                  <a:lnTo>
                    <a:pt x="78" y="35"/>
                  </a:lnTo>
                  <a:lnTo>
                    <a:pt x="80" y="32"/>
                  </a:lnTo>
                  <a:lnTo>
                    <a:pt x="76" y="28"/>
                  </a:lnTo>
                  <a:lnTo>
                    <a:pt x="73" y="28"/>
                  </a:lnTo>
                  <a:lnTo>
                    <a:pt x="69" y="32"/>
                  </a:lnTo>
                  <a:lnTo>
                    <a:pt x="62" y="32"/>
                  </a:lnTo>
                  <a:lnTo>
                    <a:pt x="62" y="37"/>
                  </a:lnTo>
                  <a:lnTo>
                    <a:pt x="57" y="39"/>
                  </a:lnTo>
                  <a:lnTo>
                    <a:pt x="55" y="39"/>
                  </a:lnTo>
                  <a:lnTo>
                    <a:pt x="55" y="35"/>
                  </a:lnTo>
                  <a:lnTo>
                    <a:pt x="59" y="32"/>
                  </a:lnTo>
                  <a:lnTo>
                    <a:pt x="62" y="30"/>
                  </a:lnTo>
                  <a:lnTo>
                    <a:pt x="62" y="26"/>
                  </a:lnTo>
                  <a:lnTo>
                    <a:pt x="62" y="19"/>
                  </a:lnTo>
                  <a:lnTo>
                    <a:pt x="62" y="14"/>
                  </a:lnTo>
                  <a:lnTo>
                    <a:pt x="59" y="12"/>
                  </a:lnTo>
                  <a:lnTo>
                    <a:pt x="57" y="7"/>
                  </a:lnTo>
                  <a:lnTo>
                    <a:pt x="53" y="5"/>
                  </a:lnTo>
                  <a:lnTo>
                    <a:pt x="48" y="7"/>
                  </a:lnTo>
                  <a:lnTo>
                    <a:pt x="43" y="5"/>
                  </a:lnTo>
                  <a:lnTo>
                    <a:pt x="39" y="9"/>
                  </a:lnTo>
                  <a:lnTo>
                    <a:pt x="37" y="7"/>
                  </a:lnTo>
                  <a:lnTo>
                    <a:pt x="37" y="2"/>
                  </a:lnTo>
                  <a:lnTo>
                    <a:pt x="34" y="0"/>
                  </a:lnTo>
                  <a:lnTo>
                    <a:pt x="32" y="2"/>
                  </a:lnTo>
                  <a:lnTo>
                    <a:pt x="30" y="7"/>
                  </a:lnTo>
                  <a:lnTo>
                    <a:pt x="27" y="9"/>
                  </a:lnTo>
                  <a:lnTo>
                    <a:pt x="25" y="14"/>
                  </a:lnTo>
                  <a:lnTo>
                    <a:pt x="21" y="19"/>
                  </a:lnTo>
                  <a:lnTo>
                    <a:pt x="21" y="21"/>
                  </a:lnTo>
                  <a:lnTo>
                    <a:pt x="25" y="23"/>
                  </a:lnTo>
                  <a:lnTo>
                    <a:pt x="25" y="23"/>
                  </a:lnTo>
                  <a:lnTo>
                    <a:pt x="30" y="21"/>
                  </a:lnTo>
                  <a:lnTo>
                    <a:pt x="32" y="23"/>
                  </a:lnTo>
                  <a:lnTo>
                    <a:pt x="27" y="28"/>
                  </a:lnTo>
                  <a:lnTo>
                    <a:pt x="23" y="30"/>
                  </a:lnTo>
                  <a:lnTo>
                    <a:pt x="18" y="37"/>
                  </a:lnTo>
                  <a:lnTo>
                    <a:pt x="18" y="37"/>
                  </a:lnTo>
                  <a:lnTo>
                    <a:pt x="25" y="35"/>
                  </a:lnTo>
                  <a:lnTo>
                    <a:pt x="30" y="30"/>
                  </a:lnTo>
                  <a:lnTo>
                    <a:pt x="32" y="30"/>
                  </a:lnTo>
                  <a:lnTo>
                    <a:pt x="34" y="28"/>
                  </a:lnTo>
                  <a:lnTo>
                    <a:pt x="37" y="32"/>
                  </a:lnTo>
                  <a:lnTo>
                    <a:pt x="37" y="37"/>
                  </a:lnTo>
                  <a:lnTo>
                    <a:pt x="34" y="37"/>
                  </a:lnTo>
                  <a:lnTo>
                    <a:pt x="30" y="39"/>
                  </a:lnTo>
                  <a:lnTo>
                    <a:pt x="27" y="44"/>
                  </a:lnTo>
                  <a:lnTo>
                    <a:pt x="30" y="46"/>
                  </a:lnTo>
                  <a:lnTo>
                    <a:pt x="34" y="44"/>
                  </a:lnTo>
                  <a:lnTo>
                    <a:pt x="37" y="46"/>
                  </a:lnTo>
                  <a:lnTo>
                    <a:pt x="34" y="51"/>
                  </a:lnTo>
                  <a:lnTo>
                    <a:pt x="27" y="53"/>
                  </a:lnTo>
                  <a:lnTo>
                    <a:pt x="25" y="51"/>
                  </a:lnTo>
                  <a:lnTo>
                    <a:pt x="25" y="53"/>
                  </a:lnTo>
                  <a:lnTo>
                    <a:pt x="27" y="56"/>
                  </a:lnTo>
                  <a:lnTo>
                    <a:pt x="27" y="58"/>
                  </a:lnTo>
                  <a:lnTo>
                    <a:pt x="23" y="62"/>
                  </a:lnTo>
                  <a:lnTo>
                    <a:pt x="21" y="62"/>
                  </a:lnTo>
                  <a:lnTo>
                    <a:pt x="18" y="58"/>
                  </a:lnTo>
                  <a:lnTo>
                    <a:pt x="16" y="56"/>
                  </a:lnTo>
                  <a:lnTo>
                    <a:pt x="11" y="51"/>
                  </a:lnTo>
                  <a:lnTo>
                    <a:pt x="5" y="56"/>
                  </a:lnTo>
                  <a:lnTo>
                    <a:pt x="5" y="58"/>
                  </a:lnTo>
                  <a:lnTo>
                    <a:pt x="0" y="65"/>
                  </a:lnTo>
                  <a:lnTo>
                    <a:pt x="2" y="69"/>
                  </a:lnTo>
                  <a:lnTo>
                    <a:pt x="2" y="7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5" name="Freeform 317">
              <a:extLst>
                <a:ext uri="{FF2B5EF4-FFF2-40B4-BE49-F238E27FC236}">
                  <a16:creationId xmlns:a16="http://schemas.microsoft.com/office/drawing/2014/main" id="{E31FFDE2-56F8-417F-86BA-F66EAD1F06D7}"/>
                </a:ext>
              </a:extLst>
            </p:cNvPr>
            <p:cNvSpPr>
              <a:spLocks/>
            </p:cNvSpPr>
            <p:nvPr/>
          </p:nvSpPr>
          <p:spPr bwMode="auto">
            <a:xfrm>
              <a:off x="8777288" y="1527175"/>
              <a:ext cx="39688" cy="14288"/>
            </a:xfrm>
            <a:custGeom>
              <a:avLst/>
              <a:gdLst>
                <a:gd name="T0" fmla="*/ 2 w 11"/>
                <a:gd name="T1" fmla="*/ 3 h 4"/>
                <a:gd name="T2" fmla="*/ 4 w 11"/>
                <a:gd name="T3" fmla="*/ 3 h 4"/>
                <a:gd name="T4" fmla="*/ 5 w 11"/>
                <a:gd name="T5" fmla="*/ 3 h 4"/>
                <a:gd name="T6" fmla="*/ 8 w 11"/>
                <a:gd name="T7" fmla="*/ 2 h 4"/>
                <a:gd name="T8" fmla="*/ 9 w 11"/>
                <a:gd name="T9" fmla="*/ 2 h 4"/>
                <a:gd name="T10" fmla="*/ 11 w 11"/>
                <a:gd name="T11" fmla="*/ 1 h 4"/>
                <a:gd name="T12" fmla="*/ 10 w 11"/>
                <a:gd name="T13" fmla="*/ 0 h 4"/>
                <a:gd name="T14" fmla="*/ 8 w 11"/>
                <a:gd name="T15" fmla="*/ 0 h 4"/>
                <a:gd name="T16" fmla="*/ 6 w 11"/>
                <a:gd name="T17" fmla="*/ 0 h 4"/>
                <a:gd name="T18" fmla="*/ 4 w 11"/>
                <a:gd name="T19" fmla="*/ 1 h 4"/>
                <a:gd name="T20" fmla="*/ 3 w 11"/>
                <a:gd name="T21" fmla="*/ 1 h 4"/>
                <a:gd name="T22" fmla="*/ 1 w 11"/>
                <a:gd name="T23" fmla="*/ 2 h 4"/>
                <a:gd name="T24" fmla="*/ 0 w 11"/>
                <a:gd name="T25" fmla="*/ 2 h 4"/>
                <a:gd name="T26" fmla="*/ 0 w 11"/>
                <a:gd name="T27" fmla="*/ 3 h 4"/>
                <a:gd name="T28" fmla="*/ 1 w 11"/>
                <a:gd name="T29" fmla="*/ 4 h 4"/>
                <a:gd name="T30" fmla="*/ 2 w 11"/>
                <a:gd name="T31"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4">
                  <a:moveTo>
                    <a:pt x="2" y="3"/>
                  </a:moveTo>
                  <a:cubicBezTo>
                    <a:pt x="4" y="3"/>
                    <a:pt x="4" y="3"/>
                    <a:pt x="4" y="3"/>
                  </a:cubicBezTo>
                  <a:cubicBezTo>
                    <a:pt x="5" y="3"/>
                    <a:pt x="5" y="3"/>
                    <a:pt x="5" y="3"/>
                  </a:cubicBezTo>
                  <a:cubicBezTo>
                    <a:pt x="8" y="2"/>
                    <a:pt x="8" y="2"/>
                    <a:pt x="8" y="2"/>
                  </a:cubicBezTo>
                  <a:cubicBezTo>
                    <a:pt x="9" y="2"/>
                    <a:pt x="9" y="2"/>
                    <a:pt x="9" y="2"/>
                  </a:cubicBezTo>
                  <a:cubicBezTo>
                    <a:pt x="11" y="1"/>
                    <a:pt x="11" y="1"/>
                    <a:pt x="11" y="1"/>
                  </a:cubicBezTo>
                  <a:cubicBezTo>
                    <a:pt x="10" y="0"/>
                    <a:pt x="10" y="0"/>
                    <a:pt x="10" y="0"/>
                  </a:cubicBezTo>
                  <a:cubicBezTo>
                    <a:pt x="8" y="0"/>
                    <a:pt x="8" y="0"/>
                    <a:pt x="8" y="0"/>
                  </a:cubicBezTo>
                  <a:cubicBezTo>
                    <a:pt x="6" y="0"/>
                    <a:pt x="6" y="0"/>
                    <a:pt x="6" y="0"/>
                  </a:cubicBezTo>
                  <a:cubicBezTo>
                    <a:pt x="6" y="0"/>
                    <a:pt x="4" y="1"/>
                    <a:pt x="4" y="1"/>
                  </a:cubicBezTo>
                  <a:cubicBezTo>
                    <a:pt x="4" y="1"/>
                    <a:pt x="3" y="1"/>
                    <a:pt x="3" y="1"/>
                  </a:cubicBezTo>
                  <a:cubicBezTo>
                    <a:pt x="1" y="2"/>
                    <a:pt x="1" y="2"/>
                    <a:pt x="1" y="2"/>
                  </a:cubicBezTo>
                  <a:cubicBezTo>
                    <a:pt x="0" y="2"/>
                    <a:pt x="0" y="2"/>
                    <a:pt x="0" y="2"/>
                  </a:cubicBezTo>
                  <a:cubicBezTo>
                    <a:pt x="0" y="3"/>
                    <a:pt x="0" y="3"/>
                    <a:pt x="0" y="3"/>
                  </a:cubicBezTo>
                  <a:cubicBezTo>
                    <a:pt x="1" y="4"/>
                    <a:pt x="1" y="4"/>
                    <a:pt x="1" y="4"/>
                  </a:cubicBez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6" name="Freeform 318">
              <a:extLst>
                <a:ext uri="{FF2B5EF4-FFF2-40B4-BE49-F238E27FC236}">
                  <a16:creationId xmlns:a16="http://schemas.microsoft.com/office/drawing/2014/main" id="{162E57A0-BEE6-4D6E-ACD2-6469C44E3C05}"/>
                </a:ext>
              </a:extLst>
            </p:cNvPr>
            <p:cNvSpPr>
              <a:spLocks/>
            </p:cNvSpPr>
            <p:nvPr/>
          </p:nvSpPr>
          <p:spPr bwMode="auto">
            <a:xfrm>
              <a:off x="8824913" y="1535113"/>
              <a:ext cx="11113" cy="11113"/>
            </a:xfrm>
            <a:custGeom>
              <a:avLst/>
              <a:gdLst>
                <a:gd name="T0" fmla="*/ 0 w 7"/>
                <a:gd name="T1" fmla="*/ 0 h 7"/>
                <a:gd name="T2" fmla="*/ 0 w 7"/>
                <a:gd name="T3" fmla="*/ 0 h 7"/>
                <a:gd name="T4" fmla="*/ 2 w 7"/>
                <a:gd name="T5" fmla="*/ 4 h 7"/>
                <a:gd name="T6" fmla="*/ 4 w 7"/>
                <a:gd name="T7" fmla="*/ 7 h 7"/>
                <a:gd name="T8" fmla="*/ 7 w 7"/>
                <a:gd name="T9" fmla="*/ 4 h 7"/>
                <a:gd name="T10" fmla="*/ 4 w 7"/>
                <a:gd name="T11" fmla="*/ 2 h 7"/>
                <a:gd name="T12" fmla="*/ 2 w 7"/>
                <a:gd name="T13" fmla="*/ 0 h 7"/>
                <a:gd name="T14" fmla="*/ 0 w 7"/>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0" y="0"/>
                  </a:moveTo>
                  <a:lnTo>
                    <a:pt x="0" y="0"/>
                  </a:lnTo>
                  <a:lnTo>
                    <a:pt x="2" y="4"/>
                  </a:lnTo>
                  <a:lnTo>
                    <a:pt x="4" y="7"/>
                  </a:lnTo>
                  <a:lnTo>
                    <a:pt x="7" y="4"/>
                  </a:lnTo>
                  <a:lnTo>
                    <a:pt x="4" y="2"/>
                  </a:lnTo>
                  <a:lnTo>
                    <a:pt x="2"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7" name="Freeform 319">
              <a:extLst>
                <a:ext uri="{FF2B5EF4-FFF2-40B4-BE49-F238E27FC236}">
                  <a16:creationId xmlns:a16="http://schemas.microsoft.com/office/drawing/2014/main" id="{8A49DE06-8EC4-4485-9651-9D2A1B46D437}"/>
                </a:ext>
              </a:extLst>
            </p:cNvPr>
            <p:cNvSpPr>
              <a:spLocks/>
            </p:cNvSpPr>
            <p:nvPr/>
          </p:nvSpPr>
          <p:spPr bwMode="auto">
            <a:xfrm>
              <a:off x="9064625" y="1135063"/>
              <a:ext cx="214313" cy="355600"/>
            </a:xfrm>
            <a:custGeom>
              <a:avLst/>
              <a:gdLst>
                <a:gd name="T0" fmla="*/ 9 w 135"/>
                <a:gd name="T1" fmla="*/ 210 h 224"/>
                <a:gd name="T2" fmla="*/ 32 w 135"/>
                <a:gd name="T3" fmla="*/ 210 h 224"/>
                <a:gd name="T4" fmla="*/ 37 w 135"/>
                <a:gd name="T5" fmla="*/ 201 h 224"/>
                <a:gd name="T6" fmla="*/ 39 w 135"/>
                <a:gd name="T7" fmla="*/ 205 h 224"/>
                <a:gd name="T8" fmla="*/ 44 w 135"/>
                <a:gd name="T9" fmla="*/ 222 h 224"/>
                <a:gd name="T10" fmla="*/ 57 w 135"/>
                <a:gd name="T11" fmla="*/ 208 h 224"/>
                <a:gd name="T12" fmla="*/ 64 w 135"/>
                <a:gd name="T13" fmla="*/ 198 h 224"/>
                <a:gd name="T14" fmla="*/ 71 w 135"/>
                <a:gd name="T15" fmla="*/ 180 h 224"/>
                <a:gd name="T16" fmla="*/ 78 w 135"/>
                <a:gd name="T17" fmla="*/ 175 h 224"/>
                <a:gd name="T18" fmla="*/ 76 w 135"/>
                <a:gd name="T19" fmla="*/ 198 h 224"/>
                <a:gd name="T20" fmla="*/ 94 w 135"/>
                <a:gd name="T21" fmla="*/ 171 h 224"/>
                <a:gd name="T22" fmla="*/ 105 w 135"/>
                <a:gd name="T23" fmla="*/ 173 h 224"/>
                <a:gd name="T24" fmla="*/ 128 w 135"/>
                <a:gd name="T25" fmla="*/ 162 h 224"/>
                <a:gd name="T26" fmla="*/ 126 w 135"/>
                <a:gd name="T27" fmla="*/ 138 h 224"/>
                <a:gd name="T28" fmla="*/ 124 w 135"/>
                <a:gd name="T29" fmla="*/ 141 h 224"/>
                <a:gd name="T30" fmla="*/ 115 w 135"/>
                <a:gd name="T31" fmla="*/ 136 h 224"/>
                <a:gd name="T32" fmla="*/ 112 w 135"/>
                <a:gd name="T33" fmla="*/ 129 h 224"/>
                <a:gd name="T34" fmla="*/ 131 w 135"/>
                <a:gd name="T35" fmla="*/ 104 h 224"/>
                <a:gd name="T36" fmla="*/ 131 w 135"/>
                <a:gd name="T37" fmla="*/ 102 h 224"/>
                <a:gd name="T38" fmla="*/ 135 w 135"/>
                <a:gd name="T39" fmla="*/ 81 h 224"/>
                <a:gd name="T40" fmla="*/ 121 w 135"/>
                <a:gd name="T41" fmla="*/ 99 h 224"/>
                <a:gd name="T42" fmla="*/ 121 w 135"/>
                <a:gd name="T43" fmla="*/ 85 h 224"/>
                <a:gd name="T44" fmla="*/ 121 w 135"/>
                <a:gd name="T45" fmla="*/ 72 h 224"/>
                <a:gd name="T46" fmla="*/ 110 w 135"/>
                <a:gd name="T47" fmla="*/ 67 h 224"/>
                <a:gd name="T48" fmla="*/ 110 w 135"/>
                <a:gd name="T49" fmla="*/ 30 h 224"/>
                <a:gd name="T50" fmla="*/ 103 w 135"/>
                <a:gd name="T51" fmla="*/ 2 h 224"/>
                <a:gd name="T52" fmla="*/ 85 w 135"/>
                <a:gd name="T53" fmla="*/ 0 h 224"/>
                <a:gd name="T54" fmla="*/ 96 w 135"/>
                <a:gd name="T55" fmla="*/ 14 h 224"/>
                <a:gd name="T56" fmla="*/ 87 w 135"/>
                <a:gd name="T57" fmla="*/ 23 h 224"/>
                <a:gd name="T58" fmla="*/ 78 w 135"/>
                <a:gd name="T59" fmla="*/ 30 h 224"/>
                <a:gd name="T60" fmla="*/ 66 w 135"/>
                <a:gd name="T61" fmla="*/ 39 h 224"/>
                <a:gd name="T62" fmla="*/ 69 w 135"/>
                <a:gd name="T63" fmla="*/ 53 h 224"/>
                <a:gd name="T64" fmla="*/ 53 w 135"/>
                <a:gd name="T65" fmla="*/ 48 h 224"/>
                <a:gd name="T66" fmla="*/ 48 w 135"/>
                <a:gd name="T67" fmla="*/ 58 h 224"/>
                <a:gd name="T68" fmla="*/ 32 w 135"/>
                <a:gd name="T69" fmla="*/ 53 h 224"/>
                <a:gd name="T70" fmla="*/ 46 w 135"/>
                <a:gd name="T71" fmla="*/ 74 h 224"/>
                <a:gd name="T72" fmla="*/ 55 w 135"/>
                <a:gd name="T73" fmla="*/ 83 h 224"/>
                <a:gd name="T74" fmla="*/ 53 w 135"/>
                <a:gd name="T75" fmla="*/ 92 h 224"/>
                <a:gd name="T76" fmla="*/ 25 w 135"/>
                <a:gd name="T77" fmla="*/ 76 h 224"/>
                <a:gd name="T78" fmla="*/ 21 w 135"/>
                <a:gd name="T79" fmla="*/ 92 h 224"/>
                <a:gd name="T80" fmla="*/ 30 w 135"/>
                <a:gd name="T81" fmla="*/ 111 h 224"/>
                <a:gd name="T82" fmla="*/ 18 w 135"/>
                <a:gd name="T83" fmla="*/ 111 h 224"/>
                <a:gd name="T84" fmla="*/ 7 w 135"/>
                <a:gd name="T85" fmla="*/ 127 h 224"/>
                <a:gd name="T86" fmla="*/ 23 w 135"/>
                <a:gd name="T87" fmla="*/ 129 h 224"/>
                <a:gd name="T88" fmla="*/ 23 w 135"/>
                <a:gd name="T89" fmla="*/ 136 h 224"/>
                <a:gd name="T90" fmla="*/ 37 w 135"/>
                <a:gd name="T91" fmla="*/ 138 h 224"/>
                <a:gd name="T92" fmla="*/ 46 w 135"/>
                <a:gd name="T93" fmla="*/ 148 h 224"/>
                <a:gd name="T94" fmla="*/ 34 w 135"/>
                <a:gd name="T95" fmla="*/ 150 h 224"/>
                <a:gd name="T96" fmla="*/ 48 w 135"/>
                <a:gd name="T97" fmla="*/ 159 h 224"/>
                <a:gd name="T98" fmla="*/ 21 w 135"/>
                <a:gd name="T99" fmla="*/ 148 h 224"/>
                <a:gd name="T100" fmla="*/ 11 w 135"/>
                <a:gd name="T101" fmla="*/ 166 h 224"/>
                <a:gd name="T102" fmla="*/ 2 w 135"/>
                <a:gd name="T103" fmla="*/ 180 h 224"/>
                <a:gd name="T104" fmla="*/ 11 w 135"/>
                <a:gd name="T105" fmla="*/ 187 h 224"/>
                <a:gd name="T106" fmla="*/ 5 w 135"/>
                <a:gd name="T107" fmla="*/ 1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5" y="194"/>
                  </a:moveTo>
                  <a:lnTo>
                    <a:pt x="2" y="196"/>
                  </a:lnTo>
                  <a:lnTo>
                    <a:pt x="2" y="205"/>
                  </a:lnTo>
                  <a:lnTo>
                    <a:pt x="5" y="203"/>
                  </a:lnTo>
                  <a:lnTo>
                    <a:pt x="9" y="203"/>
                  </a:lnTo>
                  <a:lnTo>
                    <a:pt x="9" y="210"/>
                  </a:lnTo>
                  <a:lnTo>
                    <a:pt x="14" y="212"/>
                  </a:lnTo>
                  <a:lnTo>
                    <a:pt x="23" y="217"/>
                  </a:lnTo>
                  <a:lnTo>
                    <a:pt x="25" y="217"/>
                  </a:lnTo>
                  <a:lnTo>
                    <a:pt x="27" y="212"/>
                  </a:lnTo>
                  <a:lnTo>
                    <a:pt x="27" y="208"/>
                  </a:lnTo>
                  <a:lnTo>
                    <a:pt x="32" y="210"/>
                  </a:lnTo>
                  <a:lnTo>
                    <a:pt x="32" y="212"/>
                  </a:lnTo>
                  <a:lnTo>
                    <a:pt x="32" y="217"/>
                  </a:lnTo>
                  <a:lnTo>
                    <a:pt x="32" y="219"/>
                  </a:lnTo>
                  <a:lnTo>
                    <a:pt x="34" y="219"/>
                  </a:lnTo>
                  <a:lnTo>
                    <a:pt x="39" y="210"/>
                  </a:lnTo>
                  <a:lnTo>
                    <a:pt x="37" y="201"/>
                  </a:lnTo>
                  <a:lnTo>
                    <a:pt x="39" y="196"/>
                  </a:lnTo>
                  <a:lnTo>
                    <a:pt x="44" y="192"/>
                  </a:lnTo>
                  <a:lnTo>
                    <a:pt x="46" y="187"/>
                  </a:lnTo>
                  <a:lnTo>
                    <a:pt x="46" y="192"/>
                  </a:lnTo>
                  <a:lnTo>
                    <a:pt x="41" y="201"/>
                  </a:lnTo>
                  <a:lnTo>
                    <a:pt x="39" y="205"/>
                  </a:lnTo>
                  <a:lnTo>
                    <a:pt x="41" y="208"/>
                  </a:lnTo>
                  <a:lnTo>
                    <a:pt x="39" y="217"/>
                  </a:lnTo>
                  <a:lnTo>
                    <a:pt x="41" y="219"/>
                  </a:lnTo>
                  <a:lnTo>
                    <a:pt x="41" y="222"/>
                  </a:lnTo>
                  <a:lnTo>
                    <a:pt x="41" y="224"/>
                  </a:lnTo>
                  <a:lnTo>
                    <a:pt x="44" y="222"/>
                  </a:lnTo>
                  <a:lnTo>
                    <a:pt x="46" y="217"/>
                  </a:lnTo>
                  <a:lnTo>
                    <a:pt x="53" y="210"/>
                  </a:lnTo>
                  <a:lnTo>
                    <a:pt x="57" y="201"/>
                  </a:lnTo>
                  <a:lnTo>
                    <a:pt x="60" y="198"/>
                  </a:lnTo>
                  <a:lnTo>
                    <a:pt x="60" y="203"/>
                  </a:lnTo>
                  <a:lnTo>
                    <a:pt x="57" y="208"/>
                  </a:lnTo>
                  <a:lnTo>
                    <a:pt x="57" y="210"/>
                  </a:lnTo>
                  <a:lnTo>
                    <a:pt x="60" y="210"/>
                  </a:lnTo>
                  <a:lnTo>
                    <a:pt x="64" y="205"/>
                  </a:lnTo>
                  <a:lnTo>
                    <a:pt x="69" y="203"/>
                  </a:lnTo>
                  <a:lnTo>
                    <a:pt x="69" y="201"/>
                  </a:lnTo>
                  <a:lnTo>
                    <a:pt x="64" y="198"/>
                  </a:lnTo>
                  <a:lnTo>
                    <a:pt x="64" y="198"/>
                  </a:lnTo>
                  <a:lnTo>
                    <a:pt x="69" y="196"/>
                  </a:lnTo>
                  <a:lnTo>
                    <a:pt x="69" y="189"/>
                  </a:lnTo>
                  <a:lnTo>
                    <a:pt x="66" y="189"/>
                  </a:lnTo>
                  <a:lnTo>
                    <a:pt x="66" y="185"/>
                  </a:lnTo>
                  <a:lnTo>
                    <a:pt x="71" y="180"/>
                  </a:lnTo>
                  <a:lnTo>
                    <a:pt x="73" y="173"/>
                  </a:lnTo>
                  <a:lnTo>
                    <a:pt x="78" y="173"/>
                  </a:lnTo>
                  <a:lnTo>
                    <a:pt x="80" y="168"/>
                  </a:lnTo>
                  <a:lnTo>
                    <a:pt x="80" y="173"/>
                  </a:lnTo>
                  <a:lnTo>
                    <a:pt x="80" y="175"/>
                  </a:lnTo>
                  <a:lnTo>
                    <a:pt x="78" y="175"/>
                  </a:lnTo>
                  <a:lnTo>
                    <a:pt x="76" y="182"/>
                  </a:lnTo>
                  <a:lnTo>
                    <a:pt x="71" y="187"/>
                  </a:lnTo>
                  <a:lnTo>
                    <a:pt x="71" y="192"/>
                  </a:lnTo>
                  <a:lnTo>
                    <a:pt x="71" y="196"/>
                  </a:lnTo>
                  <a:lnTo>
                    <a:pt x="73" y="201"/>
                  </a:lnTo>
                  <a:lnTo>
                    <a:pt x="76" y="198"/>
                  </a:lnTo>
                  <a:lnTo>
                    <a:pt x="78" y="192"/>
                  </a:lnTo>
                  <a:lnTo>
                    <a:pt x="87" y="185"/>
                  </a:lnTo>
                  <a:lnTo>
                    <a:pt x="89" y="180"/>
                  </a:lnTo>
                  <a:lnTo>
                    <a:pt x="89" y="175"/>
                  </a:lnTo>
                  <a:lnTo>
                    <a:pt x="92" y="171"/>
                  </a:lnTo>
                  <a:lnTo>
                    <a:pt x="94" y="171"/>
                  </a:lnTo>
                  <a:lnTo>
                    <a:pt x="94" y="173"/>
                  </a:lnTo>
                  <a:lnTo>
                    <a:pt x="94" y="175"/>
                  </a:lnTo>
                  <a:lnTo>
                    <a:pt x="94" y="180"/>
                  </a:lnTo>
                  <a:lnTo>
                    <a:pt x="96" y="178"/>
                  </a:lnTo>
                  <a:lnTo>
                    <a:pt x="101" y="173"/>
                  </a:lnTo>
                  <a:lnTo>
                    <a:pt x="105" y="173"/>
                  </a:lnTo>
                  <a:lnTo>
                    <a:pt x="110" y="173"/>
                  </a:lnTo>
                  <a:lnTo>
                    <a:pt x="117" y="171"/>
                  </a:lnTo>
                  <a:lnTo>
                    <a:pt x="121" y="171"/>
                  </a:lnTo>
                  <a:lnTo>
                    <a:pt x="124" y="168"/>
                  </a:lnTo>
                  <a:lnTo>
                    <a:pt x="126" y="166"/>
                  </a:lnTo>
                  <a:lnTo>
                    <a:pt x="128" y="162"/>
                  </a:lnTo>
                  <a:lnTo>
                    <a:pt x="128" y="159"/>
                  </a:lnTo>
                  <a:lnTo>
                    <a:pt x="128" y="157"/>
                  </a:lnTo>
                  <a:lnTo>
                    <a:pt x="126" y="155"/>
                  </a:lnTo>
                  <a:lnTo>
                    <a:pt x="128" y="150"/>
                  </a:lnTo>
                  <a:lnTo>
                    <a:pt x="128" y="138"/>
                  </a:lnTo>
                  <a:lnTo>
                    <a:pt x="126" y="138"/>
                  </a:lnTo>
                  <a:lnTo>
                    <a:pt x="124" y="145"/>
                  </a:lnTo>
                  <a:lnTo>
                    <a:pt x="119" y="150"/>
                  </a:lnTo>
                  <a:lnTo>
                    <a:pt x="117" y="150"/>
                  </a:lnTo>
                  <a:lnTo>
                    <a:pt x="117" y="148"/>
                  </a:lnTo>
                  <a:lnTo>
                    <a:pt x="119" y="145"/>
                  </a:lnTo>
                  <a:lnTo>
                    <a:pt x="124" y="141"/>
                  </a:lnTo>
                  <a:lnTo>
                    <a:pt x="124" y="138"/>
                  </a:lnTo>
                  <a:lnTo>
                    <a:pt x="119" y="134"/>
                  </a:lnTo>
                  <a:lnTo>
                    <a:pt x="119" y="132"/>
                  </a:lnTo>
                  <a:lnTo>
                    <a:pt x="117" y="132"/>
                  </a:lnTo>
                  <a:lnTo>
                    <a:pt x="115" y="132"/>
                  </a:lnTo>
                  <a:lnTo>
                    <a:pt x="115" y="136"/>
                  </a:lnTo>
                  <a:lnTo>
                    <a:pt x="112" y="134"/>
                  </a:lnTo>
                  <a:lnTo>
                    <a:pt x="108" y="134"/>
                  </a:lnTo>
                  <a:lnTo>
                    <a:pt x="105" y="136"/>
                  </a:lnTo>
                  <a:lnTo>
                    <a:pt x="103" y="136"/>
                  </a:lnTo>
                  <a:lnTo>
                    <a:pt x="103" y="134"/>
                  </a:lnTo>
                  <a:lnTo>
                    <a:pt x="112" y="129"/>
                  </a:lnTo>
                  <a:lnTo>
                    <a:pt x="117" y="129"/>
                  </a:lnTo>
                  <a:lnTo>
                    <a:pt x="124" y="120"/>
                  </a:lnTo>
                  <a:lnTo>
                    <a:pt x="126" y="120"/>
                  </a:lnTo>
                  <a:lnTo>
                    <a:pt x="131" y="111"/>
                  </a:lnTo>
                  <a:lnTo>
                    <a:pt x="133" y="104"/>
                  </a:lnTo>
                  <a:lnTo>
                    <a:pt x="131" y="104"/>
                  </a:lnTo>
                  <a:lnTo>
                    <a:pt x="128" y="104"/>
                  </a:lnTo>
                  <a:lnTo>
                    <a:pt x="126" y="106"/>
                  </a:lnTo>
                  <a:lnTo>
                    <a:pt x="124" y="104"/>
                  </a:lnTo>
                  <a:lnTo>
                    <a:pt x="126" y="102"/>
                  </a:lnTo>
                  <a:lnTo>
                    <a:pt x="128" y="102"/>
                  </a:lnTo>
                  <a:lnTo>
                    <a:pt x="131" y="102"/>
                  </a:lnTo>
                  <a:lnTo>
                    <a:pt x="133" y="97"/>
                  </a:lnTo>
                  <a:lnTo>
                    <a:pt x="133" y="95"/>
                  </a:lnTo>
                  <a:lnTo>
                    <a:pt x="135" y="90"/>
                  </a:lnTo>
                  <a:lnTo>
                    <a:pt x="135" y="85"/>
                  </a:lnTo>
                  <a:lnTo>
                    <a:pt x="135" y="83"/>
                  </a:lnTo>
                  <a:lnTo>
                    <a:pt x="135" y="81"/>
                  </a:lnTo>
                  <a:lnTo>
                    <a:pt x="131" y="78"/>
                  </a:lnTo>
                  <a:lnTo>
                    <a:pt x="128" y="81"/>
                  </a:lnTo>
                  <a:lnTo>
                    <a:pt x="124" y="90"/>
                  </a:lnTo>
                  <a:lnTo>
                    <a:pt x="121" y="95"/>
                  </a:lnTo>
                  <a:lnTo>
                    <a:pt x="124" y="97"/>
                  </a:lnTo>
                  <a:lnTo>
                    <a:pt x="121" y="99"/>
                  </a:lnTo>
                  <a:lnTo>
                    <a:pt x="119" y="102"/>
                  </a:lnTo>
                  <a:lnTo>
                    <a:pt x="119" y="102"/>
                  </a:lnTo>
                  <a:lnTo>
                    <a:pt x="119" y="99"/>
                  </a:lnTo>
                  <a:lnTo>
                    <a:pt x="117" y="97"/>
                  </a:lnTo>
                  <a:lnTo>
                    <a:pt x="117" y="92"/>
                  </a:lnTo>
                  <a:lnTo>
                    <a:pt x="121" y="85"/>
                  </a:lnTo>
                  <a:lnTo>
                    <a:pt x="119" y="83"/>
                  </a:lnTo>
                  <a:lnTo>
                    <a:pt x="121" y="81"/>
                  </a:lnTo>
                  <a:lnTo>
                    <a:pt x="121" y="81"/>
                  </a:lnTo>
                  <a:lnTo>
                    <a:pt x="126" y="81"/>
                  </a:lnTo>
                  <a:lnTo>
                    <a:pt x="124" y="76"/>
                  </a:lnTo>
                  <a:lnTo>
                    <a:pt x="121" y="72"/>
                  </a:lnTo>
                  <a:lnTo>
                    <a:pt x="117" y="72"/>
                  </a:lnTo>
                  <a:lnTo>
                    <a:pt x="112" y="72"/>
                  </a:lnTo>
                  <a:lnTo>
                    <a:pt x="112" y="76"/>
                  </a:lnTo>
                  <a:lnTo>
                    <a:pt x="110" y="74"/>
                  </a:lnTo>
                  <a:lnTo>
                    <a:pt x="110" y="72"/>
                  </a:lnTo>
                  <a:lnTo>
                    <a:pt x="110" y="67"/>
                  </a:lnTo>
                  <a:lnTo>
                    <a:pt x="108" y="62"/>
                  </a:lnTo>
                  <a:lnTo>
                    <a:pt x="108" y="53"/>
                  </a:lnTo>
                  <a:lnTo>
                    <a:pt x="108" y="46"/>
                  </a:lnTo>
                  <a:lnTo>
                    <a:pt x="110" y="42"/>
                  </a:lnTo>
                  <a:lnTo>
                    <a:pt x="110" y="35"/>
                  </a:lnTo>
                  <a:lnTo>
                    <a:pt x="110" y="30"/>
                  </a:lnTo>
                  <a:lnTo>
                    <a:pt x="115" y="23"/>
                  </a:lnTo>
                  <a:lnTo>
                    <a:pt x="115" y="18"/>
                  </a:lnTo>
                  <a:lnTo>
                    <a:pt x="110" y="14"/>
                  </a:lnTo>
                  <a:lnTo>
                    <a:pt x="110" y="9"/>
                  </a:lnTo>
                  <a:lnTo>
                    <a:pt x="103" y="5"/>
                  </a:lnTo>
                  <a:lnTo>
                    <a:pt x="103" y="2"/>
                  </a:lnTo>
                  <a:lnTo>
                    <a:pt x="96" y="0"/>
                  </a:lnTo>
                  <a:lnTo>
                    <a:pt x="94" y="0"/>
                  </a:lnTo>
                  <a:lnTo>
                    <a:pt x="94" y="2"/>
                  </a:lnTo>
                  <a:lnTo>
                    <a:pt x="94" y="5"/>
                  </a:lnTo>
                  <a:lnTo>
                    <a:pt x="87" y="0"/>
                  </a:lnTo>
                  <a:lnTo>
                    <a:pt x="85" y="0"/>
                  </a:lnTo>
                  <a:lnTo>
                    <a:pt x="82" y="5"/>
                  </a:lnTo>
                  <a:lnTo>
                    <a:pt x="80" y="9"/>
                  </a:lnTo>
                  <a:lnTo>
                    <a:pt x="82" y="12"/>
                  </a:lnTo>
                  <a:lnTo>
                    <a:pt x="87" y="12"/>
                  </a:lnTo>
                  <a:lnTo>
                    <a:pt x="92" y="12"/>
                  </a:lnTo>
                  <a:lnTo>
                    <a:pt x="96" y="14"/>
                  </a:lnTo>
                  <a:lnTo>
                    <a:pt x="96" y="16"/>
                  </a:lnTo>
                  <a:lnTo>
                    <a:pt x="101" y="16"/>
                  </a:lnTo>
                  <a:lnTo>
                    <a:pt x="101" y="18"/>
                  </a:lnTo>
                  <a:lnTo>
                    <a:pt x="94" y="25"/>
                  </a:lnTo>
                  <a:lnTo>
                    <a:pt x="92" y="25"/>
                  </a:lnTo>
                  <a:lnTo>
                    <a:pt x="87" y="23"/>
                  </a:lnTo>
                  <a:lnTo>
                    <a:pt x="85" y="23"/>
                  </a:lnTo>
                  <a:lnTo>
                    <a:pt x="80" y="21"/>
                  </a:lnTo>
                  <a:lnTo>
                    <a:pt x="82" y="25"/>
                  </a:lnTo>
                  <a:lnTo>
                    <a:pt x="85" y="25"/>
                  </a:lnTo>
                  <a:lnTo>
                    <a:pt x="80" y="30"/>
                  </a:lnTo>
                  <a:lnTo>
                    <a:pt x="78" y="30"/>
                  </a:lnTo>
                  <a:lnTo>
                    <a:pt x="73" y="23"/>
                  </a:lnTo>
                  <a:lnTo>
                    <a:pt x="66" y="28"/>
                  </a:lnTo>
                  <a:lnTo>
                    <a:pt x="64" y="32"/>
                  </a:lnTo>
                  <a:lnTo>
                    <a:pt x="62" y="35"/>
                  </a:lnTo>
                  <a:lnTo>
                    <a:pt x="62" y="37"/>
                  </a:lnTo>
                  <a:lnTo>
                    <a:pt x="66" y="39"/>
                  </a:lnTo>
                  <a:lnTo>
                    <a:pt x="66" y="44"/>
                  </a:lnTo>
                  <a:lnTo>
                    <a:pt x="71" y="46"/>
                  </a:lnTo>
                  <a:lnTo>
                    <a:pt x="71" y="48"/>
                  </a:lnTo>
                  <a:lnTo>
                    <a:pt x="69" y="48"/>
                  </a:lnTo>
                  <a:lnTo>
                    <a:pt x="66" y="51"/>
                  </a:lnTo>
                  <a:lnTo>
                    <a:pt x="69" y="53"/>
                  </a:lnTo>
                  <a:lnTo>
                    <a:pt x="69" y="55"/>
                  </a:lnTo>
                  <a:lnTo>
                    <a:pt x="66" y="55"/>
                  </a:lnTo>
                  <a:lnTo>
                    <a:pt x="64" y="53"/>
                  </a:lnTo>
                  <a:lnTo>
                    <a:pt x="60" y="53"/>
                  </a:lnTo>
                  <a:lnTo>
                    <a:pt x="55" y="51"/>
                  </a:lnTo>
                  <a:lnTo>
                    <a:pt x="53" y="48"/>
                  </a:lnTo>
                  <a:lnTo>
                    <a:pt x="50" y="51"/>
                  </a:lnTo>
                  <a:lnTo>
                    <a:pt x="48" y="55"/>
                  </a:lnTo>
                  <a:lnTo>
                    <a:pt x="50" y="58"/>
                  </a:lnTo>
                  <a:lnTo>
                    <a:pt x="50" y="62"/>
                  </a:lnTo>
                  <a:lnTo>
                    <a:pt x="48" y="60"/>
                  </a:lnTo>
                  <a:lnTo>
                    <a:pt x="48" y="58"/>
                  </a:lnTo>
                  <a:lnTo>
                    <a:pt x="44" y="55"/>
                  </a:lnTo>
                  <a:lnTo>
                    <a:pt x="41" y="55"/>
                  </a:lnTo>
                  <a:lnTo>
                    <a:pt x="39" y="55"/>
                  </a:lnTo>
                  <a:lnTo>
                    <a:pt x="37" y="51"/>
                  </a:lnTo>
                  <a:lnTo>
                    <a:pt x="34" y="51"/>
                  </a:lnTo>
                  <a:lnTo>
                    <a:pt x="32" y="53"/>
                  </a:lnTo>
                  <a:lnTo>
                    <a:pt x="34" y="58"/>
                  </a:lnTo>
                  <a:lnTo>
                    <a:pt x="34" y="62"/>
                  </a:lnTo>
                  <a:lnTo>
                    <a:pt x="34" y="69"/>
                  </a:lnTo>
                  <a:lnTo>
                    <a:pt x="39" y="72"/>
                  </a:lnTo>
                  <a:lnTo>
                    <a:pt x="44" y="72"/>
                  </a:lnTo>
                  <a:lnTo>
                    <a:pt x="46" y="74"/>
                  </a:lnTo>
                  <a:lnTo>
                    <a:pt x="44" y="74"/>
                  </a:lnTo>
                  <a:lnTo>
                    <a:pt x="39" y="74"/>
                  </a:lnTo>
                  <a:lnTo>
                    <a:pt x="44" y="76"/>
                  </a:lnTo>
                  <a:lnTo>
                    <a:pt x="46" y="81"/>
                  </a:lnTo>
                  <a:lnTo>
                    <a:pt x="48" y="83"/>
                  </a:lnTo>
                  <a:lnTo>
                    <a:pt x="55" y="83"/>
                  </a:lnTo>
                  <a:lnTo>
                    <a:pt x="57" y="81"/>
                  </a:lnTo>
                  <a:lnTo>
                    <a:pt x="60" y="81"/>
                  </a:lnTo>
                  <a:lnTo>
                    <a:pt x="60" y="83"/>
                  </a:lnTo>
                  <a:lnTo>
                    <a:pt x="55" y="85"/>
                  </a:lnTo>
                  <a:lnTo>
                    <a:pt x="55" y="92"/>
                  </a:lnTo>
                  <a:lnTo>
                    <a:pt x="53" y="92"/>
                  </a:lnTo>
                  <a:lnTo>
                    <a:pt x="46" y="88"/>
                  </a:lnTo>
                  <a:lnTo>
                    <a:pt x="37" y="85"/>
                  </a:lnTo>
                  <a:lnTo>
                    <a:pt x="32" y="78"/>
                  </a:lnTo>
                  <a:lnTo>
                    <a:pt x="30" y="78"/>
                  </a:lnTo>
                  <a:lnTo>
                    <a:pt x="27" y="76"/>
                  </a:lnTo>
                  <a:lnTo>
                    <a:pt x="25" y="76"/>
                  </a:lnTo>
                  <a:lnTo>
                    <a:pt x="25" y="81"/>
                  </a:lnTo>
                  <a:lnTo>
                    <a:pt x="25" y="83"/>
                  </a:lnTo>
                  <a:lnTo>
                    <a:pt x="23" y="85"/>
                  </a:lnTo>
                  <a:lnTo>
                    <a:pt x="25" y="90"/>
                  </a:lnTo>
                  <a:lnTo>
                    <a:pt x="23" y="92"/>
                  </a:lnTo>
                  <a:lnTo>
                    <a:pt x="21" y="92"/>
                  </a:lnTo>
                  <a:lnTo>
                    <a:pt x="21" y="97"/>
                  </a:lnTo>
                  <a:lnTo>
                    <a:pt x="18" y="99"/>
                  </a:lnTo>
                  <a:lnTo>
                    <a:pt x="18" y="106"/>
                  </a:lnTo>
                  <a:lnTo>
                    <a:pt x="21" y="108"/>
                  </a:lnTo>
                  <a:lnTo>
                    <a:pt x="25" y="108"/>
                  </a:lnTo>
                  <a:lnTo>
                    <a:pt x="30" y="111"/>
                  </a:lnTo>
                  <a:lnTo>
                    <a:pt x="34" y="111"/>
                  </a:lnTo>
                  <a:lnTo>
                    <a:pt x="34" y="113"/>
                  </a:lnTo>
                  <a:lnTo>
                    <a:pt x="30" y="113"/>
                  </a:lnTo>
                  <a:lnTo>
                    <a:pt x="25" y="113"/>
                  </a:lnTo>
                  <a:lnTo>
                    <a:pt x="21" y="113"/>
                  </a:lnTo>
                  <a:lnTo>
                    <a:pt x="18" y="111"/>
                  </a:lnTo>
                  <a:lnTo>
                    <a:pt x="14" y="111"/>
                  </a:lnTo>
                  <a:lnTo>
                    <a:pt x="9" y="118"/>
                  </a:lnTo>
                  <a:lnTo>
                    <a:pt x="9" y="122"/>
                  </a:lnTo>
                  <a:lnTo>
                    <a:pt x="11" y="125"/>
                  </a:lnTo>
                  <a:lnTo>
                    <a:pt x="9" y="127"/>
                  </a:lnTo>
                  <a:lnTo>
                    <a:pt x="7" y="127"/>
                  </a:lnTo>
                  <a:lnTo>
                    <a:pt x="7" y="132"/>
                  </a:lnTo>
                  <a:lnTo>
                    <a:pt x="9" y="134"/>
                  </a:lnTo>
                  <a:lnTo>
                    <a:pt x="11" y="132"/>
                  </a:lnTo>
                  <a:lnTo>
                    <a:pt x="18" y="132"/>
                  </a:lnTo>
                  <a:lnTo>
                    <a:pt x="21" y="129"/>
                  </a:lnTo>
                  <a:lnTo>
                    <a:pt x="23" y="129"/>
                  </a:lnTo>
                  <a:lnTo>
                    <a:pt x="23" y="134"/>
                  </a:lnTo>
                  <a:lnTo>
                    <a:pt x="18" y="134"/>
                  </a:lnTo>
                  <a:lnTo>
                    <a:pt x="16" y="138"/>
                  </a:lnTo>
                  <a:lnTo>
                    <a:pt x="18" y="141"/>
                  </a:lnTo>
                  <a:lnTo>
                    <a:pt x="21" y="141"/>
                  </a:lnTo>
                  <a:lnTo>
                    <a:pt x="23" y="136"/>
                  </a:lnTo>
                  <a:lnTo>
                    <a:pt x="25" y="136"/>
                  </a:lnTo>
                  <a:lnTo>
                    <a:pt x="30" y="134"/>
                  </a:lnTo>
                  <a:lnTo>
                    <a:pt x="30" y="136"/>
                  </a:lnTo>
                  <a:lnTo>
                    <a:pt x="27" y="138"/>
                  </a:lnTo>
                  <a:lnTo>
                    <a:pt x="30" y="138"/>
                  </a:lnTo>
                  <a:lnTo>
                    <a:pt x="37" y="138"/>
                  </a:lnTo>
                  <a:lnTo>
                    <a:pt x="39" y="141"/>
                  </a:lnTo>
                  <a:lnTo>
                    <a:pt x="34" y="143"/>
                  </a:lnTo>
                  <a:lnTo>
                    <a:pt x="34" y="145"/>
                  </a:lnTo>
                  <a:lnTo>
                    <a:pt x="37" y="145"/>
                  </a:lnTo>
                  <a:lnTo>
                    <a:pt x="41" y="145"/>
                  </a:lnTo>
                  <a:lnTo>
                    <a:pt x="46" y="148"/>
                  </a:lnTo>
                  <a:lnTo>
                    <a:pt x="55" y="150"/>
                  </a:lnTo>
                  <a:lnTo>
                    <a:pt x="57" y="152"/>
                  </a:lnTo>
                  <a:lnTo>
                    <a:pt x="48" y="152"/>
                  </a:lnTo>
                  <a:lnTo>
                    <a:pt x="44" y="152"/>
                  </a:lnTo>
                  <a:lnTo>
                    <a:pt x="39" y="148"/>
                  </a:lnTo>
                  <a:lnTo>
                    <a:pt x="34" y="150"/>
                  </a:lnTo>
                  <a:lnTo>
                    <a:pt x="34" y="152"/>
                  </a:lnTo>
                  <a:lnTo>
                    <a:pt x="39" y="155"/>
                  </a:lnTo>
                  <a:lnTo>
                    <a:pt x="48" y="157"/>
                  </a:lnTo>
                  <a:lnTo>
                    <a:pt x="55" y="157"/>
                  </a:lnTo>
                  <a:lnTo>
                    <a:pt x="57" y="159"/>
                  </a:lnTo>
                  <a:lnTo>
                    <a:pt x="48" y="159"/>
                  </a:lnTo>
                  <a:lnTo>
                    <a:pt x="46" y="159"/>
                  </a:lnTo>
                  <a:lnTo>
                    <a:pt x="39" y="157"/>
                  </a:lnTo>
                  <a:lnTo>
                    <a:pt x="34" y="157"/>
                  </a:lnTo>
                  <a:lnTo>
                    <a:pt x="32" y="155"/>
                  </a:lnTo>
                  <a:lnTo>
                    <a:pt x="27" y="152"/>
                  </a:lnTo>
                  <a:lnTo>
                    <a:pt x="21" y="148"/>
                  </a:lnTo>
                  <a:lnTo>
                    <a:pt x="18" y="150"/>
                  </a:lnTo>
                  <a:lnTo>
                    <a:pt x="16" y="152"/>
                  </a:lnTo>
                  <a:lnTo>
                    <a:pt x="11" y="152"/>
                  </a:lnTo>
                  <a:lnTo>
                    <a:pt x="7" y="155"/>
                  </a:lnTo>
                  <a:lnTo>
                    <a:pt x="7" y="164"/>
                  </a:lnTo>
                  <a:lnTo>
                    <a:pt x="11" y="166"/>
                  </a:lnTo>
                  <a:lnTo>
                    <a:pt x="11" y="171"/>
                  </a:lnTo>
                  <a:lnTo>
                    <a:pt x="9" y="173"/>
                  </a:lnTo>
                  <a:lnTo>
                    <a:pt x="7" y="166"/>
                  </a:lnTo>
                  <a:lnTo>
                    <a:pt x="5" y="166"/>
                  </a:lnTo>
                  <a:lnTo>
                    <a:pt x="2" y="175"/>
                  </a:lnTo>
                  <a:lnTo>
                    <a:pt x="2" y="180"/>
                  </a:lnTo>
                  <a:lnTo>
                    <a:pt x="5" y="182"/>
                  </a:lnTo>
                  <a:lnTo>
                    <a:pt x="7" y="180"/>
                  </a:lnTo>
                  <a:lnTo>
                    <a:pt x="9" y="180"/>
                  </a:lnTo>
                  <a:lnTo>
                    <a:pt x="11" y="185"/>
                  </a:lnTo>
                  <a:lnTo>
                    <a:pt x="16" y="185"/>
                  </a:lnTo>
                  <a:lnTo>
                    <a:pt x="11" y="187"/>
                  </a:lnTo>
                  <a:lnTo>
                    <a:pt x="9" y="187"/>
                  </a:lnTo>
                  <a:lnTo>
                    <a:pt x="7" y="185"/>
                  </a:lnTo>
                  <a:lnTo>
                    <a:pt x="0" y="185"/>
                  </a:lnTo>
                  <a:lnTo>
                    <a:pt x="0" y="192"/>
                  </a:lnTo>
                  <a:lnTo>
                    <a:pt x="2" y="194"/>
                  </a:lnTo>
                  <a:lnTo>
                    <a:pt x="5" y="19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8" name="Freeform 320">
              <a:extLst>
                <a:ext uri="{FF2B5EF4-FFF2-40B4-BE49-F238E27FC236}">
                  <a16:creationId xmlns:a16="http://schemas.microsoft.com/office/drawing/2014/main" id="{FA2F10E9-970A-49B7-AFB3-B1936CD5469C}"/>
                </a:ext>
              </a:extLst>
            </p:cNvPr>
            <p:cNvSpPr>
              <a:spLocks/>
            </p:cNvSpPr>
            <p:nvPr/>
          </p:nvSpPr>
          <p:spPr bwMode="auto">
            <a:xfrm>
              <a:off x="9148763" y="1204913"/>
              <a:ext cx="11113" cy="6350"/>
            </a:xfrm>
            <a:custGeom>
              <a:avLst/>
              <a:gdLst>
                <a:gd name="T0" fmla="*/ 4 w 7"/>
                <a:gd name="T1" fmla="*/ 2 h 4"/>
                <a:gd name="T2" fmla="*/ 7 w 7"/>
                <a:gd name="T3" fmla="*/ 4 h 4"/>
                <a:gd name="T4" fmla="*/ 7 w 7"/>
                <a:gd name="T5" fmla="*/ 4 h 4"/>
                <a:gd name="T6" fmla="*/ 7 w 7"/>
                <a:gd name="T7" fmla="*/ 0 h 4"/>
                <a:gd name="T8" fmla="*/ 4 w 7"/>
                <a:gd name="T9" fmla="*/ 0 h 4"/>
                <a:gd name="T10" fmla="*/ 2 w 7"/>
                <a:gd name="T11" fmla="*/ 0 h 4"/>
                <a:gd name="T12" fmla="*/ 0 w 7"/>
                <a:gd name="T13" fmla="*/ 0 h 4"/>
                <a:gd name="T14" fmla="*/ 0 w 7"/>
                <a:gd name="T15" fmla="*/ 0 h 4"/>
                <a:gd name="T16" fmla="*/ 0 w 7"/>
                <a:gd name="T17" fmla="*/ 2 h 4"/>
                <a:gd name="T18" fmla="*/ 4 w 7"/>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4" y="2"/>
                  </a:moveTo>
                  <a:lnTo>
                    <a:pt x="7" y="4"/>
                  </a:lnTo>
                  <a:lnTo>
                    <a:pt x="7" y="4"/>
                  </a:lnTo>
                  <a:lnTo>
                    <a:pt x="7" y="0"/>
                  </a:lnTo>
                  <a:lnTo>
                    <a:pt x="4" y="0"/>
                  </a:lnTo>
                  <a:lnTo>
                    <a:pt x="2" y="0"/>
                  </a:lnTo>
                  <a:lnTo>
                    <a:pt x="0" y="0"/>
                  </a:lnTo>
                  <a:lnTo>
                    <a:pt x="0" y="0"/>
                  </a:lnTo>
                  <a:lnTo>
                    <a:pt x="0" y="2"/>
                  </a:ln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9" name="Freeform 321">
              <a:extLst>
                <a:ext uri="{FF2B5EF4-FFF2-40B4-BE49-F238E27FC236}">
                  <a16:creationId xmlns:a16="http://schemas.microsoft.com/office/drawing/2014/main" id="{25A69F1F-B9EA-4E2F-A66B-F52D85E7EEC5}"/>
                </a:ext>
              </a:extLst>
            </p:cNvPr>
            <p:cNvSpPr>
              <a:spLocks/>
            </p:cNvSpPr>
            <p:nvPr/>
          </p:nvSpPr>
          <p:spPr bwMode="auto">
            <a:xfrm>
              <a:off x="9021763" y="1227138"/>
              <a:ext cx="34925" cy="47625"/>
            </a:xfrm>
            <a:custGeom>
              <a:avLst/>
              <a:gdLst>
                <a:gd name="T0" fmla="*/ 4 w 22"/>
                <a:gd name="T1" fmla="*/ 16 h 30"/>
                <a:gd name="T2" fmla="*/ 9 w 22"/>
                <a:gd name="T3" fmla="*/ 14 h 30"/>
                <a:gd name="T4" fmla="*/ 9 w 22"/>
                <a:gd name="T5" fmla="*/ 18 h 30"/>
                <a:gd name="T6" fmla="*/ 4 w 22"/>
                <a:gd name="T7" fmla="*/ 20 h 30"/>
                <a:gd name="T8" fmla="*/ 4 w 22"/>
                <a:gd name="T9" fmla="*/ 25 h 30"/>
                <a:gd name="T10" fmla="*/ 6 w 22"/>
                <a:gd name="T11" fmla="*/ 27 h 30"/>
                <a:gd name="T12" fmla="*/ 6 w 22"/>
                <a:gd name="T13" fmla="*/ 30 h 30"/>
                <a:gd name="T14" fmla="*/ 11 w 22"/>
                <a:gd name="T15" fmla="*/ 25 h 30"/>
                <a:gd name="T16" fmla="*/ 13 w 22"/>
                <a:gd name="T17" fmla="*/ 20 h 30"/>
                <a:gd name="T18" fmla="*/ 16 w 22"/>
                <a:gd name="T19" fmla="*/ 16 h 30"/>
                <a:gd name="T20" fmla="*/ 20 w 22"/>
                <a:gd name="T21" fmla="*/ 14 h 30"/>
                <a:gd name="T22" fmla="*/ 22 w 22"/>
                <a:gd name="T23" fmla="*/ 7 h 30"/>
                <a:gd name="T24" fmla="*/ 20 w 22"/>
                <a:gd name="T25" fmla="*/ 4 h 30"/>
                <a:gd name="T26" fmla="*/ 16 w 22"/>
                <a:gd name="T27" fmla="*/ 4 h 30"/>
                <a:gd name="T28" fmla="*/ 13 w 22"/>
                <a:gd name="T29" fmla="*/ 4 h 30"/>
                <a:gd name="T30" fmla="*/ 16 w 22"/>
                <a:gd name="T31" fmla="*/ 0 h 30"/>
                <a:gd name="T32" fmla="*/ 13 w 22"/>
                <a:gd name="T33" fmla="*/ 0 h 30"/>
                <a:gd name="T34" fmla="*/ 9 w 22"/>
                <a:gd name="T35" fmla="*/ 4 h 30"/>
                <a:gd name="T36" fmla="*/ 2 w 22"/>
                <a:gd name="T37" fmla="*/ 7 h 30"/>
                <a:gd name="T38" fmla="*/ 2 w 22"/>
                <a:gd name="T39" fmla="*/ 9 h 30"/>
                <a:gd name="T40" fmla="*/ 0 w 22"/>
                <a:gd name="T41" fmla="*/ 11 h 30"/>
                <a:gd name="T42" fmla="*/ 0 w 22"/>
                <a:gd name="T43" fmla="*/ 14 h 30"/>
                <a:gd name="T44" fmla="*/ 4 w 22"/>
                <a:gd name="T45"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30">
                  <a:moveTo>
                    <a:pt x="4" y="16"/>
                  </a:moveTo>
                  <a:lnTo>
                    <a:pt x="9" y="14"/>
                  </a:lnTo>
                  <a:lnTo>
                    <a:pt x="9" y="18"/>
                  </a:lnTo>
                  <a:lnTo>
                    <a:pt x="4" y="20"/>
                  </a:lnTo>
                  <a:lnTo>
                    <a:pt x="4" y="25"/>
                  </a:lnTo>
                  <a:lnTo>
                    <a:pt x="6" y="27"/>
                  </a:lnTo>
                  <a:lnTo>
                    <a:pt x="6" y="30"/>
                  </a:lnTo>
                  <a:lnTo>
                    <a:pt x="11" y="25"/>
                  </a:lnTo>
                  <a:lnTo>
                    <a:pt x="13" y="20"/>
                  </a:lnTo>
                  <a:lnTo>
                    <a:pt x="16" y="16"/>
                  </a:lnTo>
                  <a:lnTo>
                    <a:pt x="20" y="14"/>
                  </a:lnTo>
                  <a:lnTo>
                    <a:pt x="22" y="7"/>
                  </a:lnTo>
                  <a:lnTo>
                    <a:pt x="20" y="4"/>
                  </a:lnTo>
                  <a:lnTo>
                    <a:pt x="16" y="4"/>
                  </a:lnTo>
                  <a:lnTo>
                    <a:pt x="13" y="4"/>
                  </a:lnTo>
                  <a:lnTo>
                    <a:pt x="16" y="0"/>
                  </a:lnTo>
                  <a:lnTo>
                    <a:pt x="13" y="0"/>
                  </a:lnTo>
                  <a:lnTo>
                    <a:pt x="9" y="4"/>
                  </a:lnTo>
                  <a:lnTo>
                    <a:pt x="2" y="7"/>
                  </a:lnTo>
                  <a:lnTo>
                    <a:pt x="2" y="9"/>
                  </a:lnTo>
                  <a:lnTo>
                    <a:pt x="0" y="11"/>
                  </a:lnTo>
                  <a:lnTo>
                    <a:pt x="0" y="14"/>
                  </a:lnTo>
                  <a:lnTo>
                    <a:pt x="4" y="1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0" name="Freeform 322">
              <a:extLst>
                <a:ext uri="{FF2B5EF4-FFF2-40B4-BE49-F238E27FC236}">
                  <a16:creationId xmlns:a16="http://schemas.microsoft.com/office/drawing/2014/main" id="{09223AF7-23E2-441C-917F-8C0BB56928FF}"/>
                </a:ext>
              </a:extLst>
            </p:cNvPr>
            <p:cNvSpPr>
              <a:spLocks/>
            </p:cNvSpPr>
            <p:nvPr/>
          </p:nvSpPr>
          <p:spPr bwMode="auto">
            <a:xfrm>
              <a:off x="8943975" y="1362075"/>
              <a:ext cx="80963" cy="109538"/>
            </a:xfrm>
            <a:custGeom>
              <a:avLst/>
              <a:gdLst>
                <a:gd name="T0" fmla="*/ 5 w 51"/>
                <a:gd name="T1" fmla="*/ 37 h 69"/>
                <a:gd name="T2" fmla="*/ 10 w 51"/>
                <a:gd name="T3" fmla="*/ 39 h 69"/>
                <a:gd name="T4" fmla="*/ 14 w 51"/>
                <a:gd name="T5" fmla="*/ 44 h 69"/>
                <a:gd name="T6" fmla="*/ 14 w 51"/>
                <a:gd name="T7" fmla="*/ 49 h 69"/>
                <a:gd name="T8" fmla="*/ 12 w 51"/>
                <a:gd name="T9" fmla="*/ 49 h 69"/>
                <a:gd name="T10" fmla="*/ 7 w 51"/>
                <a:gd name="T11" fmla="*/ 44 h 69"/>
                <a:gd name="T12" fmla="*/ 3 w 51"/>
                <a:gd name="T13" fmla="*/ 44 h 69"/>
                <a:gd name="T14" fmla="*/ 3 w 51"/>
                <a:gd name="T15" fmla="*/ 46 h 69"/>
                <a:gd name="T16" fmla="*/ 0 w 51"/>
                <a:gd name="T17" fmla="*/ 51 h 69"/>
                <a:gd name="T18" fmla="*/ 5 w 51"/>
                <a:gd name="T19" fmla="*/ 51 h 69"/>
                <a:gd name="T20" fmla="*/ 5 w 51"/>
                <a:gd name="T21" fmla="*/ 58 h 69"/>
                <a:gd name="T22" fmla="*/ 7 w 51"/>
                <a:gd name="T23" fmla="*/ 58 h 69"/>
                <a:gd name="T24" fmla="*/ 5 w 51"/>
                <a:gd name="T25" fmla="*/ 62 h 69"/>
                <a:gd name="T26" fmla="*/ 5 w 51"/>
                <a:gd name="T27" fmla="*/ 67 h 69"/>
                <a:gd name="T28" fmla="*/ 7 w 51"/>
                <a:gd name="T29" fmla="*/ 65 h 69"/>
                <a:gd name="T30" fmla="*/ 10 w 51"/>
                <a:gd name="T31" fmla="*/ 62 h 69"/>
                <a:gd name="T32" fmla="*/ 12 w 51"/>
                <a:gd name="T33" fmla="*/ 62 h 69"/>
                <a:gd name="T34" fmla="*/ 12 w 51"/>
                <a:gd name="T35" fmla="*/ 67 h 69"/>
                <a:gd name="T36" fmla="*/ 16 w 51"/>
                <a:gd name="T37" fmla="*/ 67 h 69"/>
                <a:gd name="T38" fmla="*/ 21 w 51"/>
                <a:gd name="T39" fmla="*/ 65 h 69"/>
                <a:gd name="T40" fmla="*/ 26 w 51"/>
                <a:gd name="T41" fmla="*/ 67 h 69"/>
                <a:gd name="T42" fmla="*/ 30 w 51"/>
                <a:gd name="T43" fmla="*/ 65 h 69"/>
                <a:gd name="T44" fmla="*/ 30 w 51"/>
                <a:gd name="T45" fmla="*/ 65 h 69"/>
                <a:gd name="T46" fmla="*/ 32 w 51"/>
                <a:gd name="T47" fmla="*/ 69 h 69"/>
                <a:gd name="T48" fmla="*/ 35 w 51"/>
                <a:gd name="T49" fmla="*/ 69 h 69"/>
                <a:gd name="T50" fmla="*/ 35 w 51"/>
                <a:gd name="T51" fmla="*/ 67 h 69"/>
                <a:gd name="T52" fmla="*/ 44 w 51"/>
                <a:gd name="T53" fmla="*/ 62 h 69"/>
                <a:gd name="T54" fmla="*/ 44 w 51"/>
                <a:gd name="T55" fmla="*/ 58 h 69"/>
                <a:gd name="T56" fmla="*/ 42 w 51"/>
                <a:gd name="T57" fmla="*/ 51 h 69"/>
                <a:gd name="T58" fmla="*/ 39 w 51"/>
                <a:gd name="T59" fmla="*/ 51 h 69"/>
                <a:gd name="T60" fmla="*/ 39 w 51"/>
                <a:gd name="T61" fmla="*/ 51 h 69"/>
                <a:gd name="T62" fmla="*/ 42 w 51"/>
                <a:gd name="T63" fmla="*/ 49 h 69"/>
                <a:gd name="T64" fmla="*/ 44 w 51"/>
                <a:gd name="T65" fmla="*/ 49 h 69"/>
                <a:gd name="T66" fmla="*/ 46 w 51"/>
                <a:gd name="T67" fmla="*/ 46 h 69"/>
                <a:gd name="T68" fmla="*/ 51 w 51"/>
                <a:gd name="T69" fmla="*/ 44 h 69"/>
                <a:gd name="T70" fmla="*/ 49 w 51"/>
                <a:gd name="T71" fmla="*/ 35 h 69"/>
                <a:gd name="T72" fmla="*/ 49 w 51"/>
                <a:gd name="T73" fmla="*/ 32 h 69"/>
                <a:gd name="T74" fmla="*/ 49 w 51"/>
                <a:gd name="T75" fmla="*/ 30 h 69"/>
                <a:gd name="T76" fmla="*/ 44 w 51"/>
                <a:gd name="T77" fmla="*/ 30 h 69"/>
                <a:gd name="T78" fmla="*/ 42 w 51"/>
                <a:gd name="T79" fmla="*/ 25 h 69"/>
                <a:gd name="T80" fmla="*/ 42 w 51"/>
                <a:gd name="T81" fmla="*/ 23 h 69"/>
                <a:gd name="T82" fmla="*/ 39 w 51"/>
                <a:gd name="T83" fmla="*/ 21 h 69"/>
                <a:gd name="T84" fmla="*/ 39 w 51"/>
                <a:gd name="T85" fmla="*/ 19 h 69"/>
                <a:gd name="T86" fmla="*/ 37 w 51"/>
                <a:gd name="T87" fmla="*/ 16 h 69"/>
                <a:gd name="T88" fmla="*/ 35 w 51"/>
                <a:gd name="T89" fmla="*/ 14 h 69"/>
                <a:gd name="T90" fmla="*/ 35 w 51"/>
                <a:gd name="T91" fmla="*/ 12 h 69"/>
                <a:gd name="T92" fmla="*/ 35 w 51"/>
                <a:gd name="T93" fmla="*/ 7 h 69"/>
                <a:gd name="T94" fmla="*/ 28 w 51"/>
                <a:gd name="T95" fmla="*/ 0 h 69"/>
                <a:gd name="T96" fmla="*/ 26 w 51"/>
                <a:gd name="T97" fmla="*/ 0 h 69"/>
                <a:gd name="T98" fmla="*/ 21 w 51"/>
                <a:gd name="T99" fmla="*/ 5 h 69"/>
                <a:gd name="T100" fmla="*/ 16 w 51"/>
                <a:gd name="T101" fmla="*/ 7 h 69"/>
                <a:gd name="T102" fmla="*/ 16 w 51"/>
                <a:gd name="T103" fmla="*/ 14 h 69"/>
                <a:gd name="T104" fmla="*/ 14 w 51"/>
                <a:gd name="T105" fmla="*/ 14 h 69"/>
                <a:gd name="T106" fmla="*/ 12 w 51"/>
                <a:gd name="T107" fmla="*/ 14 h 69"/>
                <a:gd name="T108" fmla="*/ 10 w 51"/>
                <a:gd name="T109" fmla="*/ 21 h 69"/>
                <a:gd name="T110" fmla="*/ 10 w 51"/>
                <a:gd name="T111" fmla="*/ 25 h 69"/>
                <a:gd name="T112" fmla="*/ 7 w 51"/>
                <a:gd name="T113" fmla="*/ 30 h 69"/>
                <a:gd name="T114" fmla="*/ 10 w 51"/>
                <a:gd name="T115" fmla="*/ 35 h 69"/>
                <a:gd name="T116" fmla="*/ 5 w 51"/>
                <a:gd name="T117" fmla="*/ 35 h 69"/>
                <a:gd name="T118" fmla="*/ 5 w 51"/>
                <a:gd name="T11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 h="69">
                  <a:moveTo>
                    <a:pt x="5" y="37"/>
                  </a:moveTo>
                  <a:lnTo>
                    <a:pt x="10" y="39"/>
                  </a:lnTo>
                  <a:lnTo>
                    <a:pt x="14" y="44"/>
                  </a:lnTo>
                  <a:lnTo>
                    <a:pt x="14" y="49"/>
                  </a:lnTo>
                  <a:lnTo>
                    <a:pt x="12" y="49"/>
                  </a:lnTo>
                  <a:lnTo>
                    <a:pt x="7" y="44"/>
                  </a:lnTo>
                  <a:lnTo>
                    <a:pt x="3" y="44"/>
                  </a:lnTo>
                  <a:lnTo>
                    <a:pt x="3" y="46"/>
                  </a:lnTo>
                  <a:lnTo>
                    <a:pt x="0" y="51"/>
                  </a:lnTo>
                  <a:lnTo>
                    <a:pt x="5" y="51"/>
                  </a:lnTo>
                  <a:lnTo>
                    <a:pt x="5" y="58"/>
                  </a:lnTo>
                  <a:lnTo>
                    <a:pt x="7" y="58"/>
                  </a:lnTo>
                  <a:lnTo>
                    <a:pt x="5" y="62"/>
                  </a:lnTo>
                  <a:lnTo>
                    <a:pt x="5" y="67"/>
                  </a:lnTo>
                  <a:lnTo>
                    <a:pt x="7" y="65"/>
                  </a:lnTo>
                  <a:lnTo>
                    <a:pt x="10" y="62"/>
                  </a:lnTo>
                  <a:lnTo>
                    <a:pt x="12" y="62"/>
                  </a:lnTo>
                  <a:lnTo>
                    <a:pt x="12" y="67"/>
                  </a:lnTo>
                  <a:lnTo>
                    <a:pt x="16" y="67"/>
                  </a:lnTo>
                  <a:lnTo>
                    <a:pt x="21" y="65"/>
                  </a:lnTo>
                  <a:lnTo>
                    <a:pt x="26" y="67"/>
                  </a:lnTo>
                  <a:lnTo>
                    <a:pt x="30" y="65"/>
                  </a:lnTo>
                  <a:lnTo>
                    <a:pt x="30" y="65"/>
                  </a:lnTo>
                  <a:lnTo>
                    <a:pt x="32" y="69"/>
                  </a:lnTo>
                  <a:lnTo>
                    <a:pt x="35" y="69"/>
                  </a:lnTo>
                  <a:lnTo>
                    <a:pt x="35" y="67"/>
                  </a:lnTo>
                  <a:lnTo>
                    <a:pt x="44" y="62"/>
                  </a:lnTo>
                  <a:lnTo>
                    <a:pt x="44" y="58"/>
                  </a:lnTo>
                  <a:lnTo>
                    <a:pt x="42" y="51"/>
                  </a:lnTo>
                  <a:lnTo>
                    <a:pt x="39" y="51"/>
                  </a:lnTo>
                  <a:lnTo>
                    <a:pt x="39" y="51"/>
                  </a:lnTo>
                  <a:lnTo>
                    <a:pt x="42" y="49"/>
                  </a:lnTo>
                  <a:lnTo>
                    <a:pt x="44" y="49"/>
                  </a:lnTo>
                  <a:lnTo>
                    <a:pt x="46" y="46"/>
                  </a:lnTo>
                  <a:lnTo>
                    <a:pt x="51" y="44"/>
                  </a:lnTo>
                  <a:lnTo>
                    <a:pt x="49" y="35"/>
                  </a:lnTo>
                  <a:lnTo>
                    <a:pt x="49" y="32"/>
                  </a:lnTo>
                  <a:lnTo>
                    <a:pt x="49" y="30"/>
                  </a:lnTo>
                  <a:lnTo>
                    <a:pt x="44" y="30"/>
                  </a:lnTo>
                  <a:lnTo>
                    <a:pt x="42" y="25"/>
                  </a:lnTo>
                  <a:lnTo>
                    <a:pt x="42" y="23"/>
                  </a:lnTo>
                  <a:lnTo>
                    <a:pt x="39" y="21"/>
                  </a:lnTo>
                  <a:lnTo>
                    <a:pt x="39" y="19"/>
                  </a:lnTo>
                  <a:lnTo>
                    <a:pt x="37" y="16"/>
                  </a:lnTo>
                  <a:lnTo>
                    <a:pt x="35" y="14"/>
                  </a:lnTo>
                  <a:lnTo>
                    <a:pt x="35" y="12"/>
                  </a:lnTo>
                  <a:lnTo>
                    <a:pt x="35" y="7"/>
                  </a:lnTo>
                  <a:lnTo>
                    <a:pt x="28" y="0"/>
                  </a:lnTo>
                  <a:lnTo>
                    <a:pt x="26" y="0"/>
                  </a:lnTo>
                  <a:lnTo>
                    <a:pt x="21" y="5"/>
                  </a:lnTo>
                  <a:lnTo>
                    <a:pt x="16" y="7"/>
                  </a:lnTo>
                  <a:lnTo>
                    <a:pt x="16" y="14"/>
                  </a:lnTo>
                  <a:lnTo>
                    <a:pt x="14" y="14"/>
                  </a:lnTo>
                  <a:lnTo>
                    <a:pt x="12" y="14"/>
                  </a:lnTo>
                  <a:lnTo>
                    <a:pt x="10" y="21"/>
                  </a:lnTo>
                  <a:lnTo>
                    <a:pt x="10" y="25"/>
                  </a:lnTo>
                  <a:lnTo>
                    <a:pt x="7" y="30"/>
                  </a:lnTo>
                  <a:lnTo>
                    <a:pt x="10" y="35"/>
                  </a:lnTo>
                  <a:lnTo>
                    <a:pt x="5" y="35"/>
                  </a:lnTo>
                  <a:lnTo>
                    <a:pt x="5" y="3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1" name="Freeform 323">
              <a:extLst>
                <a:ext uri="{FF2B5EF4-FFF2-40B4-BE49-F238E27FC236}">
                  <a16:creationId xmlns:a16="http://schemas.microsoft.com/office/drawing/2014/main" id="{E4B33469-8F38-4FDE-80F9-D6138CCAAAD5}"/>
                </a:ext>
              </a:extLst>
            </p:cNvPr>
            <p:cNvSpPr>
              <a:spLocks/>
            </p:cNvSpPr>
            <p:nvPr/>
          </p:nvSpPr>
          <p:spPr bwMode="auto">
            <a:xfrm>
              <a:off x="9047163" y="1530350"/>
              <a:ext cx="28575" cy="36513"/>
            </a:xfrm>
            <a:custGeom>
              <a:avLst/>
              <a:gdLst>
                <a:gd name="T0" fmla="*/ 2 w 18"/>
                <a:gd name="T1" fmla="*/ 3 h 23"/>
                <a:gd name="T2" fmla="*/ 2 w 18"/>
                <a:gd name="T3" fmla="*/ 7 h 23"/>
                <a:gd name="T4" fmla="*/ 0 w 18"/>
                <a:gd name="T5" fmla="*/ 12 h 23"/>
                <a:gd name="T6" fmla="*/ 0 w 18"/>
                <a:gd name="T7" fmla="*/ 16 h 23"/>
                <a:gd name="T8" fmla="*/ 0 w 18"/>
                <a:gd name="T9" fmla="*/ 19 h 23"/>
                <a:gd name="T10" fmla="*/ 4 w 18"/>
                <a:gd name="T11" fmla="*/ 21 h 23"/>
                <a:gd name="T12" fmla="*/ 9 w 18"/>
                <a:gd name="T13" fmla="*/ 23 h 23"/>
                <a:gd name="T14" fmla="*/ 13 w 18"/>
                <a:gd name="T15" fmla="*/ 21 h 23"/>
                <a:gd name="T16" fmla="*/ 16 w 18"/>
                <a:gd name="T17" fmla="*/ 14 h 23"/>
                <a:gd name="T18" fmla="*/ 18 w 18"/>
                <a:gd name="T19" fmla="*/ 12 h 23"/>
                <a:gd name="T20" fmla="*/ 16 w 18"/>
                <a:gd name="T21" fmla="*/ 10 h 23"/>
                <a:gd name="T22" fmla="*/ 16 w 18"/>
                <a:gd name="T23" fmla="*/ 7 h 23"/>
                <a:gd name="T24" fmla="*/ 13 w 18"/>
                <a:gd name="T25" fmla="*/ 5 h 23"/>
                <a:gd name="T26" fmla="*/ 11 w 18"/>
                <a:gd name="T27" fmla="*/ 5 h 23"/>
                <a:gd name="T28" fmla="*/ 9 w 18"/>
                <a:gd name="T29" fmla="*/ 0 h 23"/>
                <a:gd name="T30" fmla="*/ 6 w 18"/>
                <a:gd name="T31" fmla="*/ 0 h 23"/>
                <a:gd name="T32" fmla="*/ 2 w 18"/>
                <a:gd name="T33"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23">
                  <a:moveTo>
                    <a:pt x="2" y="3"/>
                  </a:moveTo>
                  <a:lnTo>
                    <a:pt x="2" y="7"/>
                  </a:lnTo>
                  <a:lnTo>
                    <a:pt x="0" y="12"/>
                  </a:lnTo>
                  <a:lnTo>
                    <a:pt x="0" y="16"/>
                  </a:lnTo>
                  <a:lnTo>
                    <a:pt x="0" y="19"/>
                  </a:lnTo>
                  <a:lnTo>
                    <a:pt x="4" y="21"/>
                  </a:lnTo>
                  <a:lnTo>
                    <a:pt x="9" y="23"/>
                  </a:lnTo>
                  <a:lnTo>
                    <a:pt x="13" y="21"/>
                  </a:lnTo>
                  <a:lnTo>
                    <a:pt x="16" y="14"/>
                  </a:lnTo>
                  <a:lnTo>
                    <a:pt x="18" y="12"/>
                  </a:lnTo>
                  <a:lnTo>
                    <a:pt x="16" y="10"/>
                  </a:lnTo>
                  <a:lnTo>
                    <a:pt x="16" y="7"/>
                  </a:lnTo>
                  <a:lnTo>
                    <a:pt x="13" y="5"/>
                  </a:lnTo>
                  <a:lnTo>
                    <a:pt x="11" y="5"/>
                  </a:lnTo>
                  <a:lnTo>
                    <a:pt x="9" y="0"/>
                  </a:lnTo>
                  <a:lnTo>
                    <a:pt x="6" y="0"/>
                  </a:ln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2" name="Freeform 324">
              <a:extLst>
                <a:ext uri="{FF2B5EF4-FFF2-40B4-BE49-F238E27FC236}">
                  <a16:creationId xmlns:a16="http://schemas.microsoft.com/office/drawing/2014/main" id="{4DE05088-9584-42BC-A90D-7044A9A77893}"/>
                </a:ext>
              </a:extLst>
            </p:cNvPr>
            <p:cNvSpPr>
              <a:spLocks/>
            </p:cNvSpPr>
            <p:nvPr/>
          </p:nvSpPr>
          <p:spPr bwMode="auto">
            <a:xfrm>
              <a:off x="9217025" y="1412875"/>
              <a:ext cx="30163" cy="19050"/>
            </a:xfrm>
            <a:custGeom>
              <a:avLst/>
              <a:gdLst>
                <a:gd name="T0" fmla="*/ 9 w 19"/>
                <a:gd name="T1" fmla="*/ 12 h 12"/>
                <a:gd name="T2" fmla="*/ 12 w 19"/>
                <a:gd name="T3" fmla="*/ 7 h 12"/>
                <a:gd name="T4" fmla="*/ 19 w 19"/>
                <a:gd name="T5" fmla="*/ 7 h 12"/>
                <a:gd name="T6" fmla="*/ 19 w 19"/>
                <a:gd name="T7" fmla="*/ 5 h 12"/>
                <a:gd name="T8" fmla="*/ 16 w 19"/>
                <a:gd name="T9" fmla="*/ 0 h 12"/>
                <a:gd name="T10" fmla="*/ 12 w 19"/>
                <a:gd name="T11" fmla="*/ 0 h 12"/>
                <a:gd name="T12" fmla="*/ 7 w 19"/>
                <a:gd name="T13" fmla="*/ 3 h 12"/>
                <a:gd name="T14" fmla="*/ 5 w 19"/>
                <a:gd name="T15" fmla="*/ 3 h 12"/>
                <a:gd name="T16" fmla="*/ 0 w 19"/>
                <a:gd name="T17" fmla="*/ 7 h 12"/>
                <a:gd name="T18" fmla="*/ 0 w 19"/>
                <a:gd name="T19" fmla="*/ 10 h 12"/>
                <a:gd name="T20" fmla="*/ 5 w 19"/>
                <a:gd name="T21" fmla="*/ 12 h 12"/>
                <a:gd name="T22" fmla="*/ 9 w 19"/>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2">
                  <a:moveTo>
                    <a:pt x="9" y="12"/>
                  </a:moveTo>
                  <a:lnTo>
                    <a:pt x="12" y="7"/>
                  </a:lnTo>
                  <a:lnTo>
                    <a:pt x="19" y="7"/>
                  </a:lnTo>
                  <a:lnTo>
                    <a:pt x="19" y="5"/>
                  </a:lnTo>
                  <a:lnTo>
                    <a:pt x="16" y="0"/>
                  </a:lnTo>
                  <a:lnTo>
                    <a:pt x="12" y="0"/>
                  </a:lnTo>
                  <a:lnTo>
                    <a:pt x="7" y="3"/>
                  </a:lnTo>
                  <a:lnTo>
                    <a:pt x="5" y="3"/>
                  </a:lnTo>
                  <a:lnTo>
                    <a:pt x="0" y="7"/>
                  </a:lnTo>
                  <a:lnTo>
                    <a:pt x="0" y="10"/>
                  </a:lnTo>
                  <a:lnTo>
                    <a:pt x="5" y="12"/>
                  </a:lnTo>
                  <a:lnTo>
                    <a:pt x="9" y="1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3" name="Freeform 325">
              <a:extLst>
                <a:ext uri="{FF2B5EF4-FFF2-40B4-BE49-F238E27FC236}">
                  <a16:creationId xmlns:a16="http://schemas.microsoft.com/office/drawing/2014/main" id="{4FC441D1-E838-4C4E-8371-50F1AEFF8A6F}"/>
                </a:ext>
              </a:extLst>
            </p:cNvPr>
            <p:cNvSpPr>
              <a:spLocks/>
            </p:cNvSpPr>
            <p:nvPr/>
          </p:nvSpPr>
          <p:spPr bwMode="auto">
            <a:xfrm>
              <a:off x="9256713" y="2736850"/>
              <a:ext cx="22225" cy="22225"/>
            </a:xfrm>
            <a:custGeom>
              <a:avLst/>
              <a:gdLst>
                <a:gd name="T0" fmla="*/ 3 w 14"/>
                <a:gd name="T1" fmla="*/ 2 h 14"/>
                <a:gd name="T2" fmla="*/ 0 w 14"/>
                <a:gd name="T3" fmla="*/ 2 h 14"/>
                <a:gd name="T4" fmla="*/ 0 w 14"/>
                <a:gd name="T5" fmla="*/ 4 h 14"/>
                <a:gd name="T6" fmla="*/ 5 w 14"/>
                <a:gd name="T7" fmla="*/ 7 h 14"/>
                <a:gd name="T8" fmla="*/ 5 w 14"/>
                <a:gd name="T9" fmla="*/ 7 h 14"/>
                <a:gd name="T10" fmla="*/ 7 w 14"/>
                <a:gd name="T11" fmla="*/ 9 h 14"/>
                <a:gd name="T12" fmla="*/ 7 w 14"/>
                <a:gd name="T13" fmla="*/ 11 h 14"/>
                <a:gd name="T14" fmla="*/ 10 w 14"/>
                <a:gd name="T15" fmla="*/ 14 h 14"/>
                <a:gd name="T16" fmla="*/ 10 w 14"/>
                <a:gd name="T17" fmla="*/ 11 h 14"/>
                <a:gd name="T18" fmla="*/ 12 w 14"/>
                <a:gd name="T19" fmla="*/ 11 h 14"/>
                <a:gd name="T20" fmla="*/ 12 w 14"/>
                <a:gd name="T21" fmla="*/ 9 h 14"/>
                <a:gd name="T22" fmla="*/ 14 w 14"/>
                <a:gd name="T23" fmla="*/ 7 h 14"/>
                <a:gd name="T24" fmla="*/ 14 w 14"/>
                <a:gd name="T25" fmla="*/ 4 h 14"/>
                <a:gd name="T26" fmla="*/ 14 w 14"/>
                <a:gd name="T27" fmla="*/ 4 h 14"/>
                <a:gd name="T28" fmla="*/ 12 w 14"/>
                <a:gd name="T29" fmla="*/ 2 h 14"/>
                <a:gd name="T30" fmla="*/ 5 w 14"/>
                <a:gd name="T31" fmla="*/ 0 h 14"/>
                <a:gd name="T32" fmla="*/ 3 w 14"/>
                <a:gd name="T3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4">
                  <a:moveTo>
                    <a:pt x="3" y="2"/>
                  </a:moveTo>
                  <a:lnTo>
                    <a:pt x="0" y="2"/>
                  </a:lnTo>
                  <a:lnTo>
                    <a:pt x="0" y="4"/>
                  </a:lnTo>
                  <a:lnTo>
                    <a:pt x="5" y="7"/>
                  </a:lnTo>
                  <a:lnTo>
                    <a:pt x="5" y="7"/>
                  </a:lnTo>
                  <a:lnTo>
                    <a:pt x="7" y="9"/>
                  </a:lnTo>
                  <a:lnTo>
                    <a:pt x="7" y="11"/>
                  </a:lnTo>
                  <a:lnTo>
                    <a:pt x="10" y="14"/>
                  </a:lnTo>
                  <a:lnTo>
                    <a:pt x="10" y="11"/>
                  </a:lnTo>
                  <a:lnTo>
                    <a:pt x="12" y="11"/>
                  </a:lnTo>
                  <a:lnTo>
                    <a:pt x="12" y="9"/>
                  </a:lnTo>
                  <a:lnTo>
                    <a:pt x="14" y="7"/>
                  </a:lnTo>
                  <a:lnTo>
                    <a:pt x="14" y="4"/>
                  </a:lnTo>
                  <a:lnTo>
                    <a:pt x="14" y="4"/>
                  </a:lnTo>
                  <a:lnTo>
                    <a:pt x="12" y="2"/>
                  </a:lnTo>
                  <a:lnTo>
                    <a:pt x="5" y="0"/>
                  </a:lnTo>
                  <a:lnTo>
                    <a:pt x="3"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4" name="Freeform 326">
              <a:extLst>
                <a:ext uri="{FF2B5EF4-FFF2-40B4-BE49-F238E27FC236}">
                  <a16:creationId xmlns:a16="http://schemas.microsoft.com/office/drawing/2014/main" id="{753472FA-93A9-4EAA-AD7C-A5B381B3CDCF}"/>
                </a:ext>
              </a:extLst>
            </p:cNvPr>
            <p:cNvSpPr>
              <a:spLocks/>
            </p:cNvSpPr>
            <p:nvPr/>
          </p:nvSpPr>
          <p:spPr bwMode="auto">
            <a:xfrm>
              <a:off x="9163050" y="2784475"/>
              <a:ext cx="17463" cy="22225"/>
            </a:xfrm>
            <a:custGeom>
              <a:avLst/>
              <a:gdLst>
                <a:gd name="T0" fmla="*/ 11 w 11"/>
                <a:gd name="T1" fmla="*/ 0 h 14"/>
                <a:gd name="T2" fmla="*/ 7 w 11"/>
                <a:gd name="T3" fmla="*/ 0 h 14"/>
                <a:gd name="T4" fmla="*/ 2 w 11"/>
                <a:gd name="T5" fmla="*/ 4 h 14"/>
                <a:gd name="T6" fmla="*/ 2 w 11"/>
                <a:gd name="T7" fmla="*/ 7 h 14"/>
                <a:gd name="T8" fmla="*/ 0 w 11"/>
                <a:gd name="T9" fmla="*/ 7 h 14"/>
                <a:gd name="T10" fmla="*/ 0 w 11"/>
                <a:gd name="T11" fmla="*/ 11 h 14"/>
                <a:gd name="T12" fmla="*/ 0 w 11"/>
                <a:gd name="T13" fmla="*/ 14 h 14"/>
                <a:gd name="T14" fmla="*/ 0 w 11"/>
                <a:gd name="T15" fmla="*/ 14 h 14"/>
                <a:gd name="T16" fmla="*/ 4 w 11"/>
                <a:gd name="T17" fmla="*/ 11 h 14"/>
                <a:gd name="T18" fmla="*/ 7 w 11"/>
                <a:gd name="T19" fmla="*/ 11 h 14"/>
                <a:gd name="T20" fmla="*/ 9 w 11"/>
                <a:gd name="T21" fmla="*/ 9 h 14"/>
                <a:gd name="T22" fmla="*/ 11 w 11"/>
                <a:gd name="T23" fmla="*/ 7 h 14"/>
                <a:gd name="T24" fmla="*/ 11 w 11"/>
                <a:gd name="T25" fmla="*/ 4 h 14"/>
                <a:gd name="T26" fmla="*/ 11 w 11"/>
                <a:gd name="T27" fmla="*/ 4 h 14"/>
                <a:gd name="T28" fmla="*/ 11 w 11"/>
                <a:gd name="T29" fmla="*/ 2 h 14"/>
                <a:gd name="T30" fmla="*/ 11 w 11"/>
                <a:gd name="T3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14">
                  <a:moveTo>
                    <a:pt x="11" y="0"/>
                  </a:moveTo>
                  <a:lnTo>
                    <a:pt x="7" y="0"/>
                  </a:lnTo>
                  <a:lnTo>
                    <a:pt x="2" y="4"/>
                  </a:lnTo>
                  <a:lnTo>
                    <a:pt x="2" y="7"/>
                  </a:lnTo>
                  <a:lnTo>
                    <a:pt x="0" y="7"/>
                  </a:lnTo>
                  <a:lnTo>
                    <a:pt x="0" y="11"/>
                  </a:lnTo>
                  <a:lnTo>
                    <a:pt x="0" y="14"/>
                  </a:lnTo>
                  <a:lnTo>
                    <a:pt x="0" y="14"/>
                  </a:lnTo>
                  <a:lnTo>
                    <a:pt x="4" y="11"/>
                  </a:lnTo>
                  <a:lnTo>
                    <a:pt x="7" y="11"/>
                  </a:lnTo>
                  <a:lnTo>
                    <a:pt x="9" y="9"/>
                  </a:lnTo>
                  <a:lnTo>
                    <a:pt x="11" y="7"/>
                  </a:lnTo>
                  <a:lnTo>
                    <a:pt x="11" y="4"/>
                  </a:lnTo>
                  <a:lnTo>
                    <a:pt x="11" y="4"/>
                  </a:lnTo>
                  <a:lnTo>
                    <a:pt x="11" y="2"/>
                  </a:lnTo>
                  <a:lnTo>
                    <a:pt x="11"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5" name="Freeform 327">
              <a:extLst>
                <a:ext uri="{FF2B5EF4-FFF2-40B4-BE49-F238E27FC236}">
                  <a16:creationId xmlns:a16="http://schemas.microsoft.com/office/drawing/2014/main" id="{28BF5560-F498-4BC8-A231-5AD240AA7124}"/>
                </a:ext>
              </a:extLst>
            </p:cNvPr>
            <p:cNvSpPr>
              <a:spLocks/>
            </p:cNvSpPr>
            <p:nvPr/>
          </p:nvSpPr>
          <p:spPr bwMode="auto">
            <a:xfrm>
              <a:off x="9021763" y="2644775"/>
              <a:ext cx="20638" cy="11113"/>
            </a:xfrm>
            <a:custGeom>
              <a:avLst/>
              <a:gdLst>
                <a:gd name="T0" fmla="*/ 9 w 13"/>
                <a:gd name="T1" fmla="*/ 5 h 7"/>
                <a:gd name="T2" fmla="*/ 4 w 13"/>
                <a:gd name="T3" fmla="*/ 2 h 7"/>
                <a:gd name="T4" fmla="*/ 2 w 13"/>
                <a:gd name="T5" fmla="*/ 0 h 7"/>
                <a:gd name="T6" fmla="*/ 0 w 13"/>
                <a:gd name="T7" fmla="*/ 0 h 7"/>
                <a:gd name="T8" fmla="*/ 4 w 13"/>
                <a:gd name="T9" fmla="*/ 2 h 7"/>
                <a:gd name="T10" fmla="*/ 6 w 13"/>
                <a:gd name="T11" fmla="*/ 7 h 7"/>
                <a:gd name="T12" fmla="*/ 9 w 13"/>
                <a:gd name="T13" fmla="*/ 7 h 7"/>
                <a:gd name="T14" fmla="*/ 13 w 13"/>
                <a:gd name="T15" fmla="*/ 7 h 7"/>
                <a:gd name="T16" fmla="*/ 11 w 13"/>
                <a:gd name="T17" fmla="*/ 7 h 7"/>
                <a:gd name="T18" fmla="*/ 9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9" y="5"/>
                  </a:moveTo>
                  <a:lnTo>
                    <a:pt x="4" y="2"/>
                  </a:lnTo>
                  <a:lnTo>
                    <a:pt x="2" y="0"/>
                  </a:lnTo>
                  <a:lnTo>
                    <a:pt x="0" y="0"/>
                  </a:lnTo>
                  <a:lnTo>
                    <a:pt x="4" y="2"/>
                  </a:lnTo>
                  <a:lnTo>
                    <a:pt x="6" y="7"/>
                  </a:lnTo>
                  <a:lnTo>
                    <a:pt x="9" y="7"/>
                  </a:lnTo>
                  <a:lnTo>
                    <a:pt x="13" y="7"/>
                  </a:lnTo>
                  <a:lnTo>
                    <a:pt x="11" y="7"/>
                  </a:lnTo>
                  <a:lnTo>
                    <a:pt x="9"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6" name="Freeform 328">
              <a:extLst>
                <a:ext uri="{FF2B5EF4-FFF2-40B4-BE49-F238E27FC236}">
                  <a16:creationId xmlns:a16="http://schemas.microsoft.com/office/drawing/2014/main" id="{6DBAEE98-1E49-4B32-BAC5-281005A323DF}"/>
                </a:ext>
              </a:extLst>
            </p:cNvPr>
            <p:cNvSpPr>
              <a:spLocks/>
            </p:cNvSpPr>
            <p:nvPr/>
          </p:nvSpPr>
          <p:spPr bwMode="auto">
            <a:xfrm>
              <a:off x="9267825" y="2720975"/>
              <a:ext cx="11113" cy="15875"/>
            </a:xfrm>
            <a:custGeom>
              <a:avLst/>
              <a:gdLst>
                <a:gd name="T0" fmla="*/ 7 w 7"/>
                <a:gd name="T1" fmla="*/ 10 h 10"/>
                <a:gd name="T2" fmla="*/ 7 w 7"/>
                <a:gd name="T3" fmla="*/ 10 h 10"/>
                <a:gd name="T4" fmla="*/ 7 w 7"/>
                <a:gd name="T5" fmla="*/ 7 h 10"/>
                <a:gd name="T6" fmla="*/ 5 w 7"/>
                <a:gd name="T7" fmla="*/ 5 h 10"/>
                <a:gd name="T8" fmla="*/ 5 w 7"/>
                <a:gd name="T9" fmla="*/ 3 h 10"/>
                <a:gd name="T10" fmla="*/ 3 w 7"/>
                <a:gd name="T11" fmla="*/ 0 h 10"/>
                <a:gd name="T12" fmla="*/ 0 w 7"/>
                <a:gd name="T13" fmla="*/ 0 h 10"/>
                <a:gd name="T14" fmla="*/ 0 w 7"/>
                <a:gd name="T15" fmla="*/ 3 h 10"/>
                <a:gd name="T16" fmla="*/ 3 w 7"/>
                <a:gd name="T17" fmla="*/ 5 h 10"/>
                <a:gd name="T18" fmla="*/ 3 w 7"/>
                <a:gd name="T19" fmla="*/ 7 h 10"/>
                <a:gd name="T20" fmla="*/ 7 w 7"/>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0">
                  <a:moveTo>
                    <a:pt x="7" y="10"/>
                  </a:moveTo>
                  <a:lnTo>
                    <a:pt x="7" y="10"/>
                  </a:lnTo>
                  <a:lnTo>
                    <a:pt x="7" y="7"/>
                  </a:lnTo>
                  <a:lnTo>
                    <a:pt x="5" y="5"/>
                  </a:lnTo>
                  <a:lnTo>
                    <a:pt x="5" y="3"/>
                  </a:lnTo>
                  <a:lnTo>
                    <a:pt x="3" y="0"/>
                  </a:lnTo>
                  <a:lnTo>
                    <a:pt x="0" y="0"/>
                  </a:lnTo>
                  <a:lnTo>
                    <a:pt x="0" y="3"/>
                  </a:lnTo>
                  <a:lnTo>
                    <a:pt x="3" y="5"/>
                  </a:lnTo>
                  <a:lnTo>
                    <a:pt x="3" y="7"/>
                  </a:lnTo>
                  <a:lnTo>
                    <a:pt x="7" y="1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7" name="Freeform 329">
              <a:extLst>
                <a:ext uri="{FF2B5EF4-FFF2-40B4-BE49-F238E27FC236}">
                  <a16:creationId xmlns:a16="http://schemas.microsoft.com/office/drawing/2014/main" id="{1A3849C1-A8DB-4228-966B-3D0A6BC66300}"/>
                </a:ext>
              </a:extLst>
            </p:cNvPr>
            <p:cNvSpPr>
              <a:spLocks/>
            </p:cNvSpPr>
            <p:nvPr/>
          </p:nvSpPr>
          <p:spPr bwMode="auto">
            <a:xfrm>
              <a:off x="9123363" y="2652713"/>
              <a:ext cx="20638" cy="17463"/>
            </a:xfrm>
            <a:custGeom>
              <a:avLst/>
              <a:gdLst>
                <a:gd name="T0" fmla="*/ 7 w 13"/>
                <a:gd name="T1" fmla="*/ 9 h 11"/>
                <a:gd name="T2" fmla="*/ 9 w 13"/>
                <a:gd name="T3" fmla="*/ 9 h 11"/>
                <a:gd name="T4" fmla="*/ 9 w 13"/>
                <a:gd name="T5" fmla="*/ 11 h 11"/>
                <a:gd name="T6" fmla="*/ 11 w 13"/>
                <a:gd name="T7" fmla="*/ 11 h 11"/>
                <a:gd name="T8" fmla="*/ 13 w 13"/>
                <a:gd name="T9" fmla="*/ 9 h 11"/>
                <a:gd name="T10" fmla="*/ 13 w 13"/>
                <a:gd name="T11" fmla="*/ 9 h 11"/>
                <a:gd name="T12" fmla="*/ 13 w 13"/>
                <a:gd name="T13" fmla="*/ 7 h 11"/>
                <a:gd name="T14" fmla="*/ 11 w 13"/>
                <a:gd name="T15" fmla="*/ 4 h 11"/>
                <a:gd name="T16" fmla="*/ 9 w 13"/>
                <a:gd name="T17" fmla="*/ 2 h 11"/>
                <a:gd name="T18" fmla="*/ 7 w 13"/>
                <a:gd name="T19" fmla="*/ 2 h 11"/>
                <a:gd name="T20" fmla="*/ 4 w 13"/>
                <a:gd name="T21" fmla="*/ 0 h 11"/>
                <a:gd name="T22" fmla="*/ 2 w 13"/>
                <a:gd name="T23" fmla="*/ 0 h 11"/>
                <a:gd name="T24" fmla="*/ 0 w 13"/>
                <a:gd name="T25" fmla="*/ 0 h 11"/>
                <a:gd name="T26" fmla="*/ 0 w 13"/>
                <a:gd name="T27" fmla="*/ 2 h 11"/>
                <a:gd name="T28" fmla="*/ 4 w 13"/>
                <a:gd name="T29" fmla="*/ 2 h 11"/>
                <a:gd name="T30" fmla="*/ 4 w 13"/>
                <a:gd name="T31" fmla="*/ 4 h 11"/>
                <a:gd name="T32" fmla="*/ 4 w 13"/>
                <a:gd name="T33" fmla="*/ 7 h 11"/>
                <a:gd name="T34" fmla="*/ 7 w 13"/>
                <a:gd name="T3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1">
                  <a:moveTo>
                    <a:pt x="7" y="9"/>
                  </a:moveTo>
                  <a:lnTo>
                    <a:pt x="9" y="9"/>
                  </a:lnTo>
                  <a:lnTo>
                    <a:pt x="9" y="11"/>
                  </a:lnTo>
                  <a:lnTo>
                    <a:pt x="11" y="11"/>
                  </a:lnTo>
                  <a:lnTo>
                    <a:pt x="13" y="9"/>
                  </a:lnTo>
                  <a:lnTo>
                    <a:pt x="13" y="9"/>
                  </a:lnTo>
                  <a:lnTo>
                    <a:pt x="13" y="7"/>
                  </a:lnTo>
                  <a:lnTo>
                    <a:pt x="11" y="4"/>
                  </a:lnTo>
                  <a:lnTo>
                    <a:pt x="9" y="2"/>
                  </a:lnTo>
                  <a:lnTo>
                    <a:pt x="7" y="2"/>
                  </a:lnTo>
                  <a:lnTo>
                    <a:pt x="4" y="0"/>
                  </a:lnTo>
                  <a:lnTo>
                    <a:pt x="2" y="0"/>
                  </a:lnTo>
                  <a:lnTo>
                    <a:pt x="0" y="0"/>
                  </a:lnTo>
                  <a:lnTo>
                    <a:pt x="0" y="2"/>
                  </a:lnTo>
                  <a:lnTo>
                    <a:pt x="4" y="2"/>
                  </a:lnTo>
                  <a:lnTo>
                    <a:pt x="4" y="4"/>
                  </a:lnTo>
                  <a:lnTo>
                    <a:pt x="4" y="7"/>
                  </a:lnTo>
                  <a:lnTo>
                    <a:pt x="7"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8" name="Freeform 330">
              <a:extLst>
                <a:ext uri="{FF2B5EF4-FFF2-40B4-BE49-F238E27FC236}">
                  <a16:creationId xmlns:a16="http://schemas.microsoft.com/office/drawing/2014/main" id="{A9F3E6C1-B7BE-4D73-991B-677A2DABA92D}"/>
                </a:ext>
              </a:extLst>
            </p:cNvPr>
            <p:cNvSpPr>
              <a:spLocks/>
            </p:cNvSpPr>
            <p:nvPr/>
          </p:nvSpPr>
          <p:spPr bwMode="auto">
            <a:xfrm>
              <a:off x="7315200" y="3124200"/>
              <a:ext cx="7938" cy="7938"/>
            </a:xfrm>
            <a:custGeom>
              <a:avLst/>
              <a:gdLst>
                <a:gd name="T0" fmla="*/ 5 w 5"/>
                <a:gd name="T1" fmla="*/ 5 h 5"/>
                <a:gd name="T2" fmla="*/ 5 w 5"/>
                <a:gd name="T3" fmla="*/ 0 h 5"/>
                <a:gd name="T4" fmla="*/ 0 w 5"/>
                <a:gd name="T5" fmla="*/ 0 h 5"/>
                <a:gd name="T6" fmla="*/ 5 w 5"/>
                <a:gd name="T7" fmla="*/ 5 h 5"/>
              </a:gdLst>
              <a:ahLst/>
              <a:cxnLst>
                <a:cxn ang="0">
                  <a:pos x="T0" y="T1"/>
                </a:cxn>
                <a:cxn ang="0">
                  <a:pos x="T2" y="T3"/>
                </a:cxn>
                <a:cxn ang="0">
                  <a:pos x="T4" y="T5"/>
                </a:cxn>
                <a:cxn ang="0">
                  <a:pos x="T6" y="T7"/>
                </a:cxn>
              </a:cxnLst>
              <a:rect l="0" t="0" r="r" b="b"/>
              <a:pathLst>
                <a:path w="5" h="5">
                  <a:moveTo>
                    <a:pt x="5" y="5"/>
                  </a:moveTo>
                  <a:lnTo>
                    <a:pt x="5" y="0"/>
                  </a:lnTo>
                  <a:lnTo>
                    <a:pt x="0" y="0"/>
                  </a:lnTo>
                  <a:lnTo>
                    <a:pt x="5"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9" name="Freeform 331">
              <a:extLst>
                <a:ext uri="{FF2B5EF4-FFF2-40B4-BE49-F238E27FC236}">
                  <a16:creationId xmlns:a16="http://schemas.microsoft.com/office/drawing/2014/main" id="{5151B971-E848-4949-86BE-A80A23FB178A}"/>
                </a:ext>
              </a:extLst>
            </p:cNvPr>
            <p:cNvSpPr>
              <a:spLocks/>
            </p:cNvSpPr>
            <p:nvPr/>
          </p:nvSpPr>
          <p:spPr bwMode="auto">
            <a:xfrm>
              <a:off x="7318375" y="3113088"/>
              <a:ext cx="11113" cy="7938"/>
            </a:xfrm>
            <a:custGeom>
              <a:avLst/>
              <a:gdLst>
                <a:gd name="T0" fmla="*/ 7 w 7"/>
                <a:gd name="T1" fmla="*/ 3 h 5"/>
                <a:gd name="T2" fmla="*/ 5 w 7"/>
                <a:gd name="T3" fmla="*/ 0 h 5"/>
                <a:gd name="T4" fmla="*/ 3 w 7"/>
                <a:gd name="T5" fmla="*/ 3 h 5"/>
                <a:gd name="T6" fmla="*/ 0 w 7"/>
                <a:gd name="T7" fmla="*/ 3 h 5"/>
                <a:gd name="T8" fmla="*/ 0 w 7"/>
                <a:gd name="T9" fmla="*/ 5 h 5"/>
                <a:gd name="T10" fmla="*/ 3 w 7"/>
                <a:gd name="T11" fmla="*/ 5 h 5"/>
                <a:gd name="T12" fmla="*/ 7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3"/>
                  </a:moveTo>
                  <a:lnTo>
                    <a:pt x="5" y="0"/>
                  </a:lnTo>
                  <a:lnTo>
                    <a:pt x="3" y="3"/>
                  </a:lnTo>
                  <a:lnTo>
                    <a:pt x="0" y="3"/>
                  </a:lnTo>
                  <a:lnTo>
                    <a:pt x="0" y="5"/>
                  </a:lnTo>
                  <a:lnTo>
                    <a:pt x="3" y="5"/>
                  </a:lnTo>
                  <a:lnTo>
                    <a:pt x="7"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0" name="Freeform 332">
              <a:extLst>
                <a:ext uri="{FF2B5EF4-FFF2-40B4-BE49-F238E27FC236}">
                  <a16:creationId xmlns:a16="http://schemas.microsoft.com/office/drawing/2014/main" id="{4594A0B5-7B90-42B6-A670-F0DA605B9788}"/>
                </a:ext>
              </a:extLst>
            </p:cNvPr>
            <p:cNvSpPr>
              <a:spLocks/>
            </p:cNvSpPr>
            <p:nvPr/>
          </p:nvSpPr>
          <p:spPr bwMode="auto">
            <a:xfrm>
              <a:off x="8464550" y="2084388"/>
              <a:ext cx="0" cy="6350"/>
            </a:xfrm>
            <a:custGeom>
              <a:avLst/>
              <a:gdLst>
                <a:gd name="T0" fmla="*/ 2 h 4"/>
                <a:gd name="T1" fmla="*/ 4 h 4"/>
                <a:gd name="T2" fmla="*/ 2 h 4"/>
                <a:gd name="T3" fmla="*/ 0 h 4"/>
                <a:gd name="T4" fmla="*/ 2 h 4"/>
                <a:gd name="T5" fmla="*/ 2 h 4"/>
              </a:gdLst>
              <a:ahLst/>
              <a:cxnLst>
                <a:cxn ang="0">
                  <a:pos x="0" y="T0"/>
                </a:cxn>
                <a:cxn ang="0">
                  <a:pos x="0" y="T1"/>
                </a:cxn>
                <a:cxn ang="0">
                  <a:pos x="0" y="T2"/>
                </a:cxn>
                <a:cxn ang="0">
                  <a:pos x="0" y="T3"/>
                </a:cxn>
                <a:cxn ang="0">
                  <a:pos x="0" y="T4"/>
                </a:cxn>
                <a:cxn ang="0">
                  <a:pos x="0" y="T5"/>
                </a:cxn>
              </a:cxnLst>
              <a:rect l="0" t="0" r="r" b="b"/>
              <a:pathLst>
                <a:path h="4">
                  <a:moveTo>
                    <a:pt x="0" y="2"/>
                  </a:moveTo>
                  <a:lnTo>
                    <a:pt x="0" y="4"/>
                  </a:lnTo>
                  <a:lnTo>
                    <a:pt x="0" y="2"/>
                  </a:lnTo>
                  <a:lnTo>
                    <a:pt x="0" y="0"/>
                  </a:lnTo>
                  <a:lnTo>
                    <a:pt x="0" y="2"/>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1" name="Freeform 333">
              <a:extLst>
                <a:ext uri="{FF2B5EF4-FFF2-40B4-BE49-F238E27FC236}">
                  <a16:creationId xmlns:a16="http://schemas.microsoft.com/office/drawing/2014/main" id="{5BB668FC-965F-4EAC-9F36-BD9A2C620C19}"/>
                </a:ext>
              </a:extLst>
            </p:cNvPr>
            <p:cNvSpPr>
              <a:spLocks/>
            </p:cNvSpPr>
            <p:nvPr/>
          </p:nvSpPr>
          <p:spPr bwMode="auto">
            <a:xfrm>
              <a:off x="7297738" y="2992438"/>
              <a:ext cx="6350" cy="15875"/>
            </a:xfrm>
            <a:custGeom>
              <a:avLst/>
              <a:gdLst>
                <a:gd name="T0" fmla="*/ 0 w 4"/>
                <a:gd name="T1" fmla="*/ 10 h 10"/>
                <a:gd name="T2" fmla="*/ 2 w 4"/>
                <a:gd name="T3" fmla="*/ 10 h 10"/>
                <a:gd name="T4" fmla="*/ 2 w 4"/>
                <a:gd name="T5" fmla="*/ 7 h 10"/>
                <a:gd name="T6" fmla="*/ 4 w 4"/>
                <a:gd name="T7" fmla="*/ 5 h 10"/>
                <a:gd name="T8" fmla="*/ 2 w 4"/>
                <a:gd name="T9" fmla="*/ 0 h 10"/>
                <a:gd name="T10" fmla="*/ 0 w 4"/>
                <a:gd name="T11" fmla="*/ 5 h 10"/>
                <a:gd name="T12" fmla="*/ 0 w 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0" y="10"/>
                  </a:moveTo>
                  <a:lnTo>
                    <a:pt x="2" y="10"/>
                  </a:lnTo>
                  <a:lnTo>
                    <a:pt x="2" y="7"/>
                  </a:lnTo>
                  <a:lnTo>
                    <a:pt x="4" y="5"/>
                  </a:lnTo>
                  <a:lnTo>
                    <a:pt x="2" y="0"/>
                  </a:lnTo>
                  <a:lnTo>
                    <a:pt x="0" y="5"/>
                  </a:lnTo>
                  <a:lnTo>
                    <a:pt x="0" y="1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2" name="Freeform 334">
              <a:extLst>
                <a:ext uri="{FF2B5EF4-FFF2-40B4-BE49-F238E27FC236}">
                  <a16:creationId xmlns:a16="http://schemas.microsoft.com/office/drawing/2014/main" id="{1C724E24-2BB5-416F-B0DF-6AD59AC74E75}"/>
                </a:ext>
              </a:extLst>
            </p:cNvPr>
            <p:cNvSpPr>
              <a:spLocks/>
            </p:cNvSpPr>
            <p:nvPr/>
          </p:nvSpPr>
          <p:spPr bwMode="auto">
            <a:xfrm>
              <a:off x="9282113" y="2689225"/>
              <a:ext cx="19050" cy="14288"/>
            </a:xfrm>
            <a:custGeom>
              <a:avLst/>
              <a:gdLst>
                <a:gd name="T0" fmla="*/ 7 w 12"/>
                <a:gd name="T1" fmla="*/ 2 h 9"/>
                <a:gd name="T2" fmla="*/ 5 w 12"/>
                <a:gd name="T3" fmla="*/ 2 h 9"/>
                <a:gd name="T4" fmla="*/ 0 w 12"/>
                <a:gd name="T5" fmla="*/ 4 h 9"/>
                <a:gd name="T6" fmla="*/ 3 w 12"/>
                <a:gd name="T7" fmla="*/ 4 h 9"/>
                <a:gd name="T8" fmla="*/ 5 w 12"/>
                <a:gd name="T9" fmla="*/ 4 h 9"/>
                <a:gd name="T10" fmla="*/ 10 w 12"/>
                <a:gd name="T11" fmla="*/ 9 h 9"/>
                <a:gd name="T12" fmla="*/ 12 w 12"/>
                <a:gd name="T13" fmla="*/ 7 h 9"/>
                <a:gd name="T14" fmla="*/ 12 w 12"/>
                <a:gd name="T15" fmla="*/ 4 h 9"/>
                <a:gd name="T16" fmla="*/ 12 w 12"/>
                <a:gd name="T17" fmla="*/ 2 h 9"/>
                <a:gd name="T18" fmla="*/ 12 w 12"/>
                <a:gd name="T19" fmla="*/ 2 h 9"/>
                <a:gd name="T20" fmla="*/ 10 w 12"/>
                <a:gd name="T21" fmla="*/ 0 h 9"/>
                <a:gd name="T22" fmla="*/ 7 w 12"/>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7" y="2"/>
                  </a:moveTo>
                  <a:lnTo>
                    <a:pt x="5" y="2"/>
                  </a:lnTo>
                  <a:lnTo>
                    <a:pt x="0" y="4"/>
                  </a:lnTo>
                  <a:lnTo>
                    <a:pt x="3" y="4"/>
                  </a:lnTo>
                  <a:lnTo>
                    <a:pt x="5" y="4"/>
                  </a:lnTo>
                  <a:lnTo>
                    <a:pt x="10" y="9"/>
                  </a:lnTo>
                  <a:lnTo>
                    <a:pt x="12" y="7"/>
                  </a:lnTo>
                  <a:lnTo>
                    <a:pt x="12" y="4"/>
                  </a:lnTo>
                  <a:lnTo>
                    <a:pt x="12" y="2"/>
                  </a:lnTo>
                  <a:lnTo>
                    <a:pt x="12" y="2"/>
                  </a:lnTo>
                  <a:lnTo>
                    <a:pt x="10" y="0"/>
                  </a:lnTo>
                  <a:lnTo>
                    <a:pt x="7"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3" name="Freeform 335">
              <a:extLst>
                <a:ext uri="{FF2B5EF4-FFF2-40B4-BE49-F238E27FC236}">
                  <a16:creationId xmlns:a16="http://schemas.microsoft.com/office/drawing/2014/main" id="{C0B30168-8EC6-4AFB-9748-9B45B50EA47B}"/>
                </a:ext>
              </a:extLst>
            </p:cNvPr>
            <p:cNvSpPr>
              <a:spLocks/>
            </p:cNvSpPr>
            <p:nvPr/>
          </p:nvSpPr>
          <p:spPr bwMode="auto">
            <a:xfrm>
              <a:off x="7312025" y="3106738"/>
              <a:ext cx="6350" cy="6350"/>
            </a:xfrm>
            <a:custGeom>
              <a:avLst/>
              <a:gdLst>
                <a:gd name="T0" fmla="*/ 0 w 4"/>
                <a:gd name="T1" fmla="*/ 2 h 4"/>
                <a:gd name="T2" fmla="*/ 4 w 4"/>
                <a:gd name="T3" fmla="*/ 4 h 4"/>
                <a:gd name="T4" fmla="*/ 2 w 4"/>
                <a:gd name="T5" fmla="*/ 0 h 4"/>
                <a:gd name="T6" fmla="*/ 0 w 4"/>
                <a:gd name="T7" fmla="*/ 2 h 4"/>
              </a:gdLst>
              <a:ahLst/>
              <a:cxnLst>
                <a:cxn ang="0">
                  <a:pos x="T0" y="T1"/>
                </a:cxn>
                <a:cxn ang="0">
                  <a:pos x="T2" y="T3"/>
                </a:cxn>
                <a:cxn ang="0">
                  <a:pos x="T4" y="T5"/>
                </a:cxn>
                <a:cxn ang="0">
                  <a:pos x="T6" y="T7"/>
                </a:cxn>
              </a:cxnLst>
              <a:rect l="0" t="0" r="r" b="b"/>
              <a:pathLst>
                <a:path w="4" h="4">
                  <a:moveTo>
                    <a:pt x="0" y="2"/>
                  </a:moveTo>
                  <a:lnTo>
                    <a:pt x="4" y="4"/>
                  </a:lnTo>
                  <a:lnTo>
                    <a:pt x="2"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4" name="Freeform 336">
              <a:extLst>
                <a:ext uri="{FF2B5EF4-FFF2-40B4-BE49-F238E27FC236}">
                  <a16:creationId xmlns:a16="http://schemas.microsoft.com/office/drawing/2014/main" id="{B4E5C2AD-466B-4297-B08A-0DFA237252FE}"/>
                </a:ext>
              </a:extLst>
            </p:cNvPr>
            <p:cNvSpPr>
              <a:spLocks/>
            </p:cNvSpPr>
            <p:nvPr/>
          </p:nvSpPr>
          <p:spPr bwMode="auto">
            <a:xfrm>
              <a:off x="9301163" y="2560638"/>
              <a:ext cx="11113" cy="11113"/>
            </a:xfrm>
            <a:custGeom>
              <a:avLst/>
              <a:gdLst>
                <a:gd name="T0" fmla="*/ 4 w 7"/>
                <a:gd name="T1" fmla="*/ 2 h 7"/>
                <a:gd name="T2" fmla="*/ 0 w 7"/>
                <a:gd name="T3" fmla="*/ 7 h 7"/>
                <a:gd name="T4" fmla="*/ 2 w 7"/>
                <a:gd name="T5" fmla="*/ 7 h 7"/>
                <a:gd name="T6" fmla="*/ 4 w 7"/>
                <a:gd name="T7" fmla="*/ 5 h 7"/>
                <a:gd name="T8" fmla="*/ 7 w 7"/>
                <a:gd name="T9" fmla="*/ 2 h 7"/>
                <a:gd name="T10" fmla="*/ 7 w 7"/>
                <a:gd name="T11" fmla="*/ 0 h 7"/>
                <a:gd name="T12" fmla="*/ 4 w 7"/>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2"/>
                  </a:moveTo>
                  <a:lnTo>
                    <a:pt x="0" y="7"/>
                  </a:lnTo>
                  <a:lnTo>
                    <a:pt x="2" y="7"/>
                  </a:lnTo>
                  <a:lnTo>
                    <a:pt x="4" y="5"/>
                  </a:lnTo>
                  <a:lnTo>
                    <a:pt x="7" y="2"/>
                  </a:lnTo>
                  <a:lnTo>
                    <a:pt x="7" y="0"/>
                  </a:ln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5" name="Freeform 337">
              <a:extLst>
                <a:ext uri="{FF2B5EF4-FFF2-40B4-BE49-F238E27FC236}">
                  <a16:creationId xmlns:a16="http://schemas.microsoft.com/office/drawing/2014/main" id="{2443AF37-B827-4D93-8609-E3C9A03F36B1}"/>
                </a:ext>
              </a:extLst>
            </p:cNvPr>
            <p:cNvSpPr>
              <a:spLocks/>
            </p:cNvSpPr>
            <p:nvPr/>
          </p:nvSpPr>
          <p:spPr bwMode="auto">
            <a:xfrm>
              <a:off x="9024938" y="2292350"/>
              <a:ext cx="11113" cy="11113"/>
            </a:xfrm>
            <a:custGeom>
              <a:avLst/>
              <a:gdLst>
                <a:gd name="T0" fmla="*/ 2 w 7"/>
                <a:gd name="T1" fmla="*/ 0 h 7"/>
                <a:gd name="T2" fmla="*/ 0 w 7"/>
                <a:gd name="T3" fmla="*/ 3 h 7"/>
                <a:gd name="T4" fmla="*/ 2 w 7"/>
                <a:gd name="T5" fmla="*/ 7 h 7"/>
                <a:gd name="T6" fmla="*/ 2 w 7"/>
                <a:gd name="T7" fmla="*/ 7 h 7"/>
                <a:gd name="T8" fmla="*/ 4 w 7"/>
                <a:gd name="T9" fmla="*/ 3 h 7"/>
                <a:gd name="T10" fmla="*/ 7 w 7"/>
                <a:gd name="T11" fmla="*/ 3 h 7"/>
                <a:gd name="T12" fmla="*/ 7 w 7"/>
                <a:gd name="T13" fmla="*/ 0 h 7"/>
                <a:gd name="T14" fmla="*/ 2 w 7"/>
                <a:gd name="T15" fmla="*/ 0 h 7"/>
                <a:gd name="T16" fmla="*/ 2 w 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2" y="0"/>
                  </a:moveTo>
                  <a:lnTo>
                    <a:pt x="0" y="3"/>
                  </a:lnTo>
                  <a:lnTo>
                    <a:pt x="2" y="7"/>
                  </a:lnTo>
                  <a:lnTo>
                    <a:pt x="2" y="7"/>
                  </a:lnTo>
                  <a:lnTo>
                    <a:pt x="4" y="3"/>
                  </a:lnTo>
                  <a:lnTo>
                    <a:pt x="7" y="3"/>
                  </a:lnTo>
                  <a:lnTo>
                    <a:pt x="7" y="0"/>
                  </a:lnTo>
                  <a:lnTo>
                    <a:pt x="2" y="0"/>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6" name="Freeform 338">
              <a:extLst>
                <a:ext uri="{FF2B5EF4-FFF2-40B4-BE49-F238E27FC236}">
                  <a16:creationId xmlns:a16="http://schemas.microsoft.com/office/drawing/2014/main" id="{0D788BA3-2DD1-4CEF-A640-6E93E7C56173}"/>
                </a:ext>
              </a:extLst>
            </p:cNvPr>
            <p:cNvSpPr>
              <a:spLocks/>
            </p:cNvSpPr>
            <p:nvPr/>
          </p:nvSpPr>
          <p:spPr bwMode="auto">
            <a:xfrm>
              <a:off x="9017000" y="2185988"/>
              <a:ext cx="25400" cy="22225"/>
            </a:xfrm>
            <a:custGeom>
              <a:avLst/>
              <a:gdLst>
                <a:gd name="T0" fmla="*/ 4 w 7"/>
                <a:gd name="T1" fmla="*/ 2 h 6"/>
                <a:gd name="T2" fmla="*/ 3 w 7"/>
                <a:gd name="T3" fmla="*/ 1 h 6"/>
                <a:gd name="T4" fmla="*/ 2 w 7"/>
                <a:gd name="T5" fmla="*/ 0 h 6"/>
                <a:gd name="T6" fmla="*/ 1 w 7"/>
                <a:gd name="T7" fmla="*/ 1 h 6"/>
                <a:gd name="T8" fmla="*/ 0 w 7"/>
                <a:gd name="T9" fmla="*/ 2 h 6"/>
                <a:gd name="T10" fmla="*/ 1 w 7"/>
                <a:gd name="T11" fmla="*/ 2 h 6"/>
                <a:gd name="T12" fmla="*/ 2 w 7"/>
                <a:gd name="T13" fmla="*/ 3 h 6"/>
                <a:gd name="T14" fmla="*/ 2 w 7"/>
                <a:gd name="T15" fmla="*/ 4 h 6"/>
                <a:gd name="T16" fmla="*/ 2 w 7"/>
                <a:gd name="T17" fmla="*/ 5 h 6"/>
                <a:gd name="T18" fmla="*/ 2 w 7"/>
                <a:gd name="T19" fmla="*/ 6 h 6"/>
                <a:gd name="T20" fmla="*/ 3 w 7"/>
                <a:gd name="T21" fmla="*/ 5 h 6"/>
                <a:gd name="T22" fmla="*/ 3 w 7"/>
                <a:gd name="T23" fmla="*/ 4 h 6"/>
                <a:gd name="T24" fmla="*/ 5 w 7"/>
                <a:gd name="T25" fmla="*/ 4 h 6"/>
                <a:gd name="T26" fmla="*/ 6 w 7"/>
                <a:gd name="T27" fmla="*/ 4 h 6"/>
                <a:gd name="T28" fmla="*/ 6 w 7"/>
                <a:gd name="T29" fmla="*/ 4 h 6"/>
                <a:gd name="T30" fmla="*/ 7 w 7"/>
                <a:gd name="T31" fmla="*/ 3 h 6"/>
                <a:gd name="T32" fmla="*/ 7 w 7"/>
                <a:gd name="T33" fmla="*/ 2 h 6"/>
                <a:gd name="T34" fmla="*/ 4 w 7"/>
                <a:gd name="T35"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6">
                  <a:moveTo>
                    <a:pt x="4" y="2"/>
                  </a:moveTo>
                  <a:cubicBezTo>
                    <a:pt x="3" y="1"/>
                    <a:pt x="3" y="1"/>
                    <a:pt x="3" y="1"/>
                  </a:cubicBezTo>
                  <a:cubicBezTo>
                    <a:pt x="2" y="0"/>
                    <a:pt x="2" y="0"/>
                    <a:pt x="2" y="0"/>
                  </a:cubicBezTo>
                  <a:cubicBezTo>
                    <a:pt x="1" y="1"/>
                    <a:pt x="1" y="1"/>
                    <a:pt x="1" y="1"/>
                  </a:cubicBezTo>
                  <a:cubicBezTo>
                    <a:pt x="1" y="1"/>
                    <a:pt x="0" y="2"/>
                    <a:pt x="0" y="2"/>
                  </a:cubicBezTo>
                  <a:cubicBezTo>
                    <a:pt x="1" y="2"/>
                    <a:pt x="1" y="2"/>
                    <a:pt x="1" y="2"/>
                  </a:cubicBezTo>
                  <a:cubicBezTo>
                    <a:pt x="2" y="3"/>
                    <a:pt x="2" y="3"/>
                    <a:pt x="2" y="3"/>
                  </a:cubicBezTo>
                  <a:cubicBezTo>
                    <a:pt x="2" y="4"/>
                    <a:pt x="2" y="4"/>
                    <a:pt x="2" y="4"/>
                  </a:cubicBezTo>
                  <a:cubicBezTo>
                    <a:pt x="2" y="5"/>
                    <a:pt x="2" y="5"/>
                    <a:pt x="2" y="5"/>
                  </a:cubicBezTo>
                  <a:cubicBezTo>
                    <a:pt x="2" y="6"/>
                    <a:pt x="2" y="6"/>
                    <a:pt x="2" y="6"/>
                  </a:cubicBezTo>
                  <a:cubicBezTo>
                    <a:pt x="3" y="5"/>
                    <a:pt x="3" y="5"/>
                    <a:pt x="3" y="5"/>
                  </a:cubicBezTo>
                  <a:cubicBezTo>
                    <a:pt x="3" y="4"/>
                    <a:pt x="3" y="4"/>
                    <a:pt x="3" y="4"/>
                  </a:cubicBezTo>
                  <a:cubicBezTo>
                    <a:pt x="5" y="4"/>
                    <a:pt x="5" y="4"/>
                    <a:pt x="5" y="4"/>
                  </a:cubicBezTo>
                  <a:cubicBezTo>
                    <a:pt x="6" y="4"/>
                    <a:pt x="6" y="4"/>
                    <a:pt x="6" y="4"/>
                  </a:cubicBezTo>
                  <a:cubicBezTo>
                    <a:pt x="6" y="4"/>
                    <a:pt x="6" y="4"/>
                    <a:pt x="6" y="4"/>
                  </a:cubicBezTo>
                  <a:cubicBezTo>
                    <a:pt x="7" y="3"/>
                    <a:pt x="7" y="3"/>
                    <a:pt x="7" y="3"/>
                  </a:cubicBezTo>
                  <a:cubicBezTo>
                    <a:pt x="7" y="2"/>
                    <a:pt x="7" y="2"/>
                    <a:pt x="7" y="2"/>
                  </a:cubicBez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7" name="Freeform 339">
              <a:extLst>
                <a:ext uri="{FF2B5EF4-FFF2-40B4-BE49-F238E27FC236}">
                  <a16:creationId xmlns:a16="http://schemas.microsoft.com/office/drawing/2014/main" id="{6F15A7CF-D9B8-41AC-A47C-59FA8187EFF3}"/>
                </a:ext>
              </a:extLst>
            </p:cNvPr>
            <p:cNvSpPr>
              <a:spLocks/>
            </p:cNvSpPr>
            <p:nvPr/>
          </p:nvSpPr>
          <p:spPr bwMode="auto">
            <a:xfrm>
              <a:off x="9126538" y="2322513"/>
              <a:ext cx="28575" cy="25400"/>
            </a:xfrm>
            <a:custGeom>
              <a:avLst/>
              <a:gdLst>
                <a:gd name="T0" fmla="*/ 5 w 18"/>
                <a:gd name="T1" fmla="*/ 2 h 16"/>
                <a:gd name="T2" fmla="*/ 2 w 18"/>
                <a:gd name="T3" fmla="*/ 2 h 16"/>
                <a:gd name="T4" fmla="*/ 0 w 18"/>
                <a:gd name="T5" fmla="*/ 2 h 16"/>
                <a:gd name="T6" fmla="*/ 0 w 18"/>
                <a:gd name="T7" fmla="*/ 4 h 16"/>
                <a:gd name="T8" fmla="*/ 0 w 18"/>
                <a:gd name="T9" fmla="*/ 9 h 16"/>
                <a:gd name="T10" fmla="*/ 2 w 18"/>
                <a:gd name="T11" fmla="*/ 14 h 16"/>
                <a:gd name="T12" fmla="*/ 2 w 18"/>
                <a:gd name="T13" fmla="*/ 14 h 16"/>
                <a:gd name="T14" fmla="*/ 5 w 18"/>
                <a:gd name="T15" fmla="*/ 14 h 16"/>
                <a:gd name="T16" fmla="*/ 9 w 18"/>
                <a:gd name="T17" fmla="*/ 14 h 16"/>
                <a:gd name="T18" fmla="*/ 11 w 18"/>
                <a:gd name="T19" fmla="*/ 16 h 16"/>
                <a:gd name="T20" fmla="*/ 14 w 18"/>
                <a:gd name="T21" fmla="*/ 14 h 16"/>
                <a:gd name="T22" fmla="*/ 18 w 18"/>
                <a:gd name="T23" fmla="*/ 16 h 16"/>
                <a:gd name="T24" fmla="*/ 18 w 18"/>
                <a:gd name="T25" fmla="*/ 14 h 16"/>
                <a:gd name="T26" fmla="*/ 18 w 18"/>
                <a:gd name="T27" fmla="*/ 11 h 16"/>
                <a:gd name="T28" fmla="*/ 18 w 18"/>
                <a:gd name="T29" fmla="*/ 7 h 16"/>
                <a:gd name="T30" fmla="*/ 14 w 18"/>
                <a:gd name="T31" fmla="*/ 7 h 16"/>
                <a:gd name="T32" fmla="*/ 11 w 18"/>
                <a:gd name="T33" fmla="*/ 4 h 16"/>
                <a:gd name="T34" fmla="*/ 9 w 18"/>
                <a:gd name="T35" fmla="*/ 4 h 16"/>
                <a:gd name="T36" fmla="*/ 9 w 18"/>
                <a:gd name="T37" fmla="*/ 4 h 16"/>
                <a:gd name="T38" fmla="*/ 7 w 18"/>
                <a:gd name="T39" fmla="*/ 2 h 16"/>
                <a:gd name="T40" fmla="*/ 7 w 18"/>
                <a:gd name="T41" fmla="*/ 0 h 16"/>
                <a:gd name="T42" fmla="*/ 7 w 18"/>
                <a:gd name="T43" fmla="*/ 0 h 16"/>
                <a:gd name="T44" fmla="*/ 5 w 18"/>
                <a:gd name="T45"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16">
                  <a:moveTo>
                    <a:pt x="5" y="2"/>
                  </a:moveTo>
                  <a:lnTo>
                    <a:pt x="2" y="2"/>
                  </a:lnTo>
                  <a:lnTo>
                    <a:pt x="0" y="2"/>
                  </a:lnTo>
                  <a:lnTo>
                    <a:pt x="0" y="4"/>
                  </a:lnTo>
                  <a:lnTo>
                    <a:pt x="0" y="9"/>
                  </a:lnTo>
                  <a:lnTo>
                    <a:pt x="2" y="14"/>
                  </a:lnTo>
                  <a:lnTo>
                    <a:pt x="2" y="14"/>
                  </a:lnTo>
                  <a:lnTo>
                    <a:pt x="5" y="14"/>
                  </a:lnTo>
                  <a:lnTo>
                    <a:pt x="9" y="14"/>
                  </a:lnTo>
                  <a:lnTo>
                    <a:pt x="11" y="16"/>
                  </a:lnTo>
                  <a:lnTo>
                    <a:pt x="14" y="14"/>
                  </a:lnTo>
                  <a:lnTo>
                    <a:pt x="18" y="16"/>
                  </a:lnTo>
                  <a:lnTo>
                    <a:pt x="18" y="14"/>
                  </a:lnTo>
                  <a:lnTo>
                    <a:pt x="18" y="11"/>
                  </a:lnTo>
                  <a:lnTo>
                    <a:pt x="18" y="7"/>
                  </a:lnTo>
                  <a:lnTo>
                    <a:pt x="14" y="7"/>
                  </a:lnTo>
                  <a:lnTo>
                    <a:pt x="11" y="4"/>
                  </a:lnTo>
                  <a:lnTo>
                    <a:pt x="9" y="4"/>
                  </a:lnTo>
                  <a:lnTo>
                    <a:pt x="9" y="4"/>
                  </a:lnTo>
                  <a:lnTo>
                    <a:pt x="7" y="2"/>
                  </a:lnTo>
                  <a:lnTo>
                    <a:pt x="7" y="0"/>
                  </a:lnTo>
                  <a:lnTo>
                    <a:pt x="7" y="0"/>
                  </a:lnTo>
                  <a:lnTo>
                    <a:pt x="5"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8" name="Freeform 340">
              <a:extLst>
                <a:ext uri="{FF2B5EF4-FFF2-40B4-BE49-F238E27FC236}">
                  <a16:creationId xmlns:a16="http://schemas.microsoft.com/office/drawing/2014/main" id="{C3DBFFFC-AEA9-4E3A-BE5F-A9F32DCB4EF3}"/>
                </a:ext>
              </a:extLst>
            </p:cNvPr>
            <p:cNvSpPr>
              <a:spLocks/>
            </p:cNvSpPr>
            <p:nvPr/>
          </p:nvSpPr>
          <p:spPr bwMode="auto">
            <a:xfrm>
              <a:off x="8959850" y="2560638"/>
              <a:ext cx="9525" cy="3175"/>
            </a:xfrm>
            <a:custGeom>
              <a:avLst/>
              <a:gdLst>
                <a:gd name="T0" fmla="*/ 6 w 6"/>
                <a:gd name="T1" fmla="*/ 2 h 2"/>
                <a:gd name="T2" fmla="*/ 4 w 6"/>
                <a:gd name="T3" fmla="*/ 0 h 2"/>
                <a:gd name="T4" fmla="*/ 0 w 6"/>
                <a:gd name="T5" fmla="*/ 0 h 2"/>
                <a:gd name="T6" fmla="*/ 0 w 6"/>
                <a:gd name="T7" fmla="*/ 2 h 2"/>
                <a:gd name="T8" fmla="*/ 4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2"/>
                  </a:moveTo>
                  <a:lnTo>
                    <a:pt x="4" y="0"/>
                  </a:lnTo>
                  <a:lnTo>
                    <a:pt x="0" y="0"/>
                  </a:lnTo>
                  <a:lnTo>
                    <a:pt x="0" y="2"/>
                  </a:lnTo>
                  <a:lnTo>
                    <a:pt x="4" y="2"/>
                  </a:lnTo>
                  <a:lnTo>
                    <a:pt x="6"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9" name="Freeform 341">
              <a:extLst>
                <a:ext uri="{FF2B5EF4-FFF2-40B4-BE49-F238E27FC236}">
                  <a16:creationId xmlns:a16="http://schemas.microsoft.com/office/drawing/2014/main" id="{DEAD9739-70C0-4FA2-AE8D-AFAEFD3A947F}"/>
                </a:ext>
              </a:extLst>
            </p:cNvPr>
            <p:cNvSpPr>
              <a:spLocks/>
            </p:cNvSpPr>
            <p:nvPr/>
          </p:nvSpPr>
          <p:spPr bwMode="auto">
            <a:xfrm>
              <a:off x="9137650" y="2289175"/>
              <a:ext cx="6350" cy="11113"/>
            </a:xfrm>
            <a:custGeom>
              <a:avLst/>
              <a:gdLst>
                <a:gd name="T0" fmla="*/ 2 w 4"/>
                <a:gd name="T1" fmla="*/ 7 h 7"/>
                <a:gd name="T2" fmla="*/ 4 w 4"/>
                <a:gd name="T3" fmla="*/ 5 h 7"/>
                <a:gd name="T4" fmla="*/ 2 w 4"/>
                <a:gd name="T5" fmla="*/ 5 h 7"/>
                <a:gd name="T6" fmla="*/ 2 w 4"/>
                <a:gd name="T7" fmla="*/ 0 h 7"/>
                <a:gd name="T8" fmla="*/ 0 w 4"/>
                <a:gd name="T9" fmla="*/ 5 h 7"/>
                <a:gd name="T10" fmla="*/ 2 w 4"/>
                <a:gd name="T11" fmla="*/ 7 h 7"/>
                <a:gd name="T12" fmla="*/ 2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7"/>
                  </a:moveTo>
                  <a:lnTo>
                    <a:pt x="4" y="5"/>
                  </a:lnTo>
                  <a:lnTo>
                    <a:pt x="2" y="5"/>
                  </a:lnTo>
                  <a:lnTo>
                    <a:pt x="2" y="0"/>
                  </a:lnTo>
                  <a:lnTo>
                    <a:pt x="0" y="5"/>
                  </a:lnTo>
                  <a:lnTo>
                    <a:pt x="2" y="7"/>
                  </a:lnTo>
                  <a:lnTo>
                    <a:pt x="2"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0" name="Freeform 342">
              <a:extLst>
                <a:ext uri="{FF2B5EF4-FFF2-40B4-BE49-F238E27FC236}">
                  <a16:creationId xmlns:a16="http://schemas.microsoft.com/office/drawing/2014/main" id="{E1296DE3-CB0E-4A97-91BD-334BDABC1515}"/>
                </a:ext>
              </a:extLst>
            </p:cNvPr>
            <p:cNvSpPr>
              <a:spLocks/>
            </p:cNvSpPr>
            <p:nvPr/>
          </p:nvSpPr>
          <p:spPr bwMode="auto">
            <a:xfrm>
              <a:off x="9031288" y="2271713"/>
              <a:ext cx="7938" cy="14288"/>
            </a:xfrm>
            <a:custGeom>
              <a:avLst/>
              <a:gdLst>
                <a:gd name="T0" fmla="*/ 5 w 5"/>
                <a:gd name="T1" fmla="*/ 4 h 9"/>
                <a:gd name="T2" fmla="*/ 5 w 5"/>
                <a:gd name="T3" fmla="*/ 2 h 9"/>
                <a:gd name="T4" fmla="*/ 5 w 5"/>
                <a:gd name="T5" fmla="*/ 2 h 9"/>
                <a:gd name="T6" fmla="*/ 3 w 5"/>
                <a:gd name="T7" fmla="*/ 0 h 9"/>
                <a:gd name="T8" fmla="*/ 3 w 5"/>
                <a:gd name="T9" fmla="*/ 4 h 9"/>
                <a:gd name="T10" fmla="*/ 0 w 5"/>
                <a:gd name="T11" fmla="*/ 6 h 9"/>
                <a:gd name="T12" fmla="*/ 0 w 5"/>
                <a:gd name="T13" fmla="*/ 9 h 9"/>
                <a:gd name="T14" fmla="*/ 5 w 5"/>
                <a:gd name="T15" fmla="*/ 6 h 9"/>
                <a:gd name="T16" fmla="*/ 5 w 5"/>
                <a:gd name="T1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9">
                  <a:moveTo>
                    <a:pt x="5" y="4"/>
                  </a:moveTo>
                  <a:lnTo>
                    <a:pt x="5" y="2"/>
                  </a:lnTo>
                  <a:lnTo>
                    <a:pt x="5" y="2"/>
                  </a:lnTo>
                  <a:lnTo>
                    <a:pt x="3" y="0"/>
                  </a:lnTo>
                  <a:lnTo>
                    <a:pt x="3" y="4"/>
                  </a:lnTo>
                  <a:lnTo>
                    <a:pt x="0" y="6"/>
                  </a:lnTo>
                  <a:lnTo>
                    <a:pt x="0" y="9"/>
                  </a:lnTo>
                  <a:lnTo>
                    <a:pt x="5" y="6"/>
                  </a:lnTo>
                  <a:lnTo>
                    <a:pt x="5"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1" name="Freeform 343">
              <a:extLst>
                <a:ext uri="{FF2B5EF4-FFF2-40B4-BE49-F238E27FC236}">
                  <a16:creationId xmlns:a16="http://schemas.microsoft.com/office/drawing/2014/main" id="{994D07F5-34DF-4C74-90DB-A1226DB0B410}"/>
                </a:ext>
              </a:extLst>
            </p:cNvPr>
            <p:cNvSpPr>
              <a:spLocks/>
            </p:cNvSpPr>
            <p:nvPr/>
          </p:nvSpPr>
          <p:spPr bwMode="auto">
            <a:xfrm>
              <a:off x="9090025" y="2182813"/>
              <a:ext cx="3175" cy="7938"/>
            </a:xfrm>
            <a:custGeom>
              <a:avLst/>
              <a:gdLst>
                <a:gd name="T0" fmla="*/ 2 w 2"/>
                <a:gd name="T1" fmla="*/ 0 h 5"/>
                <a:gd name="T2" fmla="*/ 0 w 2"/>
                <a:gd name="T3" fmla="*/ 2 h 5"/>
                <a:gd name="T4" fmla="*/ 0 w 2"/>
                <a:gd name="T5" fmla="*/ 5 h 5"/>
                <a:gd name="T6" fmla="*/ 2 w 2"/>
                <a:gd name="T7" fmla="*/ 5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2"/>
                  </a:lnTo>
                  <a:lnTo>
                    <a:pt x="0" y="5"/>
                  </a:lnTo>
                  <a:lnTo>
                    <a:pt x="2" y="5"/>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2" name="Freeform 344">
              <a:extLst>
                <a:ext uri="{FF2B5EF4-FFF2-40B4-BE49-F238E27FC236}">
                  <a16:creationId xmlns:a16="http://schemas.microsoft.com/office/drawing/2014/main" id="{3E9D6A71-3371-4477-AC3C-D3573BEFAE88}"/>
                </a:ext>
              </a:extLst>
            </p:cNvPr>
            <p:cNvSpPr>
              <a:spLocks/>
            </p:cNvSpPr>
            <p:nvPr/>
          </p:nvSpPr>
          <p:spPr bwMode="auto">
            <a:xfrm>
              <a:off x="9053513" y="2300288"/>
              <a:ext cx="65088" cy="69850"/>
            </a:xfrm>
            <a:custGeom>
              <a:avLst/>
              <a:gdLst>
                <a:gd name="T0" fmla="*/ 21 w 41"/>
                <a:gd name="T1" fmla="*/ 2 h 44"/>
                <a:gd name="T2" fmla="*/ 16 w 41"/>
                <a:gd name="T3" fmla="*/ 5 h 44"/>
                <a:gd name="T4" fmla="*/ 12 w 41"/>
                <a:gd name="T5" fmla="*/ 14 h 44"/>
                <a:gd name="T6" fmla="*/ 7 w 41"/>
                <a:gd name="T7" fmla="*/ 16 h 44"/>
                <a:gd name="T8" fmla="*/ 5 w 41"/>
                <a:gd name="T9" fmla="*/ 21 h 44"/>
                <a:gd name="T10" fmla="*/ 0 w 41"/>
                <a:gd name="T11" fmla="*/ 25 h 44"/>
                <a:gd name="T12" fmla="*/ 0 w 41"/>
                <a:gd name="T13" fmla="*/ 30 h 44"/>
                <a:gd name="T14" fmla="*/ 0 w 41"/>
                <a:gd name="T15" fmla="*/ 35 h 44"/>
                <a:gd name="T16" fmla="*/ 0 w 41"/>
                <a:gd name="T17" fmla="*/ 37 h 44"/>
                <a:gd name="T18" fmla="*/ 0 w 41"/>
                <a:gd name="T19" fmla="*/ 42 h 44"/>
                <a:gd name="T20" fmla="*/ 0 w 41"/>
                <a:gd name="T21" fmla="*/ 42 h 44"/>
                <a:gd name="T22" fmla="*/ 2 w 41"/>
                <a:gd name="T23" fmla="*/ 42 h 44"/>
                <a:gd name="T24" fmla="*/ 5 w 41"/>
                <a:gd name="T25" fmla="*/ 44 h 44"/>
                <a:gd name="T26" fmla="*/ 12 w 41"/>
                <a:gd name="T27" fmla="*/ 42 h 44"/>
                <a:gd name="T28" fmla="*/ 14 w 41"/>
                <a:gd name="T29" fmla="*/ 44 h 44"/>
                <a:gd name="T30" fmla="*/ 18 w 41"/>
                <a:gd name="T31" fmla="*/ 42 h 44"/>
                <a:gd name="T32" fmla="*/ 21 w 41"/>
                <a:gd name="T33" fmla="*/ 42 h 44"/>
                <a:gd name="T34" fmla="*/ 21 w 41"/>
                <a:gd name="T35" fmla="*/ 39 h 44"/>
                <a:gd name="T36" fmla="*/ 28 w 41"/>
                <a:gd name="T37" fmla="*/ 37 h 44"/>
                <a:gd name="T38" fmla="*/ 30 w 41"/>
                <a:gd name="T39" fmla="*/ 37 h 44"/>
                <a:gd name="T40" fmla="*/ 32 w 41"/>
                <a:gd name="T41" fmla="*/ 35 h 44"/>
                <a:gd name="T42" fmla="*/ 37 w 41"/>
                <a:gd name="T43" fmla="*/ 25 h 44"/>
                <a:gd name="T44" fmla="*/ 37 w 41"/>
                <a:gd name="T45" fmla="*/ 21 h 44"/>
                <a:gd name="T46" fmla="*/ 39 w 41"/>
                <a:gd name="T47" fmla="*/ 16 h 44"/>
                <a:gd name="T48" fmla="*/ 41 w 41"/>
                <a:gd name="T49" fmla="*/ 14 h 44"/>
                <a:gd name="T50" fmla="*/ 41 w 41"/>
                <a:gd name="T51" fmla="*/ 12 h 44"/>
                <a:gd name="T52" fmla="*/ 41 w 41"/>
                <a:gd name="T53" fmla="*/ 7 h 44"/>
                <a:gd name="T54" fmla="*/ 39 w 41"/>
                <a:gd name="T55" fmla="*/ 5 h 44"/>
                <a:gd name="T56" fmla="*/ 37 w 41"/>
                <a:gd name="T57" fmla="*/ 5 h 44"/>
                <a:gd name="T58" fmla="*/ 34 w 41"/>
                <a:gd name="T59" fmla="*/ 2 h 44"/>
                <a:gd name="T60" fmla="*/ 30 w 41"/>
                <a:gd name="T61" fmla="*/ 0 h 44"/>
                <a:gd name="T62" fmla="*/ 25 w 41"/>
                <a:gd name="T63" fmla="*/ 2 h 44"/>
                <a:gd name="T64" fmla="*/ 23 w 41"/>
                <a:gd name="T65" fmla="*/ 2 h 44"/>
                <a:gd name="T66" fmla="*/ 23 w 41"/>
                <a:gd name="T67" fmla="*/ 2 h 44"/>
                <a:gd name="T68" fmla="*/ 21 w 41"/>
                <a:gd name="T69" fmla="*/ 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44">
                  <a:moveTo>
                    <a:pt x="21" y="2"/>
                  </a:moveTo>
                  <a:lnTo>
                    <a:pt x="16" y="5"/>
                  </a:lnTo>
                  <a:lnTo>
                    <a:pt x="12" y="14"/>
                  </a:lnTo>
                  <a:lnTo>
                    <a:pt x="7" y="16"/>
                  </a:lnTo>
                  <a:lnTo>
                    <a:pt x="5" y="21"/>
                  </a:lnTo>
                  <a:lnTo>
                    <a:pt x="0" y="25"/>
                  </a:lnTo>
                  <a:lnTo>
                    <a:pt x="0" y="30"/>
                  </a:lnTo>
                  <a:lnTo>
                    <a:pt x="0" y="35"/>
                  </a:lnTo>
                  <a:lnTo>
                    <a:pt x="0" y="37"/>
                  </a:lnTo>
                  <a:lnTo>
                    <a:pt x="0" y="42"/>
                  </a:lnTo>
                  <a:lnTo>
                    <a:pt x="0" y="42"/>
                  </a:lnTo>
                  <a:lnTo>
                    <a:pt x="2" y="42"/>
                  </a:lnTo>
                  <a:lnTo>
                    <a:pt x="5" y="44"/>
                  </a:lnTo>
                  <a:lnTo>
                    <a:pt x="12" y="42"/>
                  </a:lnTo>
                  <a:lnTo>
                    <a:pt x="14" y="44"/>
                  </a:lnTo>
                  <a:lnTo>
                    <a:pt x="18" y="42"/>
                  </a:lnTo>
                  <a:lnTo>
                    <a:pt x="21" y="42"/>
                  </a:lnTo>
                  <a:lnTo>
                    <a:pt x="21" y="39"/>
                  </a:lnTo>
                  <a:lnTo>
                    <a:pt x="28" y="37"/>
                  </a:lnTo>
                  <a:lnTo>
                    <a:pt x="30" y="37"/>
                  </a:lnTo>
                  <a:lnTo>
                    <a:pt x="32" y="35"/>
                  </a:lnTo>
                  <a:lnTo>
                    <a:pt x="37" y="25"/>
                  </a:lnTo>
                  <a:lnTo>
                    <a:pt x="37" y="21"/>
                  </a:lnTo>
                  <a:lnTo>
                    <a:pt x="39" y="16"/>
                  </a:lnTo>
                  <a:lnTo>
                    <a:pt x="41" y="14"/>
                  </a:lnTo>
                  <a:lnTo>
                    <a:pt x="41" y="12"/>
                  </a:lnTo>
                  <a:lnTo>
                    <a:pt x="41" y="7"/>
                  </a:lnTo>
                  <a:lnTo>
                    <a:pt x="39" y="5"/>
                  </a:lnTo>
                  <a:lnTo>
                    <a:pt x="37" y="5"/>
                  </a:lnTo>
                  <a:lnTo>
                    <a:pt x="34" y="2"/>
                  </a:lnTo>
                  <a:lnTo>
                    <a:pt x="30" y="0"/>
                  </a:lnTo>
                  <a:lnTo>
                    <a:pt x="25" y="2"/>
                  </a:lnTo>
                  <a:lnTo>
                    <a:pt x="23" y="2"/>
                  </a:lnTo>
                  <a:lnTo>
                    <a:pt x="23" y="2"/>
                  </a:lnTo>
                  <a:lnTo>
                    <a:pt x="21"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3" name="Freeform 345">
              <a:extLst>
                <a:ext uri="{FF2B5EF4-FFF2-40B4-BE49-F238E27FC236}">
                  <a16:creationId xmlns:a16="http://schemas.microsoft.com/office/drawing/2014/main" id="{4B1126BE-74FE-417C-AFB6-6DA2B94DC813}"/>
                </a:ext>
              </a:extLst>
            </p:cNvPr>
            <p:cNvSpPr>
              <a:spLocks/>
            </p:cNvSpPr>
            <p:nvPr/>
          </p:nvSpPr>
          <p:spPr bwMode="auto">
            <a:xfrm>
              <a:off x="9090025" y="2233613"/>
              <a:ext cx="17463" cy="19050"/>
            </a:xfrm>
            <a:custGeom>
              <a:avLst/>
              <a:gdLst>
                <a:gd name="T0" fmla="*/ 5 w 11"/>
                <a:gd name="T1" fmla="*/ 12 h 12"/>
                <a:gd name="T2" fmla="*/ 7 w 11"/>
                <a:gd name="T3" fmla="*/ 10 h 12"/>
                <a:gd name="T4" fmla="*/ 9 w 11"/>
                <a:gd name="T5" fmla="*/ 10 h 12"/>
                <a:gd name="T6" fmla="*/ 11 w 11"/>
                <a:gd name="T7" fmla="*/ 5 h 12"/>
                <a:gd name="T8" fmla="*/ 11 w 11"/>
                <a:gd name="T9" fmla="*/ 0 h 12"/>
                <a:gd name="T10" fmla="*/ 7 w 11"/>
                <a:gd name="T11" fmla="*/ 0 h 12"/>
                <a:gd name="T12" fmla="*/ 5 w 11"/>
                <a:gd name="T13" fmla="*/ 0 h 12"/>
                <a:gd name="T14" fmla="*/ 2 w 11"/>
                <a:gd name="T15" fmla="*/ 5 h 12"/>
                <a:gd name="T16" fmla="*/ 0 w 11"/>
                <a:gd name="T17" fmla="*/ 7 h 12"/>
                <a:gd name="T18" fmla="*/ 2 w 11"/>
                <a:gd name="T19" fmla="*/ 12 h 12"/>
                <a:gd name="T20" fmla="*/ 5 w 11"/>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5" y="12"/>
                  </a:moveTo>
                  <a:lnTo>
                    <a:pt x="7" y="10"/>
                  </a:lnTo>
                  <a:lnTo>
                    <a:pt x="9" y="10"/>
                  </a:lnTo>
                  <a:lnTo>
                    <a:pt x="11" y="5"/>
                  </a:lnTo>
                  <a:lnTo>
                    <a:pt x="11" y="0"/>
                  </a:lnTo>
                  <a:lnTo>
                    <a:pt x="7" y="0"/>
                  </a:lnTo>
                  <a:lnTo>
                    <a:pt x="5" y="0"/>
                  </a:lnTo>
                  <a:lnTo>
                    <a:pt x="2" y="5"/>
                  </a:lnTo>
                  <a:lnTo>
                    <a:pt x="0" y="7"/>
                  </a:lnTo>
                  <a:lnTo>
                    <a:pt x="2" y="12"/>
                  </a:lnTo>
                  <a:lnTo>
                    <a:pt x="5" y="1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4" name="Freeform 346">
              <a:extLst>
                <a:ext uri="{FF2B5EF4-FFF2-40B4-BE49-F238E27FC236}">
                  <a16:creationId xmlns:a16="http://schemas.microsoft.com/office/drawing/2014/main" id="{13E69084-8CB0-49B7-97AC-ECD1DA300B0E}"/>
                </a:ext>
              </a:extLst>
            </p:cNvPr>
            <p:cNvSpPr>
              <a:spLocks/>
            </p:cNvSpPr>
            <p:nvPr/>
          </p:nvSpPr>
          <p:spPr bwMode="auto">
            <a:xfrm>
              <a:off x="9028113" y="2227263"/>
              <a:ext cx="39688" cy="33338"/>
            </a:xfrm>
            <a:custGeom>
              <a:avLst/>
              <a:gdLst>
                <a:gd name="T0" fmla="*/ 21 w 25"/>
                <a:gd name="T1" fmla="*/ 4 h 21"/>
                <a:gd name="T2" fmla="*/ 18 w 25"/>
                <a:gd name="T3" fmla="*/ 4 h 21"/>
                <a:gd name="T4" fmla="*/ 14 w 25"/>
                <a:gd name="T5" fmla="*/ 7 h 21"/>
                <a:gd name="T6" fmla="*/ 12 w 25"/>
                <a:gd name="T7" fmla="*/ 9 h 21"/>
                <a:gd name="T8" fmla="*/ 7 w 25"/>
                <a:gd name="T9" fmla="*/ 9 h 21"/>
                <a:gd name="T10" fmla="*/ 2 w 25"/>
                <a:gd name="T11" fmla="*/ 11 h 21"/>
                <a:gd name="T12" fmla="*/ 2 w 25"/>
                <a:gd name="T13" fmla="*/ 14 h 21"/>
                <a:gd name="T14" fmla="*/ 0 w 25"/>
                <a:gd name="T15" fmla="*/ 16 h 21"/>
                <a:gd name="T16" fmla="*/ 0 w 25"/>
                <a:gd name="T17" fmla="*/ 21 h 21"/>
                <a:gd name="T18" fmla="*/ 2 w 25"/>
                <a:gd name="T19" fmla="*/ 18 h 21"/>
                <a:gd name="T20" fmla="*/ 5 w 25"/>
                <a:gd name="T21" fmla="*/ 21 h 21"/>
                <a:gd name="T22" fmla="*/ 9 w 25"/>
                <a:gd name="T23" fmla="*/ 21 h 21"/>
                <a:gd name="T24" fmla="*/ 16 w 25"/>
                <a:gd name="T25" fmla="*/ 14 h 21"/>
                <a:gd name="T26" fmla="*/ 18 w 25"/>
                <a:gd name="T27" fmla="*/ 11 h 21"/>
                <a:gd name="T28" fmla="*/ 18 w 25"/>
                <a:gd name="T29" fmla="*/ 11 h 21"/>
                <a:gd name="T30" fmla="*/ 23 w 25"/>
                <a:gd name="T31" fmla="*/ 7 h 21"/>
                <a:gd name="T32" fmla="*/ 25 w 25"/>
                <a:gd name="T33" fmla="*/ 4 h 21"/>
                <a:gd name="T34" fmla="*/ 25 w 25"/>
                <a:gd name="T35" fmla="*/ 0 h 21"/>
                <a:gd name="T36" fmla="*/ 23 w 25"/>
                <a:gd name="T37" fmla="*/ 0 h 21"/>
                <a:gd name="T38" fmla="*/ 21 w 25"/>
                <a:gd name="T39" fmla="*/ 0 h 21"/>
                <a:gd name="T40" fmla="*/ 21 w 25"/>
                <a:gd name="T41"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1">
                  <a:moveTo>
                    <a:pt x="21" y="4"/>
                  </a:moveTo>
                  <a:lnTo>
                    <a:pt x="18" y="4"/>
                  </a:lnTo>
                  <a:lnTo>
                    <a:pt x="14" y="7"/>
                  </a:lnTo>
                  <a:lnTo>
                    <a:pt x="12" y="9"/>
                  </a:lnTo>
                  <a:lnTo>
                    <a:pt x="7" y="9"/>
                  </a:lnTo>
                  <a:lnTo>
                    <a:pt x="2" y="11"/>
                  </a:lnTo>
                  <a:lnTo>
                    <a:pt x="2" y="14"/>
                  </a:lnTo>
                  <a:lnTo>
                    <a:pt x="0" y="16"/>
                  </a:lnTo>
                  <a:lnTo>
                    <a:pt x="0" y="21"/>
                  </a:lnTo>
                  <a:lnTo>
                    <a:pt x="2" y="18"/>
                  </a:lnTo>
                  <a:lnTo>
                    <a:pt x="5" y="21"/>
                  </a:lnTo>
                  <a:lnTo>
                    <a:pt x="9" y="21"/>
                  </a:lnTo>
                  <a:lnTo>
                    <a:pt x="16" y="14"/>
                  </a:lnTo>
                  <a:lnTo>
                    <a:pt x="18" y="11"/>
                  </a:lnTo>
                  <a:lnTo>
                    <a:pt x="18" y="11"/>
                  </a:lnTo>
                  <a:lnTo>
                    <a:pt x="23" y="7"/>
                  </a:lnTo>
                  <a:lnTo>
                    <a:pt x="25" y="4"/>
                  </a:lnTo>
                  <a:lnTo>
                    <a:pt x="25" y="0"/>
                  </a:lnTo>
                  <a:lnTo>
                    <a:pt x="23" y="0"/>
                  </a:lnTo>
                  <a:lnTo>
                    <a:pt x="21" y="0"/>
                  </a:lnTo>
                  <a:lnTo>
                    <a:pt x="21"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5" name="Freeform 347">
              <a:extLst>
                <a:ext uri="{FF2B5EF4-FFF2-40B4-BE49-F238E27FC236}">
                  <a16:creationId xmlns:a16="http://schemas.microsoft.com/office/drawing/2014/main" id="{D36359E2-E928-4A45-A995-D058804E1963}"/>
                </a:ext>
              </a:extLst>
            </p:cNvPr>
            <p:cNvSpPr>
              <a:spLocks/>
            </p:cNvSpPr>
            <p:nvPr/>
          </p:nvSpPr>
          <p:spPr bwMode="auto">
            <a:xfrm>
              <a:off x="9064625" y="2205038"/>
              <a:ext cx="17463" cy="14288"/>
            </a:xfrm>
            <a:custGeom>
              <a:avLst/>
              <a:gdLst>
                <a:gd name="T0" fmla="*/ 9 w 11"/>
                <a:gd name="T1" fmla="*/ 0 h 9"/>
                <a:gd name="T2" fmla="*/ 7 w 11"/>
                <a:gd name="T3" fmla="*/ 2 h 9"/>
                <a:gd name="T4" fmla="*/ 5 w 11"/>
                <a:gd name="T5" fmla="*/ 2 h 9"/>
                <a:gd name="T6" fmla="*/ 2 w 11"/>
                <a:gd name="T7" fmla="*/ 7 h 9"/>
                <a:gd name="T8" fmla="*/ 0 w 11"/>
                <a:gd name="T9" fmla="*/ 9 h 9"/>
                <a:gd name="T10" fmla="*/ 2 w 11"/>
                <a:gd name="T11" fmla="*/ 9 h 9"/>
                <a:gd name="T12" fmla="*/ 5 w 11"/>
                <a:gd name="T13" fmla="*/ 9 h 9"/>
                <a:gd name="T14" fmla="*/ 9 w 11"/>
                <a:gd name="T15" fmla="*/ 7 h 9"/>
                <a:gd name="T16" fmla="*/ 11 w 11"/>
                <a:gd name="T17" fmla="*/ 5 h 9"/>
                <a:gd name="T18" fmla="*/ 11 w 11"/>
                <a:gd name="T19" fmla="*/ 2 h 9"/>
                <a:gd name="T20" fmla="*/ 11 w 11"/>
                <a:gd name="T21" fmla="*/ 0 h 9"/>
                <a:gd name="T22" fmla="*/ 9 w 11"/>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9">
                  <a:moveTo>
                    <a:pt x="9" y="0"/>
                  </a:moveTo>
                  <a:lnTo>
                    <a:pt x="7" y="2"/>
                  </a:lnTo>
                  <a:lnTo>
                    <a:pt x="5" y="2"/>
                  </a:lnTo>
                  <a:lnTo>
                    <a:pt x="2" y="7"/>
                  </a:lnTo>
                  <a:lnTo>
                    <a:pt x="0" y="9"/>
                  </a:lnTo>
                  <a:lnTo>
                    <a:pt x="2" y="9"/>
                  </a:lnTo>
                  <a:lnTo>
                    <a:pt x="5" y="9"/>
                  </a:lnTo>
                  <a:lnTo>
                    <a:pt x="9" y="7"/>
                  </a:lnTo>
                  <a:lnTo>
                    <a:pt x="11" y="5"/>
                  </a:lnTo>
                  <a:lnTo>
                    <a:pt x="11" y="2"/>
                  </a:lnTo>
                  <a:lnTo>
                    <a:pt x="11" y="0"/>
                  </a:lnTo>
                  <a:lnTo>
                    <a:pt x="9"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6" name="Freeform 348">
              <a:extLst>
                <a:ext uri="{FF2B5EF4-FFF2-40B4-BE49-F238E27FC236}">
                  <a16:creationId xmlns:a16="http://schemas.microsoft.com/office/drawing/2014/main" id="{177A0FCE-62C2-4829-9F60-53A851679075}"/>
                </a:ext>
              </a:extLst>
            </p:cNvPr>
            <p:cNvSpPr>
              <a:spLocks/>
            </p:cNvSpPr>
            <p:nvPr/>
          </p:nvSpPr>
          <p:spPr bwMode="auto">
            <a:xfrm>
              <a:off x="9701213" y="1039813"/>
              <a:ext cx="6350" cy="7938"/>
            </a:xfrm>
            <a:custGeom>
              <a:avLst/>
              <a:gdLst>
                <a:gd name="T0" fmla="*/ 4 w 4"/>
                <a:gd name="T1" fmla="*/ 5 h 5"/>
                <a:gd name="T2" fmla="*/ 4 w 4"/>
                <a:gd name="T3" fmla="*/ 0 h 5"/>
                <a:gd name="T4" fmla="*/ 0 w 4"/>
                <a:gd name="T5" fmla="*/ 0 h 5"/>
                <a:gd name="T6" fmla="*/ 0 w 4"/>
                <a:gd name="T7" fmla="*/ 5 h 5"/>
                <a:gd name="T8" fmla="*/ 2 w 4"/>
                <a:gd name="T9" fmla="*/ 5 h 5"/>
                <a:gd name="T10" fmla="*/ 4 w 4"/>
                <a:gd name="T11" fmla="*/ 5 h 5"/>
              </a:gdLst>
              <a:ahLst/>
              <a:cxnLst>
                <a:cxn ang="0">
                  <a:pos x="T0" y="T1"/>
                </a:cxn>
                <a:cxn ang="0">
                  <a:pos x="T2" y="T3"/>
                </a:cxn>
                <a:cxn ang="0">
                  <a:pos x="T4" y="T5"/>
                </a:cxn>
                <a:cxn ang="0">
                  <a:pos x="T6" y="T7"/>
                </a:cxn>
                <a:cxn ang="0">
                  <a:pos x="T8" y="T9"/>
                </a:cxn>
                <a:cxn ang="0">
                  <a:pos x="T10" y="T11"/>
                </a:cxn>
              </a:cxnLst>
              <a:rect l="0" t="0" r="r" b="b"/>
              <a:pathLst>
                <a:path w="4" h="5">
                  <a:moveTo>
                    <a:pt x="4" y="5"/>
                  </a:moveTo>
                  <a:lnTo>
                    <a:pt x="4" y="0"/>
                  </a:lnTo>
                  <a:lnTo>
                    <a:pt x="0" y="0"/>
                  </a:lnTo>
                  <a:lnTo>
                    <a:pt x="0" y="5"/>
                  </a:lnTo>
                  <a:lnTo>
                    <a:pt x="2" y="5"/>
                  </a:lnTo>
                  <a:lnTo>
                    <a:pt x="4"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7" name="Freeform 349">
              <a:extLst>
                <a:ext uri="{FF2B5EF4-FFF2-40B4-BE49-F238E27FC236}">
                  <a16:creationId xmlns:a16="http://schemas.microsoft.com/office/drawing/2014/main" id="{8BB02D03-C8E2-4764-B152-347801FAD4D8}"/>
                </a:ext>
              </a:extLst>
            </p:cNvPr>
            <p:cNvSpPr>
              <a:spLocks/>
            </p:cNvSpPr>
            <p:nvPr/>
          </p:nvSpPr>
          <p:spPr bwMode="auto">
            <a:xfrm>
              <a:off x="9424988" y="3289300"/>
              <a:ext cx="6350" cy="7938"/>
            </a:xfrm>
            <a:custGeom>
              <a:avLst/>
              <a:gdLst>
                <a:gd name="T0" fmla="*/ 0 w 4"/>
                <a:gd name="T1" fmla="*/ 3 h 5"/>
                <a:gd name="T2" fmla="*/ 0 w 4"/>
                <a:gd name="T3" fmla="*/ 5 h 5"/>
                <a:gd name="T4" fmla="*/ 2 w 4"/>
                <a:gd name="T5" fmla="*/ 5 h 5"/>
                <a:gd name="T6" fmla="*/ 2 w 4"/>
                <a:gd name="T7" fmla="*/ 3 h 5"/>
                <a:gd name="T8" fmla="*/ 4 w 4"/>
                <a:gd name="T9" fmla="*/ 3 h 5"/>
                <a:gd name="T10" fmla="*/ 4 w 4"/>
                <a:gd name="T11" fmla="*/ 0 h 5"/>
                <a:gd name="T12" fmla="*/ 2 w 4"/>
                <a:gd name="T13" fmla="*/ 0 h 5"/>
                <a:gd name="T14" fmla="*/ 0 w 4"/>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3"/>
                  </a:moveTo>
                  <a:lnTo>
                    <a:pt x="0" y="5"/>
                  </a:lnTo>
                  <a:lnTo>
                    <a:pt x="2" y="5"/>
                  </a:lnTo>
                  <a:lnTo>
                    <a:pt x="2" y="3"/>
                  </a:lnTo>
                  <a:lnTo>
                    <a:pt x="4" y="3"/>
                  </a:lnTo>
                  <a:lnTo>
                    <a:pt x="4" y="0"/>
                  </a:lnTo>
                  <a:lnTo>
                    <a:pt x="2"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8" name="Freeform 350">
              <a:extLst>
                <a:ext uri="{FF2B5EF4-FFF2-40B4-BE49-F238E27FC236}">
                  <a16:creationId xmlns:a16="http://schemas.microsoft.com/office/drawing/2014/main" id="{C13C2908-A973-4361-B6A1-5F19D8E11A93}"/>
                </a:ext>
              </a:extLst>
            </p:cNvPr>
            <p:cNvSpPr>
              <a:spLocks/>
            </p:cNvSpPr>
            <p:nvPr/>
          </p:nvSpPr>
          <p:spPr bwMode="auto">
            <a:xfrm>
              <a:off x="9374188" y="3448050"/>
              <a:ext cx="6350" cy="20638"/>
            </a:xfrm>
            <a:custGeom>
              <a:avLst/>
              <a:gdLst>
                <a:gd name="T0" fmla="*/ 2 w 4"/>
                <a:gd name="T1" fmla="*/ 13 h 13"/>
                <a:gd name="T2" fmla="*/ 2 w 4"/>
                <a:gd name="T3" fmla="*/ 13 h 13"/>
                <a:gd name="T4" fmla="*/ 4 w 4"/>
                <a:gd name="T5" fmla="*/ 11 h 13"/>
                <a:gd name="T6" fmla="*/ 2 w 4"/>
                <a:gd name="T7" fmla="*/ 9 h 13"/>
                <a:gd name="T8" fmla="*/ 2 w 4"/>
                <a:gd name="T9" fmla="*/ 6 h 13"/>
                <a:gd name="T10" fmla="*/ 2 w 4"/>
                <a:gd name="T11" fmla="*/ 6 h 13"/>
                <a:gd name="T12" fmla="*/ 4 w 4"/>
                <a:gd name="T13" fmla="*/ 4 h 13"/>
                <a:gd name="T14" fmla="*/ 4 w 4"/>
                <a:gd name="T15" fmla="*/ 2 h 13"/>
                <a:gd name="T16" fmla="*/ 2 w 4"/>
                <a:gd name="T17" fmla="*/ 0 h 13"/>
                <a:gd name="T18" fmla="*/ 2 w 4"/>
                <a:gd name="T19" fmla="*/ 0 h 13"/>
                <a:gd name="T20" fmla="*/ 2 w 4"/>
                <a:gd name="T21" fmla="*/ 0 h 13"/>
                <a:gd name="T22" fmla="*/ 0 w 4"/>
                <a:gd name="T23" fmla="*/ 2 h 13"/>
                <a:gd name="T24" fmla="*/ 0 w 4"/>
                <a:gd name="T25" fmla="*/ 4 h 13"/>
                <a:gd name="T26" fmla="*/ 2 w 4"/>
                <a:gd name="T27" fmla="*/ 9 h 13"/>
                <a:gd name="T28" fmla="*/ 0 w 4"/>
                <a:gd name="T29" fmla="*/ 11 h 13"/>
                <a:gd name="T30" fmla="*/ 2 w 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13">
                  <a:moveTo>
                    <a:pt x="2" y="13"/>
                  </a:moveTo>
                  <a:lnTo>
                    <a:pt x="2" y="13"/>
                  </a:lnTo>
                  <a:lnTo>
                    <a:pt x="4" y="11"/>
                  </a:lnTo>
                  <a:lnTo>
                    <a:pt x="2" y="9"/>
                  </a:lnTo>
                  <a:lnTo>
                    <a:pt x="2" y="6"/>
                  </a:lnTo>
                  <a:lnTo>
                    <a:pt x="2" y="6"/>
                  </a:lnTo>
                  <a:lnTo>
                    <a:pt x="4" y="4"/>
                  </a:lnTo>
                  <a:lnTo>
                    <a:pt x="4" y="2"/>
                  </a:lnTo>
                  <a:lnTo>
                    <a:pt x="2" y="0"/>
                  </a:lnTo>
                  <a:lnTo>
                    <a:pt x="2" y="0"/>
                  </a:lnTo>
                  <a:lnTo>
                    <a:pt x="2" y="0"/>
                  </a:lnTo>
                  <a:lnTo>
                    <a:pt x="0" y="2"/>
                  </a:lnTo>
                  <a:lnTo>
                    <a:pt x="0" y="4"/>
                  </a:lnTo>
                  <a:lnTo>
                    <a:pt x="2" y="9"/>
                  </a:lnTo>
                  <a:lnTo>
                    <a:pt x="0" y="11"/>
                  </a:lnTo>
                  <a:lnTo>
                    <a:pt x="2" y="1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9" name="Freeform 351">
              <a:extLst>
                <a:ext uri="{FF2B5EF4-FFF2-40B4-BE49-F238E27FC236}">
                  <a16:creationId xmlns:a16="http://schemas.microsoft.com/office/drawing/2014/main" id="{D06F3F80-06C8-4460-9734-78B10FE5D6D4}"/>
                </a:ext>
              </a:extLst>
            </p:cNvPr>
            <p:cNvSpPr>
              <a:spLocks/>
            </p:cNvSpPr>
            <p:nvPr/>
          </p:nvSpPr>
          <p:spPr bwMode="auto">
            <a:xfrm>
              <a:off x="9312275" y="2586038"/>
              <a:ext cx="3175" cy="7938"/>
            </a:xfrm>
            <a:custGeom>
              <a:avLst/>
              <a:gdLst>
                <a:gd name="T0" fmla="*/ 0 w 2"/>
                <a:gd name="T1" fmla="*/ 2 h 5"/>
                <a:gd name="T2" fmla="*/ 0 w 2"/>
                <a:gd name="T3" fmla="*/ 2 h 5"/>
                <a:gd name="T4" fmla="*/ 2 w 2"/>
                <a:gd name="T5" fmla="*/ 5 h 5"/>
                <a:gd name="T6" fmla="*/ 2 w 2"/>
                <a:gd name="T7" fmla="*/ 0 h 5"/>
                <a:gd name="T8" fmla="*/ 0 w 2"/>
                <a:gd name="T9" fmla="*/ 0 h 5"/>
                <a:gd name="T10" fmla="*/ 0 w 2"/>
                <a:gd name="T11" fmla="*/ 2 h 5"/>
              </a:gdLst>
              <a:ahLst/>
              <a:cxnLst>
                <a:cxn ang="0">
                  <a:pos x="T0" y="T1"/>
                </a:cxn>
                <a:cxn ang="0">
                  <a:pos x="T2" y="T3"/>
                </a:cxn>
                <a:cxn ang="0">
                  <a:pos x="T4" y="T5"/>
                </a:cxn>
                <a:cxn ang="0">
                  <a:pos x="T6" y="T7"/>
                </a:cxn>
                <a:cxn ang="0">
                  <a:pos x="T8" y="T9"/>
                </a:cxn>
                <a:cxn ang="0">
                  <a:pos x="T10" y="T11"/>
                </a:cxn>
              </a:cxnLst>
              <a:rect l="0" t="0" r="r" b="b"/>
              <a:pathLst>
                <a:path w="2" h="5">
                  <a:moveTo>
                    <a:pt x="0" y="2"/>
                  </a:moveTo>
                  <a:lnTo>
                    <a:pt x="0" y="2"/>
                  </a:lnTo>
                  <a:lnTo>
                    <a:pt x="2" y="5"/>
                  </a:lnTo>
                  <a:lnTo>
                    <a:pt x="2" y="0"/>
                  </a:lnTo>
                  <a:lnTo>
                    <a:pt x="0"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0" name="Freeform 352">
              <a:extLst>
                <a:ext uri="{FF2B5EF4-FFF2-40B4-BE49-F238E27FC236}">
                  <a16:creationId xmlns:a16="http://schemas.microsoft.com/office/drawing/2014/main" id="{1B96BEB7-FEC5-47E3-A7D5-4D2CDA5742E7}"/>
                </a:ext>
              </a:extLst>
            </p:cNvPr>
            <p:cNvSpPr>
              <a:spLocks/>
            </p:cNvSpPr>
            <p:nvPr/>
          </p:nvSpPr>
          <p:spPr bwMode="auto">
            <a:xfrm>
              <a:off x="9380538" y="3468688"/>
              <a:ext cx="4763" cy="4763"/>
            </a:xfrm>
            <a:custGeom>
              <a:avLst/>
              <a:gdLst>
                <a:gd name="T0" fmla="*/ 0 w 3"/>
                <a:gd name="T1" fmla="*/ 3 h 3"/>
                <a:gd name="T2" fmla="*/ 3 w 3"/>
                <a:gd name="T3" fmla="*/ 3 h 3"/>
                <a:gd name="T4" fmla="*/ 3 w 3"/>
                <a:gd name="T5" fmla="*/ 0 h 3"/>
                <a:gd name="T6" fmla="*/ 3 w 3"/>
                <a:gd name="T7" fmla="*/ 0 h 3"/>
                <a:gd name="T8" fmla="*/ 3 w 3"/>
                <a:gd name="T9" fmla="*/ 0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3"/>
                  </a:lnTo>
                  <a:lnTo>
                    <a:pt x="3" y="0"/>
                  </a:lnTo>
                  <a:lnTo>
                    <a:pt x="3" y="0"/>
                  </a:lnTo>
                  <a:lnTo>
                    <a:pt x="3"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1" name="Rectangle 353">
              <a:extLst>
                <a:ext uri="{FF2B5EF4-FFF2-40B4-BE49-F238E27FC236}">
                  <a16:creationId xmlns:a16="http://schemas.microsoft.com/office/drawing/2014/main" id="{358B5999-FC8E-41B5-995A-660377CBD47C}"/>
                </a:ext>
              </a:extLst>
            </p:cNvPr>
            <p:cNvSpPr>
              <a:spLocks noChangeArrowheads="1"/>
            </p:cNvSpPr>
            <p:nvPr/>
          </p:nvSpPr>
          <p:spPr bwMode="auto">
            <a:xfrm>
              <a:off x="7627938" y="1871663"/>
              <a:ext cx="3175" cy="3175"/>
            </a:xfrm>
            <a:prstGeom prst="rect">
              <a:avLst/>
            </a:prstGeom>
            <a:grpFill/>
            <a:ln w="9525">
              <a:solidFill>
                <a:schemeClr val="bg1"/>
              </a:solidFill>
              <a:miter lim="800000"/>
              <a:headEnd/>
              <a:tailEnd/>
            </a:ln>
          </p:spPr>
          <p:txBody>
            <a:bodyPr/>
            <a:lstStyle/>
            <a:p>
              <a:pPr eaLnBrk="1" fontAlgn="auto" hangingPunct="1">
                <a:spcBef>
                  <a:spcPts val="0"/>
                </a:spcBef>
                <a:spcAft>
                  <a:spcPts val="0"/>
                </a:spcAft>
                <a:defRPr/>
              </a:pPr>
              <a:endParaRPr lang="en-US" dirty="0">
                <a:latin typeface="+mn-lt"/>
              </a:endParaRPr>
            </a:p>
          </p:txBody>
        </p:sp>
        <p:sp>
          <p:nvSpPr>
            <p:cNvPr id="392" name="Freeform 354">
              <a:extLst>
                <a:ext uri="{FF2B5EF4-FFF2-40B4-BE49-F238E27FC236}">
                  <a16:creationId xmlns:a16="http://schemas.microsoft.com/office/drawing/2014/main" id="{2B0992A4-5147-48D5-AD89-B4CC55692500}"/>
                </a:ext>
              </a:extLst>
            </p:cNvPr>
            <p:cNvSpPr>
              <a:spLocks/>
            </p:cNvSpPr>
            <p:nvPr/>
          </p:nvSpPr>
          <p:spPr bwMode="auto">
            <a:xfrm>
              <a:off x="9315450" y="2625725"/>
              <a:ext cx="7938" cy="22225"/>
            </a:xfrm>
            <a:custGeom>
              <a:avLst/>
              <a:gdLst>
                <a:gd name="T0" fmla="*/ 2 w 5"/>
                <a:gd name="T1" fmla="*/ 0 h 14"/>
                <a:gd name="T2" fmla="*/ 2 w 5"/>
                <a:gd name="T3" fmla="*/ 0 h 14"/>
                <a:gd name="T4" fmla="*/ 0 w 5"/>
                <a:gd name="T5" fmla="*/ 7 h 14"/>
                <a:gd name="T6" fmla="*/ 0 w 5"/>
                <a:gd name="T7" fmla="*/ 12 h 14"/>
                <a:gd name="T8" fmla="*/ 2 w 5"/>
                <a:gd name="T9" fmla="*/ 14 h 14"/>
                <a:gd name="T10" fmla="*/ 2 w 5"/>
                <a:gd name="T11" fmla="*/ 12 h 14"/>
                <a:gd name="T12" fmla="*/ 2 w 5"/>
                <a:gd name="T13" fmla="*/ 10 h 14"/>
                <a:gd name="T14" fmla="*/ 5 w 5"/>
                <a:gd name="T15" fmla="*/ 5 h 14"/>
                <a:gd name="T16" fmla="*/ 2 w 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2" y="0"/>
                  </a:moveTo>
                  <a:lnTo>
                    <a:pt x="2" y="0"/>
                  </a:lnTo>
                  <a:lnTo>
                    <a:pt x="0" y="7"/>
                  </a:lnTo>
                  <a:lnTo>
                    <a:pt x="0" y="12"/>
                  </a:lnTo>
                  <a:lnTo>
                    <a:pt x="2" y="14"/>
                  </a:lnTo>
                  <a:lnTo>
                    <a:pt x="2" y="12"/>
                  </a:lnTo>
                  <a:lnTo>
                    <a:pt x="2" y="10"/>
                  </a:lnTo>
                  <a:lnTo>
                    <a:pt x="5" y="5"/>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3" name="Freeform 355">
              <a:extLst>
                <a:ext uri="{FF2B5EF4-FFF2-40B4-BE49-F238E27FC236}">
                  <a16:creationId xmlns:a16="http://schemas.microsoft.com/office/drawing/2014/main" id="{5052A043-42D5-4ECA-B658-7BB3A87109A7}"/>
                </a:ext>
              </a:extLst>
            </p:cNvPr>
            <p:cNvSpPr>
              <a:spLocks/>
            </p:cNvSpPr>
            <p:nvPr/>
          </p:nvSpPr>
          <p:spPr bwMode="auto">
            <a:xfrm>
              <a:off x="9042400" y="1031875"/>
              <a:ext cx="858838" cy="677863"/>
            </a:xfrm>
            <a:custGeom>
              <a:avLst/>
              <a:gdLst>
                <a:gd name="T0" fmla="*/ 156 w 541"/>
                <a:gd name="T1" fmla="*/ 74 h 427"/>
                <a:gd name="T2" fmla="*/ 165 w 541"/>
                <a:gd name="T3" fmla="*/ 90 h 427"/>
                <a:gd name="T4" fmla="*/ 195 w 541"/>
                <a:gd name="T5" fmla="*/ 111 h 427"/>
                <a:gd name="T6" fmla="*/ 161 w 541"/>
                <a:gd name="T7" fmla="*/ 111 h 427"/>
                <a:gd name="T8" fmla="*/ 204 w 541"/>
                <a:gd name="T9" fmla="*/ 120 h 427"/>
                <a:gd name="T10" fmla="*/ 177 w 541"/>
                <a:gd name="T11" fmla="*/ 141 h 427"/>
                <a:gd name="T12" fmla="*/ 241 w 541"/>
                <a:gd name="T13" fmla="*/ 148 h 427"/>
                <a:gd name="T14" fmla="*/ 284 w 541"/>
                <a:gd name="T15" fmla="*/ 143 h 427"/>
                <a:gd name="T16" fmla="*/ 296 w 541"/>
                <a:gd name="T17" fmla="*/ 164 h 427"/>
                <a:gd name="T18" fmla="*/ 268 w 541"/>
                <a:gd name="T19" fmla="*/ 183 h 427"/>
                <a:gd name="T20" fmla="*/ 216 w 541"/>
                <a:gd name="T21" fmla="*/ 213 h 427"/>
                <a:gd name="T22" fmla="*/ 165 w 541"/>
                <a:gd name="T23" fmla="*/ 162 h 427"/>
                <a:gd name="T24" fmla="*/ 149 w 541"/>
                <a:gd name="T25" fmla="*/ 229 h 427"/>
                <a:gd name="T26" fmla="*/ 177 w 541"/>
                <a:gd name="T27" fmla="*/ 257 h 427"/>
                <a:gd name="T28" fmla="*/ 140 w 541"/>
                <a:gd name="T29" fmla="*/ 261 h 427"/>
                <a:gd name="T30" fmla="*/ 80 w 541"/>
                <a:gd name="T31" fmla="*/ 293 h 427"/>
                <a:gd name="T32" fmla="*/ 124 w 541"/>
                <a:gd name="T33" fmla="*/ 282 h 427"/>
                <a:gd name="T34" fmla="*/ 99 w 541"/>
                <a:gd name="T35" fmla="*/ 317 h 427"/>
                <a:gd name="T36" fmla="*/ 99 w 541"/>
                <a:gd name="T37" fmla="*/ 335 h 427"/>
                <a:gd name="T38" fmla="*/ 115 w 541"/>
                <a:gd name="T39" fmla="*/ 344 h 427"/>
                <a:gd name="T40" fmla="*/ 60 w 541"/>
                <a:gd name="T41" fmla="*/ 307 h 427"/>
                <a:gd name="T42" fmla="*/ 60 w 541"/>
                <a:gd name="T43" fmla="*/ 344 h 427"/>
                <a:gd name="T44" fmla="*/ 28 w 541"/>
                <a:gd name="T45" fmla="*/ 351 h 427"/>
                <a:gd name="T46" fmla="*/ 7 w 541"/>
                <a:gd name="T47" fmla="*/ 384 h 427"/>
                <a:gd name="T48" fmla="*/ 25 w 541"/>
                <a:gd name="T49" fmla="*/ 377 h 427"/>
                <a:gd name="T50" fmla="*/ 37 w 541"/>
                <a:gd name="T51" fmla="*/ 393 h 427"/>
                <a:gd name="T52" fmla="*/ 64 w 541"/>
                <a:gd name="T53" fmla="*/ 395 h 427"/>
                <a:gd name="T54" fmla="*/ 87 w 541"/>
                <a:gd name="T55" fmla="*/ 397 h 427"/>
                <a:gd name="T56" fmla="*/ 103 w 541"/>
                <a:gd name="T57" fmla="*/ 386 h 427"/>
                <a:gd name="T58" fmla="*/ 131 w 541"/>
                <a:gd name="T59" fmla="*/ 423 h 427"/>
                <a:gd name="T60" fmla="*/ 167 w 541"/>
                <a:gd name="T61" fmla="*/ 390 h 427"/>
                <a:gd name="T62" fmla="*/ 133 w 541"/>
                <a:gd name="T63" fmla="*/ 365 h 427"/>
                <a:gd name="T64" fmla="*/ 135 w 541"/>
                <a:gd name="T65" fmla="*/ 349 h 427"/>
                <a:gd name="T66" fmla="*/ 195 w 541"/>
                <a:gd name="T67" fmla="*/ 349 h 427"/>
                <a:gd name="T68" fmla="*/ 227 w 541"/>
                <a:gd name="T69" fmla="*/ 321 h 427"/>
                <a:gd name="T70" fmla="*/ 259 w 541"/>
                <a:gd name="T71" fmla="*/ 307 h 427"/>
                <a:gd name="T72" fmla="*/ 238 w 541"/>
                <a:gd name="T73" fmla="*/ 275 h 427"/>
                <a:gd name="T74" fmla="*/ 241 w 541"/>
                <a:gd name="T75" fmla="*/ 261 h 427"/>
                <a:gd name="T76" fmla="*/ 259 w 541"/>
                <a:gd name="T77" fmla="*/ 261 h 427"/>
                <a:gd name="T78" fmla="*/ 264 w 541"/>
                <a:gd name="T79" fmla="*/ 250 h 427"/>
                <a:gd name="T80" fmla="*/ 298 w 541"/>
                <a:gd name="T81" fmla="*/ 257 h 427"/>
                <a:gd name="T82" fmla="*/ 328 w 541"/>
                <a:gd name="T83" fmla="*/ 252 h 427"/>
                <a:gd name="T84" fmla="*/ 339 w 541"/>
                <a:gd name="T85" fmla="*/ 227 h 427"/>
                <a:gd name="T86" fmla="*/ 383 w 541"/>
                <a:gd name="T87" fmla="*/ 210 h 427"/>
                <a:gd name="T88" fmla="*/ 463 w 541"/>
                <a:gd name="T89" fmla="*/ 169 h 427"/>
                <a:gd name="T90" fmla="*/ 410 w 541"/>
                <a:gd name="T91" fmla="*/ 164 h 427"/>
                <a:gd name="T92" fmla="*/ 456 w 541"/>
                <a:gd name="T93" fmla="*/ 146 h 427"/>
                <a:gd name="T94" fmla="*/ 518 w 541"/>
                <a:gd name="T95" fmla="*/ 127 h 427"/>
                <a:gd name="T96" fmla="*/ 529 w 541"/>
                <a:gd name="T97" fmla="*/ 72 h 427"/>
                <a:gd name="T98" fmla="*/ 506 w 541"/>
                <a:gd name="T99" fmla="*/ 56 h 427"/>
                <a:gd name="T100" fmla="*/ 500 w 541"/>
                <a:gd name="T101" fmla="*/ 47 h 427"/>
                <a:gd name="T102" fmla="*/ 468 w 541"/>
                <a:gd name="T103" fmla="*/ 26 h 427"/>
                <a:gd name="T104" fmla="*/ 415 w 541"/>
                <a:gd name="T105" fmla="*/ 17 h 427"/>
                <a:gd name="T106" fmla="*/ 362 w 541"/>
                <a:gd name="T107" fmla="*/ 30 h 427"/>
                <a:gd name="T108" fmla="*/ 335 w 541"/>
                <a:gd name="T109" fmla="*/ 5 h 427"/>
                <a:gd name="T110" fmla="*/ 326 w 541"/>
                <a:gd name="T111" fmla="*/ 33 h 427"/>
                <a:gd name="T112" fmla="*/ 307 w 541"/>
                <a:gd name="T113" fmla="*/ 33 h 427"/>
                <a:gd name="T114" fmla="*/ 277 w 541"/>
                <a:gd name="T115" fmla="*/ 47 h 427"/>
                <a:gd name="T116" fmla="*/ 245 w 541"/>
                <a:gd name="T117" fmla="*/ 33 h 427"/>
                <a:gd name="T118" fmla="*/ 238 w 541"/>
                <a:gd name="T119" fmla="*/ 56 h 427"/>
                <a:gd name="T120" fmla="*/ 213 w 541"/>
                <a:gd name="T121" fmla="*/ 47 h 427"/>
                <a:gd name="T122" fmla="*/ 190 w 541"/>
                <a:gd name="T123" fmla="*/ 4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427">
                  <a:moveTo>
                    <a:pt x="151" y="63"/>
                  </a:moveTo>
                  <a:lnTo>
                    <a:pt x="149" y="67"/>
                  </a:lnTo>
                  <a:lnTo>
                    <a:pt x="151" y="70"/>
                  </a:lnTo>
                  <a:lnTo>
                    <a:pt x="156" y="70"/>
                  </a:lnTo>
                  <a:lnTo>
                    <a:pt x="156" y="67"/>
                  </a:lnTo>
                  <a:lnTo>
                    <a:pt x="158" y="63"/>
                  </a:lnTo>
                  <a:lnTo>
                    <a:pt x="161" y="63"/>
                  </a:lnTo>
                  <a:lnTo>
                    <a:pt x="163" y="60"/>
                  </a:lnTo>
                  <a:lnTo>
                    <a:pt x="165" y="60"/>
                  </a:lnTo>
                  <a:lnTo>
                    <a:pt x="167" y="65"/>
                  </a:lnTo>
                  <a:lnTo>
                    <a:pt x="170" y="63"/>
                  </a:lnTo>
                  <a:lnTo>
                    <a:pt x="170" y="58"/>
                  </a:lnTo>
                  <a:lnTo>
                    <a:pt x="172" y="58"/>
                  </a:lnTo>
                  <a:lnTo>
                    <a:pt x="170" y="63"/>
                  </a:lnTo>
                  <a:lnTo>
                    <a:pt x="172" y="65"/>
                  </a:lnTo>
                  <a:lnTo>
                    <a:pt x="177" y="65"/>
                  </a:lnTo>
                  <a:lnTo>
                    <a:pt x="174" y="67"/>
                  </a:lnTo>
                  <a:lnTo>
                    <a:pt x="167" y="67"/>
                  </a:lnTo>
                  <a:lnTo>
                    <a:pt x="161" y="72"/>
                  </a:lnTo>
                  <a:lnTo>
                    <a:pt x="156" y="74"/>
                  </a:lnTo>
                  <a:lnTo>
                    <a:pt x="158" y="79"/>
                  </a:lnTo>
                  <a:lnTo>
                    <a:pt x="158" y="81"/>
                  </a:lnTo>
                  <a:lnTo>
                    <a:pt x="161" y="81"/>
                  </a:lnTo>
                  <a:lnTo>
                    <a:pt x="163" y="79"/>
                  </a:lnTo>
                  <a:lnTo>
                    <a:pt x="167" y="79"/>
                  </a:lnTo>
                  <a:lnTo>
                    <a:pt x="172" y="77"/>
                  </a:lnTo>
                  <a:lnTo>
                    <a:pt x="179" y="74"/>
                  </a:lnTo>
                  <a:lnTo>
                    <a:pt x="188" y="74"/>
                  </a:lnTo>
                  <a:lnTo>
                    <a:pt x="190" y="77"/>
                  </a:lnTo>
                  <a:lnTo>
                    <a:pt x="190" y="79"/>
                  </a:lnTo>
                  <a:lnTo>
                    <a:pt x="188" y="79"/>
                  </a:lnTo>
                  <a:lnTo>
                    <a:pt x="184" y="77"/>
                  </a:lnTo>
                  <a:lnTo>
                    <a:pt x="181" y="77"/>
                  </a:lnTo>
                  <a:lnTo>
                    <a:pt x="177" y="81"/>
                  </a:lnTo>
                  <a:lnTo>
                    <a:pt x="170" y="81"/>
                  </a:lnTo>
                  <a:lnTo>
                    <a:pt x="165" y="83"/>
                  </a:lnTo>
                  <a:lnTo>
                    <a:pt x="161" y="83"/>
                  </a:lnTo>
                  <a:lnTo>
                    <a:pt x="158" y="86"/>
                  </a:lnTo>
                  <a:lnTo>
                    <a:pt x="161" y="90"/>
                  </a:lnTo>
                  <a:lnTo>
                    <a:pt x="165" y="90"/>
                  </a:lnTo>
                  <a:lnTo>
                    <a:pt x="167" y="93"/>
                  </a:lnTo>
                  <a:lnTo>
                    <a:pt x="165" y="93"/>
                  </a:lnTo>
                  <a:lnTo>
                    <a:pt x="161" y="95"/>
                  </a:lnTo>
                  <a:lnTo>
                    <a:pt x="158" y="90"/>
                  </a:lnTo>
                  <a:lnTo>
                    <a:pt x="156" y="90"/>
                  </a:lnTo>
                  <a:lnTo>
                    <a:pt x="151" y="93"/>
                  </a:lnTo>
                  <a:lnTo>
                    <a:pt x="151" y="97"/>
                  </a:lnTo>
                  <a:lnTo>
                    <a:pt x="149" y="100"/>
                  </a:lnTo>
                  <a:lnTo>
                    <a:pt x="151" y="102"/>
                  </a:lnTo>
                  <a:lnTo>
                    <a:pt x="156" y="104"/>
                  </a:lnTo>
                  <a:lnTo>
                    <a:pt x="161" y="102"/>
                  </a:lnTo>
                  <a:lnTo>
                    <a:pt x="167" y="107"/>
                  </a:lnTo>
                  <a:lnTo>
                    <a:pt x="172" y="107"/>
                  </a:lnTo>
                  <a:lnTo>
                    <a:pt x="172" y="107"/>
                  </a:lnTo>
                  <a:lnTo>
                    <a:pt x="177" y="107"/>
                  </a:lnTo>
                  <a:lnTo>
                    <a:pt x="181" y="111"/>
                  </a:lnTo>
                  <a:lnTo>
                    <a:pt x="184" y="111"/>
                  </a:lnTo>
                  <a:lnTo>
                    <a:pt x="186" y="111"/>
                  </a:lnTo>
                  <a:lnTo>
                    <a:pt x="190" y="111"/>
                  </a:lnTo>
                  <a:lnTo>
                    <a:pt x="195" y="111"/>
                  </a:lnTo>
                  <a:lnTo>
                    <a:pt x="200" y="107"/>
                  </a:lnTo>
                  <a:lnTo>
                    <a:pt x="209" y="109"/>
                  </a:lnTo>
                  <a:lnTo>
                    <a:pt x="213" y="107"/>
                  </a:lnTo>
                  <a:lnTo>
                    <a:pt x="216" y="104"/>
                  </a:lnTo>
                  <a:lnTo>
                    <a:pt x="218" y="104"/>
                  </a:lnTo>
                  <a:lnTo>
                    <a:pt x="220" y="104"/>
                  </a:lnTo>
                  <a:lnTo>
                    <a:pt x="220" y="107"/>
                  </a:lnTo>
                  <a:lnTo>
                    <a:pt x="220" y="109"/>
                  </a:lnTo>
                  <a:lnTo>
                    <a:pt x="213" y="109"/>
                  </a:lnTo>
                  <a:lnTo>
                    <a:pt x="204" y="111"/>
                  </a:lnTo>
                  <a:lnTo>
                    <a:pt x="202" y="113"/>
                  </a:lnTo>
                  <a:lnTo>
                    <a:pt x="197" y="113"/>
                  </a:lnTo>
                  <a:lnTo>
                    <a:pt x="197" y="116"/>
                  </a:lnTo>
                  <a:lnTo>
                    <a:pt x="193" y="113"/>
                  </a:lnTo>
                  <a:lnTo>
                    <a:pt x="188" y="116"/>
                  </a:lnTo>
                  <a:lnTo>
                    <a:pt x="184" y="116"/>
                  </a:lnTo>
                  <a:lnTo>
                    <a:pt x="181" y="113"/>
                  </a:lnTo>
                  <a:lnTo>
                    <a:pt x="179" y="113"/>
                  </a:lnTo>
                  <a:lnTo>
                    <a:pt x="172" y="111"/>
                  </a:lnTo>
                  <a:lnTo>
                    <a:pt x="161" y="111"/>
                  </a:lnTo>
                  <a:lnTo>
                    <a:pt x="158" y="109"/>
                  </a:lnTo>
                  <a:lnTo>
                    <a:pt x="154" y="109"/>
                  </a:lnTo>
                  <a:lnTo>
                    <a:pt x="149" y="109"/>
                  </a:lnTo>
                  <a:lnTo>
                    <a:pt x="147" y="111"/>
                  </a:lnTo>
                  <a:lnTo>
                    <a:pt x="149" y="116"/>
                  </a:lnTo>
                  <a:lnTo>
                    <a:pt x="151" y="118"/>
                  </a:lnTo>
                  <a:lnTo>
                    <a:pt x="151" y="125"/>
                  </a:lnTo>
                  <a:lnTo>
                    <a:pt x="151" y="130"/>
                  </a:lnTo>
                  <a:lnTo>
                    <a:pt x="154" y="132"/>
                  </a:lnTo>
                  <a:lnTo>
                    <a:pt x="156" y="132"/>
                  </a:lnTo>
                  <a:lnTo>
                    <a:pt x="163" y="139"/>
                  </a:lnTo>
                  <a:lnTo>
                    <a:pt x="165" y="141"/>
                  </a:lnTo>
                  <a:lnTo>
                    <a:pt x="167" y="139"/>
                  </a:lnTo>
                  <a:lnTo>
                    <a:pt x="172" y="134"/>
                  </a:lnTo>
                  <a:lnTo>
                    <a:pt x="179" y="130"/>
                  </a:lnTo>
                  <a:lnTo>
                    <a:pt x="186" y="125"/>
                  </a:lnTo>
                  <a:lnTo>
                    <a:pt x="190" y="120"/>
                  </a:lnTo>
                  <a:lnTo>
                    <a:pt x="193" y="118"/>
                  </a:lnTo>
                  <a:lnTo>
                    <a:pt x="195" y="118"/>
                  </a:lnTo>
                  <a:lnTo>
                    <a:pt x="204" y="120"/>
                  </a:lnTo>
                  <a:lnTo>
                    <a:pt x="211" y="120"/>
                  </a:lnTo>
                  <a:lnTo>
                    <a:pt x="216" y="120"/>
                  </a:lnTo>
                  <a:lnTo>
                    <a:pt x="222" y="123"/>
                  </a:lnTo>
                  <a:lnTo>
                    <a:pt x="229" y="125"/>
                  </a:lnTo>
                  <a:lnTo>
                    <a:pt x="238" y="125"/>
                  </a:lnTo>
                  <a:lnTo>
                    <a:pt x="241" y="125"/>
                  </a:lnTo>
                  <a:lnTo>
                    <a:pt x="241" y="127"/>
                  </a:lnTo>
                  <a:lnTo>
                    <a:pt x="234" y="127"/>
                  </a:lnTo>
                  <a:lnTo>
                    <a:pt x="229" y="127"/>
                  </a:lnTo>
                  <a:lnTo>
                    <a:pt x="222" y="127"/>
                  </a:lnTo>
                  <a:lnTo>
                    <a:pt x="216" y="123"/>
                  </a:lnTo>
                  <a:lnTo>
                    <a:pt x="211" y="123"/>
                  </a:lnTo>
                  <a:lnTo>
                    <a:pt x="209" y="123"/>
                  </a:lnTo>
                  <a:lnTo>
                    <a:pt x="202" y="123"/>
                  </a:lnTo>
                  <a:lnTo>
                    <a:pt x="197" y="123"/>
                  </a:lnTo>
                  <a:lnTo>
                    <a:pt x="195" y="125"/>
                  </a:lnTo>
                  <a:lnTo>
                    <a:pt x="188" y="127"/>
                  </a:lnTo>
                  <a:lnTo>
                    <a:pt x="186" y="132"/>
                  </a:lnTo>
                  <a:lnTo>
                    <a:pt x="179" y="137"/>
                  </a:lnTo>
                  <a:lnTo>
                    <a:pt x="177" y="141"/>
                  </a:lnTo>
                  <a:lnTo>
                    <a:pt x="172" y="143"/>
                  </a:lnTo>
                  <a:lnTo>
                    <a:pt x="172" y="146"/>
                  </a:lnTo>
                  <a:lnTo>
                    <a:pt x="177" y="148"/>
                  </a:lnTo>
                  <a:lnTo>
                    <a:pt x="181" y="150"/>
                  </a:lnTo>
                  <a:lnTo>
                    <a:pt x="181" y="153"/>
                  </a:lnTo>
                  <a:lnTo>
                    <a:pt x="186" y="155"/>
                  </a:lnTo>
                  <a:lnTo>
                    <a:pt x="193" y="155"/>
                  </a:lnTo>
                  <a:lnTo>
                    <a:pt x="202" y="160"/>
                  </a:lnTo>
                  <a:lnTo>
                    <a:pt x="209" y="157"/>
                  </a:lnTo>
                  <a:lnTo>
                    <a:pt x="213" y="153"/>
                  </a:lnTo>
                  <a:lnTo>
                    <a:pt x="213" y="146"/>
                  </a:lnTo>
                  <a:lnTo>
                    <a:pt x="220" y="146"/>
                  </a:lnTo>
                  <a:lnTo>
                    <a:pt x="225" y="146"/>
                  </a:lnTo>
                  <a:lnTo>
                    <a:pt x="220" y="148"/>
                  </a:lnTo>
                  <a:lnTo>
                    <a:pt x="220" y="150"/>
                  </a:lnTo>
                  <a:lnTo>
                    <a:pt x="222" y="153"/>
                  </a:lnTo>
                  <a:lnTo>
                    <a:pt x="229" y="150"/>
                  </a:lnTo>
                  <a:lnTo>
                    <a:pt x="234" y="150"/>
                  </a:lnTo>
                  <a:lnTo>
                    <a:pt x="238" y="148"/>
                  </a:lnTo>
                  <a:lnTo>
                    <a:pt x="241" y="148"/>
                  </a:lnTo>
                  <a:lnTo>
                    <a:pt x="238" y="153"/>
                  </a:lnTo>
                  <a:lnTo>
                    <a:pt x="229" y="153"/>
                  </a:lnTo>
                  <a:lnTo>
                    <a:pt x="227" y="155"/>
                  </a:lnTo>
                  <a:lnTo>
                    <a:pt x="222" y="155"/>
                  </a:lnTo>
                  <a:lnTo>
                    <a:pt x="216" y="160"/>
                  </a:lnTo>
                  <a:lnTo>
                    <a:pt x="216" y="164"/>
                  </a:lnTo>
                  <a:lnTo>
                    <a:pt x="220" y="164"/>
                  </a:lnTo>
                  <a:lnTo>
                    <a:pt x="225" y="164"/>
                  </a:lnTo>
                  <a:lnTo>
                    <a:pt x="232" y="169"/>
                  </a:lnTo>
                  <a:lnTo>
                    <a:pt x="243" y="169"/>
                  </a:lnTo>
                  <a:lnTo>
                    <a:pt x="245" y="169"/>
                  </a:lnTo>
                  <a:lnTo>
                    <a:pt x="250" y="169"/>
                  </a:lnTo>
                  <a:lnTo>
                    <a:pt x="266" y="162"/>
                  </a:lnTo>
                  <a:lnTo>
                    <a:pt x="268" y="162"/>
                  </a:lnTo>
                  <a:lnTo>
                    <a:pt x="277" y="155"/>
                  </a:lnTo>
                  <a:lnTo>
                    <a:pt x="275" y="155"/>
                  </a:lnTo>
                  <a:lnTo>
                    <a:pt x="273" y="155"/>
                  </a:lnTo>
                  <a:lnTo>
                    <a:pt x="280" y="148"/>
                  </a:lnTo>
                  <a:lnTo>
                    <a:pt x="282" y="148"/>
                  </a:lnTo>
                  <a:lnTo>
                    <a:pt x="284" y="143"/>
                  </a:lnTo>
                  <a:lnTo>
                    <a:pt x="287" y="143"/>
                  </a:lnTo>
                  <a:lnTo>
                    <a:pt x="289" y="148"/>
                  </a:lnTo>
                  <a:lnTo>
                    <a:pt x="291" y="148"/>
                  </a:lnTo>
                  <a:lnTo>
                    <a:pt x="291" y="143"/>
                  </a:lnTo>
                  <a:lnTo>
                    <a:pt x="300" y="134"/>
                  </a:lnTo>
                  <a:lnTo>
                    <a:pt x="309" y="134"/>
                  </a:lnTo>
                  <a:lnTo>
                    <a:pt x="321" y="130"/>
                  </a:lnTo>
                  <a:lnTo>
                    <a:pt x="321" y="132"/>
                  </a:lnTo>
                  <a:lnTo>
                    <a:pt x="309" y="137"/>
                  </a:lnTo>
                  <a:lnTo>
                    <a:pt x="305" y="137"/>
                  </a:lnTo>
                  <a:lnTo>
                    <a:pt x="293" y="143"/>
                  </a:lnTo>
                  <a:lnTo>
                    <a:pt x="291" y="148"/>
                  </a:lnTo>
                  <a:lnTo>
                    <a:pt x="287" y="153"/>
                  </a:lnTo>
                  <a:lnTo>
                    <a:pt x="282" y="153"/>
                  </a:lnTo>
                  <a:lnTo>
                    <a:pt x="280" y="160"/>
                  </a:lnTo>
                  <a:lnTo>
                    <a:pt x="277" y="160"/>
                  </a:lnTo>
                  <a:lnTo>
                    <a:pt x="280" y="162"/>
                  </a:lnTo>
                  <a:lnTo>
                    <a:pt x="289" y="162"/>
                  </a:lnTo>
                  <a:lnTo>
                    <a:pt x="291" y="162"/>
                  </a:lnTo>
                  <a:lnTo>
                    <a:pt x="296" y="164"/>
                  </a:lnTo>
                  <a:lnTo>
                    <a:pt x="300" y="167"/>
                  </a:lnTo>
                  <a:lnTo>
                    <a:pt x="300" y="167"/>
                  </a:lnTo>
                  <a:lnTo>
                    <a:pt x="305" y="169"/>
                  </a:lnTo>
                  <a:lnTo>
                    <a:pt x="307" y="169"/>
                  </a:lnTo>
                  <a:lnTo>
                    <a:pt x="309" y="171"/>
                  </a:lnTo>
                  <a:lnTo>
                    <a:pt x="303" y="173"/>
                  </a:lnTo>
                  <a:lnTo>
                    <a:pt x="300" y="173"/>
                  </a:lnTo>
                  <a:lnTo>
                    <a:pt x="296" y="171"/>
                  </a:lnTo>
                  <a:lnTo>
                    <a:pt x="289" y="169"/>
                  </a:lnTo>
                  <a:lnTo>
                    <a:pt x="280" y="169"/>
                  </a:lnTo>
                  <a:lnTo>
                    <a:pt x="266" y="171"/>
                  </a:lnTo>
                  <a:lnTo>
                    <a:pt x="259" y="173"/>
                  </a:lnTo>
                  <a:lnTo>
                    <a:pt x="257" y="173"/>
                  </a:lnTo>
                  <a:lnTo>
                    <a:pt x="257" y="173"/>
                  </a:lnTo>
                  <a:lnTo>
                    <a:pt x="257" y="176"/>
                  </a:lnTo>
                  <a:lnTo>
                    <a:pt x="264" y="178"/>
                  </a:lnTo>
                  <a:lnTo>
                    <a:pt x="268" y="178"/>
                  </a:lnTo>
                  <a:lnTo>
                    <a:pt x="273" y="180"/>
                  </a:lnTo>
                  <a:lnTo>
                    <a:pt x="273" y="183"/>
                  </a:lnTo>
                  <a:lnTo>
                    <a:pt x="268" y="183"/>
                  </a:lnTo>
                  <a:lnTo>
                    <a:pt x="264" y="180"/>
                  </a:lnTo>
                  <a:lnTo>
                    <a:pt x="257" y="180"/>
                  </a:lnTo>
                  <a:lnTo>
                    <a:pt x="252" y="176"/>
                  </a:lnTo>
                  <a:lnTo>
                    <a:pt x="250" y="176"/>
                  </a:lnTo>
                  <a:lnTo>
                    <a:pt x="243" y="180"/>
                  </a:lnTo>
                  <a:lnTo>
                    <a:pt x="236" y="180"/>
                  </a:lnTo>
                  <a:lnTo>
                    <a:pt x="229" y="178"/>
                  </a:lnTo>
                  <a:lnTo>
                    <a:pt x="222" y="176"/>
                  </a:lnTo>
                  <a:lnTo>
                    <a:pt x="218" y="176"/>
                  </a:lnTo>
                  <a:lnTo>
                    <a:pt x="216" y="173"/>
                  </a:lnTo>
                  <a:lnTo>
                    <a:pt x="206" y="173"/>
                  </a:lnTo>
                  <a:lnTo>
                    <a:pt x="206" y="178"/>
                  </a:lnTo>
                  <a:lnTo>
                    <a:pt x="206" y="183"/>
                  </a:lnTo>
                  <a:lnTo>
                    <a:pt x="209" y="197"/>
                  </a:lnTo>
                  <a:lnTo>
                    <a:pt x="209" y="199"/>
                  </a:lnTo>
                  <a:lnTo>
                    <a:pt x="204" y="203"/>
                  </a:lnTo>
                  <a:lnTo>
                    <a:pt x="204" y="206"/>
                  </a:lnTo>
                  <a:lnTo>
                    <a:pt x="206" y="208"/>
                  </a:lnTo>
                  <a:lnTo>
                    <a:pt x="211" y="213"/>
                  </a:lnTo>
                  <a:lnTo>
                    <a:pt x="216" y="213"/>
                  </a:lnTo>
                  <a:lnTo>
                    <a:pt x="218" y="215"/>
                  </a:lnTo>
                  <a:lnTo>
                    <a:pt x="213" y="215"/>
                  </a:lnTo>
                  <a:lnTo>
                    <a:pt x="211" y="215"/>
                  </a:lnTo>
                  <a:lnTo>
                    <a:pt x="211" y="217"/>
                  </a:lnTo>
                  <a:lnTo>
                    <a:pt x="209" y="215"/>
                  </a:lnTo>
                  <a:lnTo>
                    <a:pt x="206" y="210"/>
                  </a:lnTo>
                  <a:lnTo>
                    <a:pt x="204" y="210"/>
                  </a:lnTo>
                  <a:lnTo>
                    <a:pt x="202" y="213"/>
                  </a:lnTo>
                  <a:lnTo>
                    <a:pt x="200" y="210"/>
                  </a:lnTo>
                  <a:lnTo>
                    <a:pt x="200" y="203"/>
                  </a:lnTo>
                  <a:lnTo>
                    <a:pt x="200" y="194"/>
                  </a:lnTo>
                  <a:lnTo>
                    <a:pt x="197" y="185"/>
                  </a:lnTo>
                  <a:lnTo>
                    <a:pt x="193" y="180"/>
                  </a:lnTo>
                  <a:lnTo>
                    <a:pt x="193" y="176"/>
                  </a:lnTo>
                  <a:lnTo>
                    <a:pt x="184" y="169"/>
                  </a:lnTo>
                  <a:lnTo>
                    <a:pt x="181" y="169"/>
                  </a:lnTo>
                  <a:lnTo>
                    <a:pt x="177" y="167"/>
                  </a:lnTo>
                  <a:lnTo>
                    <a:pt x="174" y="162"/>
                  </a:lnTo>
                  <a:lnTo>
                    <a:pt x="170" y="160"/>
                  </a:lnTo>
                  <a:lnTo>
                    <a:pt x="165" y="162"/>
                  </a:lnTo>
                  <a:lnTo>
                    <a:pt x="151" y="176"/>
                  </a:lnTo>
                  <a:lnTo>
                    <a:pt x="151" y="180"/>
                  </a:lnTo>
                  <a:lnTo>
                    <a:pt x="151" y="185"/>
                  </a:lnTo>
                  <a:lnTo>
                    <a:pt x="154" y="187"/>
                  </a:lnTo>
                  <a:lnTo>
                    <a:pt x="158" y="187"/>
                  </a:lnTo>
                  <a:lnTo>
                    <a:pt x="161" y="192"/>
                  </a:lnTo>
                  <a:lnTo>
                    <a:pt x="161" y="197"/>
                  </a:lnTo>
                  <a:lnTo>
                    <a:pt x="158" y="197"/>
                  </a:lnTo>
                  <a:lnTo>
                    <a:pt x="156" y="192"/>
                  </a:lnTo>
                  <a:lnTo>
                    <a:pt x="154" y="192"/>
                  </a:lnTo>
                  <a:lnTo>
                    <a:pt x="151" y="190"/>
                  </a:lnTo>
                  <a:lnTo>
                    <a:pt x="149" y="190"/>
                  </a:lnTo>
                  <a:lnTo>
                    <a:pt x="147" y="190"/>
                  </a:lnTo>
                  <a:lnTo>
                    <a:pt x="145" y="194"/>
                  </a:lnTo>
                  <a:lnTo>
                    <a:pt x="147" y="199"/>
                  </a:lnTo>
                  <a:lnTo>
                    <a:pt x="149" y="199"/>
                  </a:lnTo>
                  <a:lnTo>
                    <a:pt x="151" y="206"/>
                  </a:lnTo>
                  <a:lnTo>
                    <a:pt x="151" y="217"/>
                  </a:lnTo>
                  <a:lnTo>
                    <a:pt x="149" y="222"/>
                  </a:lnTo>
                  <a:lnTo>
                    <a:pt x="149" y="229"/>
                  </a:lnTo>
                  <a:lnTo>
                    <a:pt x="147" y="233"/>
                  </a:lnTo>
                  <a:lnTo>
                    <a:pt x="147" y="238"/>
                  </a:lnTo>
                  <a:lnTo>
                    <a:pt x="149" y="240"/>
                  </a:lnTo>
                  <a:lnTo>
                    <a:pt x="151" y="238"/>
                  </a:lnTo>
                  <a:lnTo>
                    <a:pt x="149" y="245"/>
                  </a:lnTo>
                  <a:lnTo>
                    <a:pt x="147" y="250"/>
                  </a:lnTo>
                  <a:lnTo>
                    <a:pt x="145" y="247"/>
                  </a:lnTo>
                  <a:lnTo>
                    <a:pt x="145" y="243"/>
                  </a:lnTo>
                  <a:lnTo>
                    <a:pt x="140" y="240"/>
                  </a:lnTo>
                  <a:lnTo>
                    <a:pt x="138" y="243"/>
                  </a:lnTo>
                  <a:lnTo>
                    <a:pt x="138" y="250"/>
                  </a:lnTo>
                  <a:lnTo>
                    <a:pt x="142" y="259"/>
                  </a:lnTo>
                  <a:lnTo>
                    <a:pt x="149" y="257"/>
                  </a:lnTo>
                  <a:lnTo>
                    <a:pt x="151" y="259"/>
                  </a:lnTo>
                  <a:lnTo>
                    <a:pt x="154" y="261"/>
                  </a:lnTo>
                  <a:lnTo>
                    <a:pt x="161" y="263"/>
                  </a:lnTo>
                  <a:lnTo>
                    <a:pt x="167" y="266"/>
                  </a:lnTo>
                  <a:lnTo>
                    <a:pt x="172" y="263"/>
                  </a:lnTo>
                  <a:lnTo>
                    <a:pt x="174" y="259"/>
                  </a:lnTo>
                  <a:lnTo>
                    <a:pt x="177" y="257"/>
                  </a:lnTo>
                  <a:lnTo>
                    <a:pt x="179" y="254"/>
                  </a:lnTo>
                  <a:lnTo>
                    <a:pt x="179" y="259"/>
                  </a:lnTo>
                  <a:lnTo>
                    <a:pt x="177" y="261"/>
                  </a:lnTo>
                  <a:lnTo>
                    <a:pt x="177" y="266"/>
                  </a:lnTo>
                  <a:lnTo>
                    <a:pt x="174" y="268"/>
                  </a:lnTo>
                  <a:lnTo>
                    <a:pt x="170" y="266"/>
                  </a:lnTo>
                  <a:lnTo>
                    <a:pt x="163" y="266"/>
                  </a:lnTo>
                  <a:lnTo>
                    <a:pt x="158" y="268"/>
                  </a:lnTo>
                  <a:lnTo>
                    <a:pt x="158" y="270"/>
                  </a:lnTo>
                  <a:lnTo>
                    <a:pt x="161" y="273"/>
                  </a:lnTo>
                  <a:lnTo>
                    <a:pt x="165" y="273"/>
                  </a:lnTo>
                  <a:lnTo>
                    <a:pt x="165" y="275"/>
                  </a:lnTo>
                  <a:lnTo>
                    <a:pt x="163" y="275"/>
                  </a:lnTo>
                  <a:lnTo>
                    <a:pt x="163" y="282"/>
                  </a:lnTo>
                  <a:lnTo>
                    <a:pt x="156" y="273"/>
                  </a:lnTo>
                  <a:lnTo>
                    <a:pt x="154" y="273"/>
                  </a:lnTo>
                  <a:lnTo>
                    <a:pt x="151" y="270"/>
                  </a:lnTo>
                  <a:lnTo>
                    <a:pt x="151" y="266"/>
                  </a:lnTo>
                  <a:lnTo>
                    <a:pt x="142" y="261"/>
                  </a:lnTo>
                  <a:lnTo>
                    <a:pt x="140" y="261"/>
                  </a:lnTo>
                  <a:lnTo>
                    <a:pt x="135" y="254"/>
                  </a:lnTo>
                  <a:lnTo>
                    <a:pt x="133" y="254"/>
                  </a:lnTo>
                  <a:lnTo>
                    <a:pt x="131" y="254"/>
                  </a:lnTo>
                  <a:lnTo>
                    <a:pt x="126" y="257"/>
                  </a:lnTo>
                  <a:lnTo>
                    <a:pt x="124" y="257"/>
                  </a:lnTo>
                  <a:lnTo>
                    <a:pt x="119" y="259"/>
                  </a:lnTo>
                  <a:lnTo>
                    <a:pt x="115" y="257"/>
                  </a:lnTo>
                  <a:lnTo>
                    <a:pt x="106" y="259"/>
                  </a:lnTo>
                  <a:lnTo>
                    <a:pt x="103" y="257"/>
                  </a:lnTo>
                  <a:lnTo>
                    <a:pt x="99" y="263"/>
                  </a:lnTo>
                  <a:lnTo>
                    <a:pt x="94" y="270"/>
                  </a:lnTo>
                  <a:lnTo>
                    <a:pt x="94" y="275"/>
                  </a:lnTo>
                  <a:lnTo>
                    <a:pt x="92" y="275"/>
                  </a:lnTo>
                  <a:lnTo>
                    <a:pt x="87" y="277"/>
                  </a:lnTo>
                  <a:lnTo>
                    <a:pt x="83" y="280"/>
                  </a:lnTo>
                  <a:lnTo>
                    <a:pt x="83" y="282"/>
                  </a:lnTo>
                  <a:lnTo>
                    <a:pt x="78" y="287"/>
                  </a:lnTo>
                  <a:lnTo>
                    <a:pt x="76" y="291"/>
                  </a:lnTo>
                  <a:lnTo>
                    <a:pt x="78" y="291"/>
                  </a:lnTo>
                  <a:lnTo>
                    <a:pt x="80" y="293"/>
                  </a:lnTo>
                  <a:lnTo>
                    <a:pt x="76" y="293"/>
                  </a:lnTo>
                  <a:lnTo>
                    <a:pt x="74" y="296"/>
                  </a:lnTo>
                  <a:lnTo>
                    <a:pt x="78" y="300"/>
                  </a:lnTo>
                  <a:lnTo>
                    <a:pt x="85" y="300"/>
                  </a:lnTo>
                  <a:lnTo>
                    <a:pt x="87" y="298"/>
                  </a:lnTo>
                  <a:lnTo>
                    <a:pt x="87" y="296"/>
                  </a:lnTo>
                  <a:lnTo>
                    <a:pt x="92" y="296"/>
                  </a:lnTo>
                  <a:lnTo>
                    <a:pt x="99" y="291"/>
                  </a:lnTo>
                  <a:lnTo>
                    <a:pt x="99" y="296"/>
                  </a:lnTo>
                  <a:lnTo>
                    <a:pt x="94" y="298"/>
                  </a:lnTo>
                  <a:lnTo>
                    <a:pt x="92" y="303"/>
                  </a:lnTo>
                  <a:lnTo>
                    <a:pt x="92" y="305"/>
                  </a:lnTo>
                  <a:lnTo>
                    <a:pt x="99" y="305"/>
                  </a:lnTo>
                  <a:lnTo>
                    <a:pt x="101" y="305"/>
                  </a:lnTo>
                  <a:lnTo>
                    <a:pt x="106" y="300"/>
                  </a:lnTo>
                  <a:lnTo>
                    <a:pt x="112" y="296"/>
                  </a:lnTo>
                  <a:lnTo>
                    <a:pt x="117" y="287"/>
                  </a:lnTo>
                  <a:lnTo>
                    <a:pt x="122" y="280"/>
                  </a:lnTo>
                  <a:lnTo>
                    <a:pt x="126" y="280"/>
                  </a:lnTo>
                  <a:lnTo>
                    <a:pt x="124" y="282"/>
                  </a:lnTo>
                  <a:lnTo>
                    <a:pt x="122" y="284"/>
                  </a:lnTo>
                  <a:lnTo>
                    <a:pt x="117" y="291"/>
                  </a:lnTo>
                  <a:lnTo>
                    <a:pt x="117" y="296"/>
                  </a:lnTo>
                  <a:lnTo>
                    <a:pt x="115" y="296"/>
                  </a:lnTo>
                  <a:lnTo>
                    <a:pt x="112" y="300"/>
                  </a:lnTo>
                  <a:lnTo>
                    <a:pt x="112" y="300"/>
                  </a:lnTo>
                  <a:lnTo>
                    <a:pt x="115" y="300"/>
                  </a:lnTo>
                  <a:lnTo>
                    <a:pt x="112" y="303"/>
                  </a:lnTo>
                  <a:lnTo>
                    <a:pt x="110" y="303"/>
                  </a:lnTo>
                  <a:lnTo>
                    <a:pt x="108" y="307"/>
                  </a:lnTo>
                  <a:lnTo>
                    <a:pt x="108" y="310"/>
                  </a:lnTo>
                  <a:lnTo>
                    <a:pt x="112" y="310"/>
                  </a:lnTo>
                  <a:lnTo>
                    <a:pt x="110" y="312"/>
                  </a:lnTo>
                  <a:lnTo>
                    <a:pt x="106" y="310"/>
                  </a:lnTo>
                  <a:lnTo>
                    <a:pt x="101" y="310"/>
                  </a:lnTo>
                  <a:lnTo>
                    <a:pt x="99" y="312"/>
                  </a:lnTo>
                  <a:lnTo>
                    <a:pt x="94" y="312"/>
                  </a:lnTo>
                  <a:lnTo>
                    <a:pt x="94" y="314"/>
                  </a:lnTo>
                  <a:lnTo>
                    <a:pt x="96" y="317"/>
                  </a:lnTo>
                  <a:lnTo>
                    <a:pt x="99" y="317"/>
                  </a:lnTo>
                  <a:lnTo>
                    <a:pt x="101" y="314"/>
                  </a:lnTo>
                  <a:lnTo>
                    <a:pt x="103" y="317"/>
                  </a:lnTo>
                  <a:lnTo>
                    <a:pt x="106" y="317"/>
                  </a:lnTo>
                  <a:lnTo>
                    <a:pt x="106" y="319"/>
                  </a:lnTo>
                  <a:lnTo>
                    <a:pt x="103" y="319"/>
                  </a:lnTo>
                  <a:lnTo>
                    <a:pt x="99" y="319"/>
                  </a:lnTo>
                  <a:lnTo>
                    <a:pt x="96" y="319"/>
                  </a:lnTo>
                  <a:lnTo>
                    <a:pt x="96" y="321"/>
                  </a:lnTo>
                  <a:lnTo>
                    <a:pt x="101" y="321"/>
                  </a:lnTo>
                  <a:lnTo>
                    <a:pt x="101" y="324"/>
                  </a:lnTo>
                  <a:lnTo>
                    <a:pt x="96" y="324"/>
                  </a:lnTo>
                  <a:lnTo>
                    <a:pt x="94" y="326"/>
                  </a:lnTo>
                  <a:lnTo>
                    <a:pt x="94" y="326"/>
                  </a:lnTo>
                  <a:lnTo>
                    <a:pt x="96" y="333"/>
                  </a:lnTo>
                  <a:lnTo>
                    <a:pt x="101" y="333"/>
                  </a:lnTo>
                  <a:lnTo>
                    <a:pt x="101" y="330"/>
                  </a:lnTo>
                  <a:lnTo>
                    <a:pt x="106" y="326"/>
                  </a:lnTo>
                  <a:lnTo>
                    <a:pt x="106" y="330"/>
                  </a:lnTo>
                  <a:lnTo>
                    <a:pt x="101" y="333"/>
                  </a:lnTo>
                  <a:lnTo>
                    <a:pt x="99" y="335"/>
                  </a:lnTo>
                  <a:lnTo>
                    <a:pt x="99" y="337"/>
                  </a:lnTo>
                  <a:lnTo>
                    <a:pt x="103" y="340"/>
                  </a:lnTo>
                  <a:lnTo>
                    <a:pt x="108" y="340"/>
                  </a:lnTo>
                  <a:lnTo>
                    <a:pt x="108" y="340"/>
                  </a:lnTo>
                  <a:lnTo>
                    <a:pt x="110" y="340"/>
                  </a:lnTo>
                  <a:lnTo>
                    <a:pt x="112" y="342"/>
                  </a:lnTo>
                  <a:lnTo>
                    <a:pt x="119" y="337"/>
                  </a:lnTo>
                  <a:lnTo>
                    <a:pt x="126" y="333"/>
                  </a:lnTo>
                  <a:lnTo>
                    <a:pt x="126" y="333"/>
                  </a:lnTo>
                  <a:lnTo>
                    <a:pt x="131" y="328"/>
                  </a:lnTo>
                  <a:lnTo>
                    <a:pt x="138" y="321"/>
                  </a:lnTo>
                  <a:lnTo>
                    <a:pt x="138" y="319"/>
                  </a:lnTo>
                  <a:lnTo>
                    <a:pt x="140" y="317"/>
                  </a:lnTo>
                  <a:lnTo>
                    <a:pt x="142" y="317"/>
                  </a:lnTo>
                  <a:lnTo>
                    <a:pt x="140" y="319"/>
                  </a:lnTo>
                  <a:lnTo>
                    <a:pt x="140" y="324"/>
                  </a:lnTo>
                  <a:lnTo>
                    <a:pt x="133" y="330"/>
                  </a:lnTo>
                  <a:lnTo>
                    <a:pt x="126" y="335"/>
                  </a:lnTo>
                  <a:lnTo>
                    <a:pt x="122" y="340"/>
                  </a:lnTo>
                  <a:lnTo>
                    <a:pt x="115" y="344"/>
                  </a:lnTo>
                  <a:lnTo>
                    <a:pt x="112" y="347"/>
                  </a:lnTo>
                  <a:lnTo>
                    <a:pt x="115" y="349"/>
                  </a:lnTo>
                  <a:lnTo>
                    <a:pt x="112" y="349"/>
                  </a:lnTo>
                  <a:lnTo>
                    <a:pt x="108" y="344"/>
                  </a:lnTo>
                  <a:lnTo>
                    <a:pt x="99" y="344"/>
                  </a:lnTo>
                  <a:lnTo>
                    <a:pt x="99" y="349"/>
                  </a:lnTo>
                  <a:lnTo>
                    <a:pt x="96" y="347"/>
                  </a:lnTo>
                  <a:lnTo>
                    <a:pt x="94" y="342"/>
                  </a:lnTo>
                  <a:lnTo>
                    <a:pt x="87" y="337"/>
                  </a:lnTo>
                  <a:lnTo>
                    <a:pt x="85" y="340"/>
                  </a:lnTo>
                  <a:lnTo>
                    <a:pt x="83" y="337"/>
                  </a:lnTo>
                  <a:lnTo>
                    <a:pt x="85" y="333"/>
                  </a:lnTo>
                  <a:lnTo>
                    <a:pt x="85" y="321"/>
                  </a:lnTo>
                  <a:lnTo>
                    <a:pt x="83" y="314"/>
                  </a:lnTo>
                  <a:lnTo>
                    <a:pt x="78" y="307"/>
                  </a:lnTo>
                  <a:lnTo>
                    <a:pt x="76" y="307"/>
                  </a:lnTo>
                  <a:lnTo>
                    <a:pt x="71" y="307"/>
                  </a:lnTo>
                  <a:lnTo>
                    <a:pt x="69" y="307"/>
                  </a:lnTo>
                  <a:lnTo>
                    <a:pt x="64" y="307"/>
                  </a:lnTo>
                  <a:lnTo>
                    <a:pt x="60" y="307"/>
                  </a:lnTo>
                  <a:lnTo>
                    <a:pt x="58" y="310"/>
                  </a:lnTo>
                  <a:lnTo>
                    <a:pt x="58" y="312"/>
                  </a:lnTo>
                  <a:lnTo>
                    <a:pt x="58" y="317"/>
                  </a:lnTo>
                  <a:lnTo>
                    <a:pt x="58" y="317"/>
                  </a:lnTo>
                  <a:lnTo>
                    <a:pt x="58" y="324"/>
                  </a:lnTo>
                  <a:lnTo>
                    <a:pt x="58" y="326"/>
                  </a:lnTo>
                  <a:lnTo>
                    <a:pt x="60" y="326"/>
                  </a:lnTo>
                  <a:lnTo>
                    <a:pt x="60" y="328"/>
                  </a:lnTo>
                  <a:lnTo>
                    <a:pt x="55" y="333"/>
                  </a:lnTo>
                  <a:lnTo>
                    <a:pt x="55" y="335"/>
                  </a:lnTo>
                  <a:lnTo>
                    <a:pt x="58" y="337"/>
                  </a:lnTo>
                  <a:lnTo>
                    <a:pt x="60" y="337"/>
                  </a:lnTo>
                  <a:lnTo>
                    <a:pt x="62" y="335"/>
                  </a:lnTo>
                  <a:lnTo>
                    <a:pt x="67" y="337"/>
                  </a:lnTo>
                  <a:lnTo>
                    <a:pt x="64" y="340"/>
                  </a:lnTo>
                  <a:lnTo>
                    <a:pt x="62" y="340"/>
                  </a:lnTo>
                  <a:lnTo>
                    <a:pt x="60" y="340"/>
                  </a:lnTo>
                  <a:lnTo>
                    <a:pt x="64" y="342"/>
                  </a:lnTo>
                  <a:lnTo>
                    <a:pt x="64" y="342"/>
                  </a:lnTo>
                  <a:lnTo>
                    <a:pt x="60" y="344"/>
                  </a:lnTo>
                  <a:lnTo>
                    <a:pt x="60" y="347"/>
                  </a:lnTo>
                  <a:lnTo>
                    <a:pt x="62" y="347"/>
                  </a:lnTo>
                  <a:lnTo>
                    <a:pt x="64" y="349"/>
                  </a:lnTo>
                  <a:lnTo>
                    <a:pt x="67" y="349"/>
                  </a:lnTo>
                  <a:lnTo>
                    <a:pt x="69" y="349"/>
                  </a:lnTo>
                  <a:lnTo>
                    <a:pt x="67" y="351"/>
                  </a:lnTo>
                  <a:lnTo>
                    <a:pt x="64" y="351"/>
                  </a:lnTo>
                  <a:lnTo>
                    <a:pt x="62" y="351"/>
                  </a:lnTo>
                  <a:lnTo>
                    <a:pt x="58" y="349"/>
                  </a:lnTo>
                  <a:lnTo>
                    <a:pt x="55" y="349"/>
                  </a:lnTo>
                  <a:lnTo>
                    <a:pt x="55" y="351"/>
                  </a:lnTo>
                  <a:lnTo>
                    <a:pt x="53" y="351"/>
                  </a:lnTo>
                  <a:lnTo>
                    <a:pt x="51" y="349"/>
                  </a:lnTo>
                  <a:lnTo>
                    <a:pt x="48" y="347"/>
                  </a:lnTo>
                  <a:lnTo>
                    <a:pt x="46" y="349"/>
                  </a:lnTo>
                  <a:lnTo>
                    <a:pt x="39" y="349"/>
                  </a:lnTo>
                  <a:lnTo>
                    <a:pt x="35" y="347"/>
                  </a:lnTo>
                  <a:lnTo>
                    <a:pt x="30" y="347"/>
                  </a:lnTo>
                  <a:lnTo>
                    <a:pt x="28" y="349"/>
                  </a:lnTo>
                  <a:lnTo>
                    <a:pt x="28" y="351"/>
                  </a:lnTo>
                  <a:lnTo>
                    <a:pt x="25" y="351"/>
                  </a:lnTo>
                  <a:lnTo>
                    <a:pt x="23" y="354"/>
                  </a:lnTo>
                  <a:lnTo>
                    <a:pt x="21" y="356"/>
                  </a:lnTo>
                  <a:lnTo>
                    <a:pt x="14" y="356"/>
                  </a:lnTo>
                  <a:lnTo>
                    <a:pt x="12" y="358"/>
                  </a:lnTo>
                  <a:lnTo>
                    <a:pt x="9" y="358"/>
                  </a:lnTo>
                  <a:lnTo>
                    <a:pt x="7" y="360"/>
                  </a:lnTo>
                  <a:lnTo>
                    <a:pt x="5" y="365"/>
                  </a:lnTo>
                  <a:lnTo>
                    <a:pt x="7" y="365"/>
                  </a:lnTo>
                  <a:lnTo>
                    <a:pt x="5" y="370"/>
                  </a:lnTo>
                  <a:lnTo>
                    <a:pt x="0" y="372"/>
                  </a:lnTo>
                  <a:lnTo>
                    <a:pt x="0" y="374"/>
                  </a:lnTo>
                  <a:lnTo>
                    <a:pt x="0" y="377"/>
                  </a:lnTo>
                  <a:lnTo>
                    <a:pt x="0" y="381"/>
                  </a:lnTo>
                  <a:lnTo>
                    <a:pt x="3" y="384"/>
                  </a:lnTo>
                  <a:lnTo>
                    <a:pt x="7" y="384"/>
                  </a:lnTo>
                  <a:lnTo>
                    <a:pt x="9" y="379"/>
                  </a:lnTo>
                  <a:lnTo>
                    <a:pt x="9" y="379"/>
                  </a:lnTo>
                  <a:lnTo>
                    <a:pt x="9" y="381"/>
                  </a:lnTo>
                  <a:lnTo>
                    <a:pt x="7" y="384"/>
                  </a:lnTo>
                  <a:lnTo>
                    <a:pt x="9" y="386"/>
                  </a:lnTo>
                  <a:lnTo>
                    <a:pt x="12" y="381"/>
                  </a:lnTo>
                  <a:lnTo>
                    <a:pt x="12" y="377"/>
                  </a:lnTo>
                  <a:lnTo>
                    <a:pt x="14" y="367"/>
                  </a:lnTo>
                  <a:lnTo>
                    <a:pt x="16" y="367"/>
                  </a:lnTo>
                  <a:lnTo>
                    <a:pt x="19" y="365"/>
                  </a:lnTo>
                  <a:lnTo>
                    <a:pt x="14" y="374"/>
                  </a:lnTo>
                  <a:lnTo>
                    <a:pt x="14" y="377"/>
                  </a:lnTo>
                  <a:lnTo>
                    <a:pt x="14" y="379"/>
                  </a:lnTo>
                  <a:lnTo>
                    <a:pt x="14" y="384"/>
                  </a:lnTo>
                  <a:lnTo>
                    <a:pt x="12" y="386"/>
                  </a:lnTo>
                  <a:lnTo>
                    <a:pt x="12" y="388"/>
                  </a:lnTo>
                  <a:lnTo>
                    <a:pt x="14" y="388"/>
                  </a:lnTo>
                  <a:lnTo>
                    <a:pt x="19" y="390"/>
                  </a:lnTo>
                  <a:lnTo>
                    <a:pt x="21" y="390"/>
                  </a:lnTo>
                  <a:lnTo>
                    <a:pt x="21" y="388"/>
                  </a:lnTo>
                  <a:lnTo>
                    <a:pt x="21" y="386"/>
                  </a:lnTo>
                  <a:lnTo>
                    <a:pt x="23" y="384"/>
                  </a:lnTo>
                  <a:lnTo>
                    <a:pt x="25" y="379"/>
                  </a:lnTo>
                  <a:lnTo>
                    <a:pt x="25" y="377"/>
                  </a:lnTo>
                  <a:lnTo>
                    <a:pt x="25" y="381"/>
                  </a:lnTo>
                  <a:lnTo>
                    <a:pt x="28" y="381"/>
                  </a:lnTo>
                  <a:lnTo>
                    <a:pt x="25" y="386"/>
                  </a:lnTo>
                  <a:lnTo>
                    <a:pt x="25" y="390"/>
                  </a:lnTo>
                  <a:lnTo>
                    <a:pt x="25" y="393"/>
                  </a:lnTo>
                  <a:lnTo>
                    <a:pt x="28" y="395"/>
                  </a:lnTo>
                  <a:lnTo>
                    <a:pt x="30" y="397"/>
                  </a:lnTo>
                  <a:lnTo>
                    <a:pt x="32" y="393"/>
                  </a:lnTo>
                  <a:lnTo>
                    <a:pt x="32" y="390"/>
                  </a:lnTo>
                  <a:lnTo>
                    <a:pt x="32" y="390"/>
                  </a:lnTo>
                  <a:lnTo>
                    <a:pt x="32" y="388"/>
                  </a:lnTo>
                  <a:lnTo>
                    <a:pt x="35" y="388"/>
                  </a:lnTo>
                  <a:lnTo>
                    <a:pt x="37" y="388"/>
                  </a:lnTo>
                  <a:lnTo>
                    <a:pt x="37" y="384"/>
                  </a:lnTo>
                  <a:lnTo>
                    <a:pt x="35" y="381"/>
                  </a:lnTo>
                  <a:lnTo>
                    <a:pt x="35" y="379"/>
                  </a:lnTo>
                  <a:lnTo>
                    <a:pt x="37" y="381"/>
                  </a:lnTo>
                  <a:lnTo>
                    <a:pt x="39" y="386"/>
                  </a:lnTo>
                  <a:lnTo>
                    <a:pt x="39" y="388"/>
                  </a:lnTo>
                  <a:lnTo>
                    <a:pt x="37" y="393"/>
                  </a:lnTo>
                  <a:lnTo>
                    <a:pt x="35" y="393"/>
                  </a:lnTo>
                  <a:lnTo>
                    <a:pt x="32" y="395"/>
                  </a:lnTo>
                  <a:lnTo>
                    <a:pt x="35" y="397"/>
                  </a:lnTo>
                  <a:lnTo>
                    <a:pt x="37" y="397"/>
                  </a:lnTo>
                  <a:lnTo>
                    <a:pt x="37" y="400"/>
                  </a:lnTo>
                  <a:lnTo>
                    <a:pt x="39" y="400"/>
                  </a:lnTo>
                  <a:lnTo>
                    <a:pt x="41" y="400"/>
                  </a:lnTo>
                  <a:lnTo>
                    <a:pt x="46" y="404"/>
                  </a:lnTo>
                  <a:lnTo>
                    <a:pt x="48" y="404"/>
                  </a:lnTo>
                  <a:lnTo>
                    <a:pt x="48" y="407"/>
                  </a:lnTo>
                  <a:lnTo>
                    <a:pt x="58" y="409"/>
                  </a:lnTo>
                  <a:lnTo>
                    <a:pt x="60" y="409"/>
                  </a:lnTo>
                  <a:lnTo>
                    <a:pt x="62" y="409"/>
                  </a:lnTo>
                  <a:lnTo>
                    <a:pt x="62" y="407"/>
                  </a:lnTo>
                  <a:lnTo>
                    <a:pt x="60" y="402"/>
                  </a:lnTo>
                  <a:lnTo>
                    <a:pt x="58" y="395"/>
                  </a:lnTo>
                  <a:lnTo>
                    <a:pt x="60" y="390"/>
                  </a:lnTo>
                  <a:lnTo>
                    <a:pt x="62" y="388"/>
                  </a:lnTo>
                  <a:lnTo>
                    <a:pt x="62" y="390"/>
                  </a:lnTo>
                  <a:lnTo>
                    <a:pt x="64" y="395"/>
                  </a:lnTo>
                  <a:lnTo>
                    <a:pt x="64" y="397"/>
                  </a:lnTo>
                  <a:lnTo>
                    <a:pt x="64" y="400"/>
                  </a:lnTo>
                  <a:lnTo>
                    <a:pt x="67" y="400"/>
                  </a:lnTo>
                  <a:lnTo>
                    <a:pt x="69" y="400"/>
                  </a:lnTo>
                  <a:lnTo>
                    <a:pt x="71" y="400"/>
                  </a:lnTo>
                  <a:lnTo>
                    <a:pt x="71" y="397"/>
                  </a:lnTo>
                  <a:lnTo>
                    <a:pt x="71" y="395"/>
                  </a:lnTo>
                  <a:lnTo>
                    <a:pt x="76" y="393"/>
                  </a:lnTo>
                  <a:lnTo>
                    <a:pt x="76" y="388"/>
                  </a:lnTo>
                  <a:lnTo>
                    <a:pt x="76" y="386"/>
                  </a:lnTo>
                  <a:lnTo>
                    <a:pt x="78" y="386"/>
                  </a:lnTo>
                  <a:lnTo>
                    <a:pt x="78" y="390"/>
                  </a:lnTo>
                  <a:lnTo>
                    <a:pt x="78" y="393"/>
                  </a:lnTo>
                  <a:lnTo>
                    <a:pt x="76" y="395"/>
                  </a:lnTo>
                  <a:lnTo>
                    <a:pt x="76" y="397"/>
                  </a:lnTo>
                  <a:lnTo>
                    <a:pt x="78" y="400"/>
                  </a:lnTo>
                  <a:lnTo>
                    <a:pt x="78" y="404"/>
                  </a:lnTo>
                  <a:lnTo>
                    <a:pt x="80" y="407"/>
                  </a:lnTo>
                  <a:lnTo>
                    <a:pt x="85" y="404"/>
                  </a:lnTo>
                  <a:lnTo>
                    <a:pt x="87" y="397"/>
                  </a:lnTo>
                  <a:lnTo>
                    <a:pt x="85" y="395"/>
                  </a:lnTo>
                  <a:lnTo>
                    <a:pt x="87" y="390"/>
                  </a:lnTo>
                  <a:lnTo>
                    <a:pt x="90" y="386"/>
                  </a:lnTo>
                  <a:lnTo>
                    <a:pt x="94" y="386"/>
                  </a:lnTo>
                  <a:lnTo>
                    <a:pt x="90" y="390"/>
                  </a:lnTo>
                  <a:lnTo>
                    <a:pt x="90" y="393"/>
                  </a:lnTo>
                  <a:lnTo>
                    <a:pt x="90" y="397"/>
                  </a:lnTo>
                  <a:lnTo>
                    <a:pt x="87" y="404"/>
                  </a:lnTo>
                  <a:lnTo>
                    <a:pt x="87" y="407"/>
                  </a:lnTo>
                  <a:lnTo>
                    <a:pt x="92" y="409"/>
                  </a:lnTo>
                  <a:lnTo>
                    <a:pt x="94" y="409"/>
                  </a:lnTo>
                  <a:lnTo>
                    <a:pt x="99" y="409"/>
                  </a:lnTo>
                  <a:lnTo>
                    <a:pt x="101" y="409"/>
                  </a:lnTo>
                  <a:lnTo>
                    <a:pt x="101" y="404"/>
                  </a:lnTo>
                  <a:lnTo>
                    <a:pt x="103" y="402"/>
                  </a:lnTo>
                  <a:lnTo>
                    <a:pt x="103" y="400"/>
                  </a:lnTo>
                  <a:lnTo>
                    <a:pt x="99" y="393"/>
                  </a:lnTo>
                  <a:lnTo>
                    <a:pt x="101" y="386"/>
                  </a:lnTo>
                  <a:lnTo>
                    <a:pt x="101" y="381"/>
                  </a:lnTo>
                  <a:lnTo>
                    <a:pt x="103" y="386"/>
                  </a:lnTo>
                  <a:lnTo>
                    <a:pt x="103" y="388"/>
                  </a:lnTo>
                  <a:lnTo>
                    <a:pt x="101" y="393"/>
                  </a:lnTo>
                  <a:lnTo>
                    <a:pt x="103" y="397"/>
                  </a:lnTo>
                  <a:lnTo>
                    <a:pt x="108" y="400"/>
                  </a:lnTo>
                  <a:lnTo>
                    <a:pt x="110" y="400"/>
                  </a:lnTo>
                  <a:lnTo>
                    <a:pt x="106" y="400"/>
                  </a:lnTo>
                  <a:lnTo>
                    <a:pt x="106" y="407"/>
                  </a:lnTo>
                  <a:lnTo>
                    <a:pt x="106" y="409"/>
                  </a:lnTo>
                  <a:lnTo>
                    <a:pt x="110" y="409"/>
                  </a:lnTo>
                  <a:lnTo>
                    <a:pt x="112" y="407"/>
                  </a:lnTo>
                  <a:lnTo>
                    <a:pt x="117" y="414"/>
                  </a:lnTo>
                  <a:lnTo>
                    <a:pt x="117" y="416"/>
                  </a:lnTo>
                  <a:lnTo>
                    <a:pt x="115" y="420"/>
                  </a:lnTo>
                  <a:lnTo>
                    <a:pt x="112" y="423"/>
                  </a:lnTo>
                  <a:lnTo>
                    <a:pt x="112" y="425"/>
                  </a:lnTo>
                  <a:lnTo>
                    <a:pt x="115" y="427"/>
                  </a:lnTo>
                  <a:lnTo>
                    <a:pt x="119" y="427"/>
                  </a:lnTo>
                  <a:lnTo>
                    <a:pt x="122" y="425"/>
                  </a:lnTo>
                  <a:lnTo>
                    <a:pt x="124" y="427"/>
                  </a:lnTo>
                  <a:lnTo>
                    <a:pt x="131" y="423"/>
                  </a:lnTo>
                  <a:lnTo>
                    <a:pt x="133" y="423"/>
                  </a:lnTo>
                  <a:lnTo>
                    <a:pt x="135" y="423"/>
                  </a:lnTo>
                  <a:lnTo>
                    <a:pt x="142" y="418"/>
                  </a:lnTo>
                  <a:lnTo>
                    <a:pt x="145" y="418"/>
                  </a:lnTo>
                  <a:lnTo>
                    <a:pt x="147" y="411"/>
                  </a:lnTo>
                  <a:lnTo>
                    <a:pt x="151" y="409"/>
                  </a:lnTo>
                  <a:lnTo>
                    <a:pt x="151" y="411"/>
                  </a:lnTo>
                  <a:lnTo>
                    <a:pt x="151" y="416"/>
                  </a:lnTo>
                  <a:lnTo>
                    <a:pt x="149" y="420"/>
                  </a:lnTo>
                  <a:lnTo>
                    <a:pt x="151" y="420"/>
                  </a:lnTo>
                  <a:lnTo>
                    <a:pt x="154" y="418"/>
                  </a:lnTo>
                  <a:lnTo>
                    <a:pt x="156" y="414"/>
                  </a:lnTo>
                  <a:lnTo>
                    <a:pt x="161" y="411"/>
                  </a:lnTo>
                  <a:lnTo>
                    <a:pt x="165" y="411"/>
                  </a:lnTo>
                  <a:lnTo>
                    <a:pt x="170" y="404"/>
                  </a:lnTo>
                  <a:lnTo>
                    <a:pt x="170" y="397"/>
                  </a:lnTo>
                  <a:lnTo>
                    <a:pt x="170" y="395"/>
                  </a:lnTo>
                  <a:lnTo>
                    <a:pt x="170" y="390"/>
                  </a:lnTo>
                  <a:lnTo>
                    <a:pt x="167" y="388"/>
                  </a:lnTo>
                  <a:lnTo>
                    <a:pt x="167" y="390"/>
                  </a:lnTo>
                  <a:lnTo>
                    <a:pt x="163" y="390"/>
                  </a:lnTo>
                  <a:lnTo>
                    <a:pt x="158" y="393"/>
                  </a:lnTo>
                  <a:lnTo>
                    <a:pt x="156" y="395"/>
                  </a:lnTo>
                  <a:lnTo>
                    <a:pt x="154" y="395"/>
                  </a:lnTo>
                  <a:lnTo>
                    <a:pt x="156" y="393"/>
                  </a:lnTo>
                  <a:lnTo>
                    <a:pt x="156" y="390"/>
                  </a:lnTo>
                  <a:lnTo>
                    <a:pt x="154" y="390"/>
                  </a:lnTo>
                  <a:lnTo>
                    <a:pt x="151" y="388"/>
                  </a:lnTo>
                  <a:lnTo>
                    <a:pt x="154" y="386"/>
                  </a:lnTo>
                  <a:lnTo>
                    <a:pt x="156" y="386"/>
                  </a:lnTo>
                  <a:lnTo>
                    <a:pt x="158" y="379"/>
                  </a:lnTo>
                  <a:lnTo>
                    <a:pt x="161" y="377"/>
                  </a:lnTo>
                  <a:lnTo>
                    <a:pt x="158" y="372"/>
                  </a:lnTo>
                  <a:lnTo>
                    <a:pt x="154" y="370"/>
                  </a:lnTo>
                  <a:lnTo>
                    <a:pt x="147" y="372"/>
                  </a:lnTo>
                  <a:lnTo>
                    <a:pt x="142" y="374"/>
                  </a:lnTo>
                  <a:lnTo>
                    <a:pt x="145" y="372"/>
                  </a:lnTo>
                  <a:lnTo>
                    <a:pt x="142" y="367"/>
                  </a:lnTo>
                  <a:lnTo>
                    <a:pt x="138" y="363"/>
                  </a:lnTo>
                  <a:lnTo>
                    <a:pt x="133" y="365"/>
                  </a:lnTo>
                  <a:lnTo>
                    <a:pt x="133" y="365"/>
                  </a:lnTo>
                  <a:lnTo>
                    <a:pt x="131" y="365"/>
                  </a:lnTo>
                  <a:lnTo>
                    <a:pt x="126" y="372"/>
                  </a:lnTo>
                  <a:lnTo>
                    <a:pt x="122" y="372"/>
                  </a:lnTo>
                  <a:lnTo>
                    <a:pt x="124" y="365"/>
                  </a:lnTo>
                  <a:lnTo>
                    <a:pt x="122" y="363"/>
                  </a:lnTo>
                  <a:lnTo>
                    <a:pt x="124" y="360"/>
                  </a:lnTo>
                  <a:lnTo>
                    <a:pt x="126" y="363"/>
                  </a:lnTo>
                  <a:lnTo>
                    <a:pt x="131" y="360"/>
                  </a:lnTo>
                  <a:lnTo>
                    <a:pt x="133" y="363"/>
                  </a:lnTo>
                  <a:lnTo>
                    <a:pt x="133" y="360"/>
                  </a:lnTo>
                  <a:lnTo>
                    <a:pt x="131" y="356"/>
                  </a:lnTo>
                  <a:lnTo>
                    <a:pt x="133" y="351"/>
                  </a:lnTo>
                  <a:lnTo>
                    <a:pt x="135" y="347"/>
                  </a:lnTo>
                  <a:lnTo>
                    <a:pt x="135" y="344"/>
                  </a:lnTo>
                  <a:lnTo>
                    <a:pt x="138" y="340"/>
                  </a:lnTo>
                  <a:lnTo>
                    <a:pt x="138" y="342"/>
                  </a:lnTo>
                  <a:lnTo>
                    <a:pt x="140" y="344"/>
                  </a:lnTo>
                  <a:lnTo>
                    <a:pt x="138" y="347"/>
                  </a:lnTo>
                  <a:lnTo>
                    <a:pt x="135" y="349"/>
                  </a:lnTo>
                  <a:lnTo>
                    <a:pt x="138" y="358"/>
                  </a:lnTo>
                  <a:lnTo>
                    <a:pt x="147" y="367"/>
                  </a:lnTo>
                  <a:lnTo>
                    <a:pt x="151" y="370"/>
                  </a:lnTo>
                  <a:lnTo>
                    <a:pt x="151" y="367"/>
                  </a:lnTo>
                  <a:lnTo>
                    <a:pt x="158" y="367"/>
                  </a:lnTo>
                  <a:lnTo>
                    <a:pt x="167" y="372"/>
                  </a:lnTo>
                  <a:lnTo>
                    <a:pt x="170" y="372"/>
                  </a:lnTo>
                  <a:lnTo>
                    <a:pt x="172" y="365"/>
                  </a:lnTo>
                  <a:lnTo>
                    <a:pt x="174" y="363"/>
                  </a:lnTo>
                  <a:lnTo>
                    <a:pt x="177" y="363"/>
                  </a:lnTo>
                  <a:lnTo>
                    <a:pt x="174" y="365"/>
                  </a:lnTo>
                  <a:lnTo>
                    <a:pt x="177" y="367"/>
                  </a:lnTo>
                  <a:lnTo>
                    <a:pt x="181" y="365"/>
                  </a:lnTo>
                  <a:lnTo>
                    <a:pt x="181" y="363"/>
                  </a:lnTo>
                  <a:lnTo>
                    <a:pt x="184" y="360"/>
                  </a:lnTo>
                  <a:lnTo>
                    <a:pt x="184" y="363"/>
                  </a:lnTo>
                  <a:lnTo>
                    <a:pt x="188" y="360"/>
                  </a:lnTo>
                  <a:lnTo>
                    <a:pt x="190" y="356"/>
                  </a:lnTo>
                  <a:lnTo>
                    <a:pt x="195" y="354"/>
                  </a:lnTo>
                  <a:lnTo>
                    <a:pt x="195" y="349"/>
                  </a:lnTo>
                  <a:lnTo>
                    <a:pt x="193" y="347"/>
                  </a:lnTo>
                  <a:lnTo>
                    <a:pt x="190" y="349"/>
                  </a:lnTo>
                  <a:lnTo>
                    <a:pt x="195" y="344"/>
                  </a:lnTo>
                  <a:lnTo>
                    <a:pt x="195" y="337"/>
                  </a:lnTo>
                  <a:lnTo>
                    <a:pt x="200" y="335"/>
                  </a:lnTo>
                  <a:lnTo>
                    <a:pt x="209" y="337"/>
                  </a:lnTo>
                  <a:lnTo>
                    <a:pt x="211" y="340"/>
                  </a:lnTo>
                  <a:lnTo>
                    <a:pt x="218" y="340"/>
                  </a:lnTo>
                  <a:lnTo>
                    <a:pt x="220" y="337"/>
                  </a:lnTo>
                  <a:lnTo>
                    <a:pt x="225" y="337"/>
                  </a:lnTo>
                  <a:lnTo>
                    <a:pt x="227" y="342"/>
                  </a:lnTo>
                  <a:lnTo>
                    <a:pt x="229" y="340"/>
                  </a:lnTo>
                  <a:lnTo>
                    <a:pt x="234" y="337"/>
                  </a:lnTo>
                  <a:lnTo>
                    <a:pt x="236" y="335"/>
                  </a:lnTo>
                  <a:lnTo>
                    <a:pt x="236" y="333"/>
                  </a:lnTo>
                  <a:lnTo>
                    <a:pt x="232" y="333"/>
                  </a:lnTo>
                  <a:lnTo>
                    <a:pt x="220" y="326"/>
                  </a:lnTo>
                  <a:lnTo>
                    <a:pt x="220" y="324"/>
                  </a:lnTo>
                  <a:lnTo>
                    <a:pt x="222" y="321"/>
                  </a:lnTo>
                  <a:lnTo>
                    <a:pt x="227" y="321"/>
                  </a:lnTo>
                  <a:lnTo>
                    <a:pt x="227" y="324"/>
                  </a:lnTo>
                  <a:lnTo>
                    <a:pt x="232" y="324"/>
                  </a:lnTo>
                  <a:lnTo>
                    <a:pt x="238" y="328"/>
                  </a:lnTo>
                  <a:lnTo>
                    <a:pt x="241" y="328"/>
                  </a:lnTo>
                  <a:lnTo>
                    <a:pt x="245" y="324"/>
                  </a:lnTo>
                  <a:lnTo>
                    <a:pt x="248" y="324"/>
                  </a:lnTo>
                  <a:lnTo>
                    <a:pt x="250" y="321"/>
                  </a:lnTo>
                  <a:lnTo>
                    <a:pt x="250" y="314"/>
                  </a:lnTo>
                  <a:lnTo>
                    <a:pt x="243" y="312"/>
                  </a:lnTo>
                  <a:lnTo>
                    <a:pt x="241" y="312"/>
                  </a:lnTo>
                  <a:lnTo>
                    <a:pt x="241" y="310"/>
                  </a:lnTo>
                  <a:lnTo>
                    <a:pt x="236" y="307"/>
                  </a:lnTo>
                  <a:lnTo>
                    <a:pt x="236" y="305"/>
                  </a:lnTo>
                  <a:lnTo>
                    <a:pt x="241" y="305"/>
                  </a:lnTo>
                  <a:lnTo>
                    <a:pt x="243" y="307"/>
                  </a:lnTo>
                  <a:lnTo>
                    <a:pt x="243" y="310"/>
                  </a:lnTo>
                  <a:lnTo>
                    <a:pt x="248" y="312"/>
                  </a:lnTo>
                  <a:lnTo>
                    <a:pt x="250" y="312"/>
                  </a:lnTo>
                  <a:lnTo>
                    <a:pt x="252" y="312"/>
                  </a:lnTo>
                  <a:lnTo>
                    <a:pt x="259" y="307"/>
                  </a:lnTo>
                  <a:lnTo>
                    <a:pt x="259" y="307"/>
                  </a:lnTo>
                  <a:lnTo>
                    <a:pt x="261" y="300"/>
                  </a:lnTo>
                  <a:lnTo>
                    <a:pt x="266" y="293"/>
                  </a:lnTo>
                  <a:lnTo>
                    <a:pt x="266" y="291"/>
                  </a:lnTo>
                  <a:lnTo>
                    <a:pt x="264" y="289"/>
                  </a:lnTo>
                  <a:lnTo>
                    <a:pt x="259" y="284"/>
                  </a:lnTo>
                  <a:lnTo>
                    <a:pt x="257" y="284"/>
                  </a:lnTo>
                  <a:lnTo>
                    <a:pt x="252" y="284"/>
                  </a:lnTo>
                  <a:lnTo>
                    <a:pt x="248" y="287"/>
                  </a:lnTo>
                  <a:lnTo>
                    <a:pt x="250" y="284"/>
                  </a:lnTo>
                  <a:lnTo>
                    <a:pt x="252" y="282"/>
                  </a:lnTo>
                  <a:lnTo>
                    <a:pt x="259" y="282"/>
                  </a:lnTo>
                  <a:lnTo>
                    <a:pt x="259" y="280"/>
                  </a:lnTo>
                  <a:lnTo>
                    <a:pt x="252" y="275"/>
                  </a:lnTo>
                  <a:lnTo>
                    <a:pt x="250" y="273"/>
                  </a:lnTo>
                  <a:lnTo>
                    <a:pt x="245" y="275"/>
                  </a:lnTo>
                  <a:lnTo>
                    <a:pt x="243" y="273"/>
                  </a:lnTo>
                  <a:lnTo>
                    <a:pt x="243" y="275"/>
                  </a:lnTo>
                  <a:lnTo>
                    <a:pt x="241" y="275"/>
                  </a:lnTo>
                  <a:lnTo>
                    <a:pt x="238" y="275"/>
                  </a:lnTo>
                  <a:lnTo>
                    <a:pt x="236" y="275"/>
                  </a:lnTo>
                  <a:lnTo>
                    <a:pt x="234" y="275"/>
                  </a:lnTo>
                  <a:lnTo>
                    <a:pt x="234" y="273"/>
                  </a:lnTo>
                  <a:lnTo>
                    <a:pt x="234" y="270"/>
                  </a:lnTo>
                  <a:lnTo>
                    <a:pt x="227" y="266"/>
                  </a:lnTo>
                  <a:lnTo>
                    <a:pt x="227" y="263"/>
                  </a:lnTo>
                  <a:lnTo>
                    <a:pt x="229" y="266"/>
                  </a:lnTo>
                  <a:lnTo>
                    <a:pt x="236" y="268"/>
                  </a:lnTo>
                  <a:lnTo>
                    <a:pt x="238" y="270"/>
                  </a:lnTo>
                  <a:lnTo>
                    <a:pt x="238" y="273"/>
                  </a:lnTo>
                  <a:lnTo>
                    <a:pt x="245" y="270"/>
                  </a:lnTo>
                  <a:lnTo>
                    <a:pt x="252" y="270"/>
                  </a:lnTo>
                  <a:lnTo>
                    <a:pt x="257" y="273"/>
                  </a:lnTo>
                  <a:lnTo>
                    <a:pt x="259" y="273"/>
                  </a:lnTo>
                  <a:lnTo>
                    <a:pt x="259" y="268"/>
                  </a:lnTo>
                  <a:lnTo>
                    <a:pt x="250" y="266"/>
                  </a:lnTo>
                  <a:lnTo>
                    <a:pt x="243" y="266"/>
                  </a:lnTo>
                  <a:lnTo>
                    <a:pt x="236" y="263"/>
                  </a:lnTo>
                  <a:lnTo>
                    <a:pt x="238" y="261"/>
                  </a:lnTo>
                  <a:lnTo>
                    <a:pt x="241" y="261"/>
                  </a:lnTo>
                  <a:lnTo>
                    <a:pt x="245" y="263"/>
                  </a:lnTo>
                  <a:lnTo>
                    <a:pt x="255" y="263"/>
                  </a:lnTo>
                  <a:lnTo>
                    <a:pt x="259" y="263"/>
                  </a:lnTo>
                  <a:lnTo>
                    <a:pt x="261" y="268"/>
                  </a:lnTo>
                  <a:lnTo>
                    <a:pt x="261" y="273"/>
                  </a:lnTo>
                  <a:lnTo>
                    <a:pt x="261" y="275"/>
                  </a:lnTo>
                  <a:lnTo>
                    <a:pt x="268" y="280"/>
                  </a:lnTo>
                  <a:lnTo>
                    <a:pt x="273" y="282"/>
                  </a:lnTo>
                  <a:lnTo>
                    <a:pt x="275" y="284"/>
                  </a:lnTo>
                  <a:lnTo>
                    <a:pt x="277" y="284"/>
                  </a:lnTo>
                  <a:lnTo>
                    <a:pt x="280" y="282"/>
                  </a:lnTo>
                  <a:lnTo>
                    <a:pt x="280" y="277"/>
                  </a:lnTo>
                  <a:lnTo>
                    <a:pt x="280" y="275"/>
                  </a:lnTo>
                  <a:lnTo>
                    <a:pt x="277" y="273"/>
                  </a:lnTo>
                  <a:lnTo>
                    <a:pt x="282" y="270"/>
                  </a:lnTo>
                  <a:lnTo>
                    <a:pt x="280" y="268"/>
                  </a:lnTo>
                  <a:lnTo>
                    <a:pt x="268" y="263"/>
                  </a:lnTo>
                  <a:lnTo>
                    <a:pt x="266" y="266"/>
                  </a:lnTo>
                  <a:lnTo>
                    <a:pt x="264" y="266"/>
                  </a:lnTo>
                  <a:lnTo>
                    <a:pt x="259" y="261"/>
                  </a:lnTo>
                  <a:lnTo>
                    <a:pt x="255" y="261"/>
                  </a:lnTo>
                  <a:lnTo>
                    <a:pt x="252" y="257"/>
                  </a:lnTo>
                  <a:lnTo>
                    <a:pt x="250" y="257"/>
                  </a:lnTo>
                  <a:lnTo>
                    <a:pt x="248" y="259"/>
                  </a:lnTo>
                  <a:lnTo>
                    <a:pt x="245" y="259"/>
                  </a:lnTo>
                  <a:lnTo>
                    <a:pt x="245" y="254"/>
                  </a:lnTo>
                  <a:lnTo>
                    <a:pt x="241" y="254"/>
                  </a:lnTo>
                  <a:lnTo>
                    <a:pt x="241" y="250"/>
                  </a:lnTo>
                  <a:lnTo>
                    <a:pt x="243" y="250"/>
                  </a:lnTo>
                  <a:lnTo>
                    <a:pt x="245" y="252"/>
                  </a:lnTo>
                  <a:lnTo>
                    <a:pt x="250" y="252"/>
                  </a:lnTo>
                  <a:lnTo>
                    <a:pt x="250" y="250"/>
                  </a:lnTo>
                  <a:lnTo>
                    <a:pt x="250" y="247"/>
                  </a:lnTo>
                  <a:lnTo>
                    <a:pt x="250" y="247"/>
                  </a:lnTo>
                  <a:lnTo>
                    <a:pt x="255" y="250"/>
                  </a:lnTo>
                  <a:lnTo>
                    <a:pt x="255" y="254"/>
                  </a:lnTo>
                  <a:lnTo>
                    <a:pt x="257" y="257"/>
                  </a:lnTo>
                  <a:lnTo>
                    <a:pt x="268" y="259"/>
                  </a:lnTo>
                  <a:lnTo>
                    <a:pt x="268" y="257"/>
                  </a:lnTo>
                  <a:lnTo>
                    <a:pt x="264" y="250"/>
                  </a:lnTo>
                  <a:lnTo>
                    <a:pt x="259" y="247"/>
                  </a:lnTo>
                  <a:lnTo>
                    <a:pt x="257" y="245"/>
                  </a:lnTo>
                  <a:lnTo>
                    <a:pt x="255" y="243"/>
                  </a:lnTo>
                  <a:lnTo>
                    <a:pt x="257" y="240"/>
                  </a:lnTo>
                  <a:lnTo>
                    <a:pt x="259" y="245"/>
                  </a:lnTo>
                  <a:lnTo>
                    <a:pt x="266" y="245"/>
                  </a:lnTo>
                  <a:lnTo>
                    <a:pt x="268" y="245"/>
                  </a:lnTo>
                  <a:lnTo>
                    <a:pt x="268" y="250"/>
                  </a:lnTo>
                  <a:lnTo>
                    <a:pt x="271" y="250"/>
                  </a:lnTo>
                  <a:lnTo>
                    <a:pt x="273" y="252"/>
                  </a:lnTo>
                  <a:lnTo>
                    <a:pt x="277" y="254"/>
                  </a:lnTo>
                  <a:lnTo>
                    <a:pt x="280" y="257"/>
                  </a:lnTo>
                  <a:lnTo>
                    <a:pt x="282" y="257"/>
                  </a:lnTo>
                  <a:lnTo>
                    <a:pt x="284" y="254"/>
                  </a:lnTo>
                  <a:lnTo>
                    <a:pt x="287" y="254"/>
                  </a:lnTo>
                  <a:lnTo>
                    <a:pt x="291" y="257"/>
                  </a:lnTo>
                  <a:lnTo>
                    <a:pt x="293" y="257"/>
                  </a:lnTo>
                  <a:lnTo>
                    <a:pt x="293" y="252"/>
                  </a:lnTo>
                  <a:lnTo>
                    <a:pt x="296" y="252"/>
                  </a:lnTo>
                  <a:lnTo>
                    <a:pt x="298" y="257"/>
                  </a:lnTo>
                  <a:lnTo>
                    <a:pt x="303" y="257"/>
                  </a:lnTo>
                  <a:lnTo>
                    <a:pt x="305" y="254"/>
                  </a:lnTo>
                  <a:lnTo>
                    <a:pt x="305" y="243"/>
                  </a:lnTo>
                  <a:lnTo>
                    <a:pt x="296" y="233"/>
                  </a:lnTo>
                  <a:lnTo>
                    <a:pt x="293" y="233"/>
                  </a:lnTo>
                  <a:lnTo>
                    <a:pt x="291" y="236"/>
                  </a:lnTo>
                  <a:lnTo>
                    <a:pt x="289" y="233"/>
                  </a:lnTo>
                  <a:lnTo>
                    <a:pt x="289" y="231"/>
                  </a:lnTo>
                  <a:lnTo>
                    <a:pt x="296" y="231"/>
                  </a:lnTo>
                  <a:lnTo>
                    <a:pt x="298" y="231"/>
                  </a:lnTo>
                  <a:lnTo>
                    <a:pt x="300" y="231"/>
                  </a:lnTo>
                  <a:lnTo>
                    <a:pt x="303" y="233"/>
                  </a:lnTo>
                  <a:lnTo>
                    <a:pt x="303" y="238"/>
                  </a:lnTo>
                  <a:lnTo>
                    <a:pt x="305" y="238"/>
                  </a:lnTo>
                  <a:lnTo>
                    <a:pt x="309" y="240"/>
                  </a:lnTo>
                  <a:lnTo>
                    <a:pt x="309" y="247"/>
                  </a:lnTo>
                  <a:lnTo>
                    <a:pt x="312" y="250"/>
                  </a:lnTo>
                  <a:lnTo>
                    <a:pt x="316" y="250"/>
                  </a:lnTo>
                  <a:lnTo>
                    <a:pt x="316" y="252"/>
                  </a:lnTo>
                  <a:lnTo>
                    <a:pt x="328" y="252"/>
                  </a:lnTo>
                  <a:lnTo>
                    <a:pt x="332" y="252"/>
                  </a:lnTo>
                  <a:lnTo>
                    <a:pt x="339" y="245"/>
                  </a:lnTo>
                  <a:lnTo>
                    <a:pt x="339" y="243"/>
                  </a:lnTo>
                  <a:lnTo>
                    <a:pt x="337" y="240"/>
                  </a:lnTo>
                  <a:lnTo>
                    <a:pt x="335" y="243"/>
                  </a:lnTo>
                  <a:lnTo>
                    <a:pt x="332" y="240"/>
                  </a:lnTo>
                  <a:lnTo>
                    <a:pt x="335" y="238"/>
                  </a:lnTo>
                  <a:lnTo>
                    <a:pt x="339" y="238"/>
                  </a:lnTo>
                  <a:lnTo>
                    <a:pt x="346" y="238"/>
                  </a:lnTo>
                  <a:lnTo>
                    <a:pt x="348" y="236"/>
                  </a:lnTo>
                  <a:lnTo>
                    <a:pt x="351" y="231"/>
                  </a:lnTo>
                  <a:lnTo>
                    <a:pt x="348" y="229"/>
                  </a:lnTo>
                  <a:lnTo>
                    <a:pt x="337" y="229"/>
                  </a:lnTo>
                  <a:lnTo>
                    <a:pt x="330" y="227"/>
                  </a:lnTo>
                  <a:lnTo>
                    <a:pt x="330" y="224"/>
                  </a:lnTo>
                  <a:lnTo>
                    <a:pt x="335" y="224"/>
                  </a:lnTo>
                  <a:lnTo>
                    <a:pt x="335" y="222"/>
                  </a:lnTo>
                  <a:lnTo>
                    <a:pt x="337" y="222"/>
                  </a:lnTo>
                  <a:lnTo>
                    <a:pt x="337" y="227"/>
                  </a:lnTo>
                  <a:lnTo>
                    <a:pt x="339" y="227"/>
                  </a:lnTo>
                  <a:lnTo>
                    <a:pt x="342" y="224"/>
                  </a:lnTo>
                  <a:lnTo>
                    <a:pt x="348" y="227"/>
                  </a:lnTo>
                  <a:lnTo>
                    <a:pt x="351" y="224"/>
                  </a:lnTo>
                  <a:lnTo>
                    <a:pt x="355" y="229"/>
                  </a:lnTo>
                  <a:lnTo>
                    <a:pt x="358" y="227"/>
                  </a:lnTo>
                  <a:lnTo>
                    <a:pt x="362" y="224"/>
                  </a:lnTo>
                  <a:lnTo>
                    <a:pt x="360" y="220"/>
                  </a:lnTo>
                  <a:lnTo>
                    <a:pt x="355" y="217"/>
                  </a:lnTo>
                  <a:lnTo>
                    <a:pt x="358" y="215"/>
                  </a:lnTo>
                  <a:lnTo>
                    <a:pt x="360" y="213"/>
                  </a:lnTo>
                  <a:lnTo>
                    <a:pt x="360" y="206"/>
                  </a:lnTo>
                  <a:lnTo>
                    <a:pt x="362" y="208"/>
                  </a:lnTo>
                  <a:lnTo>
                    <a:pt x="362" y="213"/>
                  </a:lnTo>
                  <a:lnTo>
                    <a:pt x="360" y="215"/>
                  </a:lnTo>
                  <a:lnTo>
                    <a:pt x="360" y="217"/>
                  </a:lnTo>
                  <a:lnTo>
                    <a:pt x="364" y="217"/>
                  </a:lnTo>
                  <a:lnTo>
                    <a:pt x="367" y="215"/>
                  </a:lnTo>
                  <a:lnTo>
                    <a:pt x="376" y="215"/>
                  </a:lnTo>
                  <a:lnTo>
                    <a:pt x="378" y="213"/>
                  </a:lnTo>
                  <a:lnTo>
                    <a:pt x="383" y="210"/>
                  </a:lnTo>
                  <a:lnTo>
                    <a:pt x="383" y="206"/>
                  </a:lnTo>
                  <a:lnTo>
                    <a:pt x="383" y="203"/>
                  </a:lnTo>
                  <a:lnTo>
                    <a:pt x="387" y="203"/>
                  </a:lnTo>
                  <a:lnTo>
                    <a:pt x="390" y="201"/>
                  </a:lnTo>
                  <a:lnTo>
                    <a:pt x="392" y="201"/>
                  </a:lnTo>
                  <a:lnTo>
                    <a:pt x="397" y="199"/>
                  </a:lnTo>
                  <a:lnTo>
                    <a:pt x="406" y="199"/>
                  </a:lnTo>
                  <a:lnTo>
                    <a:pt x="408" y="194"/>
                  </a:lnTo>
                  <a:lnTo>
                    <a:pt x="415" y="192"/>
                  </a:lnTo>
                  <a:lnTo>
                    <a:pt x="419" y="190"/>
                  </a:lnTo>
                  <a:lnTo>
                    <a:pt x="422" y="190"/>
                  </a:lnTo>
                  <a:lnTo>
                    <a:pt x="426" y="187"/>
                  </a:lnTo>
                  <a:lnTo>
                    <a:pt x="429" y="187"/>
                  </a:lnTo>
                  <a:lnTo>
                    <a:pt x="435" y="185"/>
                  </a:lnTo>
                  <a:lnTo>
                    <a:pt x="440" y="180"/>
                  </a:lnTo>
                  <a:lnTo>
                    <a:pt x="442" y="180"/>
                  </a:lnTo>
                  <a:lnTo>
                    <a:pt x="447" y="176"/>
                  </a:lnTo>
                  <a:lnTo>
                    <a:pt x="454" y="173"/>
                  </a:lnTo>
                  <a:lnTo>
                    <a:pt x="456" y="173"/>
                  </a:lnTo>
                  <a:lnTo>
                    <a:pt x="463" y="169"/>
                  </a:lnTo>
                  <a:lnTo>
                    <a:pt x="465" y="162"/>
                  </a:lnTo>
                  <a:lnTo>
                    <a:pt x="470" y="157"/>
                  </a:lnTo>
                  <a:lnTo>
                    <a:pt x="463" y="157"/>
                  </a:lnTo>
                  <a:lnTo>
                    <a:pt x="458" y="157"/>
                  </a:lnTo>
                  <a:lnTo>
                    <a:pt x="454" y="157"/>
                  </a:lnTo>
                  <a:lnTo>
                    <a:pt x="449" y="157"/>
                  </a:lnTo>
                  <a:lnTo>
                    <a:pt x="445" y="164"/>
                  </a:lnTo>
                  <a:lnTo>
                    <a:pt x="433" y="164"/>
                  </a:lnTo>
                  <a:lnTo>
                    <a:pt x="419" y="167"/>
                  </a:lnTo>
                  <a:lnTo>
                    <a:pt x="413" y="167"/>
                  </a:lnTo>
                  <a:lnTo>
                    <a:pt x="401" y="167"/>
                  </a:lnTo>
                  <a:lnTo>
                    <a:pt x="397" y="169"/>
                  </a:lnTo>
                  <a:lnTo>
                    <a:pt x="397" y="164"/>
                  </a:lnTo>
                  <a:lnTo>
                    <a:pt x="392" y="164"/>
                  </a:lnTo>
                  <a:lnTo>
                    <a:pt x="394" y="162"/>
                  </a:lnTo>
                  <a:lnTo>
                    <a:pt x="399" y="162"/>
                  </a:lnTo>
                  <a:lnTo>
                    <a:pt x="401" y="162"/>
                  </a:lnTo>
                  <a:lnTo>
                    <a:pt x="406" y="160"/>
                  </a:lnTo>
                  <a:lnTo>
                    <a:pt x="406" y="162"/>
                  </a:lnTo>
                  <a:lnTo>
                    <a:pt x="410" y="164"/>
                  </a:lnTo>
                  <a:lnTo>
                    <a:pt x="417" y="162"/>
                  </a:lnTo>
                  <a:lnTo>
                    <a:pt x="422" y="162"/>
                  </a:lnTo>
                  <a:lnTo>
                    <a:pt x="433" y="160"/>
                  </a:lnTo>
                  <a:lnTo>
                    <a:pt x="452" y="153"/>
                  </a:lnTo>
                  <a:lnTo>
                    <a:pt x="454" y="150"/>
                  </a:lnTo>
                  <a:lnTo>
                    <a:pt x="452" y="148"/>
                  </a:lnTo>
                  <a:lnTo>
                    <a:pt x="442" y="146"/>
                  </a:lnTo>
                  <a:lnTo>
                    <a:pt x="429" y="146"/>
                  </a:lnTo>
                  <a:lnTo>
                    <a:pt x="429" y="141"/>
                  </a:lnTo>
                  <a:lnTo>
                    <a:pt x="433" y="143"/>
                  </a:lnTo>
                  <a:lnTo>
                    <a:pt x="438" y="143"/>
                  </a:lnTo>
                  <a:lnTo>
                    <a:pt x="435" y="141"/>
                  </a:lnTo>
                  <a:lnTo>
                    <a:pt x="431" y="137"/>
                  </a:lnTo>
                  <a:lnTo>
                    <a:pt x="431" y="132"/>
                  </a:lnTo>
                  <a:lnTo>
                    <a:pt x="435" y="137"/>
                  </a:lnTo>
                  <a:lnTo>
                    <a:pt x="440" y="143"/>
                  </a:lnTo>
                  <a:lnTo>
                    <a:pt x="442" y="143"/>
                  </a:lnTo>
                  <a:lnTo>
                    <a:pt x="445" y="141"/>
                  </a:lnTo>
                  <a:lnTo>
                    <a:pt x="447" y="143"/>
                  </a:lnTo>
                  <a:lnTo>
                    <a:pt x="456" y="146"/>
                  </a:lnTo>
                  <a:lnTo>
                    <a:pt x="458" y="146"/>
                  </a:lnTo>
                  <a:lnTo>
                    <a:pt x="461" y="146"/>
                  </a:lnTo>
                  <a:lnTo>
                    <a:pt x="465" y="148"/>
                  </a:lnTo>
                  <a:lnTo>
                    <a:pt x="470" y="146"/>
                  </a:lnTo>
                  <a:lnTo>
                    <a:pt x="465" y="143"/>
                  </a:lnTo>
                  <a:lnTo>
                    <a:pt x="461" y="143"/>
                  </a:lnTo>
                  <a:lnTo>
                    <a:pt x="461" y="141"/>
                  </a:lnTo>
                  <a:lnTo>
                    <a:pt x="468" y="141"/>
                  </a:lnTo>
                  <a:lnTo>
                    <a:pt x="472" y="143"/>
                  </a:lnTo>
                  <a:lnTo>
                    <a:pt x="477" y="148"/>
                  </a:lnTo>
                  <a:lnTo>
                    <a:pt x="479" y="146"/>
                  </a:lnTo>
                  <a:lnTo>
                    <a:pt x="481" y="141"/>
                  </a:lnTo>
                  <a:lnTo>
                    <a:pt x="484" y="146"/>
                  </a:lnTo>
                  <a:lnTo>
                    <a:pt x="490" y="146"/>
                  </a:lnTo>
                  <a:lnTo>
                    <a:pt x="495" y="143"/>
                  </a:lnTo>
                  <a:lnTo>
                    <a:pt x="500" y="141"/>
                  </a:lnTo>
                  <a:lnTo>
                    <a:pt x="504" y="139"/>
                  </a:lnTo>
                  <a:lnTo>
                    <a:pt x="516" y="132"/>
                  </a:lnTo>
                  <a:lnTo>
                    <a:pt x="518" y="130"/>
                  </a:lnTo>
                  <a:lnTo>
                    <a:pt x="518" y="127"/>
                  </a:lnTo>
                  <a:lnTo>
                    <a:pt x="523" y="127"/>
                  </a:lnTo>
                  <a:lnTo>
                    <a:pt x="525" y="127"/>
                  </a:lnTo>
                  <a:lnTo>
                    <a:pt x="527" y="125"/>
                  </a:lnTo>
                  <a:lnTo>
                    <a:pt x="534" y="123"/>
                  </a:lnTo>
                  <a:lnTo>
                    <a:pt x="541" y="113"/>
                  </a:lnTo>
                  <a:lnTo>
                    <a:pt x="541" y="104"/>
                  </a:lnTo>
                  <a:lnTo>
                    <a:pt x="541" y="97"/>
                  </a:lnTo>
                  <a:lnTo>
                    <a:pt x="539" y="93"/>
                  </a:lnTo>
                  <a:lnTo>
                    <a:pt x="534" y="88"/>
                  </a:lnTo>
                  <a:lnTo>
                    <a:pt x="532" y="88"/>
                  </a:lnTo>
                  <a:lnTo>
                    <a:pt x="529" y="90"/>
                  </a:lnTo>
                  <a:lnTo>
                    <a:pt x="527" y="90"/>
                  </a:lnTo>
                  <a:lnTo>
                    <a:pt x="525" y="95"/>
                  </a:lnTo>
                  <a:lnTo>
                    <a:pt x="523" y="95"/>
                  </a:lnTo>
                  <a:lnTo>
                    <a:pt x="520" y="95"/>
                  </a:lnTo>
                  <a:lnTo>
                    <a:pt x="525" y="88"/>
                  </a:lnTo>
                  <a:lnTo>
                    <a:pt x="525" y="83"/>
                  </a:lnTo>
                  <a:lnTo>
                    <a:pt x="529" y="81"/>
                  </a:lnTo>
                  <a:lnTo>
                    <a:pt x="529" y="77"/>
                  </a:lnTo>
                  <a:lnTo>
                    <a:pt x="529" y="72"/>
                  </a:lnTo>
                  <a:lnTo>
                    <a:pt x="527" y="72"/>
                  </a:lnTo>
                  <a:lnTo>
                    <a:pt x="529" y="70"/>
                  </a:lnTo>
                  <a:lnTo>
                    <a:pt x="532" y="60"/>
                  </a:lnTo>
                  <a:lnTo>
                    <a:pt x="527" y="60"/>
                  </a:lnTo>
                  <a:lnTo>
                    <a:pt x="523" y="60"/>
                  </a:lnTo>
                  <a:lnTo>
                    <a:pt x="523" y="65"/>
                  </a:lnTo>
                  <a:lnTo>
                    <a:pt x="520" y="67"/>
                  </a:lnTo>
                  <a:lnTo>
                    <a:pt x="518" y="67"/>
                  </a:lnTo>
                  <a:lnTo>
                    <a:pt x="516" y="65"/>
                  </a:lnTo>
                  <a:lnTo>
                    <a:pt x="518" y="63"/>
                  </a:lnTo>
                  <a:lnTo>
                    <a:pt x="518" y="60"/>
                  </a:lnTo>
                  <a:lnTo>
                    <a:pt x="520" y="58"/>
                  </a:lnTo>
                  <a:lnTo>
                    <a:pt x="518" y="56"/>
                  </a:lnTo>
                  <a:lnTo>
                    <a:pt x="516" y="58"/>
                  </a:lnTo>
                  <a:lnTo>
                    <a:pt x="513" y="63"/>
                  </a:lnTo>
                  <a:lnTo>
                    <a:pt x="511" y="65"/>
                  </a:lnTo>
                  <a:lnTo>
                    <a:pt x="509" y="63"/>
                  </a:lnTo>
                  <a:lnTo>
                    <a:pt x="511" y="58"/>
                  </a:lnTo>
                  <a:lnTo>
                    <a:pt x="511" y="56"/>
                  </a:lnTo>
                  <a:lnTo>
                    <a:pt x="506" y="56"/>
                  </a:lnTo>
                  <a:lnTo>
                    <a:pt x="500" y="58"/>
                  </a:lnTo>
                  <a:lnTo>
                    <a:pt x="497" y="63"/>
                  </a:lnTo>
                  <a:lnTo>
                    <a:pt x="493" y="63"/>
                  </a:lnTo>
                  <a:lnTo>
                    <a:pt x="493" y="63"/>
                  </a:lnTo>
                  <a:lnTo>
                    <a:pt x="490" y="67"/>
                  </a:lnTo>
                  <a:lnTo>
                    <a:pt x="486" y="67"/>
                  </a:lnTo>
                  <a:lnTo>
                    <a:pt x="484" y="65"/>
                  </a:lnTo>
                  <a:lnTo>
                    <a:pt x="477" y="65"/>
                  </a:lnTo>
                  <a:lnTo>
                    <a:pt x="468" y="65"/>
                  </a:lnTo>
                  <a:lnTo>
                    <a:pt x="472" y="63"/>
                  </a:lnTo>
                  <a:lnTo>
                    <a:pt x="474" y="60"/>
                  </a:lnTo>
                  <a:lnTo>
                    <a:pt x="479" y="63"/>
                  </a:lnTo>
                  <a:lnTo>
                    <a:pt x="481" y="63"/>
                  </a:lnTo>
                  <a:lnTo>
                    <a:pt x="486" y="58"/>
                  </a:lnTo>
                  <a:lnTo>
                    <a:pt x="490" y="58"/>
                  </a:lnTo>
                  <a:lnTo>
                    <a:pt x="495" y="53"/>
                  </a:lnTo>
                  <a:lnTo>
                    <a:pt x="502" y="49"/>
                  </a:lnTo>
                  <a:lnTo>
                    <a:pt x="504" y="47"/>
                  </a:lnTo>
                  <a:lnTo>
                    <a:pt x="504" y="47"/>
                  </a:lnTo>
                  <a:lnTo>
                    <a:pt x="500" y="47"/>
                  </a:lnTo>
                  <a:lnTo>
                    <a:pt x="493" y="42"/>
                  </a:lnTo>
                  <a:lnTo>
                    <a:pt x="490" y="37"/>
                  </a:lnTo>
                  <a:lnTo>
                    <a:pt x="490" y="37"/>
                  </a:lnTo>
                  <a:lnTo>
                    <a:pt x="486" y="40"/>
                  </a:lnTo>
                  <a:lnTo>
                    <a:pt x="484" y="42"/>
                  </a:lnTo>
                  <a:lnTo>
                    <a:pt x="481" y="42"/>
                  </a:lnTo>
                  <a:lnTo>
                    <a:pt x="481" y="40"/>
                  </a:lnTo>
                  <a:lnTo>
                    <a:pt x="484" y="35"/>
                  </a:lnTo>
                  <a:lnTo>
                    <a:pt x="484" y="33"/>
                  </a:lnTo>
                  <a:lnTo>
                    <a:pt x="477" y="33"/>
                  </a:lnTo>
                  <a:lnTo>
                    <a:pt x="474" y="37"/>
                  </a:lnTo>
                  <a:lnTo>
                    <a:pt x="472" y="37"/>
                  </a:lnTo>
                  <a:lnTo>
                    <a:pt x="470" y="33"/>
                  </a:lnTo>
                  <a:lnTo>
                    <a:pt x="468" y="33"/>
                  </a:lnTo>
                  <a:lnTo>
                    <a:pt x="465" y="35"/>
                  </a:lnTo>
                  <a:lnTo>
                    <a:pt x="463" y="33"/>
                  </a:lnTo>
                  <a:lnTo>
                    <a:pt x="465" y="30"/>
                  </a:lnTo>
                  <a:lnTo>
                    <a:pt x="465" y="28"/>
                  </a:lnTo>
                  <a:lnTo>
                    <a:pt x="468" y="28"/>
                  </a:lnTo>
                  <a:lnTo>
                    <a:pt x="468" y="26"/>
                  </a:lnTo>
                  <a:lnTo>
                    <a:pt x="465" y="21"/>
                  </a:lnTo>
                  <a:lnTo>
                    <a:pt x="458" y="21"/>
                  </a:lnTo>
                  <a:lnTo>
                    <a:pt x="452" y="19"/>
                  </a:lnTo>
                  <a:lnTo>
                    <a:pt x="449" y="19"/>
                  </a:lnTo>
                  <a:lnTo>
                    <a:pt x="445" y="23"/>
                  </a:lnTo>
                  <a:lnTo>
                    <a:pt x="442" y="26"/>
                  </a:lnTo>
                  <a:lnTo>
                    <a:pt x="440" y="28"/>
                  </a:lnTo>
                  <a:lnTo>
                    <a:pt x="438" y="23"/>
                  </a:lnTo>
                  <a:lnTo>
                    <a:pt x="442" y="19"/>
                  </a:lnTo>
                  <a:lnTo>
                    <a:pt x="445" y="17"/>
                  </a:lnTo>
                  <a:lnTo>
                    <a:pt x="438" y="17"/>
                  </a:lnTo>
                  <a:lnTo>
                    <a:pt x="433" y="14"/>
                  </a:lnTo>
                  <a:lnTo>
                    <a:pt x="431" y="14"/>
                  </a:lnTo>
                  <a:lnTo>
                    <a:pt x="426" y="17"/>
                  </a:lnTo>
                  <a:lnTo>
                    <a:pt x="422" y="21"/>
                  </a:lnTo>
                  <a:lnTo>
                    <a:pt x="417" y="26"/>
                  </a:lnTo>
                  <a:lnTo>
                    <a:pt x="413" y="28"/>
                  </a:lnTo>
                  <a:lnTo>
                    <a:pt x="413" y="26"/>
                  </a:lnTo>
                  <a:lnTo>
                    <a:pt x="415" y="21"/>
                  </a:lnTo>
                  <a:lnTo>
                    <a:pt x="415" y="17"/>
                  </a:lnTo>
                  <a:lnTo>
                    <a:pt x="413" y="14"/>
                  </a:lnTo>
                  <a:lnTo>
                    <a:pt x="413" y="10"/>
                  </a:lnTo>
                  <a:lnTo>
                    <a:pt x="406" y="7"/>
                  </a:lnTo>
                  <a:lnTo>
                    <a:pt x="401" y="10"/>
                  </a:lnTo>
                  <a:lnTo>
                    <a:pt x="397" y="7"/>
                  </a:lnTo>
                  <a:lnTo>
                    <a:pt x="394" y="3"/>
                  </a:lnTo>
                  <a:lnTo>
                    <a:pt x="390" y="3"/>
                  </a:lnTo>
                  <a:lnTo>
                    <a:pt x="385" y="5"/>
                  </a:lnTo>
                  <a:lnTo>
                    <a:pt x="383" y="3"/>
                  </a:lnTo>
                  <a:lnTo>
                    <a:pt x="378" y="3"/>
                  </a:lnTo>
                  <a:lnTo>
                    <a:pt x="376" y="0"/>
                  </a:lnTo>
                  <a:lnTo>
                    <a:pt x="374" y="3"/>
                  </a:lnTo>
                  <a:lnTo>
                    <a:pt x="374" y="7"/>
                  </a:lnTo>
                  <a:lnTo>
                    <a:pt x="376" y="17"/>
                  </a:lnTo>
                  <a:lnTo>
                    <a:pt x="374" y="23"/>
                  </a:lnTo>
                  <a:lnTo>
                    <a:pt x="374" y="30"/>
                  </a:lnTo>
                  <a:lnTo>
                    <a:pt x="371" y="30"/>
                  </a:lnTo>
                  <a:lnTo>
                    <a:pt x="369" y="30"/>
                  </a:lnTo>
                  <a:lnTo>
                    <a:pt x="364" y="30"/>
                  </a:lnTo>
                  <a:lnTo>
                    <a:pt x="362" y="30"/>
                  </a:lnTo>
                  <a:lnTo>
                    <a:pt x="364" y="26"/>
                  </a:lnTo>
                  <a:lnTo>
                    <a:pt x="362" y="19"/>
                  </a:lnTo>
                  <a:lnTo>
                    <a:pt x="364" y="17"/>
                  </a:lnTo>
                  <a:lnTo>
                    <a:pt x="364" y="12"/>
                  </a:lnTo>
                  <a:lnTo>
                    <a:pt x="364" y="10"/>
                  </a:lnTo>
                  <a:lnTo>
                    <a:pt x="360" y="14"/>
                  </a:lnTo>
                  <a:lnTo>
                    <a:pt x="358" y="17"/>
                  </a:lnTo>
                  <a:lnTo>
                    <a:pt x="355" y="17"/>
                  </a:lnTo>
                  <a:lnTo>
                    <a:pt x="353" y="17"/>
                  </a:lnTo>
                  <a:lnTo>
                    <a:pt x="355" y="10"/>
                  </a:lnTo>
                  <a:lnTo>
                    <a:pt x="353" y="7"/>
                  </a:lnTo>
                  <a:lnTo>
                    <a:pt x="353" y="10"/>
                  </a:lnTo>
                  <a:lnTo>
                    <a:pt x="348" y="14"/>
                  </a:lnTo>
                  <a:lnTo>
                    <a:pt x="346" y="14"/>
                  </a:lnTo>
                  <a:lnTo>
                    <a:pt x="346" y="12"/>
                  </a:lnTo>
                  <a:lnTo>
                    <a:pt x="348" y="10"/>
                  </a:lnTo>
                  <a:lnTo>
                    <a:pt x="348" y="5"/>
                  </a:lnTo>
                  <a:lnTo>
                    <a:pt x="346" y="3"/>
                  </a:lnTo>
                  <a:lnTo>
                    <a:pt x="337" y="0"/>
                  </a:lnTo>
                  <a:lnTo>
                    <a:pt x="335" y="5"/>
                  </a:lnTo>
                  <a:lnTo>
                    <a:pt x="330" y="5"/>
                  </a:lnTo>
                  <a:lnTo>
                    <a:pt x="328" y="5"/>
                  </a:lnTo>
                  <a:lnTo>
                    <a:pt x="330" y="10"/>
                  </a:lnTo>
                  <a:lnTo>
                    <a:pt x="332" y="10"/>
                  </a:lnTo>
                  <a:lnTo>
                    <a:pt x="335" y="12"/>
                  </a:lnTo>
                  <a:lnTo>
                    <a:pt x="330" y="12"/>
                  </a:lnTo>
                  <a:lnTo>
                    <a:pt x="330" y="14"/>
                  </a:lnTo>
                  <a:lnTo>
                    <a:pt x="330" y="17"/>
                  </a:lnTo>
                  <a:lnTo>
                    <a:pt x="335" y="21"/>
                  </a:lnTo>
                  <a:lnTo>
                    <a:pt x="335" y="23"/>
                  </a:lnTo>
                  <a:lnTo>
                    <a:pt x="335" y="23"/>
                  </a:lnTo>
                  <a:lnTo>
                    <a:pt x="337" y="28"/>
                  </a:lnTo>
                  <a:lnTo>
                    <a:pt x="339" y="30"/>
                  </a:lnTo>
                  <a:lnTo>
                    <a:pt x="339" y="30"/>
                  </a:lnTo>
                  <a:lnTo>
                    <a:pt x="337" y="33"/>
                  </a:lnTo>
                  <a:lnTo>
                    <a:pt x="337" y="33"/>
                  </a:lnTo>
                  <a:lnTo>
                    <a:pt x="330" y="26"/>
                  </a:lnTo>
                  <a:lnTo>
                    <a:pt x="328" y="26"/>
                  </a:lnTo>
                  <a:lnTo>
                    <a:pt x="326" y="28"/>
                  </a:lnTo>
                  <a:lnTo>
                    <a:pt x="326" y="33"/>
                  </a:lnTo>
                  <a:lnTo>
                    <a:pt x="326" y="30"/>
                  </a:lnTo>
                  <a:lnTo>
                    <a:pt x="323" y="23"/>
                  </a:lnTo>
                  <a:lnTo>
                    <a:pt x="326" y="19"/>
                  </a:lnTo>
                  <a:lnTo>
                    <a:pt x="323" y="17"/>
                  </a:lnTo>
                  <a:lnTo>
                    <a:pt x="321" y="10"/>
                  </a:lnTo>
                  <a:lnTo>
                    <a:pt x="321" y="10"/>
                  </a:lnTo>
                  <a:lnTo>
                    <a:pt x="319" y="10"/>
                  </a:lnTo>
                  <a:lnTo>
                    <a:pt x="314" y="5"/>
                  </a:lnTo>
                  <a:lnTo>
                    <a:pt x="312" y="5"/>
                  </a:lnTo>
                  <a:lnTo>
                    <a:pt x="309" y="10"/>
                  </a:lnTo>
                  <a:lnTo>
                    <a:pt x="309" y="17"/>
                  </a:lnTo>
                  <a:lnTo>
                    <a:pt x="309" y="23"/>
                  </a:lnTo>
                  <a:lnTo>
                    <a:pt x="312" y="28"/>
                  </a:lnTo>
                  <a:lnTo>
                    <a:pt x="312" y="35"/>
                  </a:lnTo>
                  <a:lnTo>
                    <a:pt x="314" y="37"/>
                  </a:lnTo>
                  <a:lnTo>
                    <a:pt x="312" y="42"/>
                  </a:lnTo>
                  <a:lnTo>
                    <a:pt x="312" y="44"/>
                  </a:lnTo>
                  <a:lnTo>
                    <a:pt x="309" y="40"/>
                  </a:lnTo>
                  <a:lnTo>
                    <a:pt x="307" y="35"/>
                  </a:lnTo>
                  <a:lnTo>
                    <a:pt x="307" y="33"/>
                  </a:lnTo>
                  <a:lnTo>
                    <a:pt x="307" y="28"/>
                  </a:lnTo>
                  <a:lnTo>
                    <a:pt x="305" y="23"/>
                  </a:lnTo>
                  <a:lnTo>
                    <a:pt x="305" y="17"/>
                  </a:lnTo>
                  <a:lnTo>
                    <a:pt x="298" y="12"/>
                  </a:lnTo>
                  <a:lnTo>
                    <a:pt x="296" y="12"/>
                  </a:lnTo>
                  <a:lnTo>
                    <a:pt x="293" y="17"/>
                  </a:lnTo>
                  <a:lnTo>
                    <a:pt x="293" y="19"/>
                  </a:lnTo>
                  <a:lnTo>
                    <a:pt x="293" y="23"/>
                  </a:lnTo>
                  <a:lnTo>
                    <a:pt x="300" y="28"/>
                  </a:lnTo>
                  <a:lnTo>
                    <a:pt x="300" y="33"/>
                  </a:lnTo>
                  <a:lnTo>
                    <a:pt x="293" y="30"/>
                  </a:lnTo>
                  <a:lnTo>
                    <a:pt x="291" y="30"/>
                  </a:lnTo>
                  <a:lnTo>
                    <a:pt x="289" y="30"/>
                  </a:lnTo>
                  <a:lnTo>
                    <a:pt x="287" y="33"/>
                  </a:lnTo>
                  <a:lnTo>
                    <a:pt x="289" y="40"/>
                  </a:lnTo>
                  <a:lnTo>
                    <a:pt x="289" y="42"/>
                  </a:lnTo>
                  <a:lnTo>
                    <a:pt x="284" y="44"/>
                  </a:lnTo>
                  <a:lnTo>
                    <a:pt x="282" y="47"/>
                  </a:lnTo>
                  <a:lnTo>
                    <a:pt x="280" y="49"/>
                  </a:lnTo>
                  <a:lnTo>
                    <a:pt x="277" y="47"/>
                  </a:lnTo>
                  <a:lnTo>
                    <a:pt x="277" y="44"/>
                  </a:lnTo>
                  <a:lnTo>
                    <a:pt x="275" y="44"/>
                  </a:lnTo>
                  <a:lnTo>
                    <a:pt x="273" y="49"/>
                  </a:lnTo>
                  <a:lnTo>
                    <a:pt x="271" y="49"/>
                  </a:lnTo>
                  <a:lnTo>
                    <a:pt x="268" y="40"/>
                  </a:lnTo>
                  <a:lnTo>
                    <a:pt x="271" y="35"/>
                  </a:lnTo>
                  <a:lnTo>
                    <a:pt x="271" y="33"/>
                  </a:lnTo>
                  <a:lnTo>
                    <a:pt x="261" y="30"/>
                  </a:lnTo>
                  <a:lnTo>
                    <a:pt x="261" y="28"/>
                  </a:lnTo>
                  <a:lnTo>
                    <a:pt x="264" y="26"/>
                  </a:lnTo>
                  <a:lnTo>
                    <a:pt x="264" y="21"/>
                  </a:lnTo>
                  <a:lnTo>
                    <a:pt x="261" y="19"/>
                  </a:lnTo>
                  <a:lnTo>
                    <a:pt x="255" y="19"/>
                  </a:lnTo>
                  <a:lnTo>
                    <a:pt x="252" y="17"/>
                  </a:lnTo>
                  <a:lnTo>
                    <a:pt x="248" y="19"/>
                  </a:lnTo>
                  <a:lnTo>
                    <a:pt x="248" y="23"/>
                  </a:lnTo>
                  <a:lnTo>
                    <a:pt x="250" y="26"/>
                  </a:lnTo>
                  <a:lnTo>
                    <a:pt x="250" y="33"/>
                  </a:lnTo>
                  <a:lnTo>
                    <a:pt x="248" y="35"/>
                  </a:lnTo>
                  <a:lnTo>
                    <a:pt x="245" y="33"/>
                  </a:lnTo>
                  <a:lnTo>
                    <a:pt x="241" y="35"/>
                  </a:lnTo>
                  <a:lnTo>
                    <a:pt x="236" y="33"/>
                  </a:lnTo>
                  <a:lnTo>
                    <a:pt x="234" y="33"/>
                  </a:lnTo>
                  <a:lnTo>
                    <a:pt x="232" y="37"/>
                  </a:lnTo>
                  <a:lnTo>
                    <a:pt x="234" y="40"/>
                  </a:lnTo>
                  <a:lnTo>
                    <a:pt x="236" y="42"/>
                  </a:lnTo>
                  <a:lnTo>
                    <a:pt x="238" y="44"/>
                  </a:lnTo>
                  <a:lnTo>
                    <a:pt x="238" y="49"/>
                  </a:lnTo>
                  <a:lnTo>
                    <a:pt x="241" y="53"/>
                  </a:lnTo>
                  <a:lnTo>
                    <a:pt x="243" y="53"/>
                  </a:lnTo>
                  <a:lnTo>
                    <a:pt x="245" y="58"/>
                  </a:lnTo>
                  <a:lnTo>
                    <a:pt x="245" y="63"/>
                  </a:lnTo>
                  <a:lnTo>
                    <a:pt x="243" y="65"/>
                  </a:lnTo>
                  <a:lnTo>
                    <a:pt x="245" y="60"/>
                  </a:lnTo>
                  <a:lnTo>
                    <a:pt x="243" y="60"/>
                  </a:lnTo>
                  <a:lnTo>
                    <a:pt x="241" y="65"/>
                  </a:lnTo>
                  <a:lnTo>
                    <a:pt x="238" y="63"/>
                  </a:lnTo>
                  <a:lnTo>
                    <a:pt x="238" y="58"/>
                  </a:lnTo>
                  <a:lnTo>
                    <a:pt x="238" y="58"/>
                  </a:lnTo>
                  <a:lnTo>
                    <a:pt x="238" y="56"/>
                  </a:lnTo>
                  <a:lnTo>
                    <a:pt x="236" y="56"/>
                  </a:lnTo>
                  <a:lnTo>
                    <a:pt x="234" y="58"/>
                  </a:lnTo>
                  <a:lnTo>
                    <a:pt x="234" y="63"/>
                  </a:lnTo>
                  <a:lnTo>
                    <a:pt x="232" y="65"/>
                  </a:lnTo>
                  <a:lnTo>
                    <a:pt x="232" y="63"/>
                  </a:lnTo>
                  <a:lnTo>
                    <a:pt x="229" y="60"/>
                  </a:lnTo>
                  <a:lnTo>
                    <a:pt x="229" y="56"/>
                  </a:lnTo>
                  <a:lnTo>
                    <a:pt x="229" y="51"/>
                  </a:lnTo>
                  <a:lnTo>
                    <a:pt x="227" y="47"/>
                  </a:lnTo>
                  <a:lnTo>
                    <a:pt x="225" y="47"/>
                  </a:lnTo>
                  <a:lnTo>
                    <a:pt x="220" y="51"/>
                  </a:lnTo>
                  <a:lnTo>
                    <a:pt x="218" y="53"/>
                  </a:lnTo>
                  <a:lnTo>
                    <a:pt x="218" y="58"/>
                  </a:lnTo>
                  <a:lnTo>
                    <a:pt x="220" y="60"/>
                  </a:lnTo>
                  <a:lnTo>
                    <a:pt x="218" y="63"/>
                  </a:lnTo>
                  <a:lnTo>
                    <a:pt x="216" y="60"/>
                  </a:lnTo>
                  <a:lnTo>
                    <a:pt x="216" y="58"/>
                  </a:lnTo>
                  <a:lnTo>
                    <a:pt x="213" y="53"/>
                  </a:lnTo>
                  <a:lnTo>
                    <a:pt x="216" y="51"/>
                  </a:lnTo>
                  <a:lnTo>
                    <a:pt x="213" y="47"/>
                  </a:lnTo>
                  <a:lnTo>
                    <a:pt x="211" y="44"/>
                  </a:lnTo>
                  <a:lnTo>
                    <a:pt x="211" y="40"/>
                  </a:lnTo>
                  <a:lnTo>
                    <a:pt x="211" y="35"/>
                  </a:lnTo>
                  <a:lnTo>
                    <a:pt x="209" y="35"/>
                  </a:lnTo>
                  <a:lnTo>
                    <a:pt x="202" y="40"/>
                  </a:lnTo>
                  <a:lnTo>
                    <a:pt x="200" y="40"/>
                  </a:lnTo>
                  <a:lnTo>
                    <a:pt x="200" y="44"/>
                  </a:lnTo>
                  <a:lnTo>
                    <a:pt x="200" y="47"/>
                  </a:lnTo>
                  <a:lnTo>
                    <a:pt x="200" y="49"/>
                  </a:lnTo>
                  <a:lnTo>
                    <a:pt x="200" y="53"/>
                  </a:lnTo>
                  <a:lnTo>
                    <a:pt x="197" y="53"/>
                  </a:lnTo>
                  <a:lnTo>
                    <a:pt x="197" y="51"/>
                  </a:lnTo>
                  <a:lnTo>
                    <a:pt x="197" y="49"/>
                  </a:lnTo>
                  <a:lnTo>
                    <a:pt x="197" y="49"/>
                  </a:lnTo>
                  <a:lnTo>
                    <a:pt x="193" y="51"/>
                  </a:lnTo>
                  <a:lnTo>
                    <a:pt x="193" y="56"/>
                  </a:lnTo>
                  <a:lnTo>
                    <a:pt x="188" y="58"/>
                  </a:lnTo>
                  <a:lnTo>
                    <a:pt x="188" y="47"/>
                  </a:lnTo>
                  <a:lnTo>
                    <a:pt x="190" y="47"/>
                  </a:lnTo>
                  <a:lnTo>
                    <a:pt x="190" y="42"/>
                  </a:lnTo>
                  <a:lnTo>
                    <a:pt x="186" y="42"/>
                  </a:lnTo>
                  <a:lnTo>
                    <a:pt x="186" y="42"/>
                  </a:lnTo>
                  <a:lnTo>
                    <a:pt x="177" y="44"/>
                  </a:lnTo>
                  <a:lnTo>
                    <a:pt x="170" y="47"/>
                  </a:lnTo>
                  <a:lnTo>
                    <a:pt x="167" y="47"/>
                  </a:lnTo>
                  <a:lnTo>
                    <a:pt x="163" y="49"/>
                  </a:lnTo>
                  <a:lnTo>
                    <a:pt x="161" y="53"/>
                  </a:lnTo>
                  <a:lnTo>
                    <a:pt x="156" y="51"/>
                  </a:lnTo>
                  <a:lnTo>
                    <a:pt x="151" y="53"/>
                  </a:lnTo>
                  <a:lnTo>
                    <a:pt x="151" y="58"/>
                  </a:lnTo>
                  <a:lnTo>
                    <a:pt x="149" y="58"/>
                  </a:lnTo>
                  <a:lnTo>
                    <a:pt x="147" y="58"/>
                  </a:lnTo>
                  <a:lnTo>
                    <a:pt x="149" y="63"/>
                  </a:lnTo>
                  <a:lnTo>
                    <a:pt x="151" y="6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4" name="Freeform 356">
              <a:extLst>
                <a:ext uri="{FF2B5EF4-FFF2-40B4-BE49-F238E27FC236}">
                  <a16:creationId xmlns:a16="http://schemas.microsoft.com/office/drawing/2014/main" id="{297A3F99-5C0A-417C-95B6-ED7B8ECE4ACF}"/>
                </a:ext>
              </a:extLst>
            </p:cNvPr>
            <p:cNvSpPr>
              <a:spLocks/>
            </p:cNvSpPr>
            <p:nvPr/>
          </p:nvSpPr>
          <p:spPr bwMode="auto">
            <a:xfrm>
              <a:off x="9213850" y="3451225"/>
              <a:ext cx="58738" cy="61913"/>
            </a:xfrm>
            <a:custGeom>
              <a:avLst/>
              <a:gdLst>
                <a:gd name="T0" fmla="*/ 2 w 37"/>
                <a:gd name="T1" fmla="*/ 34 h 39"/>
                <a:gd name="T2" fmla="*/ 9 w 37"/>
                <a:gd name="T3" fmla="*/ 37 h 39"/>
                <a:gd name="T4" fmla="*/ 11 w 37"/>
                <a:gd name="T5" fmla="*/ 39 h 39"/>
                <a:gd name="T6" fmla="*/ 11 w 37"/>
                <a:gd name="T7" fmla="*/ 39 h 39"/>
                <a:gd name="T8" fmla="*/ 11 w 37"/>
                <a:gd name="T9" fmla="*/ 34 h 39"/>
                <a:gd name="T10" fmla="*/ 14 w 37"/>
                <a:gd name="T11" fmla="*/ 34 h 39"/>
                <a:gd name="T12" fmla="*/ 16 w 37"/>
                <a:gd name="T13" fmla="*/ 37 h 39"/>
                <a:gd name="T14" fmla="*/ 18 w 37"/>
                <a:gd name="T15" fmla="*/ 37 h 39"/>
                <a:gd name="T16" fmla="*/ 25 w 37"/>
                <a:gd name="T17" fmla="*/ 32 h 39"/>
                <a:gd name="T18" fmla="*/ 30 w 37"/>
                <a:gd name="T19" fmla="*/ 32 h 39"/>
                <a:gd name="T20" fmla="*/ 32 w 37"/>
                <a:gd name="T21" fmla="*/ 30 h 39"/>
                <a:gd name="T22" fmla="*/ 37 w 37"/>
                <a:gd name="T23" fmla="*/ 28 h 39"/>
                <a:gd name="T24" fmla="*/ 37 w 37"/>
                <a:gd name="T25" fmla="*/ 28 h 39"/>
                <a:gd name="T26" fmla="*/ 34 w 37"/>
                <a:gd name="T27" fmla="*/ 23 h 39"/>
                <a:gd name="T28" fmla="*/ 30 w 37"/>
                <a:gd name="T29" fmla="*/ 21 h 39"/>
                <a:gd name="T30" fmla="*/ 27 w 37"/>
                <a:gd name="T31" fmla="*/ 21 h 39"/>
                <a:gd name="T32" fmla="*/ 27 w 37"/>
                <a:gd name="T33" fmla="*/ 25 h 39"/>
                <a:gd name="T34" fmla="*/ 25 w 37"/>
                <a:gd name="T35" fmla="*/ 25 h 39"/>
                <a:gd name="T36" fmla="*/ 25 w 37"/>
                <a:gd name="T37" fmla="*/ 25 h 39"/>
                <a:gd name="T38" fmla="*/ 27 w 37"/>
                <a:gd name="T39" fmla="*/ 23 h 39"/>
                <a:gd name="T40" fmla="*/ 25 w 37"/>
                <a:gd name="T41" fmla="*/ 18 h 39"/>
                <a:gd name="T42" fmla="*/ 21 w 37"/>
                <a:gd name="T43" fmla="*/ 18 h 39"/>
                <a:gd name="T44" fmla="*/ 23 w 37"/>
                <a:gd name="T45" fmla="*/ 16 h 39"/>
                <a:gd name="T46" fmla="*/ 27 w 37"/>
                <a:gd name="T47" fmla="*/ 7 h 39"/>
                <a:gd name="T48" fmla="*/ 27 w 37"/>
                <a:gd name="T49" fmla="*/ 4 h 39"/>
                <a:gd name="T50" fmla="*/ 25 w 37"/>
                <a:gd name="T51" fmla="*/ 4 h 39"/>
                <a:gd name="T52" fmla="*/ 25 w 37"/>
                <a:gd name="T53" fmla="*/ 2 h 39"/>
                <a:gd name="T54" fmla="*/ 25 w 37"/>
                <a:gd name="T55" fmla="*/ 0 h 39"/>
                <a:gd name="T56" fmla="*/ 23 w 37"/>
                <a:gd name="T57" fmla="*/ 0 h 39"/>
                <a:gd name="T58" fmla="*/ 21 w 37"/>
                <a:gd name="T59" fmla="*/ 4 h 39"/>
                <a:gd name="T60" fmla="*/ 16 w 37"/>
                <a:gd name="T61" fmla="*/ 7 h 39"/>
                <a:gd name="T62" fmla="*/ 14 w 37"/>
                <a:gd name="T63" fmla="*/ 11 h 39"/>
                <a:gd name="T64" fmla="*/ 11 w 37"/>
                <a:gd name="T65" fmla="*/ 14 h 39"/>
                <a:gd name="T66" fmla="*/ 9 w 37"/>
                <a:gd name="T67" fmla="*/ 21 h 39"/>
                <a:gd name="T68" fmla="*/ 2 w 37"/>
                <a:gd name="T69" fmla="*/ 23 h 39"/>
                <a:gd name="T70" fmla="*/ 0 w 37"/>
                <a:gd name="T71" fmla="*/ 25 h 39"/>
                <a:gd name="T72" fmla="*/ 2 w 37"/>
                <a:gd name="T73" fmla="*/ 28 h 39"/>
                <a:gd name="T74" fmla="*/ 2 w 37"/>
                <a:gd name="T7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 h="39">
                  <a:moveTo>
                    <a:pt x="2" y="34"/>
                  </a:moveTo>
                  <a:lnTo>
                    <a:pt x="9" y="37"/>
                  </a:lnTo>
                  <a:lnTo>
                    <a:pt x="11" y="39"/>
                  </a:lnTo>
                  <a:lnTo>
                    <a:pt x="11" y="39"/>
                  </a:lnTo>
                  <a:lnTo>
                    <a:pt x="11" y="34"/>
                  </a:lnTo>
                  <a:lnTo>
                    <a:pt x="14" y="34"/>
                  </a:lnTo>
                  <a:lnTo>
                    <a:pt x="16" y="37"/>
                  </a:lnTo>
                  <a:lnTo>
                    <a:pt x="18" y="37"/>
                  </a:lnTo>
                  <a:lnTo>
                    <a:pt x="25" y="32"/>
                  </a:lnTo>
                  <a:lnTo>
                    <a:pt x="30" y="32"/>
                  </a:lnTo>
                  <a:lnTo>
                    <a:pt x="32" y="30"/>
                  </a:lnTo>
                  <a:lnTo>
                    <a:pt x="37" y="28"/>
                  </a:lnTo>
                  <a:lnTo>
                    <a:pt x="37" y="28"/>
                  </a:lnTo>
                  <a:lnTo>
                    <a:pt x="34" y="23"/>
                  </a:lnTo>
                  <a:lnTo>
                    <a:pt x="30" y="21"/>
                  </a:lnTo>
                  <a:lnTo>
                    <a:pt x="27" y="21"/>
                  </a:lnTo>
                  <a:lnTo>
                    <a:pt x="27" y="25"/>
                  </a:lnTo>
                  <a:lnTo>
                    <a:pt x="25" y="25"/>
                  </a:lnTo>
                  <a:lnTo>
                    <a:pt x="25" y="25"/>
                  </a:lnTo>
                  <a:lnTo>
                    <a:pt x="27" y="23"/>
                  </a:lnTo>
                  <a:lnTo>
                    <a:pt x="25" y="18"/>
                  </a:lnTo>
                  <a:lnTo>
                    <a:pt x="21" y="18"/>
                  </a:lnTo>
                  <a:lnTo>
                    <a:pt x="23" y="16"/>
                  </a:lnTo>
                  <a:lnTo>
                    <a:pt x="27" y="7"/>
                  </a:lnTo>
                  <a:lnTo>
                    <a:pt x="27" y="4"/>
                  </a:lnTo>
                  <a:lnTo>
                    <a:pt x="25" y="4"/>
                  </a:lnTo>
                  <a:lnTo>
                    <a:pt x="25" y="2"/>
                  </a:lnTo>
                  <a:lnTo>
                    <a:pt x="25" y="0"/>
                  </a:lnTo>
                  <a:lnTo>
                    <a:pt x="23" y="0"/>
                  </a:lnTo>
                  <a:lnTo>
                    <a:pt x="21" y="4"/>
                  </a:lnTo>
                  <a:lnTo>
                    <a:pt x="16" y="7"/>
                  </a:lnTo>
                  <a:lnTo>
                    <a:pt x="14" y="11"/>
                  </a:lnTo>
                  <a:lnTo>
                    <a:pt x="11" y="14"/>
                  </a:lnTo>
                  <a:lnTo>
                    <a:pt x="9" y="21"/>
                  </a:lnTo>
                  <a:lnTo>
                    <a:pt x="2" y="23"/>
                  </a:lnTo>
                  <a:lnTo>
                    <a:pt x="0" y="25"/>
                  </a:lnTo>
                  <a:lnTo>
                    <a:pt x="2" y="28"/>
                  </a:lnTo>
                  <a:lnTo>
                    <a:pt x="2" y="3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5" name="Freeform 357">
              <a:extLst>
                <a:ext uri="{FF2B5EF4-FFF2-40B4-BE49-F238E27FC236}">
                  <a16:creationId xmlns:a16="http://schemas.microsoft.com/office/drawing/2014/main" id="{45B6E7C3-1672-4398-A943-FD3F9C0DC079}"/>
                </a:ext>
              </a:extLst>
            </p:cNvPr>
            <p:cNvSpPr>
              <a:spLocks/>
            </p:cNvSpPr>
            <p:nvPr/>
          </p:nvSpPr>
          <p:spPr bwMode="auto">
            <a:xfrm>
              <a:off x="9293225" y="3255963"/>
              <a:ext cx="200025" cy="220663"/>
            </a:xfrm>
            <a:custGeom>
              <a:avLst/>
              <a:gdLst>
                <a:gd name="T0" fmla="*/ 50 w 55"/>
                <a:gd name="T1" fmla="*/ 29 h 60"/>
                <a:gd name="T2" fmla="*/ 45 w 55"/>
                <a:gd name="T3" fmla="*/ 26 h 60"/>
                <a:gd name="T4" fmla="*/ 43 w 55"/>
                <a:gd name="T5" fmla="*/ 28 h 60"/>
                <a:gd name="T6" fmla="*/ 40 w 55"/>
                <a:gd name="T7" fmla="*/ 27 h 60"/>
                <a:gd name="T8" fmla="*/ 37 w 55"/>
                <a:gd name="T9" fmla="*/ 30 h 60"/>
                <a:gd name="T10" fmla="*/ 35 w 55"/>
                <a:gd name="T11" fmla="*/ 28 h 60"/>
                <a:gd name="T12" fmla="*/ 32 w 55"/>
                <a:gd name="T13" fmla="*/ 26 h 60"/>
                <a:gd name="T14" fmla="*/ 32 w 55"/>
                <a:gd name="T15" fmla="*/ 23 h 60"/>
                <a:gd name="T16" fmla="*/ 34 w 55"/>
                <a:gd name="T17" fmla="*/ 21 h 60"/>
                <a:gd name="T18" fmla="*/ 32 w 55"/>
                <a:gd name="T19" fmla="*/ 19 h 60"/>
                <a:gd name="T20" fmla="*/ 29 w 55"/>
                <a:gd name="T21" fmla="*/ 18 h 60"/>
                <a:gd name="T22" fmla="*/ 24 w 55"/>
                <a:gd name="T23" fmla="*/ 22 h 60"/>
                <a:gd name="T24" fmla="*/ 28 w 55"/>
                <a:gd name="T25" fmla="*/ 15 h 60"/>
                <a:gd name="T26" fmla="*/ 32 w 55"/>
                <a:gd name="T27" fmla="*/ 10 h 60"/>
                <a:gd name="T28" fmla="*/ 36 w 55"/>
                <a:gd name="T29" fmla="*/ 7 h 60"/>
                <a:gd name="T30" fmla="*/ 34 w 55"/>
                <a:gd name="T31" fmla="*/ 3 h 60"/>
                <a:gd name="T32" fmla="*/ 38 w 55"/>
                <a:gd name="T33" fmla="*/ 0 h 60"/>
                <a:gd name="T34" fmla="*/ 34 w 55"/>
                <a:gd name="T35" fmla="*/ 1 h 60"/>
                <a:gd name="T36" fmla="*/ 27 w 55"/>
                <a:gd name="T37" fmla="*/ 6 h 60"/>
                <a:gd name="T38" fmla="*/ 23 w 55"/>
                <a:gd name="T39" fmla="*/ 10 h 60"/>
                <a:gd name="T40" fmla="*/ 22 w 55"/>
                <a:gd name="T41" fmla="*/ 14 h 60"/>
                <a:gd name="T42" fmla="*/ 19 w 55"/>
                <a:gd name="T43" fmla="*/ 17 h 60"/>
                <a:gd name="T44" fmla="*/ 16 w 55"/>
                <a:gd name="T45" fmla="*/ 24 h 60"/>
                <a:gd name="T46" fmla="*/ 14 w 55"/>
                <a:gd name="T47" fmla="*/ 27 h 60"/>
                <a:gd name="T48" fmla="*/ 9 w 55"/>
                <a:gd name="T49" fmla="*/ 31 h 60"/>
                <a:gd name="T50" fmla="*/ 6 w 55"/>
                <a:gd name="T51" fmla="*/ 32 h 60"/>
                <a:gd name="T52" fmla="*/ 3 w 55"/>
                <a:gd name="T53" fmla="*/ 36 h 60"/>
                <a:gd name="T54" fmla="*/ 3 w 55"/>
                <a:gd name="T55" fmla="*/ 41 h 60"/>
                <a:gd name="T56" fmla="*/ 1 w 55"/>
                <a:gd name="T57" fmla="*/ 46 h 60"/>
                <a:gd name="T58" fmla="*/ 9 w 55"/>
                <a:gd name="T59" fmla="*/ 44 h 60"/>
                <a:gd name="T60" fmla="*/ 16 w 55"/>
                <a:gd name="T61" fmla="*/ 46 h 60"/>
                <a:gd name="T62" fmla="*/ 21 w 55"/>
                <a:gd name="T63" fmla="*/ 46 h 60"/>
                <a:gd name="T64" fmla="*/ 26 w 55"/>
                <a:gd name="T65" fmla="*/ 46 h 60"/>
                <a:gd name="T66" fmla="*/ 27 w 55"/>
                <a:gd name="T67" fmla="*/ 45 h 60"/>
                <a:gd name="T68" fmla="*/ 28 w 55"/>
                <a:gd name="T69" fmla="*/ 46 h 60"/>
                <a:gd name="T70" fmla="*/ 27 w 55"/>
                <a:gd name="T71" fmla="*/ 48 h 60"/>
                <a:gd name="T72" fmla="*/ 32 w 55"/>
                <a:gd name="T73" fmla="*/ 47 h 60"/>
                <a:gd name="T74" fmla="*/ 38 w 55"/>
                <a:gd name="T75" fmla="*/ 47 h 60"/>
                <a:gd name="T76" fmla="*/ 32 w 55"/>
                <a:gd name="T77" fmla="*/ 51 h 60"/>
                <a:gd name="T78" fmla="*/ 27 w 55"/>
                <a:gd name="T79" fmla="*/ 54 h 60"/>
                <a:gd name="T80" fmla="*/ 30 w 55"/>
                <a:gd name="T81" fmla="*/ 55 h 60"/>
                <a:gd name="T82" fmla="*/ 34 w 55"/>
                <a:gd name="T83" fmla="*/ 53 h 60"/>
                <a:gd name="T84" fmla="*/ 38 w 55"/>
                <a:gd name="T85" fmla="*/ 51 h 60"/>
                <a:gd name="T86" fmla="*/ 42 w 55"/>
                <a:gd name="T87" fmla="*/ 44 h 60"/>
                <a:gd name="T88" fmla="*/ 44 w 55"/>
                <a:gd name="T89" fmla="*/ 50 h 60"/>
                <a:gd name="T90" fmla="*/ 41 w 55"/>
                <a:gd name="T91" fmla="*/ 58 h 60"/>
                <a:gd name="T92" fmla="*/ 48 w 55"/>
                <a:gd name="T93" fmla="*/ 53 h 60"/>
                <a:gd name="T94" fmla="*/ 46 w 55"/>
                <a:gd name="T95" fmla="*/ 60 h 60"/>
                <a:gd name="T96" fmla="*/ 51 w 55"/>
                <a:gd name="T97" fmla="*/ 59 h 60"/>
                <a:gd name="T98" fmla="*/ 52 w 55"/>
                <a:gd name="T99" fmla="*/ 54 h 60"/>
                <a:gd name="T100" fmla="*/ 54 w 55"/>
                <a:gd name="T101" fmla="*/ 47 h 60"/>
                <a:gd name="T102" fmla="*/ 50 w 55"/>
                <a:gd name="T103" fmla="*/ 46 h 60"/>
                <a:gd name="T104" fmla="*/ 53 w 55"/>
                <a:gd name="T105" fmla="*/ 43 h 60"/>
                <a:gd name="T106" fmla="*/ 47 w 55"/>
                <a:gd name="T107" fmla="*/ 48 h 60"/>
                <a:gd name="T108" fmla="*/ 46 w 55"/>
                <a:gd name="T109" fmla="*/ 45 h 60"/>
                <a:gd name="T110" fmla="*/ 45 w 55"/>
                <a:gd name="T111" fmla="*/ 42 h 60"/>
                <a:gd name="T112" fmla="*/ 51 w 55"/>
                <a:gd name="T113" fmla="*/ 38 h 60"/>
                <a:gd name="T114" fmla="*/ 51 w 55"/>
                <a:gd name="T115" fmla="*/ 36 h 60"/>
                <a:gd name="T116" fmla="*/ 47 w 55"/>
                <a:gd name="T117" fmla="*/ 38 h 60"/>
                <a:gd name="T118" fmla="*/ 44 w 55"/>
                <a:gd name="T119" fmla="*/ 39 h 60"/>
                <a:gd name="T120" fmla="*/ 46 w 55"/>
                <a:gd name="T121" fmla="*/ 34 h 60"/>
                <a:gd name="T122" fmla="*/ 45 w 55"/>
                <a:gd name="T123"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60">
                  <a:moveTo>
                    <a:pt x="45" y="33"/>
                  </a:moveTo>
                  <a:cubicBezTo>
                    <a:pt x="47" y="32"/>
                    <a:pt x="47" y="32"/>
                    <a:pt x="47" y="32"/>
                  </a:cubicBezTo>
                  <a:cubicBezTo>
                    <a:pt x="48" y="32"/>
                    <a:pt x="48" y="32"/>
                    <a:pt x="48" y="32"/>
                  </a:cubicBezTo>
                  <a:cubicBezTo>
                    <a:pt x="48" y="31"/>
                    <a:pt x="48" y="31"/>
                    <a:pt x="48" y="31"/>
                  </a:cubicBezTo>
                  <a:cubicBezTo>
                    <a:pt x="49" y="31"/>
                    <a:pt x="49" y="31"/>
                    <a:pt x="49" y="31"/>
                  </a:cubicBezTo>
                  <a:cubicBezTo>
                    <a:pt x="50" y="31"/>
                    <a:pt x="50" y="31"/>
                    <a:pt x="50" y="31"/>
                  </a:cubicBezTo>
                  <a:cubicBezTo>
                    <a:pt x="50" y="29"/>
                    <a:pt x="50" y="29"/>
                    <a:pt x="50" y="29"/>
                  </a:cubicBezTo>
                  <a:cubicBezTo>
                    <a:pt x="51" y="29"/>
                    <a:pt x="51" y="29"/>
                    <a:pt x="51" y="29"/>
                  </a:cubicBezTo>
                  <a:cubicBezTo>
                    <a:pt x="51" y="28"/>
                    <a:pt x="51" y="28"/>
                    <a:pt x="51" y="28"/>
                  </a:cubicBezTo>
                  <a:cubicBezTo>
                    <a:pt x="50" y="27"/>
                    <a:pt x="50" y="27"/>
                    <a:pt x="50" y="27"/>
                  </a:cubicBezTo>
                  <a:cubicBezTo>
                    <a:pt x="48" y="26"/>
                    <a:pt x="48" y="26"/>
                    <a:pt x="48" y="26"/>
                  </a:cubicBezTo>
                  <a:cubicBezTo>
                    <a:pt x="47" y="26"/>
                    <a:pt x="47" y="26"/>
                    <a:pt x="47" y="26"/>
                  </a:cubicBezTo>
                  <a:cubicBezTo>
                    <a:pt x="45" y="26"/>
                    <a:pt x="45" y="26"/>
                    <a:pt x="45" y="26"/>
                  </a:cubicBezTo>
                  <a:cubicBezTo>
                    <a:pt x="45" y="26"/>
                    <a:pt x="45" y="26"/>
                    <a:pt x="45" y="26"/>
                  </a:cubicBezTo>
                  <a:cubicBezTo>
                    <a:pt x="45" y="27"/>
                    <a:pt x="45" y="27"/>
                    <a:pt x="45" y="27"/>
                  </a:cubicBezTo>
                  <a:cubicBezTo>
                    <a:pt x="44" y="28"/>
                    <a:pt x="44" y="28"/>
                    <a:pt x="44" y="28"/>
                  </a:cubicBezTo>
                  <a:cubicBezTo>
                    <a:pt x="44" y="30"/>
                    <a:pt x="44" y="30"/>
                    <a:pt x="44" y="30"/>
                  </a:cubicBezTo>
                  <a:cubicBezTo>
                    <a:pt x="43" y="30"/>
                    <a:pt x="43" y="30"/>
                    <a:pt x="43" y="30"/>
                  </a:cubicBezTo>
                  <a:cubicBezTo>
                    <a:pt x="43" y="30"/>
                    <a:pt x="43" y="30"/>
                    <a:pt x="43" y="30"/>
                  </a:cubicBezTo>
                  <a:cubicBezTo>
                    <a:pt x="44" y="28"/>
                    <a:pt x="44" y="28"/>
                    <a:pt x="44" y="28"/>
                  </a:cubicBezTo>
                  <a:cubicBezTo>
                    <a:pt x="43" y="28"/>
                    <a:pt x="43" y="28"/>
                    <a:pt x="43" y="28"/>
                  </a:cubicBezTo>
                  <a:cubicBezTo>
                    <a:pt x="44" y="27"/>
                    <a:pt x="44" y="27"/>
                    <a:pt x="44" y="27"/>
                  </a:cubicBezTo>
                  <a:cubicBezTo>
                    <a:pt x="44" y="26"/>
                    <a:pt x="44" y="26"/>
                    <a:pt x="44" y="26"/>
                  </a:cubicBezTo>
                  <a:cubicBezTo>
                    <a:pt x="44" y="25"/>
                    <a:pt x="44" y="25"/>
                    <a:pt x="44" y="25"/>
                  </a:cubicBezTo>
                  <a:cubicBezTo>
                    <a:pt x="42" y="26"/>
                    <a:pt x="42" y="26"/>
                    <a:pt x="42" y="26"/>
                  </a:cubicBezTo>
                  <a:cubicBezTo>
                    <a:pt x="42" y="27"/>
                    <a:pt x="42" y="27"/>
                    <a:pt x="42" y="27"/>
                  </a:cubicBezTo>
                  <a:cubicBezTo>
                    <a:pt x="41" y="28"/>
                    <a:pt x="41" y="28"/>
                    <a:pt x="41" y="28"/>
                  </a:cubicBezTo>
                  <a:cubicBezTo>
                    <a:pt x="40" y="27"/>
                    <a:pt x="40" y="27"/>
                    <a:pt x="40" y="27"/>
                  </a:cubicBezTo>
                  <a:cubicBezTo>
                    <a:pt x="40" y="28"/>
                    <a:pt x="40" y="28"/>
                    <a:pt x="40" y="28"/>
                  </a:cubicBezTo>
                  <a:cubicBezTo>
                    <a:pt x="39" y="28"/>
                    <a:pt x="39" y="28"/>
                    <a:pt x="39" y="28"/>
                  </a:cubicBezTo>
                  <a:cubicBezTo>
                    <a:pt x="38" y="28"/>
                    <a:pt x="38" y="28"/>
                    <a:pt x="38" y="28"/>
                  </a:cubicBezTo>
                  <a:cubicBezTo>
                    <a:pt x="37" y="28"/>
                    <a:pt x="37" y="28"/>
                    <a:pt x="37" y="28"/>
                  </a:cubicBezTo>
                  <a:cubicBezTo>
                    <a:pt x="37" y="30"/>
                    <a:pt x="37" y="30"/>
                    <a:pt x="37" y="30"/>
                  </a:cubicBezTo>
                  <a:cubicBezTo>
                    <a:pt x="36" y="31"/>
                    <a:pt x="36" y="31"/>
                    <a:pt x="36" y="31"/>
                  </a:cubicBezTo>
                  <a:cubicBezTo>
                    <a:pt x="37" y="30"/>
                    <a:pt x="37" y="30"/>
                    <a:pt x="37" y="30"/>
                  </a:cubicBezTo>
                  <a:cubicBezTo>
                    <a:pt x="37" y="28"/>
                    <a:pt x="37" y="28"/>
                    <a:pt x="37" y="28"/>
                  </a:cubicBezTo>
                  <a:cubicBezTo>
                    <a:pt x="38" y="26"/>
                    <a:pt x="38" y="26"/>
                    <a:pt x="38" y="26"/>
                  </a:cubicBezTo>
                  <a:cubicBezTo>
                    <a:pt x="38" y="26"/>
                    <a:pt x="38" y="26"/>
                    <a:pt x="38" y="26"/>
                  </a:cubicBezTo>
                  <a:cubicBezTo>
                    <a:pt x="37" y="26"/>
                    <a:pt x="37" y="26"/>
                    <a:pt x="37" y="26"/>
                  </a:cubicBezTo>
                  <a:cubicBezTo>
                    <a:pt x="36" y="27"/>
                    <a:pt x="36" y="27"/>
                    <a:pt x="36" y="27"/>
                  </a:cubicBezTo>
                  <a:cubicBezTo>
                    <a:pt x="35" y="28"/>
                    <a:pt x="35" y="28"/>
                    <a:pt x="35" y="28"/>
                  </a:cubicBezTo>
                  <a:cubicBezTo>
                    <a:pt x="35" y="28"/>
                    <a:pt x="35" y="28"/>
                    <a:pt x="35" y="28"/>
                  </a:cubicBezTo>
                  <a:cubicBezTo>
                    <a:pt x="36" y="27"/>
                    <a:pt x="36" y="27"/>
                    <a:pt x="36" y="27"/>
                  </a:cubicBezTo>
                  <a:cubicBezTo>
                    <a:pt x="36" y="26"/>
                    <a:pt x="36" y="26"/>
                    <a:pt x="36" y="26"/>
                  </a:cubicBezTo>
                  <a:cubicBezTo>
                    <a:pt x="36" y="26"/>
                    <a:pt x="36" y="26"/>
                    <a:pt x="36" y="26"/>
                  </a:cubicBezTo>
                  <a:cubicBezTo>
                    <a:pt x="34" y="26"/>
                    <a:pt x="34" y="26"/>
                    <a:pt x="34" y="26"/>
                  </a:cubicBezTo>
                  <a:cubicBezTo>
                    <a:pt x="33" y="27"/>
                    <a:pt x="33" y="27"/>
                    <a:pt x="33" y="27"/>
                  </a:cubicBezTo>
                  <a:cubicBezTo>
                    <a:pt x="32" y="27"/>
                    <a:pt x="32" y="27"/>
                    <a:pt x="32" y="27"/>
                  </a:cubicBezTo>
                  <a:cubicBezTo>
                    <a:pt x="32" y="26"/>
                    <a:pt x="32" y="26"/>
                    <a:pt x="32" y="26"/>
                  </a:cubicBezTo>
                  <a:cubicBezTo>
                    <a:pt x="32" y="26"/>
                    <a:pt x="32" y="26"/>
                    <a:pt x="32" y="26"/>
                  </a:cubicBezTo>
                  <a:cubicBezTo>
                    <a:pt x="30" y="27"/>
                    <a:pt x="30" y="27"/>
                    <a:pt x="30" y="27"/>
                  </a:cubicBezTo>
                  <a:cubicBezTo>
                    <a:pt x="30" y="27"/>
                    <a:pt x="30" y="27"/>
                    <a:pt x="30" y="27"/>
                  </a:cubicBezTo>
                  <a:cubicBezTo>
                    <a:pt x="29" y="26"/>
                    <a:pt x="29" y="26"/>
                    <a:pt x="29" y="26"/>
                  </a:cubicBezTo>
                  <a:cubicBezTo>
                    <a:pt x="31" y="25"/>
                    <a:pt x="31" y="25"/>
                    <a:pt x="31" y="25"/>
                  </a:cubicBezTo>
                  <a:cubicBezTo>
                    <a:pt x="32" y="24"/>
                    <a:pt x="32" y="24"/>
                    <a:pt x="32" y="24"/>
                  </a:cubicBezTo>
                  <a:cubicBezTo>
                    <a:pt x="32" y="23"/>
                    <a:pt x="32" y="23"/>
                    <a:pt x="32" y="23"/>
                  </a:cubicBezTo>
                  <a:cubicBezTo>
                    <a:pt x="32" y="23"/>
                    <a:pt x="32" y="23"/>
                    <a:pt x="32" y="23"/>
                  </a:cubicBezTo>
                  <a:cubicBezTo>
                    <a:pt x="31" y="23"/>
                    <a:pt x="31" y="23"/>
                    <a:pt x="31" y="23"/>
                  </a:cubicBezTo>
                  <a:cubicBezTo>
                    <a:pt x="30" y="24"/>
                    <a:pt x="30" y="24"/>
                    <a:pt x="30" y="24"/>
                  </a:cubicBezTo>
                  <a:cubicBezTo>
                    <a:pt x="30" y="23"/>
                    <a:pt x="30" y="23"/>
                    <a:pt x="30" y="23"/>
                  </a:cubicBezTo>
                  <a:cubicBezTo>
                    <a:pt x="32" y="22"/>
                    <a:pt x="32" y="22"/>
                    <a:pt x="32" y="22"/>
                  </a:cubicBezTo>
                  <a:cubicBezTo>
                    <a:pt x="33" y="22"/>
                    <a:pt x="33" y="22"/>
                    <a:pt x="33" y="22"/>
                  </a:cubicBezTo>
                  <a:cubicBezTo>
                    <a:pt x="34" y="21"/>
                    <a:pt x="34" y="21"/>
                    <a:pt x="34" y="21"/>
                  </a:cubicBezTo>
                  <a:cubicBezTo>
                    <a:pt x="35" y="21"/>
                    <a:pt x="35" y="21"/>
                    <a:pt x="35" y="21"/>
                  </a:cubicBezTo>
                  <a:cubicBezTo>
                    <a:pt x="36" y="20"/>
                    <a:pt x="36" y="20"/>
                    <a:pt x="36" y="20"/>
                  </a:cubicBezTo>
                  <a:cubicBezTo>
                    <a:pt x="36" y="19"/>
                    <a:pt x="36" y="19"/>
                    <a:pt x="36" y="19"/>
                  </a:cubicBezTo>
                  <a:cubicBezTo>
                    <a:pt x="36" y="19"/>
                    <a:pt x="36" y="19"/>
                    <a:pt x="36" y="19"/>
                  </a:cubicBezTo>
                  <a:cubicBezTo>
                    <a:pt x="34" y="20"/>
                    <a:pt x="34" y="20"/>
                    <a:pt x="34" y="20"/>
                  </a:cubicBezTo>
                  <a:cubicBezTo>
                    <a:pt x="33" y="20"/>
                    <a:pt x="33" y="20"/>
                    <a:pt x="33" y="20"/>
                  </a:cubicBezTo>
                  <a:cubicBezTo>
                    <a:pt x="32" y="19"/>
                    <a:pt x="32" y="19"/>
                    <a:pt x="32" y="19"/>
                  </a:cubicBezTo>
                  <a:cubicBezTo>
                    <a:pt x="31" y="19"/>
                    <a:pt x="31" y="19"/>
                    <a:pt x="31" y="19"/>
                  </a:cubicBezTo>
                  <a:cubicBezTo>
                    <a:pt x="30" y="19"/>
                    <a:pt x="30" y="19"/>
                    <a:pt x="30" y="19"/>
                  </a:cubicBezTo>
                  <a:cubicBezTo>
                    <a:pt x="31" y="18"/>
                    <a:pt x="31" y="18"/>
                    <a:pt x="31" y="18"/>
                  </a:cubicBezTo>
                  <a:cubicBezTo>
                    <a:pt x="32" y="17"/>
                    <a:pt x="32" y="17"/>
                    <a:pt x="32" y="17"/>
                  </a:cubicBezTo>
                  <a:cubicBezTo>
                    <a:pt x="31" y="17"/>
                    <a:pt x="31" y="17"/>
                    <a:pt x="31" y="17"/>
                  </a:cubicBezTo>
                  <a:cubicBezTo>
                    <a:pt x="31" y="17"/>
                    <a:pt x="31" y="17"/>
                    <a:pt x="31" y="17"/>
                  </a:cubicBezTo>
                  <a:cubicBezTo>
                    <a:pt x="29" y="18"/>
                    <a:pt x="29" y="18"/>
                    <a:pt x="29" y="18"/>
                  </a:cubicBezTo>
                  <a:cubicBezTo>
                    <a:pt x="29" y="19"/>
                    <a:pt x="29" y="19"/>
                    <a:pt x="29" y="19"/>
                  </a:cubicBezTo>
                  <a:cubicBezTo>
                    <a:pt x="28" y="20"/>
                    <a:pt x="28" y="20"/>
                    <a:pt x="28" y="20"/>
                  </a:cubicBezTo>
                  <a:cubicBezTo>
                    <a:pt x="27" y="21"/>
                    <a:pt x="27" y="21"/>
                    <a:pt x="27" y="21"/>
                  </a:cubicBezTo>
                  <a:cubicBezTo>
                    <a:pt x="27" y="22"/>
                    <a:pt x="27" y="22"/>
                    <a:pt x="27" y="22"/>
                  </a:cubicBezTo>
                  <a:cubicBezTo>
                    <a:pt x="25" y="23"/>
                    <a:pt x="25" y="23"/>
                    <a:pt x="25" y="23"/>
                  </a:cubicBezTo>
                  <a:cubicBezTo>
                    <a:pt x="24" y="24"/>
                    <a:pt x="24" y="24"/>
                    <a:pt x="24" y="24"/>
                  </a:cubicBezTo>
                  <a:cubicBezTo>
                    <a:pt x="24" y="22"/>
                    <a:pt x="24" y="22"/>
                    <a:pt x="24" y="22"/>
                  </a:cubicBezTo>
                  <a:cubicBezTo>
                    <a:pt x="25" y="21"/>
                    <a:pt x="25" y="21"/>
                    <a:pt x="25" y="21"/>
                  </a:cubicBezTo>
                  <a:cubicBezTo>
                    <a:pt x="25" y="20"/>
                    <a:pt x="25" y="20"/>
                    <a:pt x="25" y="20"/>
                  </a:cubicBezTo>
                  <a:cubicBezTo>
                    <a:pt x="25" y="19"/>
                    <a:pt x="25" y="19"/>
                    <a:pt x="25" y="19"/>
                  </a:cubicBezTo>
                  <a:cubicBezTo>
                    <a:pt x="26" y="18"/>
                    <a:pt x="26" y="18"/>
                    <a:pt x="26" y="18"/>
                  </a:cubicBezTo>
                  <a:cubicBezTo>
                    <a:pt x="27" y="16"/>
                    <a:pt x="27" y="16"/>
                    <a:pt x="27" y="16"/>
                  </a:cubicBezTo>
                  <a:cubicBezTo>
                    <a:pt x="27" y="16"/>
                    <a:pt x="27" y="16"/>
                    <a:pt x="27" y="16"/>
                  </a:cubicBezTo>
                  <a:cubicBezTo>
                    <a:pt x="28" y="15"/>
                    <a:pt x="28" y="15"/>
                    <a:pt x="28" y="15"/>
                  </a:cubicBezTo>
                  <a:cubicBezTo>
                    <a:pt x="29" y="14"/>
                    <a:pt x="29" y="14"/>
                    <a:pt x="29" y="14"/>
                  </a:cubicBezTo>
                  <a:cubicBezTo>
                    <a:pt x="29" y="13"/>
                    <a:pt x="29" y="13"/>
                    <a:pt x="29" y="13"/>
                  </a:cubicBezTo>
                  <a:cubicBezTo>
                    <a:pt x="30" y="12"/>
                    <a:pt x="30" y="12"/>
                    <a:pt x="30" y="12"/>
                  </a:cubicBezTo>
                  <a:cubicBezTo>
                    <a:pt x="31" y="11"/>
                    <a:pt x="31" y="11"/>
                    <a:pt x="31" y="11"/>
                  </a:cubicBezTo>
                  <a:cubicBezTo>
                    <a:pt x="32" y="11"/>
                    <a:pt x="32" y="11"/>
                    <a:pt x="32" y="11"/>
                  </a:cubicBezTo>
                  <a:cubicBezTo>
                    <a:pt x="32" y="10"/>
                    <a:pt x="32" y="10"/>
                    <a:pt x="32" y="10"/>
                  </a:cubicBezTo>
                  <a:cubicBezTo>
                    <a:pt x="32" y="10"/>
                    <a:pt x="32" y="10"/>
                    <a:pt x="32" y="10"/>
                  </a:cubicBezTo>
                  <a:cubicBezTo>
                    <a:pt x="33" y="9"/>
                    <a:pt x="33" y="9"/>
                    <a:pt x="33" y="9"/>
                  </a:cubicBezTo>
                  <a:cubicBezTo>
                    <a:pt x="33" y="8"/>
                    <a:pt x="33" y="8"/>
                    <a:pt x="33" y="8"/>
                  </a:cubicBezTo>
                  <a:cubicBezTo>
                    <a:pt x="33" y="9"/>
                    <a:pt x="33" y="9"/>
                    <a:pt x="33" y="9"/>
                  </a:cubicBezTo>
                  <a:cubicBezTo>
                    <a:pt x="33" y="9"/>
                    <a:pt x="33" y="9"/>
                    <a:pt x="33" y="9"/>
                  </a:cubicBezTo>
                  <a:cubicBezTo>
                    <a:pt x="33" y="10"/>
                    <a:pt x="33" y="10"/>
                    <a:pt x="33" y="10"/>
                  </a:cubicBezTo>
                  <a:cubicBezTo>
                    <a:pt x="34" y="8"/>
                    <a:pt x="34" y="8"/>
                    <a:pt x="34" y="8"/>
                  </a:cubicBezTo>
                  <a:cubicBezTo>
                    <a:pt x="36" y="7"/>
                    <a:pt x="36" y="7"/>
                    <a:pt x="36" y="7"/>
                  </a:cubicBezTo>
                  <a:cubicBezTo>
                    <a:pt x="36" y="6"/>
                    <a:pt x="36" y="6"/>
                    <a:pt x="36" y="6"/>
                  </a:cubicBezTo>
                  <a:cubicBezTo>
                    <a:pt x="36" y="5"/>
                    <a:pt x="36" y="5"/>
                    <a:pt x="36" y="5"/>
                  </a:cubicBezTo>
                  <a:cubicBezTo>
                    <a:pt x="35" y="5"/>
                    <a:pt x="35" y="5"/>
                    <a:pt x="35" y="5"/>
                  </a:cubicBezTo>
                  <a:cubicBezTo>
                    <a:pt x="34" y="6"/>
                    <a:pt x="34" y="6"/>
                    <a:pt x="34" y="6"/>
                  </a:cubicBezTo>
                  <a:cubicBezTo>
                    <a:pt x="34" y="4"/>
                    <a:pt x="34" y="4"/>
                    <a:pt x="34" y="4"/>
                  </a:cubicBezTo>
                  <a:cubicBezTo>
                    <a:pt x="34" y="4"/>
                    <a:pt x="34" y="4"/>
                    <a:pt x="34" y="4"/>
                  </a:cubicBezTo>
                  <a:cubicBezTo>
                    <a:pt x="34" y="3"/>
                    <a:pt x="34" y="3"/>
                    <a:pt x="34" y="3"/>
                  </a:cubicBezTo>
                  <a:cubicBezTo>
                    <a:pt x="35" y="3"/>
                    <a:pt x="35" y="3"/>
                    <a:pt x="35" y="3"/>
                  </a:cubicBezTo>
                  <a:cubicBezTo>
                    <a:pt x="36" y="3"/>
                    <a:pt x="36" y="3"/>
                    <a:pt x="36" y="3"/>
                  </a:cubicBezTo>
                  <a:cubicBezTo>
                    <a:pt x="38" y="4"/>
                    <a:pt x="38" y="4"/>
                    <a:pt x="38" y="4"/>
                  </a:cubicBezTo>
                  <a:cubicBezTo>
                    <a:pt x="38" y="4"/>
                    <a:pt x="38" y="4"/>
                    <a:pt x="38" y="4"/>
                  </a:cubicBezTo>
                  <a:cubicBezTo>
                    <a:pt x="39" y="3"/>
                    <a:pt x="39" y="3"/>
                    <a:pt x="39" y="3"/>
                  </a:cubicBezTo>
                  <a:cubicBezTo>
                    <a:pt x="39" y="0"/>
                    <a:pt x="39" y="0"/>
                    <a:pt x="39" y="0"/>
                  </a:cubicBezTo>
                  <a:cubicBezTo>
                    <a:pt x="38" y="0"/>
                    <a:pt x="38" y="0"/>
                    <a:pt x="38" y="0"/>
                  </a:cubicBezTo>
                  <a:cubicBezTo>
                    <a:pt x="37" y="1"/>
                    <a:pt x="37" y="1"/>
                    <a:pt x="37" y="1"/>
                  </a:cubicBezTo>
                  <a:cubicBezTo>
                    <a:pt x="37" y="1"/>
                    <a:pt x="37" y="1"/>
                    <a:pt x="37" y="1"/>
                  </a:cubicBezTo>
                  <a:cubicBezTo>
                    <a:pt x="36" y="1"/>
                    <a:pt x="36" y="1"/>
                    <a:pt x="36" y="1"/>
                  </a:cubicBezTo>
                  <a:cubicBezTo>
                    <a:pt x="36" y="1"/>
                    <a:pt x="36" y="1"/>
                    <a:pt x="36" y="1"/>
                  </a:cubicBezTo>
                  <a:cubicBezTo>
                    <a:pt x="36" y="0"/>
                    <a:pt x="36" y="0"/>
                    <a:pt x="36" y="0"/>
                  </a:cubicBezTo>
                  <a:cubicBezTo>
                    <a:pt x="35" y="0"/>
                    <a:pt x="35" y="0"/>
                    <a:pt x="35" y="0"/>
                  </a:cubicBezTo>
                  <a:cubicBezTo>
                    <a:pt x="34" y="1"/>
                    <a:pt x="34" y="1"/>
                    <a:pt x="34" y="1"/>
                  </a:cubicBezTo>
                  <a:cubicBezTo>
                    <a:pt x="33" y="1"/>
                    <a:pt x="33" y="1"/>
                    <a:pt x="33" y="1"/>
                  </a:cubicBezTo>
                  <a:cubicBezTo>
                    <a:pt x="33" y="2"/>
                    <a:pt x="33" y="2"/>
                    <a:pt x="33" y="2"/>
                  </a:cubicBezTo>
                  <a:cubicBezTo>
                    <a:pt x="32" y="3"/>
                    <a:pt x="32" y="3"/>
                    <a:pt x="32" y="3"/>
                  </a:cubicBezTo>
                  <a:cubicBezTo>
                    <a:pt x="30" y="3"/>
                    <a:pt x="30" y="3"/>
                    <a:pt x="30" y="3"/>
                  </a:cubicBezTo>
                  <a:cubicBezTo>
                    <a:pt x="29" y="4"/>
                    <a:pt x="29" y="4"/>
                    <a:pt x="29" y="4"/>
                  </a:cubicBezTo>
                  <a:cubicBezTo>
                    <a:pt x="27" y="5"/>
                    <a:pt x="27" y="5"/>
                    <a:pt x="27" y="5"/>
                  </a:cubicBezTo>
                  <a:cubicBezTo>
                    <a:pt x="27" y="6"/>
                    <a:pt x="27" y="6"/>
                    <a:pt x="27" y="6"/>
                  </a:cubicBezTo>
                  <a:cubicBezTo>
                    <a:pt x="26" y="7"/>
                    <a:pt x="26" y="7"/>
                    <a:pt x="26" y="7"/>
                  </a:cubicBezTo>
                  <a:cubicBezTo>
                    <a:pt x="26" y="6"/>
                    <a:pt x="26" y="6"/>
                    <a:pt x="26" y="6"/>
                  </a:cubicBezTo>
                  <a:cubicBezTo>
                    <a:pt x="25" y="7"/>
                    <a:pt x="25" y="7"/>
                    <a:pt x="25" y="7"/>
                  </a:cubicBezTo>
                  <a:cubicBezTo>
                    <a:pt x="26" y="7"/>
                    <a:pt x="26" y="7"/>
                    <a:pt x="26" y="7"/>
                  </a:cubicBezTo>
                  <a:cubicBezTo>
                    <a:pt x="26" y="8"/>
                    <a:pt x="26" y="8"/>
                    <a:pt x="26" y="8"/>
                  </a:cubicBezTo>
                  <a:cubicBezTo>
                    <a:pt x="25" y="9"/>
                    <a:pt x="25" y="9"/>
                    <a:pt x="25" y="9"/>
                  </a:cubicBezTo>
                  <a:cubicBezTo>
                    <a:pt x="23" y="10"/>
                    <a:pt x="23" y="10"/>
                    <a:pt x="23" y="10"/>
                  </a:cubicBezTo>
                  <a:cubicBezTo>
                    <a:pt x="22" y="11"/>
                    <a:pt x="22" y="11"/>
                    <a:pt x="22" y="11"/>
                  </a:cubicBezTo>
                  <a:cubicBezTo>
                    <a:pt x="23" y="11"/>
                    <a:pt x="23" y="11"/>
                    <a:pt x="23" y="11"/>
                  </a:cubicBezTo>
                  <a:cubicBezTo>
                    <a:pt x="22" y="12"/>
                    <a:pt x="22" y="12"/>
                    <a:pt x="22" y="12"/>
                  </a:cubicBezTo>
                  <a:cubicBezTo>
                    <a:pt x="22" y="12"/>
                    <a:pt x="22" y="12"/>
                    <a:pt x="22" y="12"/>
                  </a:cubicBezTo>
                  <a:cubicBezTo>
                    <a:pt x="22" y="13"/>
                    <a:pt x="22" y="13"/>
                    <a:pt x="22" y="13"/>
                  </a:cubicBezTo>
                  <a:cubicBezTo>
                    <a:pt x="22" y="13"/>
                    <a:pt x="22" y="13"/>
                    <a:pt x="22" y="13"/>
                  </a:cubicBezTo>
                  <a:cubicBezTo>
                    <a:pt x="22" y="14"/>
                    <a:pt x="22" y="14"/>
                    <a:pt x="22" y="14"/>
                  </a:cubicBezTo>
                  <a:cubicBezTo>
                    <a:pt x="21" y="14"/>
                    <a:pt x="21" y="14"/>
                    <a:pt x="21" y="14"/>
                  </a:cubicBezTo>
                  <a:cubicBezTo>
                    <a:pt x="20" y="15"/>
                    <a:pt x="20" y="15"/>
                    <a:pt x="20" y="15"/>
                  </a:cubicBezTo>
                  <a:cubicBezTo>
                    <a:pt x="20" y="16"/>
                    <a:pt x="20" y="16"/>
                    <a:pt x="20" y="16"/>
                  </a:cubicBezTo>
                  <a:cubicBezTo>
                    <a:pt x="20" y="16"/>
                    <a:pt x="20" y="16"/>
                    <a:pt x="20" y="16"/>
                  </a:cubicBezTo>
                  <a:cubicBezTo>
                    <a:pt x="21" y="16"/>
                    <a:pt x="21" y="16"/>
                    <a:pt x="21" y="16"/>
                  </a:cubicBezTo>
                  <a:cubicBezTo>
                    <a:pt x="20" y="16"/>
                    <a:pt x="20" y="16"/>
                    <a:pt x="20" y="16"/>
                  </a:cubicBezTo>
                  <a:cubicBezTo>
                    <a:pt x="19" y="17"/>
                    <a:pt x="19" y="17"/>
                    <a:pt x="19" y="17"/>
                  </a:cubicBezTo>
                  <a:cubicBezTo>
                    <a:pt x="18" y="18"/>
                    <a:pt x="18" y="18"/>
                    <a:pt x="18" y="18"/>
                  </a:cubicBezTo>
                  <a:cubicBezTo>
                    <a:pt x="17" y="19"/>
                    <a:pt x="17" y="19"/>
                    <a:pt x="17" y="19"/>
                  </a:cubicBezTo>
                  <a:cubicBezTo>
                    <a:pt x="16" y="22"/>
                    <a:pt x="16" y="22"/>
                    <a:pt x="16" y="22"/>
                  </a:cubicBezTo>
                  <a:cubicBezTo>
                    <a:pt x="16" y="23"/>
                    <a:pt x="16" y="23"/>
                    <a:pt x="16" y="23"/>
                  </a:cubicBezTo>
                  <a:cubicBezTo>
                    <a:pt x="16" y="23"/>
                    <a:pt x="16" y="23"/>
                    <a:pt x="16" y="23"/>
                  </a:cubicBezTo>
                  <a:cubicBezTo>
                    <a:pt x="16" y="24"/>
                    <a:pt x="16" y="24"/>
                    <a:pt x="16" y="24"/>
                  </a:cubicBezTo>
                  <a:cubicBezTo>
                    <a:pt x="16" y="24"/>
                    <a:pt x="16" y="24"/>
                    <a:pt x="16" y="24"/>
                  </a:cubicBezTo>
                  <a:cubicBezTo>
                    <a:pt x="15" y="24"/>
                    <a:pt x="15" y="24"/>
                    <a:pt x="15" y="24"/>
                  </a:cubicBezTo>
                  <a:cubicBezTo>
                    <a:pt x="15" y="24"/>
                    <a:pt x="15" y="24"/>
                    <a:pt x="15" y="24"/>
                  </a:cubicBezTo>
                  <a:cubicBezTo>
                    <a:pt x="13" y="25"/>
                    <a:pt x="13" y="25"/>
                    <a:pt x="13" y="25"/>
                  </a:cubicBezTo>
                  <a:cubicBezTo>
                    <a:pt x="13" y="26"/>
                    <a:pt x="13" y="26"/>
                    <a:pt x="13" y="26"/>
                  </a:cubicBezTo>
                  <a:cubicBezTo>
                    <a:pt x="13" y="27"/>
                    <a:pt x="13" y="27"/>
                    <a:pt x="13" y="27"/>
                  </a:cubicBezTo>
                  <a:cubicBezTo>
                    <a:pt x="14" y="27"/>
                    <a:pt x="14" y="27"/>
                    <a:pt x="14" y="27"/>
                  </a:cubicBezTo>
                  <a:cubicBezTo>
                    <a:pt x="14" y="27"/>
                    <a:pt x="14" y="27"/>
                    <a:pt x="14" y="27"/>
                  </a:cubicBezTo>
                  <a:cubicBezTo>
                    <a:pt x="14" y="28"/>
                    <a:pt x="14" y="28"/>
                    <a:pt x="14" y="28"/>
                  </a:cubicBezTo>
                  <a:cubicBezTo>
                    <a:pt x="14" y="29"/>
                    <a:pt x="14" y="29"/>
                    <a:pt x="14" y="29"/>
                  </a:cubicBezTo>
                  <a:cubicBezTo>
                    <a:pt x="13" y="30"/>
                    <a:pt x="13" y="30"/>
                    <a:pt x="13" y="30"/>
                  </a:cubicBezTo>
                  <a:cubicBezTo>
                    <a:pt x="11" y="29"/>
                    <a:pt x="11" y="29"/>
                    <a:pt x="11" y="29"/>
                  </a:cubicBezTo>
                  <a:cubicBezTo>
                    <a:pt x="10" y="30"/>
                    <a:pt x="10" y="30"/>
                    <a:pt x="10" y="30"/>
                  </a:cubicBezTo>
                  <a:cubicBezTo>
                    <a:pt x="10" y="30"/>
                    <a:pt x="10" y="30"/>
                    <a:pt x="10" y="30"/>
                  </a:cubicBezTo>
                  <a:cubicBezTo>
                    <a:pt x="9" y="31"/>
                    <a:pt x="9" y="31"/>
                    <a:pt x="9" y="31"/>
                  </a:cubicBezTo>
                  <a:cubicBezTo>
                    <a:pt x="8" y="33"/>
                    <a:pt x="8" y="33"/>
                    <a:pt x="8" y="33"/>
                  </a:cubicBezTo>
                  <a:cubicBezTo>
                    <a:pt x="7" y="34"/>
                    <a:pt x="7" y="34"/>
                    <a:pt x="7" y="34"/>
                  </a:cubicBezTo>
                  <a:cubicBezTo>
                    <a:pt x="7" y="34"/>
                    <a:pt x="7" y="34"/>
                    <a:pt x="7" y="34"/>
                  </a:cubicBezTo>
                  <a:cubicBezTo>
                    <a:pt x="7" y="33"/>
                    <a:pt x="7" y="33"/>
                    <a:pt x="7" y="33"/>
                  </a:cubicBezTo>
                  <a:cubicBezTo>
                    <a:pt x="6" y="34"/>
                    <a:pt x="6" y="34"/>
                    <a:pt x="6" y="34"/>
                  </a:cubicBezTo>
                  <a:cubicBezTo>
                    <a:pt x="6" y="33"/>
                    <a:pt x="6" y="33"/>
                    <a:pt x="6" y="33"/>
                  </a:cubicBezTo>
                  <a:cubicBezTo>
                    <a:pt x="6" y="32"/>
                    <a:pt x="6" y="32"/>
                    <a:pt x="6" y="32"/>
                  </a:cubicBezTo>
                  <a:cubicBezTo>
                    <a:pt x="7" y="32"/>
                    <a:pt x="7" y="32"/>
                    <a:pt x="7" y="32"/>
                  </a:cubicBezTo>
                  <a:cubicBezTo>
                    <a:pt x="7" y="31"/>
                    <a:pt x="7" y="31"/>
                    <a:pt x="7" y="31"/>
                  </a:cubicBezTo>
                  <a:cubicBezTo>
                    <a:pt x="7" y="31"/>
                    <a:pt x="7" y="31"/>
                    <a:pt x="7" y="31"/>
                  </a:cubicBezTo>
                  <a:cubicBezTo>
                    <a:pt x="5" y="32"/>
                    <a:pt x="5" y="32"/>
                    <a:pt x="5" y="32"/>
                  </a:cubicBezTo>
                  <a:cubicBezTo>
                    <a:pt x="3" y="33"/>
                    <a:pt x="3" y="33"/>
                    <a:pt x="3" y="33"/>
                  </a:cubicBezTo>
                  <a:cubicBezTo>
                    <a:pt x="3" y="36"/>
                    <a:pt x="3" y="36"/>
                    <a:pt x="3" y="36"/>
                  </a:cubicBezTo>
                  <a:cubicBezTo>
                    <a:pt x="3" y="36"/>
                    <a:pt x="3" y="36"/>
                    <a:pt x="3" y="36"/>
                  </a:cubicBezTo>
                  <a:cubicBezTo>
                    <a:pt x="4" y="35"/>
                    <a:pt x="4" y="35"/>
                    <a:pt x="4" y="35"/>
                  </a:cubicBezTo>
                  <a:cubicBezTo>
                    <a:pt x="7" y="35"/>
                    <a:pt x="7" y="35"/>
                    <a:pt x="7" y="35"/>
                  </a:cubicBezTo>
                  <a:cubicBezTo>
                    <a:pt x="9" y="35"/>
                    <a:pt x="9" y="35"/>
                    <a:pt x="9" y="35"/>
                  </a:cubicBezTo>
                  <a:cubicBezTo>
                    <a:pt x="8" y="36"/>
                    <a:pt x="8" y="36"/>
                    <a:pt x="8" y="36"/>
                  </a:cubicBezTo>
                  <a:cubicBezTo>
                    <a:pt x="6" y="38"/>
                    <a:pt x="6" y="38"/>
                    <a:pt x="6" y="38"/>
                  </a:cubicBezTo>
                  <a:cubicBezTo>
                    <a:pt x="5" y="40"/>
                    <a:pt x="5" y="40"/>
                    <a:pt x="5" y="40"/>
                  </a:cubicBezTo>
                  <a:cubicBezTo>
                    <a:pt x="3" y="41"/>
                    <a:pt x="3" y="41"/>
                    <a:pt x="3" y="41"/>
                  </a:cubicBezTo>
                  <a:cubicBezTo>
                    <a:pt x="1" y="42"/>
                    <a:pt x="1" y="42"/>
                    <a:pt x="1" y="42"/>
                  </a:cubicBezTo>
                  <a:cubicBezTo>
                    <a:pt x="0" y="42"/>
                    <a:pt x="0" y="42"/>
                    <a:pt x="0" y="42"/>
                  </a:cubicBezTo>
                  <a:cubicBezTo>
                    <a:pt x="0" y="43"/>
                    <a:pt x="0" y="43"/>
                    <a:pt x="0" y="43"/>
                  </a:cubicBezTo>
                  <a:cubicBezTo>
                    <a:pt x="0" y="44"/>
                    <a:pt x="0" y="44"/>
                    <a:pt x="0" y="44"/>
                  </a:cubicBezTo>
                  <a:cubicBezTo>
                    <a:pt x="0" y="45"/>
                    <a:pt x="0" y="45"/>
                    <a:pt x="0" y="45"/>
                  </a:cubicBezTo>
                  <a:cubicBezTo>
                    <a:pt x="0" y="46"/>
                    <a:pt x="0" y="46"/>
                    <a:pt x="0" y="46"/>
                  </a:cubicBezTo>
                  <a:cubicBezTo>
                    <a:pt x="1" y="46"/>
                    <a:pt x="1" y="46"/>
                    <a:pt x="1" y="46"/>
                  </a:cubicBezTo>
                  <a:cubicBezTo>
                    <a:pt x="3" y="47"/>
                    <a:pt x="3" y="47"/>
                    <a:pt x="3" y="47"/>
                  </a:cubicBezTo>
                  <a:cubicBezTo>
                    <a:pt x="5" y="46"/>
                    <a:pt x="5" y="46"/>
                    <a:pt x="5" y="46"/>
                  </a:cubicBezTo>
                  <a:cubicBezTo>
                    <a:pt x="6" y="45"/>
                    <a:pt x="6" y="45"/>
                    <a:pt x="6" y="45"/>
                  </a:cubicBezTo>
                  <a:cubicBezTo>
                    <a:pt x="8" y="45"/>
                    <a:pt x="8" y="45"/>
                    <a:pt x="8" y="45"/>
                  </a:cubicBezTo>
                  <a:cubicBezTo>
                    <a:pt x="9" y="44"/>
                    <a:pt x="9" y="44"/>
                    <a:pt x="9" y="44"/>
                  </a:cubicBezTo>
                  <a:cubicBezTo>
                    <a:pt x="9" y="44"/>
                    <a:pt x="9" y="44"/>
                    <a:pt x="9" y="44"/>
                  </a:cubicBezTo>
                  <a:cubicBezTo>
                    <a:pt x="9" y="44"/>
                    <a:pt x="9" y="44"/>
                    <a:pt x="9" y="44"/>
                  </a:cubicBezTo>
                  <a:cubicBezTo>
                    <a:pt x="8" y="45"/>
                    <a:pt x="8" y="45"/>
                    <a:pt x="8" y="45"/>
                  </a:cubicBezTo>
                  <a:cubicBezTo>
                    <a:pt x="10" y="46"/>
                    <a:pt x="10" y="46"/>
                    <a:pt x="10" y="46"/>
                  </a:cubicBezTo>
                  <a:cubicBezTo>
                    <a:pt x="12" y="45"/>
                    <a:pt x="12" y="45"/>
                    <a:pt x="12" y="45"/>
                  </a:cubicBezTo>
                  <a:cubicBezTo>
                    <a:pt x="12" y="46"/>
                    <a:pt x="12" y="46"/>
                    <a:pt x="12" y="46"/>
                  </a:cubicBezTo>
                  <a:cubicBezTo>
                    <a:pt x="14" y="46"/>
                    <a:pt x="14" y="46"/>
                    <a:pt x="14" y="46"/>
                  </a:cubicBezTo>
                  <a:cubicBezTo>
                    <a:pt x="16" y="46"/>
                    <a:pt x="16" y="46"/>
                    <a:pt x="16" y="46"/>
                  </a:cubicBezTo>
                  <a:cubicBezTo>
                    <a:pt x="16" y="46"/>
                    <a:pt x="16" y="46"/>
                    <a:pt x="16" y="46"/>
                  </a:cubicBezTo>
                  <a:cubicBezTo>
                    <a:pt x="17" y="47"/>
                    <a:pt x="17" y="47"/>
                    <a:pt x="17" y="47"/>
                  </a:cubicBezTo>
                  <a:cubicBezTo>
                    <a:pt x="18" y="47"/>
                    <a:pt x="18" y="47"/>
                    <a:pt x="18" y="47"/>
                  </a:cubicBezTo>
                  <a:cubicBezTo>
                    <a:pt x="19" y="47"/>
                    <a:pt x="19" y="47"/>
                    <a:pt x="19" y="47"/>
                  </a:cubicBezTo>
                  <a:cubicBezTo>
                    <a:pt x="19" y="47"/>
                    <a:pt x="19" y="47"/>
                    <a:pt x="19" y="47"/>
                  </a:cubicBezTo>
                  <a:cubicBezTo>
                    <a:pt x="20" y="47"/>
                    <a:pt x="20" y="47"/>
                    <a:pt x="20" y="47"/>
                  </a:cubicBezTo>
                  <a:cubicBezTo>
                    <a:pt x="21" y="47"/>
                    <a:pt x="21" y="47"/>
                    <a:pt x="21" y="47"/>
                  </a:cubicBezTo>
                  <a:cubicBezTo>
                    <a:pt x="21" y="46"/>
                    <a:pt x="21" y="46"/>
                    <a:pt x="21" y="46"/>
                  </a:cubicBezTo>
                  <a:cubicBezTo>
                    <a:pt x="22" y="46"/>
                    <a:pt x="22" y="46"/>
                    <a:pt x="22" y="46"/>
                  </a:cubicBezTo>
                  <a:cubicBezTo>
                    <a:pt x="23" y="47"/>
                    <a:pt x="23" y="47"/>
                    <a:pt x="23" y="47"/>
                  </a:cubicBezTo>
                  <a:cubicBezTo>
                    <a:pt x="23" y="47"/>
                    <a:pt x="23" y="47"/>
                    <a:pt x="23" y="47"/>
                  </a:cubicBezTo>
                  <a:cubicBezTo>
                    <a:pt x="24" y="46"/>
                    <a:pt x="24" y="46"/>
                    <a:pt x="24" y="46"/>
                  </a:cubicBezTo>
                  <a:cubicBezTo>
                    <a:pt x="25" y="46"/>
                    <a:pt x="25" y="46"/>
                    <a:pt x="25" y="46"/>
                  </a:cubicBezTo>
                  <a:cubicBezTo>
                    <a:pt x="26" y="47"/>
                    <a:pt x="26" y="47"/>
                    <a:pt x="26" y="47"/>
                  </a:cubicBezTo>
                  <a:cubicBezTo>
                    <a:pt x="26" y="46"/>
                    <a:pt x="26" y="46"/>
                    <a:pt x="26" y="46"/>
                  </a:cubicBezTo>
                  <a:cubicBezTo>
                    <a:pt x="26" y="45"/>
                    <a:pt x="26" y="45"/>
                    <a:pt x="26" y="45"/>
                  </a:cubicBezTo>
                  <a:cubicBezTo>
                    <a:pt x="26" y="44"/>
                    <a:pt x="26" y="44"/>
                    <a:pt x="26" y="44"/>
                  </a:cubicBezTo>
                  <a:cubicBezTo>
                    <a:pt x="26" y="44"/>
                    <a:pt x="26" y="44"/>
                    <a:pt x="26" y="44"/>
                  </a:cubicBezTo>
                  <a:cubicBezTo>
                    <a:pt x="27" y="43"/>
                    <a:pt x="27" y="43"/>
                    <a:pt x="27" y="43"/>
                  </a:cubicBezTo>
                  <a:cubicBezTo>
                    <a:pt x="28" y="43"/>
                    <a:pt x="28" y="43"/>
                    <a:pt x="28" y="43"/>
                  </a:cubicBezTo>
                  <a:cubicBezTo>
                    <a:pt x="27" y="44"/>
                    <a:pt x="27" y="44"/>
                    <a:pt x="27" y="44"/>
                  </a:cubicBezTo>
                  <a:cubicBezTo>
                    <a:pt x="27" y="45"/>
                    <a:pt x="27" y="45"/>
                    <a:pt x="27" y="45"/>
                  </a:cubicBezTo>
                  <a:cubicBezTo>
                    <a:pt x="27" y="46"/>
                    <a:pt x="27" y="46"/>
                    <a:pt x="27" y="46"/>
                  </a:cubicBezTo>
                  <a:cubicBezTo>
                    <a:pt x="27" y="45"/>
                    <a:pt x="27" y="45"/>
                    <a:pt x="27" y="45"/>
                  </a:cubicBezTo>
                  <a:cubicBezTo>
                    <a:pt x="28" y="44"/>
                    <a:pt x="28" y="44"/>
                    <a:pt x="28" y="44"/>
                  </a:cubicBezTo>
                  <a:cubicBezTo>
                    <a:pt x="29" y="44"/>
                    <a:pt x="29" y="44"/>
                    <a:pt x="29" y="44"/>
                  </a:cubicBezTo>
                  <a:cubicBezTo>
                    <a:pt x="29" y="45"/>
                    <a:pt x="29" y="45"/>
                    <a:pt x="29" y="45"/>
                  </a:cubicBezTo>
                  <a:cubicBezTo>
                    <a:pt x="28" y="46"/>
                    <a:pt x="28" y="46"/>
                    <a:pt x="28" y="46"/>
                  </a:cubicBezTo>
                  <a:cubicBezTo>
                    <a:pt x="28" y="46"/>
                    <a:pt x="28" y="46"/>
                    <a:pt x="28" y="46"/>
                  </a:cubicBezTo>
                  <a:cubicBezTo>
                    <a:pt x="29" y="46"/>
                    <a:pt x="29" y="46"/>
                    <a:pt x="29" y="46"/>
                  </a:cubicBezTo>
                  <a:cubicBezTo>
                    <a:pt x="30" y="46"/>
                    <a:pt x="30" y="46"/>
                    <a:pt x="30" y="46"/>
                  </a:cubicBezTo>
                  <a:cubicBezTo>
                    <a:pt x="30" y="46"/>
                    <a:pt x="30" y="46"/>
                    <a:pt x="30" y="46"/>
                  </a:cubicBezTo>
                  <a:cubicBezTo>
                    <a:pt x="28" y="47"/>
                    <a:pt x="28" y="47"/>
                    <a:pt x="28" y="47"/>
                  </a:cubicBezTo>
                  <a:cubicBezTo>
                    <a:pt x="26" y="48"/>
                    <a:pt x="26" y="48"/>
                    <a:pt x="26" y="48"/>
                  </a:cubicBezTo>
                  <a:cubicBezTo>
                    <a:pt x="27" y="48"/>
                    <a:pt x="27" y="48"/>
                    <a:pt x="27" y="48"/>
                  </a:cubicBezTo>
                  <a:cubicBezTo>
                    <a:pt x="27" y="48"/>
                    <a:pt x="27" y="48"/>
                    <a:pt x="27" y="48"/>
                  </a:cubicBezTo>
                  <a:cubicBezTo>
                    <a:pt x="28" y="48"/>
                    <a:pt x="28" y="48"/>
                    <a:pt x="28" y="48"/>
                  </a:cubicBezTo>
                  <a:cubicBezTo>
                    <a:pt x="29" y="49"/>
                    <a:pt x="29" y="49"/>
                    <a:pt x="29" y="49"/>
                  </a:cubicBezTo>
                  <a:cubicBezTo>
                    <a:pt x="30" y="49"/>
                    <a:pt x="30" y="49"/>
                    <a:pt x="30" y="49"/>
                  </a:cubicBezTo>
                  <a:cubicBezTo>
                    <a:pt x="30" y="49"/>
                    <a:pt x="30" y="49"/>
                    <a:pt x="30" y="49"/>
                  </a:cubicBezTo>
                  <a:cubicBezTo>
                    <a:pt x="31" y="49"/>
                    <a:pt x="31" y="49"/>
                    <a:pt x="31" y="49"/>
                  </a:cubicBezTo>
                  <a:cubicBezTo>
                    <a:pt x="32" y="48"/>
                    <a:pt x="32" y="48"/>
                    <a:pt x="32" y="48"/>
                  </a:cubicBezTo>
                  <a:cubicBezTo>
                    <a:pt x="32" y="47"/>
                    <a:pt x="32" y="47"/>
                    <a:pt x="32" y="47"/>
                  </a:cubicBezTo>
                  <a:cubicBezTo>
                    <a:pt x="32" y="46"/>
                    <a:pt x="32" y="46"/>
                    <a:pt x="32" y="46"/>
                  </a:cubicBezTo>
                  <a:cubicBezTo>
                    <a:pt x="33" y="47"/>
                    <a:pt x="33" y="47"/>
                    <a:pt x="33" y="47"/>
                  </a:cubicBezTo>
                  <a:cubicBezTo>
                    <a:pt x="34" y="47"/>
                    <a:pt x="34" y="47"/>
                    <a:pt x="34" y="47"/>
                  </a:cubicBezTo>
                  <a:cubicBezTo>
                    <a:pt x="35" y="48"/>
                    <a:pt x="35" y="48"/>
                    <a:pt x="35" y="48"/>
                  </a:cubicBezTo>
                  <a:cubicBezTo>
                    <a:pt x="36" y="47"/>
                    <a:pt x="36" y="47"/>
                    <a:pt x="36" y="47"/>
                  </a:cubicBezTo>
                  <a:cubicBezTo>
                    <a:pt x="37" y="47"/>
                    <a:pt x="37" y="47"/>
                    <a:pt x="37" y="47"/>
                  </a:cubicBezTo>
                  <a:cubicBezTo>
                    <a:pt x="38" y="47"/>
                    <a:pt x="38" y="47"/>
                    <a:pt x="38" y="47"/>
                  </a:cubicBezTo>
                  <a:cubicBezTo>
                    <a:pt x="37" y="48"/>
                    <a:pt x="37" y="48"/>
                    <a:pt x="37" y="48"/>
                  </a:cubicBezTo>
                  <a:cubicBezTo>
                    <a:pt x="37" y="48"/>
                    <a:pt x="37" y="48"/>
                    <a:pt x="37" y="48"/>
                  </a:cubicBezTo>
                  <a:cubicBezTo>
                    <a:pt x="35" y="49"/>
                    <a:pt x="35" y="49"/>
                    <a:pt x="35" y="49"/>
                  </a:cubicBezTo>
                  <a:cubicBezTo>
                    <a:pt x="34" y="49"/>
                    <a:pt x="34" y="49"/>
                    <a:pt x="34" y="49"/>
                  </a:cubicBezTo>
                  <a:cubicBezTo>
                    <a:pt x="33" y="50"/>
                    <a:pt x="33" y="50"/>
                    <a:pt x="33" y="50"/>
                  </a:cubicBezTo>
                  <a:cubicBezTo>
                    <a:pt x="33" y="51"/>
                    <a:pt x="33" y="51"/>
                    <a:pt x="33" y="51"/>
                  </a:cubicBezTo>
                  <a:cubicBezTo>
                    <a:pt x="32" y="51"/>
                    <a:pt x="32" y="51"/>
                    <a:pt x="32" y="51"/>
                  </a:cubicBezTo>
                  <a:cubicBezTo>
                    <a:pt x="32" y="52"/>
                    <a:pt x="32" y="52"/>
                    <a:pt x="32" y="52"/>
                  </a:cubicBezTo>
                  <a:cubicBezTo>
                    <a:pt x="31" y="52"/>
                    <a:pt x="31" y="52"/>
                    <a:pt x="31" y="52"/>
                  </a:cubicBezTo>
                  <a:cubicBezTo>
                    <a:pt x="30" y="52"/>
                    <a:pt x="30" y="52"/>
                    <a:pt x="30" y="52"/>
                  </a:cubicBezTo>
                  <a:cubicBezTo>
                    <a:pt x="30" y="52"/>
                    <a:pt x="30" y="52"/>
                    <a:pt x="30" y="52"/>
                  </a:cubicBezTo>
                  <a:cubicBezTo>
                    <a:pt x="29" y="53"/>
                    <a:pt x="29" y="53"/>
                    <a:pt x="29" y="53"/>
                  </a:cubicBezTo>
                  <a:cubicBezTo>
                    <a:pt x="28" y="53"/>
                    <a:pt x="28" y="53"/>
                    <a:pt x="28" y="53"/>
                  </a:cubicBezTo>
                  <a:cubicBezTo>
                    <a:pt x="27" y="54"/>
                    <a:pt x="27" y="54"/>
                    <a:pt x="27" y="54"/>
                  </a:cubicBezTo>
                  <a:cubicBezTo>
                    <a:pt x="26" y="55"/>
                    <a:pt x="26" y="55"/>
                    <a:pt x="26" y="55"/>
                  </a:cubicBezTo>
                  <a:cubicBezTo>
                    <a:pt x="27" y="56"/>
                    <a:pt x="27" y="56"/>
                    <a:pt x="27" y="56"/>
                  </a:cubicBezTo>
                  <a:cubicBezTo>
                    <a:pt x="27" y="56"/>
                    <a:pt x="27" y="56"/>
                    <a:pt x="27" y="56"/>
                  </a:cubicBezTo>
                  <a:cubicBezTo>
                    <a:pt x="28" y="56"/>
                    <a:pt x="28" y="56"/>
                    <a:pt x="28" y="56"/>
                  </a:cubicBezTo>
                  <a:cubicBezTo>
                    <a:pt x="29" y="55"/>
                    <a:pt x="29" y="55"/>
                    <a:pt x="29" y="55"/>
                  </a:cubicBezTo>
                  <a:cubicBezTo>
                    <a:pt x="29" y="55"/>
                    <a:pt x="29" y="55"/>
                    <a:pt x="29" y="55"/>
                  </a:cubicBezTo>
                  <a:cubicBezTo>
                    <a:pt x="30" y="55"/>
                    <a:pt x="30" y="55"/>
                    <a:pt x="30" y="55"/>
                  </a:cubicBezTo>
                  <a:cubicBezTo>
                    <a:pt x="30" y="56"/>
                    <a:pt x="30" y="56"/>
                    <a:pt x="30" y="56"/>
                  </a:cubicBezTo>
                  <a:cubicBezTo>
                    <a:pt x="31" y="56"/>
                    <a:pt x="31" y="56"/>
                    <a:pt x="31" y="56"/>
                  </a:cubicBezTo>
                  <a:cubicBezTo>
                    <a:pt x="32" y="56"/>
                    <a:pt x="32" y="56"/>
                    <a:pt x="32" y="56"/>
                  </a:cubicBezTo>
                  <a:cubicBezTo>
                    <a:pt x="33" y="55"/>
                    <a:pt x="33" y="55"/>
                    <a:pt x="33" y="55"/>
                  </a:cubicBezTo>
                  <a:cubicBezTo>
                    <a:pt x="33" y="54"/>
                    <a:pt x="33" y="54"/>
                    <a:pt x="33" y="54"/>
                  </a:cubicBezTo>
                  <a:cubicBezTo>
                    <a:pt x="33" y="54"/>
                    <a:pt x="33" y="54"/>
                    <a:pt x="33" y="54"/>
                  </a:cubicBezTo>
                  <a:cubicBezTo>
                    <a:pt x="34" y="53"/>
                    <a:pt x="34" y="53"/>
                    <a:pt x="34" y="53"/>
                  </a:cubicBezTo>
                  <a:cubicBezTo>
                    <a:pt x="34" y="52"/>
                    <a:pt x="34" y="52"/>
                    <a:pt x="34" y="52"/>
                  </a:cubicBezTo>
                  <a:cubicBezTo>
                    <a:pt x="35" y="52"/>
                    <a:pt x="35" y="52"/>
                    <a:pt x="35" y="52"/>
                  </a:cubicBezTo>
                  <a:cubicBezTo>
                    <a:pt x="36" y="50"/>
                    <a:pt x="36" y="50"/>
                    <a:pt x="36" y="50"/>
                  </a:cubicBezTo>
                  <a:cubicBezTo>
                    <a:pt x="37" y="50"/>
                    <a:pt x="37" y="50"/>
                    <a:pt x="37" y="50"/>
                  </a:cubicBezTo>
                  <a:cubicBezTo>
                    <a:pt x="38" y="50"/>
                    <a:pt x="38" y="50"/>
                    <a:pt x="38" y="50"/>
                  </a:cubicBezTo>
                  <a:cubicBezTo>
                    <a:pt x="39" y="50"/>
                    <a:pt x="39" y="50"/>
                    <a:pt x="39" y="50"/>
                  </a:cubicBezTo>
                  <a:cubicBezTo>
                    <a:pt x="38" y="51"/>
                    <a:pt x="38" y="51"/>
                    <a:pt x="38" y="51"/>
                  </a:cubicBezTo>
                  <a:cubicBezTo>
                    <a:pt x="39" y="51"/>
                    <a:pt x="39" y="51"/>
                    <a:pt x="39" y="51"/>
                  </a:cubicBezTo>
                  <a:cubicBezTo>
                    <a:pt x="39" y="50"/>
                    <a:pt x="39" y="50"/>
                    <a:pt x="39" y="50"/>
                  </a:cubicBezTo>
                  <a:cubicBezTo>
                    <a:pt x="40" y="48"/>
                    <a:pt x="40" y="48"/>
                    <a:pt x="40" y="48"/>
                  </a:cubicBezTo>
                  <a:cubicBezTo>
                    <a:pt x="41" y="46"/>
                    <a:pt x="41" y="46"/>
                    <a:pt x="41" y="46"/>
                  </a:cubicBezTo>
                  <a:cubicBezTo>
                    <a:pt x="41" y="45"/>
                    <a:pt x="41" y="45"/>
                    <a:pt x="41" y="45"/>
                  </a:cubicBezTo>
                  <a:cubicBezTo>
                    <a:pt x="41" y="44"/>
                    <a:pt x="41" y="44"/>
                    <a:pt x="41" y="44"/>
                  </a:cubicBezTo>
                  <a:cubicBezTo>
                    <a:pt x="42" y="44"/>
                    <a:pt x="42" y="44"/>
                    <a:pt x="42" y="44"/>
                  </a:cubicBezTo>
                  <a:cubicBezTo>
                    <a:pt x="42" y="45"/>
                    <a:pt x="42" y="45"/>
                    <a:pt x="42" y="45"/>
                  </a:cubicBezTo>
                  <a:cubicBezTo>
                    <a:pt x="43" y="45"/>
                    <a:pt x="43" y="45"/>
                    <a:pt x="43" y="45"/>
                  </a:cubicBezTo>
                  <a:cubicBezTo>
                    <a:pt x="44" y="45"/>
                    <a:pt x="44" y="45"/>
                    <a:pt x="44" y="45"/>
                  </a:cubicBezTo>
                  <a:cubicBezTo>
                    <a:pt x="44" y="47"/>
                    <a:pt x="44" y="47"/>
                    <a:pt x="44" y="47"/>
                  </a:cubicBezTo>
                  <a:cubicBezTo>
                    <a:pt x="44" y="48"/>
                    <a:pt x="44" y="48"/>
                    <a:pt x="44" y="48"/>
                  </a:cubicBezTo>
                  <a:cubicBezTo>
                    <a:pt x="43" y="49"/>
                    <a:pt x="43" y="49"/>
                    <a:pt x="43" y="49"/>
                  </a:cubicBezTo>
                  <a:cubicBezTo>
                    <a:pt x="44" y="50"/>
                    <a:pt x="44" y="50"/>
                    <a:pt x="44" y="50"/>
                  </a:cubicBezTo>
                  <a:cubicBezTo>
                    <a:pt x="43" y="51"/>
                    <a:pt x="43" y="51"/>
                    <a:pt x="43" y="51"/>
                  </a:cubicBezTo>
                  <a:cubicBezTo>
                    <a:pt x="42" y="52"/>
                    <a:pt x="42" y="52"/>
                    <a:pt x="42" y="52"/>
                  </a:cubicBezTo>
                  <a:cubicBezTo>
                    <a:pt x="41" y="55"/>
                    <a:pt x="41" y="55"/>
                    <a:pt x="41" y="55"/>
                  </a:cubicBezTo>
                  <a:cubicBezTo>
                    <a:pt x="41" y="56"/>
                    <a:pt x="41" y="56"/>
                    <a:pt x="41" y="56"/>
                  </a:cubicBezTo>
                  <a:cubicBezTo>
                    <a:pt x="41" y="56"/>
                    <a:pt x="41" y="56"/>
                    <a:pt x="41" y="56"/>
                  </a:cubicBezTo>
                  <a:cubicBezTo>
                    <a:pt x="41" y="57"/>
                    <a:pt x="41" y="57"/>
                    <a:pt x="41" y="57"/>
                  </a:cubicBezTo>
                  <a:cubicBezTo>
                    <a:pt x="41" y="58"/>
                    <a:pt x="41" y="58"/>
                    <a:pt x="41" y="58"/>
                  </a:cubicBezTo>
                  <a:cubicBezTo>
                    <a:pt x="43" y="57"/>
                    <a:pt x="43" y="57"/>
                    <a:pt x="43" y="57"/>
                  </a:cubicBezTo>
                  <a:cubicBezTo>
                    <a:pt x="44" y="55"/>
                    <a:pt x="44" y="55"/>
                    <a:pt x="44" y="55"/>
                  </a:cubicBezTo>
                  <a:cubicBezTo>
                    <a:pt x="45" y="55"/>
                    <a:pt x="45" y="55"/>
                    <a:pt x="45" y="55"/>
                  </a:cubicBezTo>
                  <a:cubicBezTo>
                    <a:pt x="46" y="53"/>
                    <a:pt x="46" y="53"/>
                    <a:pt x="46" y="53"/>
                  </a:cubicBezTo>
                  <a:cubicBezTo>
                    <a:pt x="46" y="52"/>
                    <a:pt x="46" y="52"/>
                    <a:pt x="46" y="52"/>
                  </a:cubicBezTo>
                  <a:cubicBezTo>
                    <a:pt x="47" y="53"/>
                    <a:pt x="47" y="53"/>
                    <a:pt x="47" y="53"/>
                  </a:cubicBezTo>
                  <a:cubicBezTo>
                    <a:pt x="48" y="53"/>
                    <a:pt x="48" y="53"/>
                    <a:pt x="48" y="53"/>
                  </a:cubicBezTo>
                  <a:cubicBezTo>
                    <a:pt x="48" y="53"/>
                    <a:pt x="48" y="53"/>
                    <a:pt x="48" y="53"/>
                  </a:cubicBezTo>
                  <a:cubicBezTo>
                    <a:pt x="47" y="54"/>
                    <a:pt x="47" y="54"/>
                    <a:pt x="47" y="54"/>
                  </a:cubicBezTo>
                  <a:cubicBezTo>
                    <a:pt x="45" y="55"/>
                    <a:pt x="45" y="55"/>
                    <a:pt x="45" y="55"/>
                  </a:cubicBezTo>
                  <a:cubicBezTo>
                    <a:pt x="46" y="56"/>
                    <a:pt x="46" y="56"/>
                    <a:pt x="46" y="56"/>
                  </a:cubicBezTo>
                  <a:cubicBezTo>
                    <a:pt x="45" y="57"/>
                    <a:pt x="45" y="57"/>
                    <a:pt x="45" y="57"/>
                  </a:cubicBezTo>
                  <a:cubicBezTo>
                    <a:pt x="46" y="58"/>
                    <a:pt x="46" y="58"/>
                    <a:pt x="46" y="58"/>
                  </a:cubicBezTo>
                  <a:cubicBezTo>
                    <a:pt x="46" y="60"/>
                    <a:pt x="46" y="60"/>
                    <a:pt x="46" y="60"/>
                  </a:cubicBezTo>
                  <a:cubicBezTo>
                    <a:pt x="47" y="60"/>
                    <a:pt x="47" y="60"/>
                    <a:pt x="47" y="60"/>
                  </a:cubicBezTo>
                  <a:cubicBezTo>
                    <a:pt x="47" y="59"/>
                    <a:pt x="47" y="59"/>
                    <a:pt x="47" y="59"/>
                  </a:cubicBezTo>
                  <a:cubicBezTo>
                    <a:pt x="48" y="58"/>
                    <a:pt x="48" y="58"/>
                    <a:pt x="48" y="58"/>
                  </a:cubicBezTo>
                  <a:cubicBezTo>
                    <a:pt x="48" y="58"/>
                    <a:pt x="48" y="58"/>
                    <a:pt x="48" y="58"/>
                  </a:cubicBezTo>
                  <a:cubicBezTo>
                    <a:pt x="49" y="58"/>
                    <a:pt x="49" y="59"/>
                    <a:pt x="49" y="59"/>
                  </a:cubicBezTo>
                  <a:cubicBezTo>
                    <a:pt x="50" y="60"/>
                    <a:pt x="50" y="60"/>
                    <a:pt x="50" y="60"/>
                  </a:cubicBezTo>
                  <a:cubicBezTo>
                    <a:pt x="51" y="59"/>
                    <a:pt x="51" y="59"/>
                    <a:pt x="51" y="59"/>
                  </a:cubicBezTo>
                  <a:cubicBezTo>
                    <a:pt x="51" y="58"/>
                    <a:pt x="51" y="58"/>
                    <a:pt x="51" y="58"/>
                  </a:cubicBezTo>
                  <a:cubicBezTo>
                    <a:pt x="52" y="58"/>
                    <a:pt x="52" y="58"/>
                    <a:pt x="52" y="58"/>
                  </a:cubicBezTo>
                  <a:cubicBezTo>
                    <a:pt x="52" y="57"/>
                    <a:pt x="52" y="57"/>
                    <a:pt x="52" y="57"/>
                  </a:cubicBezTo>
                  <a:cubicBezTo>
                    <a:pt x="52" y="56"/>
                    <a:pt x="52" y="56"/>
                    <a:pt x="52" y="56"/>
                  </a:cubicBezTo>
                  <a:cubicBezTo>
                    <a:pt x="52" y="56"/>
                    <a:pt x="52" y="56"/>
                    <a:pt x="52" y="56"/>
                  </a:cubicBezTo>
                  <a:cubicBezTo>
                    <a:pt x="53" y="55"/>
                    <a:pt x="53" y="55"/>
                    <a:pt x="53" y="55"/>
                  </a:cubicBezTo>
                  <a:cubicBezTo>
                    <a:pt x="52" y="54"/>
                    <a:pt x="52" y="54"/>
                    <a:pt x="52" y="54"/>
                  </a:cubicBezTo>
                  <a:cubicBezTo>
                    <a:pt x="52" y="53"/>
                    <a:pt x="52" y="53"/>
                    <a:pt x="52" y="53"/>
                  </a:cubicBezTo>
                  <a:cubicBezTo>
                    <a:pt x="54" y="51"/>
                    <a:pt x="54" y="51"/>
                    <a:pt x="54" y="51"/>
                  </a:cubicBezTo>
                  <a:cubicBezTo>
                    <a:pt x="55" y="49"/>
                    <a:pt x="55" y="49"/>
                    <a:pt x="55" y="49"/>
                  </a:cubicBezTo>
                  <a:cubicBezTo>
                    <a:pt x="55" y="47"/>
                    <a:pt x="55" y="47"/>
                    <a:pt x="55" y="47"/>
                  </a:cubicBezTo>
                  <a:cubicBezTo>
                    <a:pt x="55" y="46"/>
                    <a:pt x="55" y="46"/>
                    <a:pt x="55" y="46"/>
                  </a:cubicBezTo>
                  <a:cubicBezTo>
                    <a:pt x="54" y="46"/>
                    <a:pt x="54" y="46"/>
                    <a:pt x="54" y="46"/>
                  </a:cubicBezTo>
                  <a:cubicBezTo>
                    <a:pt x="54" y="47"/>
                    <a:pt x="54" y="47"/>
                    <a:pt x="54" y="47"/>
                  </a:cubicBezTo>
                  <a:cubicBezTo>
                    <a:pt x="53" y="48"/>
                    <a:pt x="53" y="48"/>
                    <a:pt x="53" y="48"/>
                  </a:cubicBezTo>
                  <a:cubicBezTo>
                    <a:pt x="52" y="49"/>
                    <a:pt x="52" y="49"/>
                    <a:pt x="52" y="49"/>
                  </a:cubicBezTo>
                  <a:cubicBezTo>
                    <a:pt x="51" y="50"/>
                    <a:pt x="51" y="50"/>
                    <a:pt x="51" y="50"/>
                  </a:cubicBezTo>
                  <a:cubicBezTo>
                    <a:pt x="50" y="50"/>
                    <a:pt x="50" y="50"/>
                    <a:pt x="50" y="50"/>
                  </a:cubicBezTo>
                  <a:cubicBezTo>
                    <a:pt x="50" y="49"/>
                    <a:pt x="50" y="49"/>
                    <a:pt x="50" y="49"/>
                  </a:cubicBezTo>
                  <a:cubicBezTo>
                    <a:pt x="50" y="48"/>
                    <a:pt x="50" y="48"/>
                    <a:pt x="50" y="48"/>
                  </a:cubicBezTo>
                  <a:cubicBezTo>
                    <a:pt x="50" y="46"/>
                    <a:pt x="50" y="46"/>
                    <a:pt x="50" y="46"/>
                  </a:cubicBezTo>
                  <a:cubicBezTo>
                    <a:pt x="52" y="45"/>
                    <a:pt x="52" y="45"/>
                    <a:pt x="52" y="45"/>
                  </a:cubicBezTo>
                  <a:cubicBezTo>
                    <a:pt x="52" y="45"/>
                    <a:pt x="52" y="45"/>
                    <a:pt x="52" y="45"/>
                  </a:cubicBezTo>
                  <a:cubicBezTo>
                    <a:pt x="53" y="43"/>
                    <a:pt x="53" y="43"/>
                    <a:pt x="53" y="43"/>
                  </a:cubicBezTo>
                  <a:cubicBezTo>
                    <a:pt x="54" y="43"/>
                    <a:pt x="54" y="43"/>
                    <a:pt x="54" y="43"/>
                  </a:cubicBezTo>
                  <a:cubicBezTo>
                    <a:pt x="54" y="43"/>
                    <a:pt x="54" y="43"/>
                    <a:pt x="54" y="43"/>
                  </a:cubicBezTo>
                  <a:cubicBezTo>
                    <a:pt x="54" y="42"/>
                    <a:pt x="54" y="42"/>
                    <a:pt x="54" y="42"/>
                  </a:cubicBezTo>
                  <a:cubicBezTo>
                    <a:pt x="53" y="43"/>
                    <a:pt x="53" y="43"/>
                    <a:pt x="53" y="43"/>
                  </a:cubicBezTo>
                  <a:cubicBezTo>
                    <a:pt x="53" y="43"/>
                    <a:pt x="53" y="43"/>
                    <a:pt x="53" y="43"/>
                  </a:cubicBezTo>
                  <a:cubicBezTo>
                    <a:pt x="52" y="44"/>
                    <a:pt x="52" y="44"/>
                    <a:pt x="52" y="44"/>
                  </a:cubicBezTo>
                  <a:cubicBezTo>
                    <a:pt x="51" y="44"/>
                    <a:pt x="51" y="44"/>
                    <a:pt x="51" y="44"/>
                  </a:cubicBezTo>
                  <a:cubicBezTo>
                    <a:pt x="49" y="45"/>
                    <a:pt x="49" y="45"/>
                    <a:pt x="49" y="45"/>
                  </a:cubicBezTo>
                  <a:cubicBezTo>
                    <a:pt x="49" y="46"/>
                    <a:pt x="49" y="46"/>
                    <a:pt x="49" y="46"/>
                  </a:cubicBezTo>
                  <a:cubicBezTo>
                    <a:pt x="47" y="47"/>
                    <a:pt x="47" y="47"/>
                    <a:pt x="47" y="47"/>
                  </a:cubicBezTo>
                  <a:cubicBezTo>
                    <a:pt x="47" y="48"/>
                    <a:pt x="47" y="48"/>
                    <a:pt x="47" y="48"/>
                  </a:cubicBezTo>
                  <a:cubicBezTo>
                    <a:pt x="47" y="48"/>
                    <a:pt x="47" y="48"/>
                    <a:pt x="47" y="48"/>
                  </a:cubicBezTo>
                  <a:cubicBezTo>
                    <a:pt x="45" y="47"/>
                    <a:pt x="45" y="47"/>
                    <a:pt x="45" y="47"/>
                  </a:cubicBezTo>
                  <a:cubicBezTo>
                    <a:pt x="45" y="46"/>
                    <a:pt x="45" y="46"/>
                    <a:pt x="45" y="46"/>
                  </a:cubicBezTo>
                  <a:cubicBezTo>
                    <a:pt x="45" y="45"/>
                    <a:pt x="45" y="45"/>
                    <a:pt x="45" y="45"/>
                  </a:cubicBezTo>
                  <a:cubicBezTo>
                    <a:pt x="45" y="44"/>
                    <a:pt x="45" y="44"/>
                    <a:pt x="45" y="44"/>
                  </a:cubicBezTo>
                  <a:cubicBezTo>
                    <a:pt x="45" y="45"/>
                    <a:pt x="45" y="45"/>
                    <a:pt x="45" y="45"/>
                  </a:cubicBezTo>
                  <a:cubicBezTo>
                    <a:pt x="46" y="45"/>
                    <a:pt x="46" y="45"/>
                    <a:pt x="46" y="45"/>
                  </a:cubicBezTo>
                  <a:cubicBezTo>
                    <a:pt x="47" y="44"/>
                    <a:pt x="47" y="44"/>
                    <a:pt x="47" y="44"/>
                  </a:cubicBezTo>
                  <a:cubicBezTo>
                    <a:pt x="46" y="44"/>
                    <a:pt x="46" y="44"/>
                    <a:pt x="46" y="44"/>
                  </a:cubicBezTo>
                  <a:cubicBezTo>
                    <a:pt x="45" y="43"/>
                    <a:pt x="45" y="43"/>
                    <a:pt x="45" y="43"/>
                  </a:cubicBezTo>
                  <a:cubicBezTo>
                    <a:pt x="46" y="43"/>
                    <a:pt x="46" y="43"/>
                    <a:pt x="46" y="43"/>
                  </a:cubicBezTo>
                  <a:cubicBezTo>
                    <a:pt x="47" y="43"/>
                    <a:pt x="47" y="43"/>
                    <a:pt x="47" y="43"/>
                  </a:cubicBezTo>
                  <a:cubicBezTo>
                    <a:pt x="46" y="43"/>
                    <a:pt x="46" y="43"/>
                    <a:pt x="46" y="43"/>
                  </a:cubicBezTo>
                  <a:cubicBezTo>
                    <a:pt x="45" y="42"/>
                    <a:pt x="45" y="42"/>
                    <a:pt x="45" y="42"/>
                  </a:cubicBezTo>
                  <a:cubicBezTo>
                    <a:pt x="45" y="41"/>
                    <a:pt x="45" y="41"/>
                    <a:pt x="45" y="41"/>
                  </a:cubicBezTo>
                  <a:cubicBezTo>
                    <a:pt x="46" y="41"/>
                    <a:pt x="46" y="41"/>
                    <a:pt x="46" y="41"/>
                  </a:cubicBezTo>
                  <a:cubicBezTo>
                    <a:pt x="47" y="41"/>
                    <a:pt x="47" y="41"/>
                    <a:pt x="47" y="41"/>
                  </a:cubicBezTo>
                  <a:cubicBezTo>
                    <a:pt x="47" y="41"/>
                    <a:pt x="47" y="41"/>
                    <a:pt x="47" y="41"/>
                  </a:cubicBezTo>
                  <a:cubicBezTo>
                    <a:pt x="49" y="40"/>
                    <a:pt x="49" y="40"/>
                    <a:pt x="49" y="40"/>
                  </a:cubicBezTo>
                  <a:cubicBezTo>
                    <a:pt x="49" y="38"/>
                    <a:pt x="49" y="38"/>
                    <a:pt x="49" y="38"/>
                  </a:cubicBezTo>
                  <a:cubicBezTo>
                    <a:pt x="51" y="38"/>
                    <a:pt x="51" y="38"/>
                    <a:pt x="51" y="38"/>
                  </a:cubicBezTo>
                  <a:cubicBezTo>
                    <a:pt x="51" y="39"/>
                    <a:pt x="51" y="39"/>
                    <a:pt x="51" y="39"/>
                  </a:cubicBezTo>
                  <a:cubicBezTo>
                    <a:pt x="53" y="38"/>
                    <a:pt x="53" y="38"/>
                    <a:pt x="53" y="38"/>
                  </a:cubicBezTo>
                  <a:cubicBezTo>
                    <a:pt x="53" y="37"/>
                    <a:pt x="53" y="37"/>
                    <a:pt x="53" y="37"/>
                  </a:cubicBezTo>
                  <a:cubicBezTo>
                    <a:pt x="53" y="35"/>
                    <a:pt x="53" y="35"/>
                    <a:pt x="53" y="35"/>
                  </a:cubicBezTo>
                  <a:cubicBezTo>
                    <a:pt x="53" y="34"/>
                    <a:pt x="53" y="34"/>
                    <a:pt x="53" y="34"/>
                  </a:cubicBezTo>
                  <a:cubicBezTo>
                    <a:pt x="52" y="36"/>
                    <a:pt x="52" y="36"/>
                    <a:pt x="52" y="36"/>
                  </a:cubicBezTo>
                  <a:cubicBezTo>
                    <a:pt x="51" y="36"/>
                    <a:pt x="51" y="36"/>
                    <a:pt x="51" y="36"/>
                  </a:cubicBezTo>
                  <a:cubicBezTo>
                    <a:pt x="50" y="36"/>
                    <a:pt x="50" y="36"/>
                    <a:pt x="50" y="36"/>
                  </a:cubicBezTo>
                  <a:cubicBezTo>
                    <a:pt x="50" y="35"/>
                    <a:pt x="50" y="35"/>
                    <a:pt x="50" y="35"/>
                  </a:cubicBezTo>
                  <a:cubicBezTo>
                    <a:pt x="49" y="36"/>
                    <a:pt x="49" y="36"/>
                    <a:pt x="49" y="36"/>
                  </a:cubicBezTo>
                  <a:cubicBezTo>
                    <a:pt x="49" y="37"/>
                    <a:pt x="49" y="37"/>
                    <a:pt x="49" y="37"/>
                  </a:cubicBezTo>
                  <a:cubicBezTo>
                    <a:pt x="49" y="38"/>
                    <a:pt x="49" y="38"/>
                    <a:pt x="49" y="38"/>
                  </a:cubicBezTo>
                  <a:cubicBezTo>
                    <a:pt x="48" y="38"/>
                    <a:pt x="48" y="38"/>
                    <a:pt x="48" y="38"/>
                  </a:cubicBezTo>
                  <a:cubicBezTo>
                    <a:pt x="47" y="38"/>
                    <a:pt x="47" y="38"/>
                    <a:pt x="47" y="38"/>
                  </a:cubicBezTo>
                  <a:cubicBezTo>
                    <a:pt x="46" y="39"/>
                    <a:pt x="46" y="39"/>
                    <a:pt x="46" y="39"/>
                  </a:cubicBezTo>
                  <a:cubicBezTo>
                    <a:pt x="46" y="40"/>
                    <a:pt x="46" y="40"/>
                    <a:pt x="46" y="40"/>
                  </a:cubicBezTo>
                  <a:cubicBezTo>
                    <a:pt x="45" y="40"/>
                    <a:pt x="45" y="40"/>
                    <a:pt x="45" y="40"/>
                  </a:cubicBezTo>
                  <a:cubicBezTo>
                    <a:pt x="46" y="39"/>
                    <a:pt x="46" y="39"/>
                    <a:pt x="46" y="39"/>
                  </a:cubicBezTo>
                  <a:cubicBezTo>
                    <a:pt x="46" y="38"/>
                    <a:pt x="46" y="38"/>
                    <a:pt x="46" y="38"/>
                  </a:cubicBezTo>
                  <a:cubicBezTo>
                    <a:pt x="45" y="39"/>
                    <a:pt x="45" y="39"/>
                    <a:pt x="45" y="39"/>
                  </a:cubicBezTo>
                  <a:cubicBezTo>
                    <a:pt x="44" y="39"/>
                    <a:pt x="44" y="39"/>
                    <a:pt x="44" y="39"/>
                  </a:cubicBezTo>
                  <a:cubicBezTo>
                    <a:pt x="45" y="38"/>
                    <a:pt x="45" y="38"/>
                    <a:pt x="45" y="38"/>
                  </a:cubicBezTo>
                  <a:cubicBezTo>
                    <a:pt x="46" y="37"/>
                    <a:pt x="46" y="37"/>
                    <a:pt x="46" y="37"/>
                  </a:cubicBezTo>
                  <a:cubicBezTo>
                    <a:pt x="46" y="37"/>
                    <a:pt x="46" y="37"/>
                    <a:pt x="46" y="37"/>
                  </a:cubicBezTo>
                  <a:cubicBezTo>
                    <a:pt x="46" y="37"/>
                    <a:pt x="46" y="37"/>
                    <a:pt x="46" y="37"/>
                  </a:cubicBezTo>
                  <a:cubicBezTo>
                    <a:pt x="46" y="36"/>
                    <a:pt x="46" y="36"/>
                    <a:pt x="46" y="36"/>
                  </a:cubicBezTo>
                  <a:cubicBezTo>
                    <a:pt x="47" y="35"/>
                    <a:pt x="47" y="35"/>
                    <a:pt x="47" y="35"/>
                  </a:cubicBezTo>
                  <a:cubicBezTo>
                    <a:pt x="46" y="34"/>
                    <a:pt x="46" y="34"/>
                    <a:pt x="46" y="34"/>
                  </a:cubicBezTo>
                  <a:cubicBezTo>
                    <a:pt x="46" y="35"/>
                    <a:pt x="46" y="35"/>
                    <a:pt x="46" y="35"/>
                  </a:cubicBezTo>
                  <a:cubicBezTo>
                    <a:pt x="46" y="34"/>
                    <a:pt x="46" y="34"/>
                    <a:pt x="46" y="34"/>
                  </a:cubicBezTo>
                  <a:cubicBezTo>
                    <a:pt x="46" y="33"/>
                    <a:pt x="46" y="33"/>
                    <a:pt x="46" y="33"/>
                  </a:cubicBezTo>
                  <a:cubicBezTo>
                    <a:pt x="46" y="33"/>
                    <a:pt x="46" y="33"/>
                    <a:pt x="46" y="33"/>
                  </a:cubicBezTo>
                  <a:cubicBezTo>
                    <a:pt x="45" y="33"/>
                    <a:pt x="45" y="33"/>
                    <a:pt x="45" y="33"/>
                  </a:cubicBezTo>
                  <a:cubicBezTo>
                    <a:pt x="43" y="33"/>
                    <a:pt x="43" y="33"/>
                    <a:pt x="43" y="33"/>
                  </a:cubicBezTo>
                  <a:cubicBezTo>
                    <a:pt x="45" y="33"/>
                    <a:pt x="45" y="33"/>
                    <a:pt x="45" y="33"/>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6" name="Freeform 358">
              <a:extLst>
                <a:ext uri="{FF2B5EF4-FFF2-40B4-BE49-F238E27FC236}">
                  <a16:creationId xmlns:a16="http://schemas.microsoft.com/office/drawing/2014/main" id="{C7AC6270-434C-464C-9077-07F483AE0F2D}"/>
                </a:ext>
              </a:extLst>
            </p:cNvPr>
            <p:cNvSpPr>
              <a:spLocks/>
            </p:cNvSpPr>
            <p:nvPr/>
          </p:nvSpPr>
          <p:spPr bwMode="auto">
            <a:xfrm>
              <a:off x="9456738" y="3409950"/>
              <a:ext cx="11113" cy="4763"/>
            </a:xfrm>
            <a:custGeom>
              <a:avLst/>
              <a:gdLst>
                <a:gd name="T0" fmla="*/ 0 w 7"/>
                <a:gd name="T1" fmla="*/ 0 h 3"/>
                <a:gd name="T2" fmla="*/ 0 w 7"/>
                <a:gd name="T3" fmla="*/ 0 h 3"/>
                <a:gd name="T4" fmla="*/ 3 w 7"/>
                <a:gd name="T5" fmla="*/ 3 h 3"/>
                <a:gd name="T6" fmla="*/ 7 w 7"/>
                <a:gd name="T7" fmla="*/ 3 h 3"/>
                <a:gd name="T8" fmla="*/ 7 w 7"/>
                <a:gd name="T9" fmla="*/ 0 h 3"/>
                <a:gd name="T10" fmla="*/ 3 w 7"/>
                <a:gd name="T11" fmla="*/ 0 h 3"/>
                <a:gd name="T12" fmla="*/ 0 w 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7" h="3">
                  <a:moveTo>
                    <a:pt x="0" y="0"/>
                  </a:moveTo>
                  <a:lnTo>
                    <a:pt x="0" y="0"/>
                  </a:lnTo>
                  <a:lnTo>
                    <a:pt x="3" y="3"/>
                  </a:lnTo>
                  <a:lnTo>
                    <a:pt x="7" y="3"/>
                  </a:lnTo>
                  <a:lnTo>
                    <a:pt x="7" y="0"/>
                  </a:lnTo>
                  <a:lnTo>
                    <a:pt x="3"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7" name="Freeform 359">
              <a:extLst>
                <a:ext uri="{FF2B5EF4-FFF2-40B4-BE49-F238E27FC236}">
                  <a16:creationId xmlns:a16="http://schemas.microsoft.com/office/drawing/2014/main" id="{743DA6F3-D0D5-4BE4-986D-1BEC05FBA101}"/>
                </a:ext>
              </a:extLst>
            </p:cNvPr>
            <p:cNvSpPr>
              <a:spLocks/>
            </p:cNvSpPr>
            <p:nvPr/>
          </p:nvSpPr>
          <p:spPr bwMode="auto">
            <a:xfrm>
              <a:off x="9391650" y="3425825"/>
              <a:ext cx="3175" cy="3175"/>
            </a:xfrm>
            <a:custGeom>
              <a:avLst/>
              <a:gdLst>
                <a:gd name="T0" fmla="*/ 0 w 2"/>
                <a:gd name="T1" fmla="*/ 0 h 2"/>
                <a:gd name="T2" fmla="*/ 0 w 2"/>
                <a:gd name="T3" fmla="*/ 2 h 2"/>
                <a:gd name="T4" fmla="*/ 0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0" y="2"/>
                  </a:lnTo>
                  <a:lnTo>
                    <a:pt x="2" y="2"/>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8" name="Freeform 360">
              <a:extLst>
                <a:ext uri="{FF2B5EF4-FFF2-40B4-BE49-F238E27FC236}">
                  <a16:creationId xmlns:a16="http://schemas.microsoft.com/office/drawing/2014/main" id="{585120E0-CD04-4562-BC54-27F8F5F185FB}"/>
                </a:ext>
              </a:extLst>
            </p:cNvPr>
            <p:cNvSpPr>
              <a:spLocks/>
            </p:cNvSpPr>
            <p:nvPr/>
          </p:nvSpPr>
          <p:spPr bwMode="auto">
            <a:xfrm>
              <a:off x="7283450" y="2974975"/>
              <a:ext cx="17463" cy="25400"/>
            </a:xfrm>
            <a:custGeom>
              <a:avLst/>
              <a:gdLst>
                <a:gd name="T0" fmla="*/ 2 w 11"/>
                <a:gd name="T1" fmla="*/ 4 h 16"/>
                <a:gd name="T2" fmla="*/ 0 w 11"/>
                <a:gd name="T3" fmla="*/ 7 h 16"/>
                <a:gd name="T4" fmla="*/ 2 w 11"/>
                <a:gd name="T5" fmla="*/ 9 h 16"/>
                <a:gd name="T6" fmla="*/ 4 w 11"/>
                <a:gd name="T7" fmla="*/ 11 h 16"/>
                <a:gd name="T8" fmla="*/ 9 w 11"/>
                <a:gd name="T9" fmla="*/ 7 h 16"/>
                <a:gd name="T10" fmla="*/ 6 w 11"/>
                <a:gd name="T11" fmla="*/ 11 h 16"/>
                <a:gd name="T12" fmla="*/ 6 w 11"/>
                <a:gd name="T13" fmla="*/ 16 h 16"/>
                <a:gd name="T14" fmla="*/ 11 w 11"/>
                <a:gd name="T15" fmla="*/ 11 h 16"/>
                <a:gd name="T16" fmla="*/ 11 w 11"/>
                <a:gd name="T17" fmla="*/ 2 h 16"/>
                <a:gd name="T18" fmla="*/ 6 w 11"/>
                <a:gd name="T19" fmla="*/ 0 h 16"/>
                <a:gd name="T20" fmla="*/ 2 w 11"/>
                <a:gd name="T21" fmla="*/ 0 h 16"/>
                <a:gd name="T22" fmla="*/ 0 w 11"/>
                <a:gd name="T23" fmla="*/ 4 h 16"/>
                <a:gd name="T24" fmla="*/ 2 w 11"/>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6">
                  <a:moveTo>
                    <a:pt x="2" y="4"/>
                  </a:moveTo>
                  <a:lnTo>
                    <a:pt x="0" y="7"/>
                  </a:lnTo>
                  <a:lnTo>
                    <a:pt x="2" y="9"/>
                  </a:lnTo>
                  <a:lnTo>
                    <a:pt x="4" y="11"/>
                  </a:lnTo>
                  <a:lnTo>
                    <a:pt x="9" y="7"/>
                  </a:lnTo>
                  <a:lnTo>
                    <a:pt x="6" y="11"/>
                  </a:lnTo>
                  <a:lnTo>
                    <a:pt x="6" y="16"/>
                  </a:lnTo>
                  <a:lnTo>
                    <a:pt x="11" y="11"/>
                  </a:lnTo>
                  <a:lnTo>
                    <a:pt x="11" y="2"/>
                  </a:lnTo>
                  <a:lnTo>
                    <a:pt x="6" y="0"/>
                  </a:lnTo>
                  <a:lnTo>
                    <a:pt x="2" y="0"/>
                  </a:lnTo>
                  <a:lnTo>
                    <a:pt x="0" y="4"/>
                  </a:lnTo>
                  <a:lnTo>
                    <a:pt x="2"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9" name="Freeform 361">
              <a:extLst>
                <a:ext uri="{FF2B5EF4-FFF2-40B4-BE49-F238E27FC236}">
                  <a16:creationId xmlns:a16="http://schemas.microsoft.com/office/drawing/2014/main" id="{CE6D551C-B490-4D1B-BE22-377DE0C324CA}"/>
                </a:ext>
              </a:extLst>
            </p:cNvPr>
            <p:cNvSpPr>
              <a:spLocks/>
            </p:cNvSpPr>
            <p:nvPr/>
          </p:nvSpPr>
          <p:spPr bwMode="auto">
            <a:xfrm>
              <a:off x="7534275" y="1831975"/>
              <a:ext cx="17463" cy="14288"/>
            </a:xfrm>
            <a:custGeom>
              <a:avLst/>
              <a:gdLst>
                <a:gd name="T0" fmla="*/ 6 w 11"/>
                <a:gd name="T1" fmla="*/ 6 h 9"/>
                <a:gd name="T2" fmla="*/ 9 w 11"/>
                <a:gd name="T3" fmla="*/ 9 h 9"/>
                <a:gd name="T4" fmla="*/ 11 w 11"/>
                <a:gd name="T5" fmla="*/ 6 h 9"/>
                <a:gd name="T6" fmla="*/ 6 w 11"/>
                <a:gd name="T7" fmla="*/ 2 h 9"/>
                <a:gd name="T8" fmla="*/ 2 w 11"/>
                <a:gd name="T9" fmla="*/ 0 h 9"/>
                <a:gd name="T10" fmla="*/ 0 w 11"/>
                <a:gd name="T11" fmla="*/ 2 h 9"/>
                <a:gd name="T12" fmla="*/ 4 w 11"/>
                <a:gd name="T13" fmla="*/ 6 h 9"/>
                <a:gd name="T14" fmla="*/ 6 w 11"/>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6"/>
                  </a:moveTo>
                  <a:lnTo>
                    <a:pt x="9" y="9"/>
                  </a:lnTo>
                  <a:lnTo>
                    <a:pt x="11" y="6"/>
                  </a:lnTo>
                  <a:lnTo>
                    <a:pt x="6" y="2"/>
                  </a:lnTo>
                  <a:lnTo>
                    <a:pt x="2" y="0"/>
                  </a:lnTo>
                  <a:lnTo>
                    <a:pt x="0" y="2"/>
                  </a:lnTo>
                  <a:lnTo>
                    <a:pt x="4" y="6"/>
                  </a:lnTo>
                  <a:lnTo>
                    <a:pt x="6"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0" name="Freeform 362">
              <a:extLst>
                <a:ext uri="{FF2B5EF4-FFF2-40B4-BE49-F238E27FC236}">
                  <a16:creationId xmlns:a16="http://schemas.microsoft.com/office/drawing/2014/main" id="{B3331B98-DA7F-4B08-A543-34CC5EA90C38}"/>
                </a:ext>
              </a:extLst>
            </p:cNvPr>
            <p:cNvSpPr>
              <a:spLocks/>
            </p:cNvSpPr>
            <p:nvPr/>
          </p:nvSpPr>
          <p:spPr bwMode="auto">
            <a:xfrm>
              <a:off x="7253288" y="2913063"/>
              <a:ext cx="19050" cy="14288"/>
            </a:xfrm>
            <a:custGeom>
              <a:avLst/>
              <a:gdLst>
                <a:gd name="T0" fmla="*/ 7 w 12"/>
                <a:gd name="T1" fmla="*/ 6 h 9"/>
                <a:gd name="T2" fmla="*/ 7 w 12"/>
                <a:gd name="T3" fmla="*/ 9 h 9"/>
                <a:gd name="T4" fmla="*/ 9 w 12"/>
                <a:gd name="T5" fmla="*/ 9 h 9"/>
                <a:gd name="T6" fmla="*/ 12 w 12"/>
                <a:gd name="T7" fmla="*/ 4 h 9"/>
                <a:gd name="T8" fmla="*/ 9 w 12"/>
                <a:gd name="T9" fmla="*/ 0 h 9"/>
                <a:gd name="T10" fmla="*/ 3 w 12"/>
                <a:gd name="T11" fmla="*/ 2 h 9"/>
                <a:gd name="T12" fmla="*/ 0 w 12"/>
                <a:gd name="T13" fmla="*/ 6 h 9"/>
                <a:gd name="T14" fmla="*/ 7 w 12"/>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7" y="6"/>
                  </a:moveTo>
                  <a:lnTo>
                    <a:pt x="7" y="9"/>
                  </a:lnTo>
                  <a:lnTo>
                    <a:pt x="9" y="9"/>
                  </a:lnTo>
                  <a:lnTo>
                    <a:pt x="12" y="4"/>
                  </a:lnTo>
                  <a:lnTo>
                    <a:pt x="9" y="0"/>
                  </a:lnTo>
                  <a:lnTo>
                    <a:pt x="3" y="2"/>
                  </a:lnTo>
                  <a:lnTo>
                    <a:pt x="0" y="6"/>
                  </a:lnTo>
                  <a:lnTo>
                    <a:pt x="7"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1" name="Freeform 363">
              <a:extLst>
                <a:ext uri="{FF2B5EF4-FFF2-40B4-BE49-F238E27FC236}">
                  <a16:creationId xmlns:a16="http://schemas.microsoft.com/office/drawing/2014/main" id="{FC07FC36-BA6C-45FB-874C-23D1E5F64D64}"/>
                </a:ext>
              </a:extLst>
            </p:cNvPr>
            <p:cNvSpPr>
              <a:spLocks/>
            </p:cNvSpPr>
            <p:nvPr/>
          </p:nvSpPr>
          <p:spPr bwMode="auto">
            <a:xfrm>
              <a:off x="7264400" y="2882900"/>
              <a:ext cx="3175" cy="11113"/>
            </a:xfrm>
            <a:custGeom>
              <a:avLst/>
              <a:gdLst>
                <a:gd name="T0" fmla="*/ 2 w 2"/>
                <a:gd name="T1" fmla="*/ 5 h 7"/>
                <a:gd name="T2" fmla="*/ 2 w 2"/>
                <a:gd name="T3" fmla="*/ 0 h 7"/>
                <a:gd name="T4" fmla="*/ 0 w 2"/>
                <a:gd name="T5" fmla="*/ 2 h 7"/>
                <a:gd name="T6" fmla="*/ 0 w 2"/>
                <a:gd name="T7" fmla="*/ 7 h 7"/>
                <a:gd name="T8" fmla="*/ 2 w 2"/>
                <a:gd name="T9" fmla="*/ 5 h 7"/>
              </a:gdLst>
              <a:ahLst/>
              <a:cxnLst>
                <a:cxn ang="0">
                  <a:pos x="T0" y="T1"/>
                </a:cxn>
                <a:cxn ang="0">
                  <a:pos x="T2" y="T3"/>
                </a:cxn>
                <a:cxn ang="0">
                  <a:pos x="T4" y="T5"/>
                </a:cxn>
                <a:cxn ang="0">
                  <a:pos x="T6" y="T7"/>
                </a:cxn>
                <a:cxn ang="0">
                  <a:pos x="T8" y="T9"/>
                </a:cxn>
              </a:cxnLst>
              <a:rect l="0" t="0" r="r" b="b"/>
              <a:pathLst>
                <a:path w="2" h="7">
                  <a:moveTo>
                    <a:pt x="2" y="5"/>
                  </a:moveTo>
                  <a:lnTo>
                    <a:pt x="2" y="0"/>
                  </a:lnTo>
                  <a:lnTo>
                    <a:pt x="0" y="2"/>
                  </a:lnTo>
                  <a:lnTo>
                    <a:pt x="0" y="7"/>
                  </a:lnTo>
                  <a:lnTo>
                    <a:pt x="2"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2" name="Freeform 364">
              <a:extLst>
                <a:ext uri="{FF2B5EF4-FFF2-40B4-BE49-F238E27FC236}">
                  <a16:creationId xmlns:a16="http://schemas.microsoft.com/office/drawing/2014/main" id="{E295D9D2-F756-436E-866E-4386AAE68D63}"/>
                </a:ext>
              </a:extLst>
            </p:cNvPr>
            <p:cNvSpPr>
              <a:spLocks/>
            </p:cNvSpPr>
            <p:nvPr/>
          </p:nvSpPr>
          <p:spPr bwMode="auto">
            <a:xfrm>
              <a:off x="7283450" y="2963863"/>
              <a:ext cx="3175" cy="6350"/>
            </a:xfrm>
            <a:custGeom>
              <a:avLst/>
              <a:gdLst>
                <a:gd name="T0" fmla="*/ 0 w 2"/>
                <a:gd name="T1" fmla="*/ 0 h 4"/>
                <a:gd name="T2" fmla="*/ 0 w 2"/>
                <a:gd name="T3" fmla="*/ 2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0" y="2"/>
                  </a:lnTo>
                  <a:lnTo>
                    <a:pt x="2" y="4"/>
                  </a:lnTo>
                  <a:lnTo>
                    <a:pt x="2" y="2"/>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3" name="Freeform 365">
              <a:extLst>
                <a:ext uri="{FF2B5EF4-FFF2-40B4-BE49-F238E27FC236}">
                  <a16:creationId xmlns:a16="http://schemas.microsoft.com/office/drawing/2014/main" id="{ACDC39BF-B484-487C-B6FC-633ABAF4598B}"/>
                </a:ext>
              </a:extLst>
            </p:cNvPr>
            <p:cNvSpPr>
              <a:spLocks/>
            </p:cNvSpPr>
            <p:nvPr/>
          </p:nvSpPr>
          <p:spPr bwMode="auto">
            <a:xfrm>
              <a:off x="7292975" y="2944813"/>
              <a:ext cx="11113" cy="11113"/>
            </a:xfrm>
            <a:custGeom>
              <a:avLst/>
              <a:gdLst>
                <a:gd name="T0" fmla="*/ 7 w 7"/>
                <a:gd name="T1" fmla="*/ 3 h 7"/>
                <a:gd name="T2" fmla="*/ 7 w 7"/>
                <a:gd name="T3" fmla="*/ 0 h 7"/>
                <a:gd name="T4" fmla="*/ 5 w 7"/>
                <a:gd name="T5" fmla="*/ 0 h 7"/>
                <a:gd name="T6" fmla="*/ 0 w 7"/>
                <a:gd name="T7" fmla="*/ 3 h 7"/>
                <a:gd name="T8" fmla="*/ 0 w 7"/>
                <a:gd name="T9" fmla="*/ 7 h 7"/>
                <a:gd name="T10" fmla="*/ 3 w 7"/>
                <a:gd name="T11" fmla="*/ 5 h 7"/>
                <a:gd name="T12" fmla="*/ 7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7" y="3"/>
                  </a:moveTo>
                  <a:lnTo>
                    <a:pt x="7" y="0"/>
                  </a:lnTo>
                  <a:lnTo>
                    <a:pt x="5" y="0"/>
                  </a:lnTo>
                  <a:lnTo>
                    <a:pt x="0" y="3"/>
                  </a:lnTo>
                  <a:lnTo>
                    <a:pt x="0" y="7"/>
                  </a:lnTo>
                  <a:lnTo>
                    <a:pt x="3" y="5"/>
                  </a:lnTo>
                  <a:lnTo>
                    <a:pt x="7"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4" name="Freeform 366">
              <a:extLst>
                <a:ext uri="{FF2B5EF4-FFF2-40B4-BE49-F238E27FC236}">
                  <a16:creationId xmlns:a16="http://schemas.microsoft.com/office/drawing/2014/main" id="{8A2C79D6-3E53-4BD6-9480-B4CD2AB155E0}"/>
                </a:ext>
              </a:extLst>
            </p:cNvPr>
            <p:cNvSpPr>
              <a:spLocks/>
            </p:cNvSpPr>
            <p:nvPr/>
          </p:nvSpPr>
          <p:spPr bwMode="auto">
            <a:xfrm>
              <a:off x="7588250" y="1897063"/>
              <a:ext cx="7938" cy="19050"/>
            </a:xfrm>
            <a:custGeom>
              <a:avLst/>
              <a:gdLst>
                <a:gd name="T0" fmla="*/ 2 w 2"/>
                <a:gd name="T1" fmla="*/ 5 h 5"/>
                <a:gd name="T2" fmla="*/ 2 w 2"/>
                <a:gd name="T3" fmla="*/ 3 h 5"/>
                <a:gd name="T4" fmla="*/ 2 w 2"/>
                <a:gd name="T5" fmla="*/ 0 h 5"/>
                <a:gd name="T6" fmla="*/ 1 w 2"/>
                <a:gd name="T7" fmla="*/ 2 h 5"/>
                <a:gd name="T8" fmla="*/ 0 w 2"/>
                <a:gd name="T9" fmla="*/ 3 h 5"/>
                <a:gd name="T10" fmla="*/ 0 w 2"/>
                <a:gd name="T11" fmla="*/ 4 h 5"/>
                <a:gd name="T12" fmla="*/ 0 w 2"/>
                <a:gd name="T13" fmla="*/ 4 h 5"/>
                <a:gd name="T14" fmla="*/ 2 w 2"/>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2" y="5"/>
                  </a:moveTo>
                  <a:cubicBezTo>
                    <a:pt x="2" y="3"/>
                    <a:pt x="2" y="3"/>
                    <a:pt x="2" y="3"/>
                  </a:cubicBezTo>
                  <a:cubicBezTo>
                    <a:pt x="2" y="0"/>
                    <a:pt x="2" y="0"/>
                    <a:pt x="2" y="0"/>
                  </a:cubicBezTo>
                  <a:cubicBezTo>
                    <a:pt x="1" y="2"/>
                    <a:pt x="1" y="2"/>
                    <a:pt x="1" y="2"/>
                  </a:cubicBezTo>
                  <a:cubicBezTo>
                    <a:pt x="0" y="3"/>
                    <a:pt x="0" y="3"/>
                    <a:pt x="0" y="3"/>
                  </a:cubicBezTo>
                  <a:cubicBezTo>
                    <a:pt x="0" y="4"/>
                    <a:pt x="0" y="4"/>
                    <a:pt x="0" y="4"/>
                  </a:cubicBezTo>
                  <a:cubicBezTo>
                    <a:pt x="0" y="4"/>
                    <a:pt x="0" y="4"/>
                    <a:pt x="0" y="4"/>
                  </a:cubicBezTo>
                  <a:cubicBezTo>
                    <a:pt x="0" y="4"/>
                    <a:pt x="2" y="5"/>
                    <a:pt x="2" y="5"/>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5" name="Freeform 367">
              <a:extLst>
                <a:ext uri="{FF2B5EF4-FFF2-40B4-BE49-F238E27FC236}">
                  <a16:creationId xmlns:a16="http://schemas.microsoft.com/office/drawing/2014/main" id="{2BE0CDA5-0169-4318-90AF-9B1C83FB36CF}"/>
                </a:ext>
              </a:extLst>
            </p:cNvPr>
            <p:cNvSpPr>
              <a:spLocks/>
            </p:cNvSpPr>
            <p:nvPr/>
          </p:nvSpPr>
          <p:spPr bwMode="auto">
            <a:xfrm>
              <a:off x="7631113" y="1860550"/>
              <a:ext cx="4763" cy="7938"/>
            </a:xfrm>
            <a:custGeom>
              <a:avLst/>
              <a:gdLst>
                <a:gd name="T0" fmla="*/ 1 w 1"/>
                <a:gd name="T1" fmla="*/ 0 h 2"/>
                <a:gd name="T2" fmla="*/ 1 w 1"/>
                <a:gd name="T3" fmla="*/ 0 h 2"/>
                <a:gd name="T4" fmla="*/ 0 w 1"/>
                <a:gd name="T5" fmla="*/ 1 h 2"/>
                <a:gd name="T6" fmla="*/ 0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cubicBezTo>
                    <a:pt x="1" y="0"/>
                    <a:pt x="1" y="0"/>
                    <a:pt x="1" y="0"/>
                  </a:cubicBezTo>
                  <a:cubicBezTo>
                    <a:pt x="1" y="0"/>
                    <a:pt x="0" y="1"/>
                    <a:pt x="0" y="1"/>
                  </a:cubicBezTo>
                  <a:cubicBezTo>
                    <a:pt x="0" y="2"/>
                    <a:pt x="0" y="2"/>
                    <a:pt x="0" y="2"/>
                  </a:cubicBezTo>
                  <a:lnTo>
                    <a:pt x="1"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6" name="Freeform 368">
              <a:extLst>
                <a:ext uri="{FF2B5EF4-FFF2-40B4-BE49-F238E27FC236}">
                  <a16:creationId xmlns:a16="http://schemas.microsoft.com/office/drawing/2014/main" id="{38997C59-49E7-436E-B36E-7914FD60C057}"/>
                </a:ext>
              </a:extLst>
            </p:cNvPr>
            <p:cNvSpPr>
              <a:spLocks/>
            </p:cNvSpPr>
            <p:nvPr/>
          </p:nvSpPr>
          <p:spPr bwMode="auto">
            <a:xfrm>
              <a:off x="7613650" y="1871663"/>
              <a:ext cx="53975" cy="44450"/>
            </a:xfrm>
            <a:custGeom>
              <a:avLst/>
              <a:gdLst>
                <a:gd name="T0" fmla="*/ 2 w 34"/>
                <a:gd name="T1" fmla="*/ 28 h 28"/>
                <a:gd name="T2" fmla="*/ 5 w 34"/>
                <a:gd name="T3" fmla="*/ 28 h 28"/>
                <a:gd name="T4" fmla="*/ 9 w 34"/>
                <a:gd name="T5" fmla="*/ 25 h 28"/>
                <a:gd name="T6" fmla="*/ 11 w 34"/>
                <a:gd name="T7" fmla="*/ 25 h 28"/>
                <a:gd name="T8" fmla="*/ 25 w 34"/>
                <a:gd name="T9" fmla="*/ 14 h 28"/>
                <a:gd name="T10" fmla="*/ 32 w 34"/>
                <a:gd name="T11" fmla="*/ 11 h 28"/>
                <a:gd name="T12" fmla="*/ 34 w 34"/>
                <a:gd name="T13" fmla="*/ 7 h 28"/>
                <a:gd name="T14" fmla="*/ 32 w 34"/>
                <a:gd name="T15" fmla="*/ 7 h 28"/>
                <a:gd name="T16" fmla="*/ 30 w 34"/>
                <a:gd name="T17" fmla="*/ 7 h 28"/>
                <a:gd name="T18" fmla="*/ 27 w 34"/>
                <a:gd name="T19" fmla="*/ 0 h 28"/>
                <a:gd name="T20" fmla="*/ 25 w 34"/>
                <a:gd name="T21" fmla="*/ 0 h 28"/>
                <a:gd name="T22" fmla="*/ 23 w 34"/>
                <a:gd name="T23" fmla="*/ 5 h 28"/>
                <a:gd name="T24" fmla="*/ 18 w 34"/>
                <a:gd name="T25" fmla="*/ 7 h 28"/>
                <a:gd name="T26" fmla="*/ 21 w 34"/>
                <a:gd name="T27" fmla="*/ 9 h 28"/>
                <a:gd name="T28" fmla="*/ 16 w 34"/>
                <a:gd name="T29" fmla="*/ 9 h 28"/>
                <a:gd name="T30" fmla="*/ 14 w 34"/>
                <a:gd name="T31" fmla="*/ 11 h 28"/>
                <a:gd name="T32" fmla="*/ 14 w 34"/>
                <a:gd name="T33" fmla="*/ 14 h 28"/>
                <a:gd name="T34" fmla="*/ 11 w 34"/>
                <a:gd name="T35" fmla="*/ 11 h 28"/>
                <a:gd name="T36" fmla="*/ 14 w 34"/>
                <a:gd name="T37" fmla="*/ 9 h 28"/>
                <a:gd name="T38" fmla="*/ 11 w 34"/>
                <a:gd name="T39" fmla="*/ 7 h 28"/>
                <a:gd name="T40" fmla="*/ 9 w 34"/>
                <a:gd name="T41" fmla="*/ 9 h 28"/>
                <a:gd name="T42" fmla="*/ 7 w 34"/>
                <a:gd name="T43" fmla="*/ 9 h 28"/>
                <a:gd name="T44" fmla="*/ 5 w 34"/>
                <a:gd name="T45" fmla="*/ 11 h 28"/>
                <a:gd name="T46" fmla="*/ 2 w 34"/>
                <a:gd name="T47" fmla="*/ 16 h 28"/>
                <a:gd name="T48" fmla="*/ 2 w 34"/>
                <a:gd name="T49" fmla="*/ 21 h 28"/>
                <a:gd name="T50" fmla="*/ 0 w 34"/>
                <a:gd name="T51" fmla="*/ 25 h 28"/>
                <a:gd name="T52" fmla="*/ 2 w 34"/>
                <a:gd name="T5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28">
                  <a:moveTo>
                    <a:pt x="2" y="28"/>
                  </a:moveTo>
                  <a:lnTo>
                    <a:pt x="5" y="28"/>
                  </a:lnTo>
                  <a:lnTo>
                    <a:pt x="9" y="25"/>
                  </a:lnTo>
                  <a:lnTo>
                    <a:pt x="11" y="25"/>
                  </a:lnTo>
                  <a:lnTo>
                    <a:pt x="25" y="14"/>
                  </a:lnTo>
                  <a:lnTo>
                    <a:pt x="32" y="11"/>
                  </a:lnTo>
                  <a:lnTo>
                    <a:pt x="34" y="7"/>
                  </a:lnTo>
                  <a:lnTo>
                    <a:pt x="32" y="7"/>
                  </a:lnTo>
                  <a:lnTo>
                    <a:pt x="30" y="7"/>
                  </a:lnTo>
                  <a:lnTo>
                    <a:pt x="27" y="0"/>
                  </a:lnTo>
                  <a:lnTo>
                    <a:pt x="25" y="0"/>
                  </a:lnTo>
                  <a:lnTo>
                    <a:pt x="23" y="5"/>
                  </a:lnTo>
                  <a:lnTo>
                    <a:pt x="18" y="7"/>
                  </a:lnTo>
                  <a:lnTo>
                    <a:pt x="21" y="9"/>
                  </a:lnTo>
                  <a:lnTo>
                    <a:pt x="16" y="9"/>
                  </a:lnTo>
                  <a:lnTo>
                    <a:pt x="14" y="11"/>
                  </a:lnTo>
                  <a:lnTo>
                    <a:pt x="14" y="14"/>
                  </a:lnTo>
                  <a:lnTo>
                    <a:pt x="11" y="11"/>
                  </a:lnTo>
                  <a:lnTo>
                    <a:pt x="14" y="9"/>
                  </a:lnTo>
                  <a:lnTo>
                    <a:pt x="11" y="7"/>
                  </a:lnTo>
                  <a:lnTo>
                    <a:pt x="9" y="9"/>
                  </a:lnTo>
                  <a:lnTo>
                    <a:pt x="7" y="9"/>
                  </a:lnTo>
                  <a:lnTo>
                    <a:pt x="5" y="11"/>
                  </a:lnTo>
                  <a:lnTo>
                    <a:pt x="2" y="16"/>
                  </a:lnTo>
                  <a:lnTo>
                    <a:pt x="2" y="21"/>
                  </a:lnTo>
                  <a:lnTo>
                    <a:pt x="0" y="25"/>
                  </a:lnTo>
                  <a:lnTo>
                    <a:pt x="2" y="28"/>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7" name="Freeform 369">
              <a:extLst>
                <a:ext uri="{FF2B5EF4-FFF2-40B4-BE49-F238E27FC236}">
                  <a16:creationId xmlns:a16="http://schemas.microsoft.com/office/drawing/2014/main" id="{10DBF772-ADCE-4534-A61C-C59E3D3BAEA0}"/>
                </a:ext>
              </a:extLst>
            </p:cNvPr>
            <p:cNvSpPr>
              <a:spLocks/>
            </p:cNvSpPr>
            <p:nvPr/>
          </p:nvSpPr>
          <p:spPr bwMode="auto">
            <a:xfrm>
              <a:off x="7856538" y="1838325"/>
              <a:ext cx="7938" cy="7938"/>
            </a:xfrm>
            <a:custGeom>
              <a:avLst/>
              <a:gdLst>
                <a:gd name="T0" fmla="*/ 5 w 5"/>
                <a:gd name="T1" fmla="*/ 5 h 5"/>
                <a:gd name="T2" fmla="*/ 5 w 5"/>
                <a:gd name="T3" fmla="*/ 0 h 5"/>
                <a:gd name="T4" fmla="*/ 0 w 5"/>
                <a:gd name="T5" fmla="*/ 2 h 5"/>
                <a:gd name="T6" fmla="*/ 0 w 5"/>
                <a:gd name="T7" fmla="*/ 5 h 5"/>
                <a:gd name="T8" fmla="*/ 3 w 5"/>
                <a:gd name="T9" fmla="*/ 5 h 5"/>
                <a:gd name="T10" fmla="*/ 5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5" y="5"/>
                  </a:moveTo>
                  <a:lnTo>
                    <a:pt x="5" y="0"/>
                  </a:lnTo>
                  <a:lnTo>
                    <a:pt x="0" y="2"/>
                  </a:lnTo>
                  <a:lnTo>
                    <a:pt x="0" y="5"/>
                  </a:lnTo>
                  <a:lnTo>
                    <a:pt x="3" y="5"/>
                  </a:lnTo>
                  <a:lnTo>
                    <a:pt x="5"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8" name="Freeform 370">
              <a:extLst>
                <a:ext uri="{FF2B5EF4-FFF2-40B4-BE49-F238E27FC236}">
                  <a16:creationId xmlns:a16="http://schemas.microsoft.com/office/drawing/2014/main" id="{07DA805E-6475-413B-BF3E-54DB83C99128}"/>
                </a:ext>
              </a:extLst>
            </p:cNvPr>
            <p:cNvSpPr>
              <a:spLocks/>
            </p:cNvSpPr>
            <p:nvPr/>
          </p:nvSpPr>
          <p:spPr bwMode="auto">
            <a:xfrm>
              <a:off x="7588250" y="1919288"/>
              <a:ext cx="22225" cy="33338"/>
            </a:xfrm>
            <a:custGeom>
              <a:avLst/>
              <a:gdLst>
                <a:gd name="T0" fmla="*/ 2 w 14"/>
                <a:gd name="T1" fmla="*/ 11 h 21"/>
                <a:gd name="T2" fmla="*/ 5 w 14"/>
                <a:gd name="T3" fmla="*/ 14 h 21"/>
                <a:gd name="T4" fmla="*/ 11 w 14"/>
                <a:gd name="T5" fmla="*/ 21 h 21"/>
                <a:gd name="T6" fmla="*/ 14 w 14"/>
                <a:gd name="T7" fmla="*/ 18 h 21"/>
                <a:gd name="T8" fmla="*/ 11 w 14"/>
                <a:gd name="T9" fmla="*/ 11 h 21"/>
                <a:gd name="T10" fmla="*/ 11 w 14"/>
                <a:gd name="T11" fmla="*/ 5 h 21"/>
                <a:gd name="T12" fmla="*/ 7 w 14"/>
                <a:gd name="T13" fmla="*/ 5 h 21"/>
                <a:gd name="T14" fmla="*/ 2 w 14"/>
                <a:gd name="T15" fmla="*/ 0 h 21"/>
                <a:gd name="T16" fmla="*/ 0 w 14"/>
                <a:gd name="T17" fmla="*/ 0 h 21"/>
                <a:gd name="T18" fmla="*/ 0 w 14"/>
                <a:gd name="T19" fmla="*/ 2 h 21"/>
                <a:gd name="T20" fmla="*/ 7 w 14"/>
                <a:gd name="T21" fmla="*/ 9 h 21"/>
                <a:gd name="T22" fmla="*/ 2 w 14"/>
                <a:gd name="T23" fmla="*/ 9 h 21"/>
                <a:gd name="T24" fmla="*/ 2 w 14"/>
                <a:gd name="T25"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1">
                  <a:moveTo>
                    <a:pt x="2" y="11"/>
                  </a:moveTo>
                  <a:lnTo>
                    <a:pt x="5" y="14"/>
                  </a:lnTo>
                  <a:lnTo>
                    <a:pt x="11" y="21"/>
                  </a:lnTo>
                  <a:lnTo>
                    <a:pt x="14" y="18"/>
                  </a:lnTo>
                  <a:lnTo>
                    <a:pt x="11" y="11"/>
                  </a:lnTo>
                  <a:lnTo>
                    <a:pt x="11" y="5"/>
                  </a:lnTo>
                  <a:lnTo>
                    <a:pt x="7" y="5"/>
                  </a:lnTo>
                  <a:lnTo>
                    <a:pt x="2" y="0"/>
                  </a:lnTo>
                  <a:lnTo>
                    <a:pt x="0" y="0"/>
                  </a:lnTo>
                  <a:lnTo>
                    <a:pt x="0" y="2"/>
                  </a:lnTo>
                  <a:lnTo>
                    <a:pt x="7" y="9"/>
                  </a:lnTo>
                  <a:lnTo>
                    <a:pt x="2" y="9"/>
                  </a:lnTo>
                  <a:lnTo>
                    <a:pt x="2" y="1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9" name="Freeform 371">
              <a:extLst>
                <a:ext uri="{FF2B5EF4-FFF2-40B4-BE49-F238E27FC236}">
                  <a16:creationId xmlns:a16="http://schemas.microsoft.com/office/drawing/2014/main" id="{E367A59D-379E-4E3C-ABEC-C53B35A0D05D}"/>
                </a:ext>
              </a:extLst>
            </p:cNvPr>
            <p:cNvSpPr>
              <a:spLocks/>
            </p:cNvSpPr>
            <p:nvPr/>
          </p:nvSpPr>
          <p:spPr bwMode="auto">
            <a:xfrm>
              <a:off x="7596188" y="1885950"/>
              <a:ext cx="17463" cy="36513"/>
            </a:xfrm>
            <a:custGeom>
              <a:avLst/>
              <a:gdLst>
                <a:gd name="T0" fmla="*/ 2 w 11"/>
                <a:gd name="T1" fmla="*/ 21 h 23"/>
                <a:gd name="T2" fmla="*/ 0 w 11"/>
                <a:gd name="T3" fmla="*/ 21 h 23"/>
                <a:gd name="T4" fmla="*/ 4 w 11"/>
                <a:gd name="T5" fmla="*/ 23 h 23"/>
                <a:gd name="T6" fmla="*/ 11 w 11"/>
                <a:gd name="T7" fmla="*/ 21 h 23"/>
                <a:gd name="T8" fmla="*/ 9 w 11"/>
                <a:gd name="T9" fmla="*/ 19 h 23"/>
                <a:gd name="T10" fmla="*/ 11 w 11"/>
                <a:gd name="T11" fmla="*/ 14 h 23"/>
                <a:gd name="T12" fmla="*/ 11 w 11"/>
                <a:gd name="T13" fmla="*/ 5 h 23"/>
                <a:gd name="T14" fmla="*/ 9 w 11"/>
                <a:gd name="T15" fmla="*/ 0 h 23"/>
                <a:gd name="T16" fmla="*/ 6 w 11"/>
                <a:gd name="T17" fmla="*/ 2 h 23"/>
                <a:gd name="T18" fmla="*/ 6 w 11"/>
                <a:gd name="T19" fmla="*/ 5 h 23"/>
                <a:gd name="T20" fmla="*/ 4 w 11"/>
                <a:gd name="T21" fmla="*/ 2 h 23"/>
                <a:gd name="T22" fmla="*/ 2 w 11"/>
                <a:gd name="T23" fmla="*/ 5 h 23"/>
                <a:gd name="T24" fmla="*/ 2 w 11"/>
                <a:gd name="T25" fmla="*/ 14 h 23"/>
                <a:gd name="T26" fmla="*/ 4 w 11"/>
                <a:gd name="T27" fmla="*/ 16 h 23"/>
                <a:gd name="T28" fmla="*/ 2 w 11"/>
                <a:gd name="T2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23">
                  <a:moveTo>
                    <a:pt x="2" y="21"/>
                  </a:moveTo>
                  <a:lnTo>
                    <a:pt x="0" y="21"/>
                  </a:lnTo>
                  <a:lnTo>
                    <a:pt x="4" y="23"/>
                  </a:lnTo>
                  <a:lnTo>
                    <a:pt x="11" y="21"/>
                  </a:lnTo>
                  <a:lnTo>
                    <a:pt x="9" y="19"/>
                  </a:lnTo>
                  <a:lnTo>
                    <a:pt x="11" y="14"/>
                  </a:lnTo>
                  <a:lnTo>
                    <a:pt x="11" y="5"/>
                  </a:lnTo>
                  <a:lnTo>
                    <a:pt x="9" y="0"/>
                  </a:lnTo>
                  <a:lnTo>
                    <a:pt x="6" y="2"/>
                  </a:lnTo>
                  <a:lnTo>
                    <a:pt x="6" y="5"/>
                  </a:lnTo>
                  <a:lnTo>
                    <a:pt x="4" y="2"/>
                  </a:lnTo>
                  <a:lnTo>
                    <a:pt x="2" y="5"/>
                  </a:lnTo>
                  <a:lnTo>
                    <a:pt x="2" y="14"/>
                  </a:lnTo>
                  <a:lnTo>
                    <a:pt x="4" y="16"/>
                  </a:lnTo>
                  <a:lnTo>
                    <a:pt x="2" y="2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0" name="Freeform 372">
              <a:extLst>
                <a:ext uri="{FF2B5EF4-FFF2-40B4-BE49-F238E27FC236}">
                  <a16:creationId xmlns:a16="http://schemas.microsoft.com/office/drawing/2014/main" id="{946870BA-AB96-4F93-8BBA-3DEA61D8605E}"/>
                </a:ext>
              </a:extLst>
            </p:cNvPr>
            <p:cNvSpPr>
              <a:spLocks/>
            </p:cNvSpPr>
            <p:nvPr/>
          </p:nvSpPr>
          <p:spPr bwMode="auto">
            <a:xfrm>
              <a:off x="8963025" y="2582863"/>
              <a:ext cx="25400" cy="22225"/>
            </a:xfrm>
            <a:custGeom>
              <a:avLst/>
              <a:gdLst>
                <a:gd name="T0" fmla="*/ 2 w 16"/>
                <a:gd name="T1" fmla="*/ 4 h 14"/>
                <a:gd name="T2" fmla="*/ 4 w 16"/>
                <a:gd name="T3" fmla="*/ 4 h 14"/>
                <a:gd name="T4" fmla="*/ 4 w 16"/>
                <a:gd name="T5" fmla="*/ 7 h 14"/>
                <a:gd name="T6" fmla="*/ 7 w 16"/>
                <a:gd name="T7" fmla="*/ 9 h 14"/>
                <a:gd name="T8" fmla="*/ 7 w 16"/>
                <a:gd name="T9" fmla="*/ 14 h 14"/>
                <a:gd name="T10" fmla="*/ 9 w 16"/>
                <a:gd name="T11" fmla="*/ 14 h 14"/>
                <a:gd name="T12" fmla="*/ 11 w 16"/>
                <a:gd name="T13" fmla="*/ 14 h 14"/>
                <a:gd name="T14" fmla="*/ 11 w 16"/>
                <a:gd name="T15" fmla="*/ 14 h 14"/>
                <a:gd name="T16" fmla="*/ 14 w 16"/>
                <a:gd name="T17" fmla="*/ 14 h 14"/>
                <a:gd name="T18" fmla="*/ 14 w 16"/>
                <a:gd name="T19" fmla="*/ 14 h 14"/>
                <a:gd name="T20" fmla="*/ 16 w 16"/>
                <a:gd name="T21" fmla="*/ 11 h 14"/>
                <a:gd name="T22" fmla="*/ 16 w 16"/>
                <a:gd name="T23" fmla="*/ 11 h 14"/>
                <a:gd name="T24" fmla="*/ 14 w 16"/>
                <a:gd name="T25" fmla="*/ 9 h 14"/>
                <a:gd name="T26" fmla="*/ 16 w 16"/>
                <a:gd name="T27" fmla="*/ 7 h 14"/>
                <a:gd name="T28" fmla="*/ 16 w 16"/>
                <a:gd name="T29" fmla="*/ 7 h 14"/>
                <a:gd name="T30" fmla="*/ 11 w 16"/>
                <a:gd name="T31" fmla="*/ 4 h 14"/>
                <a:gd name="T32" fmla="*/ 9 w 16"/>
                <a:gd name="T33" fmla="*/ 4 h 14"/>
                <a:gd name="T34" fmla="*/ 9 w 16"/>
                <a:gd name="T35" fmla="*/ 2 h 14"/>
                <a:gd name="T36" fmla="*/ 7 w 16"/>
                <a:gd name="T37" fmla="*/ 2 h 14"/>
                <a:gd name="T38" fmla="*/ 7 w 16"/>
                <a:gd name="T39" fmla="*/ 2 h 14"/>
                <a:gd name="T40" fmla="*/ 4 w 16"/>
                <a:gd name="T41" fmla="*/ 0 h 14"/>
                <a:gd name="T42" fmla="*/ 2 w 16"/>
                <a:gd name="T43" fmla="*/ 2 h 14"/>
                <a:gd name="T44" fmla="*/ 0 w 16"/>
                <a:gd name="T45" fmla="*/ 2 h 14"/>
                <a:gd name="T46" fmla="*/ 2 w 16"/>
                <a:gd name="T47" fmla="*/ 4 h 14"/>
                <a:gd name="T48" fmla="*/ 2 w 16"/>
                <a:gd name="T4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14">
                  <a:moveTo>
                    <a:pt x="2" y="4"/>
                  </a:moveTo>
                  <a:lnTo>
                    <a:pt x="4" y="4"/>
                  </a:lnTo>
                  <a:lnTo>
                    <a:pt x="4" y="7"/>
                  </a:lnTo>
                  <a:lnTo>
                    <a:pt x="7" y="9"/>
                  </a:lnTo>
                  <a:lnTo>
                    <a:pt x="7" y="14"/>
                  </a:lnTo>
                  <a:lnTo>
                    <a:pt x="9" y="14"/>
                  </a:lnTo>
                  <a:lnTo>
                    <a:pt x="11" y="14"/>
                  </a:lnTo>
                  <a:lnTo>
                    <a:pt x="11" y="14"/>
                  </a:lnTo>
                  <a:lnTo>
                    <a:pt x="14" y="14"/>
                  </a:lnTo>
                  <a:lnTo>
                    <a:pt x="14" y="14"/>
                  </a:lnTo>
                  <a:lnTo>
                    <a:pt x="16" y="11"/>
                  </a:lnTo>
                  <a:lnTo>
                    <a:pt x="16" y="11"/>
                  </a:lnTo>
                  <a:lnTo>
                    <a:pt x="14" y="9"/>
                  </a:lnTo>
                  <a:lnTo>
                    <a:pt x="16" y="7"/>
                  </a:lnTo>
                  <a:lnTo>
                    <a:pt x="16" y="7"/>
                  </a:lnTo>
                  <a:lnTo>
                    <a:pt x="11" y="4"/>
                  </a:lnTo>
                  <a:lnTo>
                    <a:pt x="9" y="4"/>
                  </a:lnTo>
                  <a:lnTo>
                    <a:pt x="9" y="2"/>
                  </a:lnTo>
                  <a:lnTo>
                    <a:pt x="7" y="2"/>
                  </a:lnTo>
                  <a:lnTo>
                    <a:pt x="7" y="2"/>
                  </a:lnTo>
                  <a:lnTo>
                    <a:pt x="4" y="0"/>
                  </a:lnTo>
                  <a:lnTo>
                    <a:pt x="2" y="2"/>
                  </a:lnTo>
                  <a:lnTo>
                    <a:pt x="0" y="2"/>
                  </a:lnTo>
                  <a:lnTo>
                    <a:pt x="2" y="4"/>
                  </a:lnTo>
                  <a:lnTo>
                    <a:pt x="2"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1" name="Freeform 373">
              <a:extLst>
                <a:ext uri="{FF2B5EF4-FFF2-40B4-BE49-F238E27FC236}">
                  <a16:creationId xmlns:a16="http://schemas.microsoft.com/office/drawing/2014/main" id="{B3653685-029A-431D-AE5B-446B2EA61AED}"/>
                </a:ext>
              </a:extLst>
            </p:cNvPr>
            <p:cNvSpPr>
              <a:spLocks/>
            </p:cNvSpPr>
            <p:nvPr/>
          </p:nvSpPr>
          <p:spPr bwMode="auto">
            <a:xfrm>
              <a:off x="8969375" y="2201863"/>
              <a:ext cx="4763" cy="6350"/>
            </a:xfrm>
            <a:custGeom>
              <a:avLst/>
              <a:gdLst>
                <a:gd name="T0" fmla="*/ 3 w 3"/>
                <a:gd name="T1" fmla="*/ 4 h 4"/>
                <a:gd name="T2" fmla="*/ 3 w 3"/>
                <a:gd name="T3" fmla="*/ 2 h 4"/>
                <a:gd name="T4" fmla="*/ 3 w 3"/>
                <a:gd name="T5" fmla="*/ 2 h 4"/>
                <a:gd name="T6" fmla="*/ 0 w 3"/>
                <a:gd name="T7" fmla="*/ 0 h 4"/>
                <a:gd name="T8" fmla="*/ 3 w 3"/>
                <a:gd name="T9" fmla="*/ 4 h 4"/>
              </a:gdLst>
              <a:ahLst/>
              <a:cxnLst>
                <a:cxn ang="0">
                  <a:pos x="T0" y="T1"/>
                </a:cxn>
                <a:cxn ang="0">
                  <a:pos x="T2" y="T3"/>
                </a:cxn>
                <a:cxn ang="0">
                  <a:pos x="T4" y="T5"/>
                </a:cxn>
                <a:cxn ang="0">
                  <a:pos x="T6" y="T7"/>
                </a:cxn>
                <a:cxn ang="0">
                  <a:pos x="T8" y="T9"/>
                </a:cxn>
              </a:cxnLst>
              <a:rect l="0" t="0" r="r" b="b"/>
              <a:pathLst>
                <a:path w="3" h="4">
                  <a:moveTo>
                    <a:pt x="3" y="4"/>
                  </a:moveTo>
                  <a:lnTo>
                    <a:pt x="3" y="2"/>
                  </a:lnTo>
                  <a:lnTo>
                    <a:pt x="3" y="2"/>
                  </a:lnTo>
                  <a:lnTo>
                    <a:pt x="0" y="0"/>
                  </a:lnTo>
                  <a:lnTo>
                    <a:pt x="3"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2" name="Freeform 374">
              <a:extLst>
                <a:ext uri="{FF2B5EF4-FFF2-40B4-BE49-F238E27FC236}">
                  <a16:creationId xmlns:a16="http://schemas.microsoft.com/office/drawing/2014/main" id="{425B8B14-2E5D-4335-98D9-26EECED63F28}"/>
                </a:ext>
              </a:extLst>
            </p:cNvPr>
            <p:cNvSpPr>
              <a:spLocks/>
            </p:cNvSpPr>
            <p:nvPr/>
          </p:nvSpPr>
          <p:spPr bwMode="auto">
            <a:xfrm>
              <a:off x="8977313" y="2208213"/>
              <a:ext cx="7938" cy="7938"/>
            </a:xfrm>
            <a:custGeom>
              <a:avLst/>
              <a:gdLst>
                <a:gd name="T0" fmla="*/ 0 w 5"/>
                <a:gd name="T1" fmla="*/ 3 h 5"/>
                <a:gd name="T2" fmla="*/ 0 w 5"/>
                <a:gd name="T3" fmla="*/ 5 h 5"/>
                <a:gd name="T4" fmla="*/ 2 w 5"/>
                <a:gd name="T5" fmla="*/ 3 h 5"/>
                <a:gd name="T6" fmla="*/ 5 w 5"/>
                <a:gd name="T7" fmla="*/ 5 h 5"/>
                <a:gd name="T8" fmla="*/ 5 w 5"/>
                <a:gd name="T9" fmla="*/ 3 h 5"/>
                <a:gd name="T10" fmla="*/ 2 w 5"/>
                <a:gd name="T11" fmla="*/ 0 h 5"/>
                <a:gd name="T12" fmla="*/ 0 w 5"/>
                <a:gd name="T13" fmla="*/ 0 h 5"/>
                <a:gd name="T14" fmla="*/ 0 w 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0" y="3"/>
                  </a:moveTo>
                  <a:lnTo>
                    <a:pt x="0" y="5"/>
                  </a:lnTo>
                  <a:lnTo>
                    <a:pt x="2" y="3"/>
                  </a:lnTo>
                  <a:lnTo>
                    <a:pt x="5" y="5"/>
                  </a:lnTo>
                  <a:lnTo>
                    <a:pt x="5" y="3"/>
                  </a:lnTo>
                  <a:lnTo>
                    <a:pt x="2" y="0"/>
                  </a:lnTo>
                  <a:lnTo>
                    <a:pt x="0"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3" name="Freeform 375">
              <a:extLst>
                <a:ext uri="{FF2B5EF4-FFF2-40B4-BE49-F238E27FC236}">
                  <a16:creationId xmlns:a16="http://schemas.microsoft.com/office/drawing/2014/main" id="{0D3886D7-316C-4B14-917F-D54DBC01BEC3}"/>
                </a:ext>
              </a:extLst>
            </p:cNvPr>
            <p:cNvSpPr>
              <a:spLocks/>
            </p:cNvSpPr>
            <p:nvPr/>
          </p:nvSpPr>
          <p:spPr bwMode="auto">
            <a:xfrm>
              <a:off x="8959850" y="2179638"/>
              <a:ext cx="9525" cy="6350"/>
            </a:xfrm>
            <a:custGeom>
              <a:avLst/>
              <a:gdLst>
                <a:gd name="T0" fmla="*/ 2 w 6"/>
                <a:gd name="T1" fmla="*/ 0 h 4"/>
                <a:gd name="T2" fmla="*/ 0 w 6"/>
                <a:gd name="T3" fmla="*/ 0 h 4"/>
                <a:gd name="T4" fmla="*/ 0 w 6"/>
                <a:gd name="T5" fmla="*/ 2 h 4"/>
                <a:gd name="T6" fmla="*/ 0 w 6"/>
                <a:gd name="T7" fmla="*/ 2 h 4"/>
                <a:gd name="T8" fmla="*/ 2 w 6"/>
                <a:gd name="T9" fmla="*/ 2 h 4"/>
                <a:gd name="T10" fmla="*/ 4 w 6"/>
                <a:gd name="T11" fmla="*/ 4 h 4"/>
                <a:gd name="T12" fmla="*/ 6 w 6"/>
                <a:gd name="T13" fmla="*/ 4 h 4"/>
                <a:gd name="T14" fmla="*/ 6 w 6"/>
                <a:gd name="T15" fmla="*/ 2 h 4"/>
                <a:gd name="T16" fmla="*/ 4 w 6"/>
                <a:gd name="T17" fmla="*/ 0 h 4"/>
                <a:gd name="T18" fmla="*/ 2 w 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2" y="0"/>
                  </a:moveTo>
                  <a:lnTo>
                    <a:pt x="0" y="0"/>
                  </a:lnTo>
                  <a:lnTo>
                    <a:pt x="0" y="2"/>
                  </a:lnTo>
                  <a:lnTo>
                    <a:pt x="0" y="2"/>
                  </a:lnTo>
                  <a:lnTo>
                    <a:pt x="2" y="2"/>
                  </a:lnTo>
                  <a:lnTo>
                    <a:pt x="4" y="4"/>
                  </a:lnTo>
                  <a:lnTo>
                    <a:pt x="6" y="4"/>
                  </a:lnTo>
                  <a:lnTo>
                    <a:pt x="6" y="2"/>
                  </a:lnTo>
                  <a:lnTo>
                    <a:pt x="4" y="0"/>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4" name="Freeform 376">
              <a:extLst>
                <a:ext uri="{FF2B5EF4-FFF2-40B4-BE49-F238E27FC236}">
                  <a16:creationId xmlns:a16="http://schemas.microsoft.com/office/drawing/2014/main" id="{AC66A3E4-8F0D-4189-8B58-88A799C7726F}"/>
                </a:ext>
              </a:extLst>
            </p:cNvPr>
            <p:cNvSpPr>
              <a:spLocks/>
            </p:cNvSpPr>
            <p:nvPr/>
          </p:nvSpPr>
          <p:spPr bwMode="auto">
            <a:xfrm>
              <a:off x="8980488" y="2205038"/>
              <a:ext cx="4763" cy="0"/>
            </a:xfrm>
            <a:custGeom>
              <a:avLst/>
              <a:gdLst>
                <a:gd name="T0" fmla="*/ 3 w 3"/>
                <a:gd name="T1" fmla="*/ 0 w 3"/>
                <a:gd name="T2" fmla="*/ 3 w 3"/>
                <a:gd name="T3" fmla="*/ 3 w 3"/>
              </a:gdLst>
              <a:ahLst/>
              <a:cxnLst>
                <a:cxn ang="0">
                  <a:pos x="T0" y="0"/>
                </a:cxn>
                <a:cxn ang="0">
                  <a:pos x="T1" y="0"/>
                </a:cxn>
                <a:cxn ang="0">
                  <a:pos x="T2" y="0"/>
                </a:cxn>
                <a:cxn ang="0">
                  <a:pos x="T3" y="0"/>
                </a:cxn>
              </a:cxnLst>
              <a:rect l="0" t="0" r="r" b="b"/>
              <a:pathLst>
                <a:path w="3">
                  <a:moveTo>
                    <a:pt x="3" y="0"/>
                  </a:moveTo>
                  <a:lnTo>
                    <a:pt x="0" y="0"/>
                  </a:lnTo>
                  <a:lnTo>
                    <a:pt x="3" y="0"/>
                  </a:lnTo>
                  <a:lnTo>
                    <a:pt x="3"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5" name="Freeform 377">
              <a:extLst>
                <a:ext uri="{FF2B5EF4-FFF2-40B4-BE49-F238E27FC236}">
                  <a16:creationId xmlns:a16="http://schemas.microsoft.com/office/drawing/2014/main" id="{94F25814-CDAB-46C8-8C2C-64D6A79D518D}"/>
                </a:ext>
              </a:extLst>
            </p:cNvPr>
            <p:cNvSpPr>
              <a:spLocks/>
            </p:cNvSpPr>
            <p:nvPr/>
          </p:nvSpPr>
          <p:spPr bwMode="auto">
            <a:xfrm>
              <a:off x="8934450" y="2171700"/>
              <a:ext cx="9525" cy="7938"/>
            </a:xfrm>
            <a:custGeom>
              <a:avLst/>
              <a:gdLst>
                <a:gd name="T0" fmla="*/ 0 w 6"/>
                <a:gd name="T1" fmla="*/ 0 h 5"/>
                <a:gd name="T2" fmla="*/ 2 w 6"/>
                <a:gd name="T3" fmla="*/ 5 h 5"/>
                <a:gd name="T4" fmla="*/ 4 w 6"/>
                <a:gd name="T5" fmla="*/ 5 h 5"/>
                <a:gd name="T6" fmla="*/ 6 w 6"/>
                <a:gd name="T7" fmla="*/ 5 h 5"/>
                <a:gd name="T8" fmla="*/ 4 w 6"/>
                <a:gd name="T9" fmla="*/ 3 h 5"/>
                <a:gd name="T10" fmla="*/ 2 w 6"/>
                <a:gd name="T11" fmla="*/ 3 h 5"/>
                <a:gd name="T12" fmla="*/ 0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0"/>
                  </a:moveTo>
                  <a:lnTo>
                    <a:pt x="2" y="5"/>
                  </a:lnTo>
                  <a:lnTo>
                    <a:pt x="4" y="5"/>
                  </a:lnTo>
                  <a:lnTo>
                    <a:pt x="6" y="5"/>
                  </a:lnTo>
                  <a:lnTo>
                    <a:pt x="4" y="3"/>
                  </a:lnTo>
                  <a:lnTo>
                    <a:pt x="2" y="3"/>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6" name="Freeform 378">
              <a:extLst>
                <a:ext uri="{FF2B5EF4-FFF2-40B4-BE49-F238E27FC236}">
                  <a16:creationId xmlns:a16="http://schemas.microsoft.com/office/drawing/2014/main" id="{ED9B7532-832B-4687-8921-28791F76A906}"/>
                </a:ext>
              </a:extLst>
            </p:cNvPr>
            <p:cNvSpPr>
              <a:spLocks/>
            </p:cNvSpPr>
            <p:nvPr/>
          </p:nvSpPr>
          <p:spPr bwMode="auto">
            <a:xfrm>
              <a:off x="8926513" y="2589213"/>
              <a:ext cx="28575" cy="30163"/>
            </a:xfrm>
            <a:custGeom>
              <a:avLst/>
              <a:gdLst>
                <a:gd name="T0" fmla="*/ 18 w 18"/>
                <a:gd name="T1" fmla="*/ 7 h 19"/>
                <a:gd name="T2" fmla="*/ 16 w 18"/>
                <a:gd name="T3" fmla="*/ 5 h 19"/>
                <a:gd name="T4" fmla="*/ 11 w 18"/>
                <a:gd name="T5" fmla="*/ 5 h 19"/>
                <a:gd name="T6" fmla="*/ 9 w 18"/>
                <a:gd name="T7" fmla="*/ 3 h 19"/>
                <a:gd name="T8" fmla="*/ 7 w 18"/>
                <a:gd name="T9" fmla="*/ 0 h 19"/>
                <a:gd name="T10" fmla="*/ 7 w 18"/>
                <a:gd name="T11" fmla="*/ 3 h 19"/>
                <a:gd name="T12" fmla="*/ 2 w 18"/>
                <a:gd name="T13" fmla="*/ 3 h 19"/>
                <a:gd name="T14" fmla="*/ 0 w 18"/>
                <a:gd name="T15" fmla="*/ 0 h 19"/>
                <a:gd name="T16" fmla="*/ 0 w 18"/>
                <a:gd name="T17" fmla="*/ 3 h 19"/>
                <a:gd name="T18" fmla="*/ 0 w 18"/>
                <a:gd name="T19" fmla="*/ 7 h 19"/>
                <a:gd name="T20" fmla="*/ 5 w 18"/>
                <a:gd name="T21" fmla="*/ 10 h 19"/>
                <a:gd name="T22" fmla="*/ 5 w 18"/>
                <a:gd name="T23" fmla="*/ 12 h 19"/>
                <a:gd name="T24" fmla="*/ 7 w 18"/>
                <a:gd name="T25" fmla="*/ 14 h 19"/>
                <a:gd name="T26" fmla="*/ 7 w 18"/>
                <a:gd name="T27" fmla="*/ 17 h 19"/>
                <a:gd name="T28" fmla="*/ 9 w 18"/>
                <a:gd name="T29" fmla="*/ 19 h 19"/>
                <a:gd name="T30" fmla="*/ 11 w 18"/>
                <a:gd name="T31" fmla="*/ 19 h 19"/>
                <a:gd name="T32" fmla="*/ 14 w 18"/>
                <a:gd name="T33" fmla="*/ 17 h 19"/>
                <a:gd name="T34" fmla="*/ 16 w 18"/>
                <a:gd name="T35" fmla="*/ 17 h 19"/>
                <a:gd name="T36" fmla="*/ 18 w 18"/>
                <a:gd name="T37" fmla="*/ 14 h 19"/>
                <a:gd name="T38" fmla="*/ 18 w 18"/>
                <a:gd name="T39" fmla="*/ 12 h 19"/>
                <a:gd name="T40" fmla="*/ 18 w 18"/>
                <a:gd name="T41" fmla="*/ 12 h 19"/>
                <a:gd name="T42" fmla="*/ 18 w 18"/>
                <a:gd name="T43"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9">
                  <a:moveTo>
                    <a:pt x="18" y="7"/>
                  </a:moveTo>
                  <a:lnTo>
                    <a:pt x="16" y="5"/>
                  </a:lnTo>
                  <a:lnTo>
                    <a:pt x="11" y="5"/>
                  </a:lnTo>
                  <a:lnTo>
                    <a:pt x="9" y="3"/>
                  </a:lnTo>
                  <a:lnTo>
                    <a:pt x="7" y="0"/>
                  </a:lnTo>
                  <a:lnTo>
                    <a:pt x="7" y="3"/>
                  </a:lnTo>
                  <a:lnTo>
                    <a:pt x="2" y="3"/>
                  </a:lnTo>
                  <a:lnTo>
                    <a:pt x="0" y="0"/>
                  </a:lnTo>
                  <a:lnTo>
                    <a:pt x="0" y="3"/>
                  </a:lnTo>
                  <a:lnTo>
                    <a:pt x="0" y="7"/>
                  </a:lnTo>
                  <a:lnTo>
                    <a:pt x="5" y="10"/>
                  </a:lnTo>
                  <a:lnTo>
                    <a:pt x="5" y="12"/>
                  </a:lnTo>
                  <a:lnTo>
                    <a:pt x="7" y="14"/>
                  </a:lnTo>
                  <a:lnTo>
                    <a:pt x="7" y="17"/>
                  </a:lnTo>
                  <a:lnTo>
                    <a:pt x="9" y="19"/>
                  </a:lnTo>
                  <a:lnTo>
                    <a:pt x="11" y="19"/>
                  </a:lnTo>
                  <a:lnTo>
                    <a:pt x="14" y="17"/>
                  </a:lnTo>
                  <a:lnTo>
                    <a:pt x="16" y="17"/>
                  </a:lnTo>
                  <a:lnTo>
                    <a:pt x="18" y="14"/>
                  </a:lnTo>
                  <a:lnTo>
                    <a:pt x="18" y="12"/>
                  </a:lnTo>
                  <a:lnTo>
                    <a:pt x="18" y="12"/>
                  </a:lnTo>
                  <a:lnTo>
                    <a:pt x="18"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7" name="Freeform 379">
              <a:extLst>
                <a:ext uri="{FF2B5EF4-FFF2-40B4-BE49-F238E27FC236}">
                  <a16:creationId xmlns:a16="http://schemas.microsoft.com/office/drawing/2014/main" id="{60F7E9DE-F392-4473-A950-390D79664796}"/>
                </a:ext>
              </a:extLst>
            </p:cNvPr>
            <p:cNvSpPr>
              <a:spLocks/>
            </p:cNvSpPr>
            <p:nvPr/>
          </p:nvSpPr>
          <p:spPr bwMode="auto">
            <a:xfrm>
              <a:off x="8748713" y="2171700"/>
              <a:ext cx="3175" cy="14288"/>
            </a:xfrm>
            <a:custGeom>
              <a:avLst/>
              <a:gdLst>
                <a:gd name="T0" fmla="*/ 2 w 2"/>
                <a:gd name="T1" fmla="*/ 9 h 9"/>
                <a:gd name="T2" fmla="*/ 2 w 2"/>
                <a:gd name="T3" fmla="*/ 7 h 9"/>
                <a:gd name="T4" fmla="*/ 2 w 2"/>
                <a:gd name="T5" fmla="*/ 3 h 9"/>
                <a:gd name="T6" fmla="*/ 2 w 2"/>
                <a:gd name="T7" fmla="*/ 0 h 9"/>
                <a:gd name="T8" fmla="*/ 0 w 2"/>
                <a:gd name="T9" fmla="*/ 0 h 9"/>
                <a:gd name="T10" fmla="*/ 0 w 2"/>
                <a:gd name="T11" fmla="*/ 3 h 9"/>
                <a:gd name="T12" fmla="*/ 0 w 2"/>
                <a:gd name="T13" fmla="*/ 5 h 9"/>
                <a:gd name="T14" fmla="*/ 0 w 2"/>
                <a:gd name="T15" fmla="*/ 7 h 9"/>
                <a:gd name="T16" fmla="*/ 2 w 2"/>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2" y="9"/>
                  </a:moveTo>
                  <a:lnTo>
                    <a:pt x="2" y="7"/>
                  </a:lnTo>
                  <a:lnTo>
                    <a:pt x="2" y="3"/>
                  </a:lnTo>
                  <a:lnTo>
                    <a:pt x="2" y="0"/>
                  </a:lnTo>
                  <a:lnTo>
                    <a:pt x="0" y="0"/>
                  </a:lnTo>
                  <a:lnTo>
                    <a:pt x="0" y="3"/>
                  </a:lnTo>
                  <a:lnTo>
                    <a:pt x="0" y="5"/>
                  </a:lnTo>
                  <a:lnTo>
                    <a:pt x="0" y="7"/>
                  </a:lnTo>
                  <a:lnTo>
                    <a:pt x="2"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8" name="Freeform 380">
              <a:extLst>
                <a:ext uri="{FF2B5EF4-FFF2-40B4-BE49-F238E27FC236}">
                  <a16:creationId xmlns:a16="http://schemas.microsoft.com/office/drawing/2014/main" id="{AF403F15-B6F8-46E2-9CE9-DE80F4CE64B9}"/>
                </a:ext>
              </a:extLst>
            </p:cNvPr>
            <p:cNvSpPr>
              <a:spLocks/>
            </p:cNvSpPr>
            <p:nvPr/>
          </p:nvSpPr>
          <p:spPr bwMode="auto">
            <a:xfrm>
              <a:off x="8755063" y="2168525"/>
              <a:ext cx="4763" cy="11113"/>
            </a:xfrm>
            <a:custGeom>
              <a:avLst/>
              <a:gdLst>
                <a:gd name="T0" fmla="*/ 0 w 3"/>
                <a:gd name="T1" fmla="*/ 2 h 7"/>
                <a:gd name="T2" fmla="*/ 0 w 3"/>
                <a:gd name="T3" fmla="*/ 7 h 7"/>
                <a:gd name="T4" fmla="*/ 3 w 3"/>
                <a:gd name="T5" fmla="*/ 5 h 7"/>
                <a:gd name="T6" fmla="*/ 3 w 3"/>
                <a:gd name="T7" fmla="*/ 5 h 7"/>
                <a:gd name="T8" fmla="*/ 3 w 3"/>
                <a:gd name="T9" fmla="*/ 2 h 7"/>
                <a:gd name="T10" fmla="*/ 3 w 3"/>
                <a:gd name="T11" fmla="*/ 0 h 7"/>
                <a:gd name="T12" fmla="*/ 0 w 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2"/>
                  </a:moveTo>
                  <a:lnTo>
                    <a:pt x="0" y="7"/>
                  </a:lnTo>
                  <a:lnTo>
                    <a:pt x="3" y="5"/>
                  </a:lnTo>
                  <a:lnTo>
                    <a:pt x="3" y="5"/>
                  </a:lnTo>
                  <a:lnTo>
                    <a:pt x="3" y="2"/>
                  </a:lnTo>
                  <a:lnTo>
                    <a:pt x="3"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9" name="Freeform 381">
              <a:extLst>
                <a:ext uri="{FF2B5EF4-FFF2-40B4-BE49-F238E27FC236}">
                  <a16:creationId xmlns:a16="http://schemas.microsoft.com/office/drawing/2014/main" id="{EE7159E2-139E-4EF7-BC16-73102C3493BF}"/>
                </a:ext>
              </a:extLst>
            </p:cNvPr>
            <p:cNvSpPr>
              <a:spLocks/>
            </p:cNvSpPr>
            <p:nvPr/>
          </p:nvSpPr>
          <p:spPr bwMode="auto">
            <a:xfrm>
              <a:off x="8734425" y="2135188"/>
              <a:ext cx="9525" cy="3175"/>
            </a:xfrm>
            <a:custGeom>
              <a:avLst/>
              <a:gdLst>
                <a:gd name="T0" fmla="*/ 0 w 6"/>
                <a:gd name="T1" fmla="*/ 2 h 2"/>
                <a:gd name="T2" fmla="*/ 2 w 6"/>
                <a:gd name="T3" fmla="*/ 2 h 2"/>
                <a:gd name="T4" fmla="*/ 2 w 6"/>
                <a:gd name="T5" fmla="*/ 2 h 2"/>
                <a:gd name="T6" fmla="*/ 4 w 6"/>
                <a:gd name="T7" fmla="*/ 2 h 2"/>
                <a:gd name="T8" fmla="*/ 6 w 6"/>
                <a:gd name="T9" fmla="*/ 0 h 2"/>
                <a:gd name="T10" fmla="*/ 4 w 6"/>
                <a:gd name="T11" fmla="*/ 0 h 2"/>
                <a:gd name="T12" fmla="*/ 2 w 6"/>
                <a:gd name="T13" fmla="*/ 0 h 2"/>
                <a:gd name="T14" fmla="*/ 0 w 6"/>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2"/>
                  </a:moveTo>
                  <a:lnTo>
                    <a:pt x="2" y="2"/>
                  </a:lnTo>
                  <a:lnTo>
                    <a:pt x="2" y="2"/>
                  </a:lnTo>
                  <a:lnTo>
                    <a:pt x="4" y="2"/>
                  </a:lnTo>
                  <a:lnTo>
                    <a:pt x="6" y="0"/>
                  </a:lnTo>
                  <a:lnTo>
                    <a:pt x="4" y="0"/>
                  </a:lnTo>
                  <a:lnTo>
                    <a:pt x="2"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0" name="Freeform 382">
              <a:extLst>
                <a:ext uri="{FF2B5EF4-FFF2-40B4-BE49-F238E27FC236}">
                  <a16:creationId xmlns:a16="http://schemas.microsoft.com/office/drawing/2014/main" id="{F5CC7020-213A-40F7-B9FF-1F8C02FD4B1C}"/>
                </a:ext>
              </a:extLst>
            </p:cNvPr>
            <p:cNvSpPr>
              <a:spLocks/>
            </p:cNvSpPr>
            <p:nvPr/>
          </p:nvSpPr>
          <p:spPr bwMode="auto">
            <a:xfrm>
              <a:off x="9123363" y="2281238"/>
              <a:ext cx="11113" cy="26988"/>
            </a:xfrm>
            <a:custGeom>
              <a:avLst/>
              <a:gdLst>
                <a:gd name="T0" fmla="*/ 4 w 7"/>
                <a:gd name="T1" fmla="*/ 0 h 17"/>
                <a:gd name="T2" fmla="*/ 2 w 7"/>
                <a:gd name="T3" fmla="*/ 0 h 17"/>
                <a:gd name="T4" fmla="*/ 2 w 7"/>
                <a:gd name="T5" fmla="*/ 5 h 17"/>
                <a:gd name="T6" fmla="*/ 0 w 7"/>
                <a:gd name="T7" fmla="*/ 10 h 17"/>
                <a:gd name="T8" fmla="*/ 2 w 7"/>
                <a:gd name="T9" fmla="*/ 12 h 17"/>
                <a:gd name="T10" fmla="*/ 2 w 7"/>
                <a:gd name="T11" fmla="*/ 14 h 17"/>
                <a:gd name="T12" fmla="*/ 4 w 7"/>
                <a:gd name="T13" fmla="*/ 17 h 17"/>
                <a:gd name="T14" fmla="*/ 4 w 7"/>
                <a:gd name="T15" fmla="*/ 17 h 17"/>
                <a:gd name="T16" fmla="*/ 7 w 7"/>
                <a:gd name="T17" fmla="*/ 14 h 17"/>
                <a:gd name="T18" fmla="*/ 7 w 7"/>
                <a:gd name="T19" fmla="*/ 10 h 17"/>
                <a:gd name="T20" fmla="*/ 7 w 7"/>
                <a:gd name="T21" fmla="*/ 5 h 17"/>
                <a:gd name="T22" fmla="*/ 4 w 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7">
                  <a:moveTo>
                    <a:pt x="4" y="0"/>
                  </a:moveTo>
                  <a:lnTo>
                    <a:pt x="2" y="0"/>
                  </a:lnTo>
                  <a:lnTo>
                    <a:pt x="2" y="5"/>
                  </a:lnTo>
                  <a:lnTo>
                    <a:pt x="0" y="10"/>
                  </a:lnTo>
                  <a:lnTo>
                    <a:pt x="2" y="12"/>
                  </a:lnTo>
                  <a:lnTo>
                    <a:pt x="2" y="14"/>
                  </a:lnTo>
                  <a:lnTo>
                    <a:pt x="4" y="17"/>
                  </a:lnTo>
                  <a:lnTo>
                    <a:pt x="4" y="17"/>
                  </a:lnTo>
                  <a:lnTo>
                    <a:pt x="7" y="14"/>
                  </a:lnTo>
                  <a:lnTo>
                    <a:pt x="7" y="10"/>
                  </a:lnTo>
                  <a:lnTo>
                    <a:pt x="7" y="5"/>
                  </a:ln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1" name="Freeform 383">
              <a:extLst>
                <a:ext uri="{FF2B5EF4-FFF2-40B4-BE49-F238E27FC236}">
                  <a16:creationId xmlns:a16="http://schemas.microsoft.com/office/drawing/2014/main" id="{1C4873A2-5F05-45B1-84DA-2814985D36F4}"/>
                </a:ext>
              </a:extLst>
            </p:cNvPr>
            <p:cNvSpPr>
              <a:spLocks/>
            </p:cNvSpPr>
            <p:nvPr/>
          </p:nvSpPr>
          <p:spPr bwMode="auto">
            <a:xfrm>
              <a:off x="8853488" y="2135188"/>
              <a:ext cx="25400" cy="14288"/>
            </a:xfrm>
            <a:custGeom>
              <a:avLst/>
              <a:gdLst>
                <a:gd name="T0" fmla="*/ 4 w 7"/>
                <a:gd name="T1" fmla="*/ 0 h 4"/>
                <a:gd name="T2" fmla="*/ 2 w 7"/>
                <a:gd name="T3" fmla="*/ 0 h 4"/>
                <a:gd name="T4" fmla="*/ 2 w 7"/>
                <a:gd name="T5" fmla="*/ 0 h 4"/>
                <a:gd name="T6" fmla="*/ 0 w 7"/>
                <a:gd name="T7" fmla="*/ 1 h 4"/>
                <a:gd name="T8" fmla="*/ 1 w 7"/>
                <a:gd name="T9" fmla="*/ 1 h 4"/>
                <a:gd name="T10" fmla="*/ 1 w 7"/>
                <a:gd name="T11" fmla="*/ 3 h 4"/>
                <a:gd name="T12" fmla="*/ 2 w 7"/>
                <a:gd name="T13" fmla="*/ 3 h 4"/>
                <a:gd name="T14" fmla="*/ 2 w 7"/>
                <a:gd name="T15" fmla="*/ 2 h 4"/>
                <a:gd name="T16" fmla="*/ 3 w 7"/>
                <a:gd name="T17" fmla="*/ 3 h 4"/>
                <a:gd name="T18" fmla="*/ 5 w 7"/>
                <a:gd name="T19" fmla="*/ 3 h 4"/>
                <a:gd name="T20" fmla="*/ 5 w 7"/>
                <a:gd name="T21" fmla="*/ 4 h 4"/>
                <a:gd name="T22" fmla="*/ 6 w 7"/>
                <a:gd name="T23" fmla="*/ 4 h 4"/>
                <a:gd name="T24" fmla="*/ 7 w 7"/>
                <a:gd name="T25" fmla="*/ 3 h 4"/>
                <a:gd name="T26" fmla="*/ 6 w 7"/>
                <a:gd name="T27" fmla="*/ 2 h 4"/>
                <a:gd name="T28" fmla="*/ 5 w 7"/>
                <a:gd name="T29" fmla="*/ 1 h 4"/>
                <a:gd name="T30" fmla="*/ 4 w 7"/>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4">
                  <a:moveTo>
                    <a:pt x="4" y="0"/>
                  </a:moveTo>
                  <a:cubicBezTo>
                    <a:pt x="2" y="0"/>
                    <a:pt x="2" y="0"/>
                    <a:pt x="2" y="0"/>
                  </a:cubicBezTo>
                  <a:cubicBezTo>
                    <a:pt x="2" y="0"/>
                    <a:pt x="2" y="0"/>
                    <a:pt x="2" y="0"/>
                  </a:cubicBezTo>
                  <a:cubicBezTo>
                    <a:pt x="0" y="1"/>
                    <a:pt x="0" y="1"/>
                    <a:pt x="0" y="1"/>
                  </a:cubicBezTo>
                  <a:cubicBezTo>
                    <a:pt x="1" y="1"/>
                    <a:pt x="1" y="1"/>
                    <a:pt x="1" y="1"/>
                  </a:cubicBezTo>
                  <a:cubicBezTo>
                    <a:pt x="1" y="3"/>
                    <a:pt x="1" y="3"/>
                    <a:pt x="1" y="3"/>
                  </a:cubicBezTo>
                  <a:cubicBezTo>
                    <a:pt x="2" y="3"/>
                    <a:pt x="2" y="3"/>
                    <a:pt x="2" y="3"/>
                  </a:cubicBezTo>
                  <a:cubicBezTo>
                    <a:pt x="2" y="2"/>
                    <a:pt x="2" y="2"/>
                    <a:pt x="2" y="2"/>
                  </a:cubicBezTo>
                  <a:cubicBezTo>
                    <a:pt x="3" y="3"/>
                    <a:pt x="3" y="3"/>
                    <a:pt x="3" y="3"/>
                  </a:cubicBezTo>
                  <a:cubicBezTo>
                    <a:pt x="5" y="3"/>
                    <a:pt x="5" y="3"/>
                    <a:pt x="5" y="3"/>
                  </a:cubicBezTo>
                  <a:cubicBezTo>
                    <a:pt x="5" y="4"/>
                    <a:pt x="5" y="4"/>
                    <a:pt x="5" y="4"/>
                  </a:cubicBezTo>
                  <a:cubicBezTo>
                    <a:pt x="5" y="4"/>
                    <a:pt x="6" y="4"/>
                    <a:pt x="6" y="4"/>
                  </a:cubicBezTo>
                  <a:cubicBezTo>
                    <a:pt x="7" y="3"/>
                    <a:pt x="7" y="3"/>
                    <a:pt x="7" y="3"/>
                  </a:cubicBezTo>
                  <a:cubicBezTo>
                    <a:pt x="6" y="2"/>
                    <a:pt x="6" y="2"/>
                    <a:pt x="6" y="2"/>
                  </a:cubicBezTo>
                  <a:cubicBezTo>
                    <a:pt x="5" y="1"/>
                    <a:pt x="5" y="1"/>
                    <a:pt x="5" y="1"/>
                  </a:cubicBez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2" name="Freeform 384">
              <a:extLst>
                <a:ext uri="{FF2B5EF4-FFF2-40B4-BE49-F238E27FC236}">
                  <a16:creationId xmlns:a16="http://schemas.microsoft.com/office/drawing/2014/main" id="{3F0E6676-458D-416F-8A92-B62338D73095}"/>
                </a:ext>
              </a:extLst>
            </p:cNvPr>
            <p:cNvSpPr>
              <a:spLocks/>
            </p:cNvSpPr>
            <p:nvPr/>
          </p:nvSpPr>
          <p:spPr bwMode="auto">
            <a:xfrm>
              <a:off x="7304088" y="3022600"/>
              <a:ext cx="25400" cy="22225"/>
            </a:xfrm>
            <a:custGeom>
              <a:avLst/>
              <a:gdLst>
                <a:gd name="T0" fmla="*/ 9 w 16"/>
                <a:gd name="T1" fmla="*/ 7 h 14"/>
                <a:gd name="T2" fmla="*/ 16 w 16"/>
                <a:gd name="T3" fmla="*/ 2 h 14"/>
                <a:gd name="T4" fmla="*/ 16 w 16"/>
                <a:gd name="T5" fmla="*/ 0 h 14"/>
                <a:gd name="T6" fmla="*/ 9 w 16"/>
                <a:gd name="T7" fmla="*/ 2 h 14"/>
                <a:gd name="T8" fmla="*/ 7 w 16"/>
                <a:gd name="T9" fmla="*/ 4 h 14"/>
                <a:gd name="T10" fmla="*/ 5 w 16"/>
                <a:gd name="T11" fmla="*/ 7 h 14"/>
                <a:gd name="T12" fmla="*/ 0 w 16"/>
                <a:gd name="T13" fmla="*/ 14 h 14"/>
                <a:gd name="T14" fmla="*/ 3 w 16"/>
                <a:gd name="T15" fmla="*/ 11 h 14"/>
                <a:gd name="T16" fmla="*/ 7 w 16"/>
                <a:gd name="T17" fmla="*/ 9 h 14"/>
                <a:gd name="T18" fmla="*/ 9 w 16"/>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9" y="7"/>
                  </a:moveTo>
                  <a:lnTo>
                    <a:pt x="16" y="2"/>
                  </a:lnTo>
                  <a:lnTo>
                    <a:pt x="16" y="0"/>
                  </a:lnTo>
                  <a:lnTo>
                    <a:pt x="9" y="2"/>
                  </a:lnTo>
                  <a:lnTo>
                    <a:pt x="7" y="4"/>
                  </a:lnTo>
                  <a:lnTo>
                    <a:pt x="5" y="7"/>
                  </a:lnTo>
                  <a:lnTo>
                    <a:pt x="0" y="14"/>
                  </a:lnTo>
                  <a:lnTo>
                    <a:pt x="3" y="11"/>
                  </a:lnTo>
                  <a:lnTo>
                    <a:pt x="7" y="9"/>
                  </a:lnTo>
                  <a:lnTo>
                    <a:pt x="9"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3" name="Freeform 385">
              <a:extLst>
                <a:ext uri="{FF2B5EF4-FFF2-40B4-BE49-F238E27FC236}">
                  <a16:creationId xmlns:a16="http://schemas.microsoft.com/office/drawing/2014/main" id="{C510367B-06AA-46D9-B831-2A3CAC7B88DB}"/>
                </a:ext>
              </a:extLst>
            </p:cNvPr>
            <p:cNvSpPr>
              <a:spLocks/>
            </p:cNvSpPr>
            <p:nvPr/>
          </p:nvSpPr>
          <p:spPr bwMode="auto">
            <a:xfrm>
              <a:off x="9144000" y="2308225"/>
              <a:ext cx="4763" cy="6350"/>
            </a:xfrm>
            <a:custGeom>
              <a:avLst/>
              <a:gdLst>
                <a:gd name="T0" fmla="*/ 3 w 3"/>
                <a:gd name="T1" fmla="*/ 2 h 4"/>
                <a:gd name="T2" fmla="*/ 3 w 3"/>
                <a:gd name="T3" fmla="*/ 0 h 4"/>
                <a:gd name="T4" fmla="*/ 3 w 3"/>
                <a:gd name="T5" fmla="*/ 0 h 4"/>
                <a:gd name="T6" fmla="*/ 0 w 3"/>
                <a:gd name="T7" fmla="*/ 2 h 4"/>
                <a:gd name="T8" fmla="*/ 3 w 3"/>
                <a:gd name="T9" fmla="*/ 4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3" y="0"/>
                  </a:lnTo>
                  <a:lnTo>
                    <a:pt x="3" y="0"/>
                  </a:lnTo>
                  <a:lnTo>
                    <a:pt x="0" y="2"/>
                  </a:lnTo>
                  <a:lnTo>
                    <a:pt x="3" y="4"/>
                  </a:lnTo>
                  <a:lnTo>
                    <a:pt x="3"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4" name="Freeform 386">
              <a:extLst>
                <a:ext uri="{FF2B5EF4-FFF2-40B4-BE49-F238E27FC236}">
                  <a16:creationId xmlns:a16="http://schemas.microsoft.com/office/drawing/2014/main" id="{83CAE9C2-B262-40C5-83FC-5850B93CE57B}"/>
                </a:ext>
              </a:extLst>
            </p:cNvPr>
            <p:cNvSpPr>
              <a:spLocks/>
            </p:cNvSpPr>
            <p:nvPr/>
          </p:nvSpPr>
          <p:spPr bwMode="auto">
            <a:xfrm>
              <a:off x="8948738" y="2179638"/>
              <a:ext cx="6350" cy="3175"/>
            </a:xfrm>
            <a:custGeom>
              <a:avLst/>
              <a:gdLst>
                <a:gd name="T0" fmla="*/ 4 w 4"/>
                <a:gd name="T1" fmla="*/ 2 h 2"/>
                <a:gd name="T2" fmla="*/ 2 w 4"/>
                <a:gd name="T3" fmla="*/ 0 h 2"/>
                <a:gd name="T4" fmla="*/ 0 w 4"/>
                <a:gd name="T5" fmla="*/ 0 h 2"/>
                <a:gd name="T6" fmla="*/ 4 w 4"/>
                <a:gd name="T7" fmla="*/ 2 h 2"/>
              </a:gdLst>
              <a:ahLst/>
              <a:cxnLst>
                <a:cxn ang="0">
                  <a:pos x="T0" y="T1"/>
                </a:cxn>
                <a:cxn ang="0">
                  <a:pos x="T2" y="T3"/>
                </a:cxn>
                <a:cxn ang="0">
                  <a:pos x="T4" y="T5"/>
                </a:cxn>
                <a:cxn ang="0">
                  <a:pos x="T6" y="T7"/>
                </a:cxn>
              </a:cxnLst>
              <a:rect l="0" t="0" r="r" b="b"/>
              <a:pathLst>
                <a:path w="4" h="2">
                  <a:moveTo>
                    <a:pt x="4" y="2"/>
                  </a:moveTo>
                  <a:lnTo>
                    <a:pt x="2" y="0"/>
                  </a:lnTo>
                  <a:lnTo>
                    <a:pt x="0" y="0"/>
                  </a:ln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5" name="Freeform 387">
              <a:extLst>
                <a:ext uri="{FF2B5EF4-FFF2-40B4-BE49-F238E27FC236}">
                  <a16:creationId xmlns:a16="http://schemas.microsoft.com/office/drawing/2014/main" id="{27C1969D-B10B-4C82-9277-4B52D15D4A6B}"/>
                </a:ext>
              </a:extLst>
            </p:cNvPr>
            <p:cNvSpPr>
              <a:spLocks/>
            </p:cNvSpPr>
            <p:nvPr/>
          </p:nvSpPr>
          <p:spPr bwMode="auto">
            <a:xfrm>
              <a:off x="8515350" y="2095500"/>
              <a:ext cx="106363" cy="109538"/>
            </a:xfrm>
            <a:custGeom>
              <a:avLst/>
              <a:gdLst>
                <a:gd name="T0" fmla="*/ 23 w 67"/>
                <a:gd name="T1" fmla="*/ 57 h 69"/>
                <a:gd name="T2" fmla="*/ 25 w 67"/>
                <a:gd name="T3" fmla="*/ 57 h 69"/>
                <a:gd name="T4" fmla="*/ 28 w 67"/>
                <a:gd name="T5" fmla="*/ 64 h 69"/>
                <a:gd name="T6" fmla="*/ 30 w 67"/>
                <a:gd name="T7" fmla="*/ 67 h 69"/>
                <a:gd name="T8" fmla="*/ 34 w 67"/>
                <a:gd name="T9" fmla="*/ 62 h 69"/>
                <a:gd name="T10" fmla="*/ 34 w 67"/>
                <a:gd name="T11" fmla="*/ 64 h 69"/>
                <a:gd name="T12" fmla="*/ 39 w 67"/>
                <a:gd name="T13" fmla="*/ 69 h 69"/>
                <a:gd name="T14" fmla="*/ 41 w 67"/>
                <a:gd name="T15" fmla="*/ 69 h 69"/>
                <a:gd name="T16" fmla="*/ 46 w 67"/>
                <a:gd name="T17" fmla="*/ 69 h 69"/>
                <a:gd name="T18" fmla="*/ 50 w 67"/>
                <a:gd name="T19" fmla="*/ 64 h 69"/>
                <a:gd name="T20" fmla="*/ 53 w 67"/>
                <a:gd name="T21" fmla="*/ 64 h 69"/>
                <a:gd name="T22" fmla="*/ 57 w 67"/>
                <a:gd name="T23" fmla="*/ 62 h 69"/>
                <a:gd name="T24" fmla="*/ 60 w 67"/>
                <a:gd name="T25" fmla="*/ 64 h 69"/>
                <a:gd name="T26" fmla="*/ 62 w 67"/>
                <a:gd name="T27" fmla="*/ 62 h 69"/>
                <a:gd name="T28" fmla="*/ 67 w 67"/>
                <a:gd name="T29" fmla="*/ 60 h 69"/>
                <a:gd name="T30" fmla="*/ 67 w 67"/>
                <a:gd name="T31" fmla="*/ 55 h 69"/>
                <a:gd name="T32" fmla="*/ 62 w 67"/>
                <a:gd name="T33" fmla="*/ 57 h 69"/>
                <a:gd name="T34" fmla="*/ 60 w 67"/>
                <a:gd name="T35" fmla="*/ 55 h 69"/>
                <a:gd name="T36" fmla="*/ 64 w 67"/>
                <a:gd name="T37" fmla="*/ 46 h 69"/>
                <a:gd name="T38" fmla="*/ 67 w 67"/>
                <a:gd name="T39" fmla="*/ 41 h 69"/>
                <a:gd name="T40" fmla="*/ 62 w 67"/>
                <a:gd name="T41" fmla="*/ 44 h 69"/>
                <a:gd name="T42" fmla="*/ 57 w 67"/>
                <a:gd name="T43" fmla="*/ 51 h 69"/>
                <a:gd name="T44" fmla="*/ 57 w 67"/>
                <a:gd name="T45" fmla="*/ 46 h 69"/>
                <a:gd name="T46" fmla="*/ 62 w 67"/>
                <a:gd name="T47" fmla="*/ 37 h 69"/>
                <a:gd name="T48" fmla="*/ 60 w 67"/>
                <a:gd name="T49" fmla="*/ 23 h 69"/>
                <a:gd name="T50" fmla="*/ 53 w 67"/>
                <a:gd name="T51" fmla="*/ 21 h 69"/>
                <a:gd name="T52" fmla="*/ 53 w 67"/>
                <a:gd name="T53" fmla="*/ 16 h 69"/>
                <a:gd name="T54" fmla="*/ 50 w 67"/>
                <a:gd name="T55" fmla="*/ 16 h 69"/>
                <a:gd name="T56" fmla="*/ 48 w 67"/>
                <a:gd name="T57" fmla="*/ 21 h 69"/>
                <a:gd name="T58" fmla="*/ 48 w 67"/>
                <a:gd name="T59" fmla="*/ 16 h 69"/>
                <a:gd name="T60" fmla="*/ 50 w 67"/>
                <a:gd name="T61" fmla="*/ 11 h 69"/>
                <a:gd name="T62" fmla="*/ 48 w 67"/>
                <a:gd name="T63" fmla="*/ 9 h 69"/>
                <a:gd name="T64" fmla="*/ 48 w 67"/>
                <a:gd name="T65" fmla="*/ 4 h 69"/>
                <a:gd name="T66" fmla="*/ 48 w 67"/>
                <a:gd name="T67" fmla="*/ 0 h 69"/>
                <a:gd name="T68" fmla="*/ 44 w 67"/>
                <a:gd name="T69" fmla="*/ 2 h 69"/>
                <a:gd name="T70" fmla="*/ 37 w 67"/>
                <a:gd name="T71" fmla="*/ 7 h 69"/>
                <a:gd name="T72" fmla="*/ 34 w 67"/>
                <a:gd name="T73" fmla="*/ 14 h 69"/>
                <a:gd name="T74" fmla="*/ 37 w 67"/>
                <a:gd name="T75" fmla="*/ 21 h 69"/>
                <a:gd name="T76" fmla="*/ 32 w 67"/>
                <a:gd name="T77" fmla="*/ 18 h 69"/>
                <a:gd name="T78" fmla="*/ 32 w 67"/>
                <a:gd name="T79" fmla="*/ 14 h 69"/>
                <a:gd name="T80" fmla="*/ 30 w 67"/>
                <a:gd name="T81" fmla="*/ 14 h 69"/>
                <a:gd name="T82" fmla="*/ 30 w 67"/>
                <a:gd name="T83" fmla="*/ 18 h 69"/>
                <a:gd name="T84" fmla="*/ 25 w 67"/>
                <a:gd name="T85" fmla="*/ 18 h 69"/>
                <a:gd name="T86" fmla="*/ 28 w 67"/>
                <a:gd name="T87" fmla="*/ 23 h 69"/>
                <a:gd name="T88" fmla="*/ 25 w 67"/>
                <a:gd name="T89" fmla="*/ 25 h 69"/>
                <a:gd name="T90" fmla="*/ 23 w 67"/>
                <a:gd name="T91" fmla="*/ 25 h 69"/>
                <a:gd name="T92" fmla="*/ 21 w 67"/>
                <a:gd name="T93" fmla="*/ 30 h 69"/>
                <a:gd name="T94" fmla="*/ 14 w 67"/>
                <a:gd name="T95" fmla="*/ 30 h 69"/>
                <a:gd name="T96" fmla="*/ 12 w 67"/>
                <a:gd name="T97" fmla="*/ 30 h 69"/>
                <a:gd name="T98" fmla="*/ 9 w 67"/>
                <a:gd name="T99" fmla="*/ 30 h 69"/>
                <a:gd name="T100" fmla="*/ 0 w 67"/>
                <a:gd name="T101" fmla="*/ 34 h 69"/>
                <a:gd name="T102" fmla="*/ 0 w 67"/>
                <a:gd name="T103" fmla="*/ 39 h 69"/>
                <a:gd name="T104" fmla="*/ 5 w 67"/>
                <a:gd name="T105" fmla="*/ 44 h 69"/>
                <a:gd name="T106" fmla="*/ 9 w 67"/>
                <a:gd name="T107" fmla="*/ 44 h 69"/>
                <a:gd name="T108" fmla="*/ 7 w 67"/>
                <a:gd name="T109" fmla="*/ 39 h 69"/>
                <a:gd name="T110" fmla="*/ 9 w 67"/>
                <a:gd name="T111" fmla="*/ 37 h 69"/>
                <a:gd name="T112" fmla="*/ 12 w 67"/>
                <a:gd name="T113" fmla="*/ 41 h 69"/>
                <a:gd name="T114" fmla="*/ 12 w 67"/>
                <a:gd name="T115" fmla="*/ 46 h 69"/>
                <a:gd name="T116" fmla="*/ 16 w 67"/>
                <a:gd name="T117" fmla="*/ 51 h 69"/>
                <a:gd name="T118" fmla="*/ 18 w 67"/>
                <a:gd name="T119" fmla="*/ 46 h 69"/>
                <a:gd name="T120" fmla="*/ 18 w 67"/>
                <a:gd name="T121" fmla="*/ 48 h 69"/>
                <a:gd name="T122" fmla="*/ 18 w 67"/>
                <a:gd name="T123" fmla="*/ 51 h 69"/>
                <a:gd name="T124" fmla="*/ 23 w 67"/>
                <a:gd name="T125" fmla="*/ 5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 h="69">
                  <a:moveTo>
                    <a:pt x="23" y="57"/>
                  </a:moveTo>
                  <a:lnTo>
                    <a:pt x="25" y="57"/>
                  </a:lnTo>
                  <a:lnTo>
                    <a:pt x="28" y="64"/>
                  </a:lnTo>
                  <a:lnTo>
                    <a:pt x="30" y="67"/>
                  </a:lnTo>
                  <a:lnTo>
                    <a:pt x="34" y="62"/>
                  </a:lnTo>
                  <a:lnTo>
                    <a:pt x="34" y="64"/>
                  </a:lnTo>
                  <a:lnTo>
                    <a:pt x="39" y="69"/>
                  </a:lnTo>
                  <a:lnTo>
                    <a:pt x="41" y="69"/>
                  </a:lnTo>
                  <a:lnTo>
                    <a:pt x="46" y="69"/>
                  </a:lnTo>
                  <a:lnTo>
                    <a:pt x="50" y="64"/>
                  </a:lnTo>
                  <a:lnTo>
                    <a:pt x="53" y="64"/>
                  </a:lnTo>
                  <a:lnTo>
                    <a:pt x="57" y="62"/>
                  </a:lnTo>
                  <a:lnTo>
                    <a:pt x="60" y="64"/>
                  </a:lnTo>
                  <a:lnTo>
                    <a:pt x="62" y="62"/>
                  </a:lnTo>
                  <a:lnTo>
                    <a:pt x="67" y="60"/>
                  </a:lnTo>
                  <a:lnTo>
                    <a:pt x="67" y="55"/>
                  </a:lnTo>
                  <a:lnTo>
                    <a:pt x="62" y="57"/>
                  </a:lnTo>
                  <a:lnTo>
                    <a:pt x="60" y="55"/>
                  </a:lnTo>
                  <a:lnTo>
                    <a:pt x="64" y="46"/>
                  </a:lnTo>
                  <a:lnTo>
                    <a:pt x="67" y="41"/>
                  </a:lnTo>
                  <a:lnTo>
                    <a:pt x="62" y="44"/>
                  </a:lnTo>
                  <a:lnTo>
                    <a:pt x="57" y="51"/>
                  </a:lnTo>
                  <a:lnTo>
                    <a:pt x="57" y="46"/>
                  </a:lnTo>
                  <a:lnTo>
                    <a:pt x="62" y="37"/>
                  </a:lnTo>
                  <a:lnTo>
                    <a:pt x="60" y="23"/>
                  </a:lnTo>
                  <a:lnTo>
                    <a:pt x="53" y="21"/>
                  </a:lnTo>
                  <a:lnTo>
                    <a:pt x="53" y="16"/>
                  </a:lnTo>
                  <a:lnTo>
                    <a:pt x="50" y="16"/>
                  </a:lnTo>
                  <a:lnTo>
                    <a:pt x="48" y="21"/>
                  </a:lnTo>
                  <a:lnTo>
                    <a:pt x="48" y="16"/>
                  </a:lnTo>
                  <a:lnTo>
                    <a:pt x="50" y="11"/>
                  </a:lnTo>
                  <a:lnTo>
                    <a:pt x="48" y="9"/>
                  </a:lnTo>
                  <a:lnTo>
                    <a:pt x="48" y="4"/>
                  </a:lnTo>
                  <a:lnTo>
                    <a:pt x="48" y="0"/>
                  </a:lnTo>
                  <a:lnTo>
                    <a:pt x="44" y="2"/>
                  </a:lnTo>
                  <a:lnTo>
                    <a:pt x="37" y="7"/>
                  </a:lnTo>
                  <a:lnTo>
                    <a:pt x="34" y="14"/>
                  </a:lnTo>
                  <a:lnTo>
                    <a:pt x="37" y="21"/>
                  </a:lnTo>
                  <a:lnTo>
                    <a:pt x="32" y="18"/>
                  </a:lnTo>
                  <a:lnTo>
                    <a:pt x="32" y="14"/>
                  </a:lnTo>
                  <a:lnTo>
                    <a:pt x="30" y="14"/>
                  </a:lnTo>
                  <a:lnTo>
                    <a:pt x="30" y="18"/>
                  </a:lnTo>
                  <a:lnTo>
                    <a:pt x="25" y="18"/>
                  </a:lnTo>
                  <a:lnTo>
                    <a:pt x="28" y="23"/>
                  </a:lnTo>
                  <a:lnTo>
                    <a:pt x="25" y="25"/>
                  </a:lnTo>
                  <a:lnTo>
                    <a:pt x="23" y="25"/>
                  </a:lnTo>
                  <a:lnTo>
                    <a:pt x="21" y="30"/>
                  </a:lnTo>
                  <a:lnTo>
                    <a:pt x="14" y="30"/>
                  </a:lnTo>
                  <a:lnTo>
                    <a:pt x="12" y="30"/>
                  </a:lnTo>
                  <a:lnTo>
                    <a:pt x="9" y="30"/>
                  </a:lnTo>
                  <a:lnTo>
                    <a:pt x="0" y="34"/>
                  </a:lnTo>
                  <a:lnTo>
                    <a:pt x="0" y="39"/>
                  </a:lnTo>
                  <a:lnTo>
                    <a:pt x="5" y="44"/>
                  </a:lnTo>
                  <a:lnTo>
                    <a:pt x="9" y="44"/>
                  </a:lnTo>
                  <a:lnTo>
                    <a:pt x="7" y="39"/>
                  </a:lnTo>
                  <a:lnTo>
                    <a:pt x="9" y="37"/>
                  </a:lnTo>
                  <a:lnTo>
                    <a:pt x="12" y="41"/>
                  </a:lnTo>
                  <a:lnTo>
                    <a:pt x="12" y="46"/>
                  </a:lnTo>
                  <a:lnTo>
                    <a:pt x="16" y="51"/>
                  </a:lnTo>
                  <a:lnTo>
                    <a:pt x="18" y="46"/>
                  </a:lnTo>
                  <a:lnTo>
                    <a:pt x="18" y="48"/>
                  </a:lnTo>
                  <a:lnTo>
                    <a:pt x="18" y="51"/>
                  </a:lnTo>
                  <a:lnTo>
                    <a:pt x="23" y="5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6" name="Freeform 388">
              <a:extLst>
                <a:ext uri="{FF2B5EF4-FFF2-40B4-BE49-F238E27FC236}">
                  <a16:creationId xmlns:a16="http://schemas.microsoft.com/office/drawing/2014/main" id="{A2080CF6-DE4C-41FF-9A69-209182B94F06}"/>
                </a:ext>
              </a:extLst>
            </p:cNvPr>
            <p:cNvSpPr>
              <a:spLocks/>
            </p:cNvSpPr>
            <p:nvPr/>
          </p:nvSpPr>
          <p:spPr bwMode="auto">
            <a:xfrm>
              <a:off x="8089900" y="1728788"/>
              <a:ext cx="425450" cy="414338"/>
            </a:xfrm>
            <a:custGeom>
              <a:avLst/>
              <a:gdLst>
                <a:gd name="T0" fmla="*/ 257 w 268"/>
                <a:gd name="T1" fmla="*/ 198 h 261"/>
                <a:gd name="T2" fmla="*/ 243 w 268"/>
                <a:gd name="T3" fmla="*/ 175 h 261"/>
                <a:gd name="T4" fmla="*/ 236 w 268"/>
                <a:gd name="T5" fmla="*/ 143 h 261"/>
                <a:gd name="T6" fmla="*/ 243 w 268"/>
                <a:gd name="T7" fmla="*/ 113 h 261"/>
                <a:gd name="T8" fmla="*/ 257 w 268"/>
                <a:gd name="T9" fmla="*/ 78 h 261"/>
                <a:gd name="T10" fmla="*/ 259 w 268"/>
                <a:gd name="T11" fmla="*/ 51 h 261"/>
                <a:gd name="T12" fmla="*/ 243 w 268"/>
                <a:gd name="T13" fmla="*/ 30 h 261"/>
                <a:gd name="T14" fmla="*/ 227 w 268"/>
                <a:gd name="T15" fmla="*/ 41 h 261"/>
                <a:gd name="T16" fmla="*/ 213 w 268"/>
                <a:gd name="T17" fmla="*/ 81 h 261"/>
                <a:gd name="T18" fmla="*/ 202 w 268"/>
                <a:gd name="T19" fmla="*/ 106 h 261"/>
                <a:gd name="T20" fmla="*/ 195 w 268"/>
                <a:gd name="T21" fmla="*/ 120 h 261"/>
                <a:gd name="T22" fmla="*/ 195 w 268"/>
                <a:gd name="T23" fmla="*/ 92 h 261"/>
                <a:gd name="T24" fmla="*/ 204 w 268"/>
                <a:gd name="T25" fmla="*/ 62 h 261"/>
                <a:gd name="T26" fmla="*/ 188 w 268"/>
                <a:gd name="T27" fmla="*/ 44 h 261"/>
                <a:gd name="T28" fmla="*/ 188 w 268"/>
                <a:gd name="T29" fmla="*/ 58 h 261"/>
                <a:gd name="T30" fmla="*/ 179 w 268"/>
                <a:gd name="T31" fmla="*/ 62 h 261"/>
                <a:gd name="T32" fmla="*/ 160 w 268"/>
                <a:gd name="T33" fmla="*/ 60 h 261"/>
                <a:gd name="T34" fmla="*/ 163 w 268"/>
                <a:gd name="T35" fmla="*/ 55 h 261"/>
                <a:gd name="T36" fmla="*/ 163 w 268"/>
                <a:gd name="T37" fmla="*/ 35 h 261"/>
                <a:gd name="T38" fmla="*/ 140 w 268"/>
                <a:gd name="T39" fmla="*/ 37 h 261"/>
                <a:gd name="T40" fmla="*/ 117 w 268"/>
                <a:gd name="T41" fmla="*/ 37 h 261"/>
                <a:gd name="T42" fmla="*/ 140 w 268"/>
                <a:gd name="T43" fmla="*/ 18 h 261"/>
                <a:gd name="T44" fmla="*/ 103 w 268"/>
                <a:gd name="T45" fmla="*/ 9 h 261"/>
                <a:gd name="T46" fmla="*/ 50 w 268"/>
                <a:gd name="T47" fmla="*/ 41 h 261"/>
                <a:gd name="T48" fmla="*/ 25 w 268"/>
                <a:gd name="T49" fmla="*/ 65 h 261"/>
                <a:gd name="T50" fmla="*/ 34 w 268"/>
                <a:gd name="T51" fmla="*/ 76 h 261"/>
                <a:gd name="T52" fmla="*/ 39 w 268"/>
                <a:gd name="T53" fmla="*/ 83 h 261"/>
                <a:gd name="T54" fmla="*/ 78 w 268"/>
                <a:gd name="T55" fmla="*/ 88 h 261"/>
                <a:gd name="T56" fmla="*/ 57 w 268"/>
                <a:gd name="T57" fmla="*/ 90 h 261"/>
                <a:gd name="T58" fmla="*/ 16 w 268"/>
                <a:gd name="T59" fmla="*/ 95 h 261"/>
                <a:gd name="T60" fmla="*/ 23 w 268"/>
                <a:gd name="T61" fmla="*/ 122 h 261"/>
                <a:gd name="T62" fmla="*/ 39 w 268"/>
                <a:gd name="T63" fmla="*/ 129 h 261"/>
                <a:gd name="T64" fmla="*/ 67 w 268"/>
                <a:gd name="T65" fmla="*/ 131 h 261"/>
                <a:gd name="T66" fmla="*/ 87 w 268"/>
                <a:gd name="T67" fmla="*/ 143 h 261"/>
                <a:gd name="T68" fmla="*/ 105 w 268"/>
                <a:gd name="T69" fmla="*/ 162 h 261"/>
                <a:gd name="T70" fmla="*/ 85 w 268"/>
                <a:gd name="T71" fmla="*/ 162 h 261"/>
                <a:gd name="T72" fmla="*/ 60 w 268"/>
                <a:gd name="T73" fmla="*/ 152 h 261"/>
                <a:gd name="T74" fmla="*/ 14 w 268"/>
                <a:gd name="T75" fmla="*/ 145 h 261"/>
                <a:gd name="T76" fmla="*/ 5 w 268"/>
                <a:gd name="T77" fmla="*/ 175 h 261"/>
                <a:gd name="T78" fmla="*/ 23 w 268"/>
                <a:gd name="T79" fmla="*/ 196 h 261"/>
                <a:gd name="T80" fmla="*/ 39 w 268"/>
                <a:gd name="T81" fmla="*/ 208 h 261"/>
                <a:gd name="T82" fmla="*/ 34 w 268"/>
                <a:gd name="T83" fmla="*/ 231 h 261"/>
                <a:gd name="T84" fmla="*/ 46 w 268"/>
                <a:gd name="T85" fmla="*/ 240 h 261"/>
                <a:gd name="T86" fmla="*/ 73 w 268"/>
                <a:gd name="T87" fmla="*/ 242 h 261"/>
                <a:gd name="T88" fmla="*/ 89 w 268"/>
                <a:gd name="T89" fmla="*/ 247 h 261"/>
                <a:gd name="T90" fmla="*/ 117 w 268"/>
                <a:gd name="T91" fmla="*/ 233 h 261"/>
                <a:gd name="T92" fmla="*/ 149 w 268"/>
                <a:gd name="T93" fmla="*/ 226 h 261"/>
                <a:gd name="T94" fmla="*/ 160 w 268"/>
                <a:gd name="T95" fmla="*/ 217 h 261"/>
                <a:gd name="T96" fmla="*/ 160 w 268"/>
                <a:gd name="T97" fmla="*/ 233 h 261"/>
                <a:gd name="T98" fmla="*/ 176 w 268"/>
                <a:gd name="T99" fmla="*/ 240 h 261"/>
                <a:gd name="T100" fmla="*/ 181 w 268"/>
                <a:gd name="T101" fmla="*/ 252 h 261"/>
                <a:gd name="T102" fmla="*/ 199 w 268"/>
                <a:gd name="T103" fmla="*/ 258 h 261"/>
                <a:gd name="T104" fmla="*/ 211 w 268"/>
                <a:gd name="T105" fmla="*/ 261 h 261"/>
                <a:gd name="T106" fmla="*/ 227 w 268"/>
                <a:gd name="T107" fmla="*/ 258 h 261"/>
                <a:gd name="T108" fmla="*/ 229 w 268"/>
                <a:gd name="T109" fmla="*/ 245 h 261"/>
                <a:gd name="T110" fmla="*/ 222 w 268"/>
                <a:gd name="T111" fmla="*/ 235 h 261"/>
                <a:gd name="T112" fmla="*/ 213 w 268"/>
                <a:gd name="T113" fmla="*/ 233 h 261"/>
                <a:gd name="T114" fmla="*/ 225 w 268"/>
                <a:gd name="T115" fmla="*/ 228 h 261"/>
                <a:gd name="T116" fmla="*/ 238 w 268"/>
                <a:gd name="T117" fmla="*/ 212 h 261"/>
                <a:gd name="T118" fmla="*/ 245 w 268"/>
                <a:gd name="T119" fmla="*/ 228 h 261"/>
                <a:gd name="T120" fmla="*/ 257 w 268"/>
                <a:gd name="T121" fmla="*/ 23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8" h="261">
                  <a:moveTo>
                    <a:pt x="266" y="208"/>
                  </a:moveTo>
                  <a:lnTo>
                    <a:pt x="264" y="208"/>
                  </a:lnTo>
                  <a:lnTo>
                    <a:pt x="261" y="205"/>
                  </a:lnTo>
                  <a:lnTo>
                    <a:pt x="259" y="208"/>
                  </a:lnTo>
                  <a:lnTo>
                    <a:pt x="259" y="203"/>
                  </a:lnTo>
                  <a:lnTo>
                    <a:pt x="261" y="203"/>
                  </a:lnTo>
                  <a:lnTo>
                    <a:pt x="261" y="201"/>
                  </a:lnTo>
                  <a:lnTo>
                    <a:pt x="257" y="201"/>
                  </a:lnTo>
                  <a:lnTo>
                    <a:pt x="257" y="198"/>
                  </a:lnTo>
                  <a:lnTo>
                    <a:pt x="252" y="196"/>
                  </a:lnTo>
                  <a:lnTo>
                    <a:pt x="252" y="194"/>
                  </a:lnTo>
                  <a:lnTo>
                    <a:pt x="250" y="187"/>
                  </a:lnTo>
                  <a:lnTo>
                    <a:pt x="250" y="182"/>
                  </a:lnTo>
                  <a:lnTo>
                    <a:pt x="250" y="178"/>
                  </a:lnTo>
                  <a:lnTo>
                    <a:pt x="250" y="171"/>
                  </a:lnTo>
                  <a:lnTo>
                    <a:pt x="247" y="175"/>
                  </a:lnTo>
                  <a:lnTo>
                    <a:pt x="247" y="180"/>
                  </a:lnTo>
                  <a:lnTo>
                    <a:pt x="243" y="175"/>
                  </a:lnTo>
                  <a:lnTo>
                    <a:pt x="241" y="173"/>
                  </a:lnTo>
                  <a:lnTo>
                    <a:pt x="238" y="166"/>
                  </a:lnTo>
                  <a:lnTo>
                    <a:pt x="236" y="164"/>
                  </a:lnTo>
                  <a:lnTo>
                    <a:pt x="236" y="157"/>
                  </a:lnTo>
                  <a:lnTo>
                    <a:pt x="231" y="155"/>
                  </a:lnTo>
                  <a:lnTo>
                    <a:pt x="231" y="150"/>
                  </a:lnTo>
                  <a:lnTo>
                    <a:pt x="231" y="148"/>
                  </a:lnTo>
                  <a:lnTo>
                    <a:pt x="231" y="145"/>
                  </a:lnTo>
                  <a:lnTo>
                    <a:pt x="236" y="143"/>
                  </a:lnTo>
                  <a:lnTo>
                    <a:pt x="236" y="141"/>
                  </a:lnTo>
                  <a:lnTo>
                    <a:pt x="238" y="141"/>
                  </a:lnTo>
                  <a:lnTo>
                    <a:pt x="241" y="141"/>
                  </a:lnTo>
                  <a:lnTo>
                    <a:pt x="243" y="138"/>
                  </a:lnTo>
                  <a:lnTo>
                    <a:pt x="243" y="136"/>
                  </a:lnTo>
                  <a:lnTo>
                    <a:pt x="245" y="127"/>
                  </a:lnTo>
                  <a:lnTo>
                    <a:pt x="245" y="122"/>
                  </a:lnTo>
                  <a:lnTo>
                    <a:pt x="247" y="120"/>
                  </a:lnTo>
                  <a:lnTo>
                    <a:pt x="243" y="113"/>
                  </a:lnTo>
                  <a:lnTo>
                    <a:pt x="245" y="108"/>
                  </a:lnTo>
                  <a:lnTo>
                    <a:pt x="247" y="108"/>
                  </a:lnTo>
                  <a:lnTo>
                    <a:pt x="247" y="101"/>
                  </a:lnTo>
                  <a:lnTo>
                    <a:pt x="252" y="97"/>
                  </a:lnTo>
                  <a:lnTo>
                    <a:pt x="252" y="95"/>
                  </a:lnTo>
                  <a:lnTo>
                    <a:pt x="254" y="90"/>
                  </a:lnTo>
                  <a:lnTo>
                    <a:pt x="254" y="83"/>
                  </a:lnTo>
                  <a:lnTo>
                    <a:pt x="257" y="83"/>
                  </a:lnTo>
                  <a:lnTo>
                    <a:pt x="257" y="78"/>
                  </a:lnTo>
                  <a:lnTo>
                    <a:pt x="261" y="74"/>
                  </a:lnTo>
                  <a:lnTo>
                    <a:pt x="261" y="69"/>
                  </a:lnTo>
                  <a:lnTo>
                    <a:pt x="261" y="67"/>
                  </a:lnTo>
                  <a:lnTo>
                    <a:pt x="264" y="65"/>
                  </a:lnTo>
                  <a:lnTo>
                    <a:pt x="266" y="62"/>
                  </a:lnTo>
                  <a:lnTo>
                    <a:pt x="264" y="58"/>
                  </a:lnTo>
                  <a:lnTo>
                    <a:pt x="264" y="55"/>
                  </a:lnTo>
                  <a:lnTo>
                    <a:pt x="264" y="51"/>
                  </a:lnTo>
                  <a:lnTo>
                    <a:pt x="259" y="51"/>
                  </a:lnTo>
                  <a:lnTo>
                    <a:pt x="259" y="44"/>
                  </a:lnTo>
                  <a:lnTo>
                    <a:pt x="259" y="41"/>
                  </a:lnTo>
                  <a:lnTo>
                    <a:pt x="257" y="35"/>
                  </a:lnTo>
                  <a:lnTo>
                    <a:pt x="252" y="35"/>
                  </a:lnTo>
                  <a:lnTo>
                    <a:pt x="252" y="32"/>
                  </a:lnTo>
                  <a:lnTo>
                    <a:pt x="250" y="32"/>
                  </a:lnTo>
                  <a:lnTo>
                    <a:pt x="250" y="39"/>
                  </a:lnTo>
                  <a:lnTo>
                    <a:pt x="247" y="39"/>
                  </a:lnTo>
                  <a:lnTo>
                    <a:pt x="243" y="30"/>
                  </a:lnTo>
                  <a:lnTo>
                    <a:pt x="241" y="30"/>
                  </a:lnTo>
                  <a:lnTo>
                    <a:pt x="238" y="28"/>
                  </a:lnTo>
                  <a:lnTo>
                    <a:pt x="234" y="28"/>
                  </a:lnTo>
                  <a:lnTo>
                    <a:pt x="236" y="32"/>
                  </a:lnTo>
                  <a:lnTo>
                    <a:pt x="234" y="35"/>
                  </a:lnTo>
                  <a:lnTo>
                    <a:pt x="231" y="35"/>
                  </a:lnTo>
                  <a:lnTo>
                    <a:pt x="229" y="39"/>
                  </a:lnTo>
                  <a:lnTo>
                    <a:pt x="229" y="41"/>
                  </a:lnTo>
                  <a:lnTo>
                    <a:pt x="227" y="41"/>
                  </a:lnTo>
                  <a:lnTo>
                    <a:pt x="225" y="53"/>
                  </a:lnTo>
                  <a:lnTo>
                    <a:pt x="225" y="55"/>
                  </a:lnTo>
                  <a:lnTo>
                    <a:pt x="222" y="60"/>
                  </a:lnTo>
                  <a:lnTo>
                    <a:pt x="222" y="65"/>
                  </a:lnTo>
                  <a:lnTo>
                    <a:pt x="220" y="65"/>
                  </a:lnTo>
                  <a:lnTo>
                    <a:pt x="220" y="69"/>
                  </a:lnTo>
                  <a:lnTo>
                    <a:pt x="218" y="71"/>
                  </a:lnTo>
                  <a:lnTo>
                    <a:pt x="215" y="78"/>
                  </a:lnTo>
                  <a:lnTo>
                    <a:pt x="213" y="81"/>
                  </a:lnTo>
                  <a:lnTo>
                    <a:pt x="211" y="81"/>
                  </a:lnTo>
                  <a:lnTo>
                    <a:pt x="209" y="88"/>
                  </a:lnTo>
                  <a:lnTo>
                    <a:pt x="211" y="90"/>
                  </a:lnTo>
                  <a:lnTo>
                    <a:pt x="209" y="92"/>
                  </a:lnTo>
                  <a:lnTo>
                    <a:pt x="209" y="97"/>
                  </a:lnTo>
                  <a:lnTo>
                    <a:pt x="206" y="101"/>
                  </a:lnTo>
                  <a:lnTo>
                    <a:pt x="209" y="104"/>
                  </a:lnTo>
                  <a:lnTo>
                    <a:pt x="206" y="106"/>
                  </a:lnTo>
                  <a:lnTo>
                    <a:pt x="202" y="106"/>
                  </a:lnTo>
                  <a:lnTo>
                    <a:pt x="204" y="108"/>
                  </a:lnTo>
                  <a:lnTo>
                    <a:pt x="209" y="111"/>
                  </a:lnTo>
                  <a:lnTo>
                    <a:pt x="209" y="113"/>
                  </a:lnTo>
                  <a:lnTo>
                    <a:pt x="206" y="113"/>
                  </a:lnTo>
                  <a:lnTo>
                    <a:pt x="202" y="113"/>
                  </a:lnTo>
                  <a:lnTo>
                    <a:pt x="199" y="115"/>
                  </a:lnTo>
                  <a:lnTo>
                    <a:pt x="197" y="115"/>
                  </a:lnTo>
                  <a:lnTo>
                    <a:pt x="195" y="118"/>
                  </a:lnTo>
                  <a:lnTo>
                    <a:pt x="195" y="120"/>
                  </a:lnTo>
                  <a:lnTo>
                    <a:pt x="195" y="122"/>
                  </a:lnTo>
                  <a:lnTo>
                    <a:pt x="190" y="120"/>
                  </a:lnTo>
                  <a:lnTo>
                    <a:pt x="190" y="118"/>
                  </a:lnTo>
                  <a:lnTo>
                    <a:pt x="193" y="113"/>
                  </a:lnTo>
                  <a:lnTo>
                    <a:pt x="190" y="111"/>
                  </a:lnTo>
                  <a:lnTo>
                    <a:pt x="190" y="106"/>
                  </a:lnTo>
                  <a:lnTo>
                    <a:pt x="193" y="99"/>
                  </a:lnTo>
                  <a:lnTo>
                    <a:pt x="193" y="95"/>
                  </a:lnTo>
                  <a:lnTo>
                    <a:pt x="195" y="92"/>
                  </a:lnTo>
                  <a:lnTo>
                    <a:pt x="197" y="88"/>
                  </a:lnTo>
                  <a:lnTo>
                    <a:pt x="197" y="85"/>
                  </a:lnTo>
                  <a:lnTo>
                    <a:pt x="199" y="76"/>
                  </a:lnTo>
                  <a:lnTo>
                    <a:pt x="204" y="74"/>
                  </a:lnTo>
                  <a:lnTo>
                    <a:pt x="204" y="69"/>
                  </a:lnTo>
                  <a:lnTo>
                    <a:pt x="202" y="69"/>
                  </a:lnTo>
                  <a:lnTo>
                    <a:pt x="199" y="69"/>
                  </a:lnTo>
                  <a:lnTo>
                    <a:pt x="202" y="67"/>
                  </a:lnTo>
                  <a:lnTo>
                    <a:pt x="204" y="62"/>
                  </a:lnTo>
                  <a:lnTo>
                    <a:pt x="204" y="55"/>
                  </a:lnTo>
                  <a:lnTo>
                    <a:pt x="202" y="53"/>
                  </a:lnTo>
                  <a:lnTo>
                    <a:pt x="199" y="48"/>
                  </a:lnTo>
                  <a:lnTo>
                    <a:pt x="202" y="46"/>
                  </a:lnTo>
                  <a:lnTo>
                    <a:pt x="202" y="41"/>
                  </a:lnTo>
                  <a:lnTo>
                    <a:pt x="199" y="41"/>
                  </a:lnTo>
                  <a:lnTo>
                    <a:pt x="195" y="37"/>
                  </a:lnTo>
                  <a:lnTo>
                    <a:pt x="190" y="39"/>
                  </a:lnTo>
                  <a:lnTo>
                    <a:pt x="188" y="44"/>
                  </a:lnTo>
                  <a:lnTo>
                    <a:pt x="193" y="46"/>
                  </a:lnTo>
                  <a:lnTo>
                    <a:pt x="193" y="51"/>
                  </a:lnTo>
                  <a:lnTo>
                    <a:pt x="195" y="53"/>
                  </a:lnTo>
                  <a:lnTo>
                    <a:pt x="195" y="55"/>
                  </a:lnTo>
                  <a:lnTo>
                    <a:pt x="190" y="55"/>
                  </a:lnTo>
                  <a:lnTo>
                    <a:pt x="190" y="51"/>
                  </a:lnTo>
                  <a:lnTo>
                    <a:pt x="188" y="51"/>
                  </a:lnTo>
                  <a:lnTo>
                    <a:pt x="186" y="55"/>
                  </a:lnTo>
                  <a:lnTo>
                    <a:pt x="188" y="58"/>
                  </a:lnTo>
                  <a:lnTo>
                    <a:pt x="188" y="60"/>
                  </a:lnTo>
                  <a:lnTo>
                    <a:pt x="190" y="65"/>
                  </a:lnTo>
                  <a:lnTo>
                    <a:pt x="188" y="67"/>
                  </a:lnTo>
                  <a:lnTo>
                    <a:pt x="188" y="65"/>
                  </a:lnTo>
                  <a:lnTo>
                    <a:pt x="186" y="65"/>
                  </a:lnTo>
                  <a:lnTo>
                    <a:pt x="183" y="69"/>
                  </a:lnTo>
                  <a:lnTo>
                    <a:pt x="181" y="65"/>
                  </a:lnTo>
                  <a:lnTo>
                    <a:pt x="181" y="62"/>
                  </a:lnTo>
                  <a:lnTo>
                    <a:pt x="179" y="62"/>
                  </a:lnTo>
                  <a:lnTo>
                    <a:pt x="176" y="67"/>
                  </a:lnTo>
                  <a:lnTo>
                    <a:pt x="174" y="67"/>
                  </a:lnTo>
                  <a:lnTo>
                    <a:pt x="174" y="62"/>
                  </a:lnTo>
                  <a:lnTo>
                    <a:pt x="176" y="60"/>
                  </a:lnTo>
                  <a:lnTo>
                    <a:pt x="176" y="58"/>
                  </a:lnTo>
                  <a:lnTo>
                    <a:pt x="172" y="60"/>
                  </a:lnTo>
                  <a:lnTo>
                    <a:pt x="167" y="65"/>
                  </a:lnTo>
                  <a:lnTo>
                    <a:pt x="163" y="60"/>
                  </a:lnTo>
                  <a:lnTo>
                    <a:pt x="160" y="60"/>
                  </a:lnTo>
                  <a:lnTo>
                    <a:pt x="158" y="62"/>
                  </a:lnTo>
                  <a:lnTo>
                    <a:pt x="154" y="62"/>
                  </a:lnTo>
                  <a:lnTo>
                    <a:pt x="154" y="60"/>
                  </a:lnTo>
                  <a:lnTo>
                    <a:pt x="149" y="62"/>
                  </a:lnTo>
                  <a:lnTo>
                    <a:pt x="147" y="60"/>
                  </a:lnTo>
                  <a:lnTo>
                    <a:pt x="149" y="58"/>
                  </a:lnTo>
                  <a:lnTo>
                    <a:pt x="156" y="55"/>
                  </a:lnTo>
                  <a:lnTo>
                    <a:pt x="158" y="58"/>
                  </a:lnTo>
                  <a:lnTo>
                    <a:pt x="163" y="55"/>
                  </a:lnTo>
                  <a:lnTo>
                    <a:pt x="163" y="53"/>
                  </a:lnTo>
                  <a:lnTo>
                    <a:pt x="165" y="53"/>
                  </a:lnTo>
                  <a:lnTo>
                    <a:pt x="167" y="53"/>
                  </a:lnTo>
                  <a:lnTo>
                    <a:pt x="172" y="51"/>
                  </a:lnTo>
                  <a:lnTo>
                    <a:pt x="172" y="46"/>
                  </a:lnTo>
                  <a:lnTo>
                    <a:pt x="172" y="44"/>
                  </a:lnTo>
                  <a:lnTo>
                    <a:pt x="170" y="41"/>
                  </a:lnTo>
                  <a:lnTo>
                    <a:pt x="167" y="35"/>
                  </a:lnTo>
                  <a:lnTo>
                    <a:pt x="163" y="35"/>
                  </a:lnTo>
                  <a:lnTo>
                    <a:pt x="160" y="30"/>
                  </a:lnTo>
                  <a:lnTo>
                    <a:pt x="156" y="25"/>
                  </a:lnTo>
                  <a:lnTo>
                    <a:pt x="154" y="23"/>
                  </a:lnTo>
                  <a:lnTo>
                    <a:pt x="151" y="23"/>
                  </a:lnTo>
                  <a:lnTo>
                    <a:pt x="147" y="25"/>
                  </a:lnTo>
                  <a:lnTo>
                    <a:pt x="144" y="25"/>
                  </a:lnTo>
                  <a:lnTo>
                    <a:pt x="138" y="32"/>
                  </a:lnTo>
                  <a:lnTo>
                    <a:pt x="140" y="35"/>
                  </a:lnTo>
                  <a:lnTo>
                    <a:pt x="140" y="37"/>
                  </a:lnTo>
                  <a:lnTo>
                    <a:pt x="138" y="37"/>
                  </a:lnTo>
                  <a:lnTo>
                    <a:pt x="133" y="39"/>
                  </a:lnTo>
                  <a:lnTo>
                    <a:pt x="133" y="37"/>
                  </a:lnTo>
                  <a:lnTo>
                    <a:pt x="131" y="37"/>
                  </a:lnTo>
                  <a:lnTo>
                    <a:pt x="128" y="37"/>
                  </a:lnTo>
                  <a:lnTo>
                    <a:pt x="124" y="37"/>
                  </a:lnTo>
                  <a:lnTo>
                    <a:pt x="121" y="37"/>
                  </a:lnTo>
                  <a:lnTo>
                    <a:pt x="119" y="37"/>
                  </a:lnTo>
                  <a:lnTo>
                    <a:pt x="117" y="37"/>
                  </a:lnTo>
                  <a:lnTo>
                    <a:pt x="117" y="35"/>
                  </a:lnTo>
                  <a:lnTo>
                    <a:pt x="124" y="35"/>
                  </a:lnTo>
                  <a:lnTo>
                    <a:pt x="126" y="30"/>
                  </a:lnTo>
                  <a:lnTo>
                    <a:pt x="128" y="28"/>
                  </a:lnTo>
                  <a:lnTo>
                    <a:pt x="131" y="30"/>
                  </a:lnTo>
                  <a:lnTo>
                    <a:pt x="133" y="25"/>
                  </a:lnTo>
                  <a:lnTo>
                    <a:pt x="135" y="21"/>
                  </a:lnTo>
                  <a:lnTo>
                    <a:pt x="135" y="18"/>
                  </a:lnTo>
                  <a:lnTo>
                    <a:pt x="140" y="18"/>
                  </a:lnTo>
                  <a:lnTo>
                    <a:pt x="142" y="11"/>
                  </a:lnTo>
                  <a:lnTo>
                    <a:pt x="142" y="7"/>
                  </a:lnTo>
                  <a:lnTo>
                    <a:pt x="142" y="2"/>
                  </a:lnTo>
                  <a:lnTo>
                    <a:pt x="142" y="0"/>
                  </a:lnTo>
                  <a:lnTo>
                    <a:pt x="138" y="0"/>
                  </a:lnTo>
                  <a:lnTo>
                    <a:pt x="133" y="2"/>
                  </a:lnTo>
                  <a:lnTo>
                    <a:pt x="124" y="2"/>
                  </a:lnTo>
                  <a:lnTo>
                    <a:pt x="117" y="7"/>
                  </a:lnTo>
                  <a:lnTo>
                    <a:pt x="103" y="9"/>
                  </a:lnTo>
                  <a:lnTo>
                    <a:pt x="85" y="16"/>
                  </a:lnTo>
                  <a:lnTo>
                    <a:pt x="80" y="21"/>
                  </a:lnTo>
                  <a:lnTo>
                    <a:pt x="69" y="23"/>
                  </a:lnTo>
                  <a:lnTo>
                    <a:pt x="53" y="30"/>
                  </a:lnTo>
                  <a:lnTo>
                    <a:pt x="48" y="35"/>
                  </a:lnTo>
                  <a:lnTo>
                    <a:pt x="48" y="37"/>
                  </a:lnTo>
                  <a:lnTo>
                    <a:pt x="50" y="37"/>
                  </a:lnTo>
                  <a:lnTo>
                    <a:pt x="53" y="39"/>
                  </a:lnTo>
                  <a:lnTo>
                    <a:pt x="50" y="41"/>
                  </a:lnTo>
                  <a:lnTo>
                    <a:pt x="46" y="41"/>
                  </a:lnTo>
                  <a:lnTo>
                    <a:pt x="39" y="48"/>
                  </a:lnTo>
                  <a:lnTo>
                    <a:pt x="34" y="48"/>
                  </a:lnTo>
                  <a:lnTo>
                    <a:pt x="32" y="51"/>
                  </a:lnTo>
                  <a:lnTo>
                    <a:pt x="30" y="53"/>
                  </a:lnTo>
                  <a:lnTo>
                    <a:pt x="25" y="58"/>
                  </a:lnTo>
                  <a:lnTo>
                    <a:pt x="23" y="62"/>
                  </a:lnTo>
                  <a:lnTo>
                    <a:pt x="23" y="67"/>
                  </a:lnTo>
                  <a:lnTo>
                    <a:pt x="25" y="65"/>
                  </a:lnTo>
                  <a:lnTo>
                    <a:pt x="28" y="67"/>
                  </a:lnTo>
                  <a:lnTo>
                    <a:pt x="25" y="69"/>
                  </a:lnTo>
                  <a:lnTo>
                    <a:pt x="28" y="71"/>
                  </a:lnTo>
                  <a:lnTo>
                    <a:pt x="30" y="69"/>
                  </a:lnTo>
                  <a:lnTo>
                    <a:pt x="32" y="67"/>
                  </a:lnTo>
                  <a:lnTo>
                    <a:pt x="37" y="69"/>
                  </a:lnTo>
                  <a:lnTo>
                    <a:pt x="39" y="71"/>
                  </a:lnTo>
                  <a:lnTo>
                    <a:pt x="39" y="74"/>
                  </a:lnTo>
                  <a:lnTo>
                    <a:pt x="34" y="76"/>
                  </a:lnTo>
                  <a:lnTo>
                    <a:pt x="30" y="74"/>
                  </a:lnTo>
                  <a:lnTo>
                    <a:pt x="28" y="74"/>
                  </a:lnTo>
                  <a:lnTo>
                    <a:pt x="28" y="78"/>
                  </a:lnTo>
                  <a:lnTo>
                    <a:pt x="34" y="83"/>
                  </a:lnTo>
                  <a:lnTo>
                    <a:pt x="37" y="81"/>
                  </a:lnTo>
                  <a:lnTo>
                    <a:pt x="37" y="78"/>
                  </a:lnTo>
                  <a:lnTo>
                    <a:pt x="39" y="78"/>
                  </a:lnTo>
                  <a:lnTo>
                    <a:pt x="41" y="78"/>
                  </a:lnTo>
                  <a:lnTo>
                    <a:pt x="39" y="83"/>
                  </a:lnTo>
                  <a:lnTo>
                    <a:pt x="44" y="81"/>
                  </a:lnTo>
                  <a:lnTo>
                    <a:pt x="50" y="83"/>
                  </a:lnTo>
                  <a:lnTo>
                    <a:pt x="55" y="81"/>
                  </a:lnTo>
                  <a:lnTo>
                    <a:pt x="60" y="81"/>
                  </a:lnTo>
                  <a:lnTo>
                    <a:pt x="64" y="83"/>
                  </a:lnTo>
                  <a:lnTo>
                    <a:pt x="69" y="83"/>
                  </a:lnTo>
                  <a:lnTo>
                    <a:pt x="73" y="85"/>
                  </a:lnTo>
                  <a:lnTo>
                    <a:pt x="76" y="88"/>
                  </a:lnTo>
                  <a:lnTo>
                    <a:pt x="78" y="88"/>
                  </a:lnTo>
                  <a:lnTo>
                    <a:pt x="78" y="90"/>
                  </a:lnTo>
                  <a:lnTo>
                    <a:pt x="76" y="90"/>
                  </a:lnTo>
                  <a:lnTo>
                    <a:pt x="69" y="88"/>
                  </a:lnTo>
                  <a:lnTo>
                    <a:pt x="62" y="88"/>
                  </a:lnTo>
                  <a:lnTo>
                    <a:pt x="60" y="88"/>
                  </a:lnTo>
                  <a:lnTo>
                    <a:pt x="64" y="90"/>
                  </a:lnTo>
                  <a:lnTo>
                    <a:pt x="67" y="92"/>
                  </a:lnTo>
                  <a:lnTo>
                    <a:pt x="60" y="92"/>
                  </a:lnTo>
                  <a:lnTo>
                    <a:pt x="57" y="90"/>
                  </a:lnTo>
                  <a:lnTo>
                    <a:pt x="48" y="90"/>
                  </a:lnTo>
                  <a:lnTo>
                    <a:pt x="46" y="92"/>
                  </a:lnTo>
                  <a:lnTo>
                    <a:pt x="44" y="92"/>
                  </a:lnTo>
                  <a:lnTo>
                    <a:pt x="41" y="92"/>
                  </a:lnTo>
                  <a:lnTo>
                    <a:pt x="37" y="92"/>
                  </a:lnTo>
                  <a:lnTo>
                    <a:pt x="34" y="92"/>
                  </a:lnTo>
                  <a:lnTo>
                    <a:pt x="25" y="92"/>
                  </a:lnTo>
                  <a:lnTo>
                    <a:pt x="23" y="95"/>
                  </a:lnTo>
                  <a:lnTo>
                    <a:pt x="16" y="95"/>
                  </a:lnTo>
                  <a:lnTo>
                    <a:pt x="14" y="99"/>
                  </a:lnTo>
                  <a:lnTo>
                    <a:pt x="16" y="111"/>
                  </a:lnTo>
                  <a:lnTo>
                    <a:pt x="16" y="113"/>
                  </a:lnTo>
                  <a:lnTo>
                    <a:pt x="16" y="118"/>
                  </a:lnTo>
                  <a:lnTo>
                    <a:pt x="14" y="118"/>
                  </a:lnTo>
                  <a:lnTo>
                    <a:pt x="16" y="120"/>
                  </a:lnTo>
                  <a:lnTo>
                    <a:pt x="16" y="122"/>
                  </a:lnTo>
                  <a:lnTo>
                    <a:pt x="21" y="122"/>
                  </a:lnTo>
                  <a:lnTo>
                    <a:pt x="23" y="122"/>
                  </a:lnTo>
                  <a:lnTo>
                    <a:pt x="25" y="125"/>
                  </a:lnTo>
                  <a:lnTo>
                    <a:pt x="28" y="125"/>
                  </a:lnTo>
                  <a:lnTo>
                    <a:pt x="30" y="122"/>
                  </a:lnTo>
                  <a:lnTo>
                    <a:pt x="30" y="122"/>
                  </a:lnTo>
                  <a:lnTo>
                    <a:pt x="32" y="122"/>
                  </a:lnTo>
                  <a:lnTo>
                    <a:pt x="34" y="125"/>
                  </a:lnTo>
                  <a:lnTo>
                    <a:pt x="37" y="125"/>
                  </a:lnTo>
                  <a:lnTo>
                    <a:pt x="39" y="127"/>
                  </a:lnTo>
                  <a:lnTo>
                    <a:pt x="39" y="129"/>
                  </a:lnTo>
                  <a:lnTo>
                    <a:pt x="41" y="129"/>
                  </a:lnTo>
                  <a:lnTo>
                    <a:pt x="46" y="129"/>
                  </a:lnTo>
                  <a:lnTo>
                    <a:pt x="48" y="129"/>
                  </a:lnTo>
                  <a:lnTo>
                    <a:pt x="48" y="129"/>
                  </a:lnTo>
                  <a:lnTo>
                    <a:pt x="53" y="129"/>
                  </a:lnTo>
                  <a:lnTo>
                    <a:pt x="55" y="129"/>
                  </a:lnTo>
                  <a:lnTo>
                    <a:pt x="60" y="131"/>
                  </a:lnTo>
                  <a:lnTo>
                    <a:pt x="62" y="129"/>
                  </a:lnTo>
                  <a:lnTo>
                    <a:pt x="67" y="131"/>
                  </a:lnTo>
                  <a:lnTo>
                    <a:pt x="71" y="131"/>
                  </a:lnTo>
                  <a:lnTo>
                    <a:pt x="73" y="129"/>
                  </a:lnTo>
                  <a:lnTo>
                    <a:pt x="78" y="131"/>
                  </a:lnTo>
                  <a:lnTo>
                    <a:pt x="78" y="134"/>
                  </a:lnTo>
                  <a:lnTo>
                    <a:pt x="80" y="131"/>
                  </a:lnTo>
                  <a:lnTo>
                    <a:pt x="83" y="136"/>
                  </a:lnTo>
                  <a:lnTo>
                    <a:pt x="85" y="138"/>
                  </a:lnTo>
                  <a:lnTo>
                    <a:pt x="85" y="141"/>
                  </a:lnTo>
                  <a:lnTo>
                    <a:pt x="87" y="143"/>
                  </a:lnTo>
                  <a:lnTo>
                    <a:pt x="89" y="143"/>
                  </a:lnTo>
                  <a:lnTo>
                    <a:pt x="92" y="143"/>
                  </a:lnTo>
                  <a:lnTo>
                    <a:pt x="94" y="145"/>
                  </a:lnTo>
                  <a:lnTo>
                    <a:pt x="96" y="145"/>
                  </a:lnTo>
                  <a:lnTo>
                    <a:pt x="99" y="150"/>
                  </a:lnTo>
                  <a:lnTo>
                    <a:pt x="99" y="150"/>
                  </a:lnTo>
                  <a:lnTo>
                    <a:pt x="96" y="155"/>
                  </a:lnTo>
                  <a:lnTo>
                    <a:pt x="101" y="157"/>
                  </a:lnTo>
                  <a:lnTo>
                    <a:pt x="105" y="162"/>
                  </a:lnTo>
                  <a:lnTo>
                    <a:pt x="105" y="164"/>
                  </a:lnTo>
                  <a:lnTo>
                    <a:pt x="105" y="164"/>
                  </a:lnTo>
                  <a:lnTo>
                    <a:pt x="105" y="166"/>
                  </a:lnTo>
                  <a:lnTo>
                    <a:pt x="103" y="166"/>
                  </a:lnTo>
                  <a:lnTo>
                    <a:pt x="96" y="164"/>
                  </a:lnTo>
                  <a:lnTo>
                    <a:pt x="92" y="162"/>
                  </a:lnTo>
                  <a:lnTo>
                    <a:pt x="89" y="164"/>
                  </a:lnTo>
                  <a:lnTo>
                    <a:pt x="85" y="162"/>
                  </a:lnTo>
                  <a:lnTo>
                    <a:pt x="85" y="162"/>
                  </a:lnTo>
                  <a:lnTo>
                    <a:pt x="83" y="162"/>
                  </a:lnTo>
                  <a:lnTo>
                    <a:pt x="78" y="159"/>
                  </a:lnTo>
                  <a:lnTo>
                    <a:pt x="76" y="159"/>
                  </a:lnTo>
                  <a:lnTo>
                    <a:pt x="73" y="157"/>
                  </a:lnTo>
                  <a:lnTo>
                    <a:pt x="71" y="155"/>
                  </a:lnTo>
                  <a:lnTo>
                    <a:pt x="69" y="155"/>
                  </a:lnTo>
                  <a:lnTo>
                    <a:pt x="67" y="155"/>
                  </a:lnTo>
                  <a:lnTo>
                    <a:pt x="64" y="152"/>
                  </a:lnTo>
                  <a:lnTo>
                    <a:pt x="60" y="152"/>
                  </a:lnTo>
                  <a:lnTo>
                    <a:pt x="60" y="148"/>
                  </a:lnTo>
                  <a:lnTo>
                    <a:pt x="57" y="148"/>
                  </a:lnTo>
                  <a:lnTo>
                    <a:pt x="55" y="148"/>
                  </a:lnTo>
                  <a:lnTo>
                    <a:pt x="50" y="148"/>
                  </a:lnTo>
                  <a:lnTo>
                    <a:pt x="48" y="148"/>
                  </a:lnTo>
                  <a:lnTo>
                    <a:pt x="39" y="148"/>
                  </a:lnTo>
                  <a:lnTo>
                    <a:pt x="34" y="148"/>
                  </a:lnTo>
                  <a:lnTo>
                    <a:pt x="30" y="145"/>
                  </a:lnTo>
                  <a:lnTo>
                    <a:pt x="14" y="145"/>
                  </a:lnTo>
                  <a:lnTo>
                    <a:pt x="12" y="145"/>
                  </a:lnTo>
                  <a:lnTo>
                    <a:pt x="7" y="148"/>
                  </a:lnTo>
                  <a:lnTo>
                    <a:pt x="5" y="150"/>
                  </a:lnTo>
                  <a:lnTo>
                    <a:pt x="5" y="157"/>
                  </a:lnTo>
                  <a:lnTo>
                    <a:pt x="2" y="162"/>
                  </a:lnTo>
                  <a:lnTo>
                    <a:pt x="2" y="168"/>
                  </a:lnTo>
                  <a:lnTo>
                    <a:pt x="0" y="171"/>
                  </a:lnTo>
                  <a:lnTo>
                    <a:pt x="2" y="173"/>
                  </a:lnTo>
                  <a:lnTo>
                    <a:pt x="5" y="175"/>
                  </a:lnTo>
                  <a:lnTo>
                    <a:pt x="5" y="175"/>
                  </a:lnTo>
                  <a:lnTo>
                    <a:pt x="2" y="178"/>
                  </a:lnTo>
                  <a:lnTo>
                    <a:pt x="5" y="187"/>
                  </a:lnTo>
                  <a:lnTo>
                    <a:pt x="9" y="189"/>
                  </a:lnTo>
                  <a:lnTo>
                    <a:pt x="9" y="192"/>
                  </a:lnTo>
                  <a:lnTo>
                    <a:pt x="16" y="194"/>
                  </a:lnTo>
                  <a:lnTo>
                    <a:pt x="16" y="196"/>
                  </a:lnTo>
                  <a:lnTo>
                    <a:pt x="21" y="194"/>
                  </a:lnTo>
                  <a:lnTo>
                    <a:pt x="23" y="196"/>
                  </a:lnTo>
                  <a:lnTo>
                    <a:pt x="25" y="198"/>
                  </a:lnTo>
                  <a:lnTo>
                    <a:pt x="30" y="196"/>
                  </a:lnTo>
                  <a:lnTo>
                    <a:pt x="32" y="196"/>
                  </a:lnTo>
                  <a:lnTo>
                    <a:pt x="34" y="198"/>
                  </a:lnTo>
                  <a:lnTo>
                    <a:pt x="39" y="198"/>
                  </a:lnTo>
                  <a:lnTo>
                    <a:pt x="41" y="203"/>
                  </a:lnTo>
                  <a:lnTo>
                    <a:pt x="44" y="205"/>
                  </a:lnTo>
                  <a:lnTo>
                    <a:pt x="44" y="208"/>
                  </a:lnTo>
                  <a:lnTo>
                    <a:pt x="39" y="208"/>
                  </a:lnTo>
                  <a:lnTo>
                    <a:pt x="41" y="210"/>
                  </a:lnTo>
                  <a:lnTo>
                    <a:pt x="39" y="212"/>
                  </a:lnTo>
                  <a:lnTo>
                    <a:pt x="39" y="215"/>
                  </a:lnTo>
                  <a:lnTo>
                    <a:pt x="37" y="217"/>
                  </a:lnTo>
                  <a:lnTo>
                    <a:pt x="32" y="219"/>
                  </a:lnTo>
                  <a:lnTo>
                    <a:pt x="32" y="222"/>
                  </a:lnTo>
                  <a:lnTo>
                    <a:pt x="30" y="224"/>
                  </a:lnTo>
                  <a:lnTo>
                    <a:pt x="34" y="226"/>
                  </a:lnTo>
                  <a:lnTo>
                    <a:pt x="34" y="231"/>
                  </a:lnTo>
                  <a:lnTo>
                    <a:pt x="37" y="235"/>
                  </a:lnTo>
                  <a:lnTo>
                    <a:pt x="37" y="238"/>
                  </a:lnTo>
                  <a:lnTo>
                    <a:pt x="32" y="240"/>
                  </a:lnTo>
                  <a:lnTo>
                    <a:pt x="32" y="242"/>
                  </a:lnTo>
                  <a:lnTo>
                    <a:pt x="39" y="242"/>
                  </a:lnTo>
                  <a:lnTo>
                    <a:pt x="41" y="242"/>
                  </a:lnTo>
                  <a:lnTo>
                    <a:pt x="44" y="242"/>
                  </a:lnTo>
                  <a:lnTo>
                    <a:pt x="46" y="242"/>
                  </a:lnTo>
                  <a:lnTo>
                    <a:pt x="46" y="240"/>
                  </a:lnTo>
                  <a:lnTo>
                    <a:pt x="48" y="240"/>
                  </a:lnTo>
                  <a:lnTo>
                    <a:pt x="50" y="242"/>
                  </a:lnTo>
                  <a:lnTo>
                    <a:pt x="55" y="242"/>
                  </a:lnTo>
                  <a:lnTo>
                    <a:pt x="62" y="245"/>
                  </a:lnTo>
                  <a:lnTo>
                    <a:pt x="64" y="242"/>
                  </a:lnTo>
                  <a:lnTo>
                    <a:pt x="69" y="242"/>
                  </a:lnTo>
                  <a:lnTo>
                    <a:pt x="71" y="245"/>
                  </a:lnTo>
                  <a:lnTo>
                    <a:pt x="71" y="245"/>
                  </a:lnTo>
                  <a:lnTo>
                    <a:pt x="73" y="242"/>
                  </a:lnTo>
                  <a:lnTo>
                    <a:pt x="76" y="242"/>
                  </a:lnTo>
                  <a:lnTo>
                    <a:pt x="78" y="242"/>
                  </a:lnTo>
                  <a:lnTo>
                    <a:pt x="78" y="245"/>
                  </a:lnTo>
                  <a:lnTo>
                    <a:pt x="80" y="245"/>
                  </a:lnTo>
                  <a:lnTo>
                    <a:pt x="83" y="245"/>
                  </a:lnTo>
                  <a:lnTo>
                    <a:pt x="85" y="245"/>
                  </a:lnTo>
                  <a:lnTo>
                    <a:pt x="85" y="249"/>
                  </a:lnTo>
                  <a:lnTo>
                    <a:pt x="87" y="249"/>
                  </a:lnTo>
                  <a:lnTo>
                    <a:pt x="89" y="247"/>
                  </a:lnTo>
                  <a:lnTo>
                    <a:pt x="94" y="247"/>
                  </a:lnTo>
                  <a:lnTo>
                    <a:pt x="96" y="245"/>
                  </a:lnTo>
                  <a:lnTo>
                    <a:pt x="99" y="242"/>
                  </a:lnTo>
                  <a:lnTo>
                    <a:pt x="101" y="242"/>
                  </a:lnTo>
                  <a:lnTo>
                    <a:pt x="105" y="238"/>
                  </a:lnTo>
                  <a:lnTo>
                    <a:pt x="110" y="235"/>
                  </a:lnTo>
                  <a:lnTo>
                    <a:pt x="115" y="235"/>
                  </a:lnTo>
                  <a:lnTo>
                    <a:pt x="115" y="233"/>
                  </a:lnTo>
                  <a:lnTo>
                    <a:pt x="117" y="233"/>
                  </a:lnTo>
                  <a:lnTo>
                    <a:pt x="121" y="235"/>
                  </a:lnTo>
                  <a:lnTo>
                    <a:pt x="124" y="235"/>
                  </a:lnTo>
                  <a:lnTo>
                    <a:pt x="128" y="235"/>
                  </a:lnTo>
                  <a:lnTo>
                    <a:pt x="135" y="235"/>
                  </a:lnTo>
                  <a:lnTo>
                    <a:pt x="142" y="231"/>
                  </a:lnTo>
                  <a:lnTo>
                    <a:pt x="144" y="228"/>
                  </a:lnTo>
                  <a:lnTo>
                    <a:pt x="147" y="228"/>
                  </a:lnTo>
                  <a:lnTo>
                    <a:pt x="147" y="228"/>
                  </a:lnTo>
                  <a:lnTo>
                    <a:pt x="149" y="226"/>
                  </a:lnTo>
                  <a:lnTo>
                    <a:pt x="151" y="226"/>
                  </a:lnTo>
                  <a:lnTo>
                    <a:pt x="151" y="224"/>
                  </a:lnTo>
                  <a:lnTo>
                    <a:pt x="154" y="222"/>
                  </a:lnTo>
                  <a:lnTo>
                    <a:pt x="154" y="222"/>
                  </a:lnTo>
                  <a:lnTo>
                    <a:pt x="156" y="222"/>
                  </a:lnTo>
                  <a:lnTo>
                    <a:pt x="158" y="219"/>
                  </a:lnTo>
                  <a:lnTo>
                    <a:pt x="158" y="217"/>
                  </a:lnTo>
                  <a:lnTo>
                    <a:pt x="158" y="217"/>
                  </a:lnTo>
                  <a:lnTo>
                    <a:pt x="160" y="217"/>
                  </a:lnTo>
                  <a:lnTo>
                    <a:pt x="163" y="219"/>
                  </a:lnTo>
                  <a:lnTo>
                    <a:pt x="163" y="222"/>
                  </a:lnTo>
                  <a:lnTo>
                    <a:pt x="163" y="224"/>
                  </a:lnTo>
                  <a:lnTo>
                    <a:pt x="160" y="226"/>
                  </a:lnTo>
                  <a:lnTo>
                    <a:pt x="160" y="228"/>
                  </a:lnTo>
                  <a:lnTo>
                    <a:pt x="158" y="231"/>
                  </a:lnTo>
                  <a:lnTo>
                    <a:pt x="158" y="233"/>
                  </a:lnTo>
                  <a:lnTo>
                    <a:pt x="158" y="233"/>
                  </a:lnTo>
                  <a:lnTo>
                    <a:pt x="160" y="233"/>
                  </a:lnTo>
                  <a:lnTo>
                    <a:pt x="163" y="238"/>
                  </a:lnTo>
                  <a:lnTo>
                    <a:pt x="165" y="235"/>
                  </a:lnTo>
                  <a:lnTo>
                    <a:pt x="167" y="235"/>
                  </a:lnTo>
                  <a:lnTo>
                    <a:pt x="170" y="238"/>
                  </a:lnTo>
                  <a:lnTo>
                    <a:pt x="172" y="240"/>
                  </a:lnTo>
                  <a:lnTo>
                    <a:pt x="172" y="242"/>
                  </a:lnTo>
                  <a:lnTo>
                    <a:pt x="174" y="240"/>
                  </a:lnTo>
                  <a:lnTo>
                    <a:pt x="174" y="240"/>
                  </a:lnTo>
                  <a:lnTo>
                    <a:pt x="176" y="240"/>
                  </a:lnTo>
                  <a:lnTo>
                    <a:pt x="176" y="242"/>
                  </a:lnTo>
                  <a:lnTo>
                    <a:pt x="174" y="245"/>
                  </a:lnTo>
                  <a:lnTo>
                    <a:pt x="172" y="245"/>
                  </a:lnTo>
                  <a:lnTo>
                    <a:pt x="170" y="249"/>
                  </a:lnTo>
                  <a:lnTo>
                    <a:pt x="170" y="249"/>
                  </a:lnTo>
                  <a:lnTo>
                    <a:pt x="172" y="249"/>
                  </a:lnTo>
                  <a:lnTo>
                    <a:pt x="174" y="252"/>
                  </a:lnTo>
                  <a:lnTo>
                    <a:pt x="176" y="254"/>
                  </a:lnTo>
                  <a:lnTo>
                    <a:pt x="181" y="252"/>
                  </a:lnTo>
                  <a:lnTo>
                    <a:pt x="183" y="249"/>
                  </a:lnTo>
                  <a:lnTo>
                    <a:pt x="183" y="249"/>
                  </a:lnTo>
                  <a:lnTo>
                    <a:pt x="183" y="252"/>
                  </a:lnTo>
                  <a:lnTo>
                    <a:pt x="186" y="256"/>
                  </a:lnTo>
                  <a:lnTo>
                    <a:pt x="188" y="256"/>
                  </a:lnTo>
                  <a:lnTo>
                    <a:pt x="190" y="254"/>
                  </a:lnTo>
                  <a:lnTo>
                    <a:pt x="195" y="256"/>
                  </a:lnTo>
                  <a:lnTo>
                    <a:pt x="195" y="258"/>
                  </a:lnTo>
                  <a:lnTo>
                    <a:pt x="199" y="258"/>
                  </a:lnTo>
                  <a:lnTo>
                    <a:pt x="199" y="261"/>
                  </a:lnTo>
                  <a:lnTo>
                    <a:pt x="202" y="261"/>
                  </a:lnTo>
                  <a:lnTo>
                    <a:pt x="202" y="256"/>
                  </a:lnTo>
                  <a:lnTo>
                    <a:pt x="204" y="256"/>
                  </a:lnTo>
                  <a:lnTo>
                    <a:pt x="206" y="256"/>
                  </a:lnTo>
                  <a:lnTo>
                    <a:pt x="209" y="258"/>
                  </a:lnTo>
                  <a:lnTo>
                    <a:pt x="209" y="261"/>
                  </a:lnTo>
                  <a:lnTo>
                    <a:pt x="209" y="261"/>
                  </a:lnTo>
                  <a:lnTo>
                    <a:pt x="211" y="261"/>
                  </a:lnTo>
                  <a:lnTo>
                    <a:pt x="213" y="256"/>
                  </a:lnTo>
                  <a:lnTo>
                    <a:pt x="215" y="258"/>
                  </a:lnTo>
                  <a:lnTo>
                    <a:pt x="215" y="261"/>
                  </a:lnTo>
                  <a:lnTo>
                    <a:pt x="218" y="261"/>
                  </a:lnTo>
                  <a:lnTo>
                    <a:pt x="220" y="258"/>
                  </a:lnTo>
                  <a:lnTo>
                    <a:pt x="220" y="258"/>
                  </a:lnTo>
                  <a:lnTo>
                    <a:pt x="222" y="256"/>
                  </a:lnTo>
                  <a:lnTo>
                    <a:pt x="225" y="256"/>
                  </a:lnTo>
                  <a:lnTo>
                    <a:pt x="227" y="258"/>
                  </a:lnTo>
                  <a:lnTo>
                    <a:pt x="227" y="258"/>
                  </a:lnTo>
                  <a:lnTo>
                    <a:pt x="229" y="258"/>
                  </a:lnTo>
                  <a:lnTo>
                    <a:pt x="229" y="256"/>
                  </a:lnTo>
                  <a:lnTo>
                    <a:pt x="229" y="254"/>
                  </a:lnTo>
                  <a:lnTo>
                    <a:pt x="231" y="252"/>
                  </a:lnTo>
                  <a:lnTo>
                    <a:pt x="231" y="249"/>
                  </a:lnTo>
                  <a:lnTo>
                    <a:pt x="234" y="247"/>
                  </a:lnTo>
                  <a:lnTo>
                    <a:pt x="234" y="245"/>
                  </a:lnTo>
                  <a:lnTo>
                    <a:pt x="229" y="245"/>
                  </a:lnTo>
                  <a:lnTo>
                    <a:pt x="229" y="242"/>
                  </a:lnTo>
                  <a:lnTo>
                    <a:pt x="231" y="238"/>
                  </a:lnTo>
                  <a:lnTo>
                    <a:pt x="234" y="238"/>
                  </a:lnTo>
                  <a:lnTo>
                    <a:pt x="234" y="233"/>
                  </a:lnTo>
                  <a:lnTo>
                    <a:pt x="229" y="231"/>
                  </a:lnTo>
                  <a:lnTo>
                    <a:pt x="227" y="233"/>
                  </a:lnTo>
                  <a:lnTo>
                    <a:pt x="227" y="235"/>
                  </a:lnTo>
                  <a:lnTo>
                    <a:pt x="225" y="238"/>
                  </a:lnTo>
                  <a:lnTo>
                    <a:pt x="222" y="235"/>
                  </a:lnTo>
                  <a:lnTo>
                    <a:pt x="218" y="235"/>
                  </a:lnTo>
                  <a:lnTo>
                    <a:pt x="213" y="240"/>
                  </a:lnTo>
                  <a:lnTo>
                    <a:pt x="209" y="242"/>
                  </a:lnTo>
                  <a:lnTo>
                    <a:pt x="211" y="240"/>
                  </a:lnTo>
                  <a:lnTo>
                    <a:pt x="213" y="238"/>
                  </a:lnTo>
                  <a:lnTo>
                    <a:pt x="215" y="235"/>
                  </a:lnTo>
                  <a:lnTo>
                    <a:pt x="215" y="231"/>
                  </a:lnTo>
                  <a:lnTo>
                    <a:pt x="215" y="233"/>
                  </a:lnTo>
                  <a:lnTo>
                    <a:pt x="213" y="233"/>
                  </a:lnTo>
                  <a:lnTo>
                    <a:pt x="213" y="228"/>
                  </a:lnTo>
                  <a:lnTo>
                    <a:pt x="215" y="226"/>
                  </a:lnTo>
                  <a:lnTo>
                    <a:pt x="213" y="222"/>
                  </a:lnTo>
                  <a:lnTo>
                    <a:pt x="215" y="219"/>
                  </a:lnTo>
                  <a:lnTo>
                    <a:pt x="218" y="219"/>
                  </a:lnTo>
                  <a:lnTo>
                    <a:pt x="218" y="222"/>
                  </a:lnTo>
                  <a:lnTo>
                    <a:pt x="220" y="226"/>
                  </a:lnTo>
                  <a:lnTo>
                    <a:pt x="222" y="228"/>
                  </a:lnTo>
                  <a:lnTo>
                    <a:pt x="225" y="228"/>
                  </a:lnTo>
                  <a:lnTo>
                    <a:pt x="229" y="228"/>
                  </a:lnTo>
                  <a:lnTo>
                    <a:pt x="229" y="224"/>
                  </a:lnTo>
                  <a:lnTo>
                    <a:pt x="227" y="222"/>
                  </a:lnTo>
                  <a:lnTo>
                    <a:pt x="229" y="219"/>
                  </a:lnTo>
                  <a:lnTo>
                    <a:pt x="231" y="219"/>
                  </a:lnTo>
                  <a:lnTo>
                    <a:pt x="231" y="222"/>
                  </a:lnTo>
                  <a:lnTo>
                    <a:pt x="234" y="222"/>
                  </a:lnTo>
                  <a:lnTo>
                    <a:pt x="238" y="217"/>
                  </a:lnTo>
                  <a:lnTo>
                    <a:pt x="238" y="212"/>
                  </a:lnTo>
                  <a:lnTo>
                    <a:pt x="238" y="217"/>
                  </a:lnTo>
                  <a:lnTo>
                    <a:pt x="241" y="217"/>
                  </a:lnTo>
                  <a:lnTo>
                    <a:pt x="245" y="215"/>
                  </a:lnTo>
                  <a:lnTo>
                    <a:pt x="241" y="222"/>
                  </a:lnTo>
                  <a:lnTo>
                    <a:pt x="241" y="226"/>
                  </a:lnTo>
                  <a:lnTo>
                    <a:pt x="243" y="224"/>
                  </a:lnTo>
                  <a:lnTo>
                    <a:pt x="245" y="226"/>
                  </a:lnTo>
                  <a:lnTo>
                    <a:pt x="243" y="228"/>
                  </a:lnTo>
                  <a:lnTo>
                    <a:pt x="245" y="228"/>
                  </a:lnTo>
                  <a:lnTo>
                    <a:pt x="247" y="224"/>
                  </a:lnTo>
                  <a:lnTo>
                    <a:pt x="250" y="224"/>
                  </a:lnTo>
                  <a:lnTo>
                    <a:pt x="252" y="217"/>
                  </a:lnTo>
                  <a:lnTo>
                    <a:pt x="254" y="217"/>
                  </a:lnTo>
                  <a:lnTo>
                    <a:pt x="254" y="219"/>
                  </a:lnTo>
                  <a:lnTo>
                    <a:pt x="250" y="224"/>
                  </a:lnTo>
                  <a:lnTo>
                    <a:pt x="252" y="231"/>
                  </a:lnTo>
                  <a:lnTo>
                    <a:pt x="254" y="231"/>
                  </a:lnTo>
                  <a:lnTo>
                    <a:pt x="257" y="233"/>
                  </a:lnTo>
                  <a:lnTo>
                    <a:pt x="259" y="228"/>
                  </a:lnTo>
                  <a:lnTo>
                    <a:pt x="264" y="226"/>
                  </a:lnTo>
                  <a:lnTo>
                    <a:pt x="266" y="219"/>
                  </a:lnTo>
                  <a:lnTo>
                    <a:pt x="266" y="215"/>
                  </a:lnTo>
                  <a:lnTo>
                    <a:pt x="266" y="210"/>
                  </a:lnTo>
                  <a:lnTo>
                    <a:pt x="268" y="210"/>
                  </a:lnTo>
                  <a:lnTo>
                    <a:pt x="266" y="208"/>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7" name="Freeform 389">
              <a:extLst>
                <a:ext uri="{FF2B5EF4-FFF2-40B4-BE49-F238E27FC236}">
                  <a16:creationId xmlns:a16="http://schemas.microsoft.com/office/drawing/2014/main" id="{B59EC269-FDD2-4B2E-953B-0F16A31E6B43}"/>
                </a:ext>
              </a:extLst>
            </p:cNvPr>
            <p:cNvSpPr>
              <a:spLocks/>
            </p:cNvSpPr>
            <p:nvPr/>
          </p:nvSpPr>
          <p:spPr bwMode="auto">
            <a:xfrm>
              <a:off x="8478838" y="2138363"/>
              <a:ext cx="19050" cy="30163"/>
            </a:xfrm>
            <a:custGeom>
              <a:avLst/>
              <a:gdLst>
                <a:gd name="T0" fmla="*/ 0 w 12"/>
                <a:gd name="T1" fmla="*/ 14 h 19"/>
                <a:gd name="T2" fmla="*/ 2 w 12"/>
                <a:gd name="T3" fmla="*/ 19 h 19"/>
                <a:gd name="T4" fmla="*/ 5 w 12"/>
                <a:gd name="T5" fmla="*/ 17 h 19"/>
                <a:gd name="T6" fmla="*/ 5 w 12"/>
                <a:gd name="T7" fmla="*/ 14 h 19"/>
                <a:gd name="T8" fmla="*/ 9 w 12"/>
                <a:gd name="T9" fmla="*/ 12 h 19"/>
                <a:gd name="T10" fmla="*/ 12 w 12"/>
                <a:gd name="T11" fmla="*/ 7 h 19"/>
                <a:gd name="T12" fmla="*/ 9 w 12"/>
                <a:gd name="T13" fmla="*/ 3 h 19"/>
                <a:gd name="T14" fmla="*/ 9 w 12"/>
                <a:gd name="T15" fmla="*/ 0 h 19"/>
                <a:gd name="T16" fmla="*/ 7 w 12"/>
                <a:gd name="T17" fmla="*/ 0 h 19"/>
                <a:gd name="T18" fmla="*/ 5 w 12"/>
                <a:gd name="T19" fmla="*/ 3 h 19"/>
                <a:gd name="T20" fmla="*/ 5 w 12"/>
                <a:gd name="T21" fmla="*/ 5 h 19"/>
                <a:gd name="T22" fmla="*/ 0 w 12"/>
                <a:gd name="T23" fmla="*/ 12 h 19"/>
                <a:gd name="T24" fmla="*/ 0 w 12"/>
                <a:gd name="T2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9">
                  <a:moveTo>
                    <a:pt x="0" y="14"/>
                  </a:moveTo>
                  <a:lnTo>
                    <a:pt x="2" y="19"/>
                  </a:lnTo>
                  <a:lnTo>
                    <a:pt x="5" y="17"/>
                  </a:lnTo>
                  <a:lnTo>
                    <a:pt x="5" y="14"/>
                  </a:lnTo>
                  <a:lnTo>
                    <a:pt x="9" y="12"/>
                  </a:lnTo>
                  <a:lnTo>
                    <a:pt x="12" y="7"/>
                  </a:lnTo>
                  <a:lnTo>
                    <a:pt x="9" y="3"/>
                  </a:lnTo>
                  <a:lnTo>
                    <a:pt x="9" y="0"/>
                  </a:lnTo>
                  <a:lnTo>
                    <a:pt x="7" y="0"/>
                  </a:lnTo>
                  <a:lnTo>
                    <a:pt x="5" y="3"/>
                  </a:lnTo>
                  <a:lnTo>
                    <a:pt x="5" y="5"/>
                  </a:lnTo>
                  <a:lnTo>
                    <a:pt x="0" y="12"/>
                  </a:lnTo>
                  <a:lnTo>
                    <a:pt x="0" y="1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8" name="Freeform 390">
              <a:extLst>
                <a:ext uri="{FF2B5EF4-FFF2-40B4-BE49-F238E27FC236}">
                  <a16:creationId xmlns:a16="http://schemas.microsoft.com/office/drawing/2014/main" id="{970CAF50-AFF4-42B6-9388-A828597C99D0}"/>
                </a:ext>
              </a:extLst>
            </p:cNvPr>
            <p:cNvSpPr>
              <a:spLocks/>
            </p:cNvSpPr>
            <p:nvPr/>
          </p:nvSpPr>
          <p:spPr bwMode="auto">
            <a:xfrm>
              <a:off x="8482013" y="2098675"/>
              <a:ext cx="11113" cy="19050"/>
            </a:xfrm>
            <a:custGeom>
              <a:avLst/>
              <a:gdLst>
                <a:gd name="T0" fmla="*/ 0 w 7"/>
                <a:gd name="T1" fmla="*/ 9 h 12"/>
                <a:gd name="T2" fmla="*/ 0 w 7"/>
                <a:gd name="T3" fmla="*/ 12 h 12"/>
                <a:gd name="T4" fmla="*/ 3 w 7"/>
                <a:gd name="T5" fmla="*/ 12 h 12"/>
                <a:gd name="T6" fmla="*/ 3 w 7"/>
                <a:gd name="T7" fmla="*/ 9 h 12"/>
                <a:gd name="T8" fmla="*/ 5 w 7"/>
                <a:gd name="T9" fmla="*/ 9 h 12"/>
                <a:gd name="T10" fmla="*/ 7 w 7"/>
                <a:gd name="T11" fmla="*/ 7 h 12"/>
                <a:gd name="T12" fmla="*/ 7 w 7"/>
                <a:gd name="T13" fmla="*/ 5 h 12"/>
                <a:gd name="T14" fmla="*/ 5 w 7"/>
                <a:gd name="T15" fmla="*/ 5 h 12"/>
                <a:gd name="T16" fmla="*/ 5 w 7"/>
                <a:gd name="T17" fmla="*/ 0 h 12"/>
                <a:gd name="T18" fmla="*/ 3 w 7"/>
                <a:gd name="T19" fmla="*/ 2 h 12"/>
                <a:gd name="T20" fmla="*/ 3 w 7"/>
                <a:gd name="T21" fmla="*/ 5 h 12"/>
                <a:gd name="T22" fmla="*/ 3 w 7"/>
                <a:gd name="T23" fmla="*/ 7 h 12"/>
                <a:gd name="T24" fmla="*/ 0 w 7"/>
                <a:gd name="T25" fmla="*/ 7 h 12"/>
                <a:gd name="T26" fmla="*/ 0 w 7"/>
                <a:gd name="T2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2">
                  <a:moveTo>
                    <a:pt x="0" y="9"/>
                  </a:moveTo>
                  <a:lnTo>
                    <a:pt x="0" y="12"/>
                  </a:lnTo>
                  <a:lnTo>
                    <a:pt x="3" y="12"/>
                  </a:lnTo>
                  <a:lnTo>
                    <a:pt x="3" y="9"/>
                  </a:lnTo>
                  <a:lnTo>
                    <a:pt x="5" y="9"/>
                  </a:lnTo>
                  <a:lnTo>
                    <a:pt x="7" y="7"/>
                  </a:lnTo>
                  <a:lnTo>
                    <a:pt x="7" y="5"/>
                  </a:lnTo>
                  <a:lnTo>
                    <a:pt x="5" y="5"/>
                  </a:lnTo>
                  <a:lnTo>
                    <a:pt x="5" y="0"/>
                  </a:lnTo>
                  <a:lnTo>
                    <a:pt x="3" y="2"/>
                  </a:lnTo>
                  <a:lnTo>
                    <a:pt x="3" y="5"/>
                  </a:lnTo>
                  <a:lnTo>
                    <a:pt x="3" y="7"/>
                  </a:lnTo>
                  <a:lnTo>
                    <a:pt x="0" y="7"/>
                  </a:lnTo>
                  <a:lnTo>
                    <a:pt x="0"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9" name="Freeform 391">
              <a:extLst>
                <a:ext uri="{FF2B5EF4-FFF2-40B4-BE49-F238E27FC236}">
                  <a16:creationId xmlns:a16="http://schemas.microsoft.com/office/drawing/2014/main" id="{72D7F37B-8171-4420-9559-1597E9E5FD73}"/>
                </a:ext>
              </a:extLst>
            </p:cNvPr>
            <p:cNvSpPr>
              <a:spLocks/>
            </p:cNvSpPr>
            <p:nvPr/>
          </p:nvSpPr>
          <p:spPr bwMode="auto">
            <a:xfrm>
              <a:off x="8497888" y="2132013"/>
              <a:ext cx="11113" cy="14288"/>
            </a:xfrm>
            <a:custGeom>
              <a:avLst/>
              <a:gdLst>
                <a:gd name="T0" fmla="*/ 2 w 3"/>
                <a:gd name="T1" fmla="*/ 3 h 4"/>
                <a:gd name="T2" fmla="*/ 3 w 3"/>
                <a:gd name="T3" fmla="*/ 2 h 4"/>
                <a:gd name="T4" fmla="*/ 2 w 3"/>
                <a:gd name="T5" fmla="*/ 0 h 4"/>
                <a:gd name="T6" fmla="*/ 1 w 3"/>
                <a:gd name="T7" fmla="*/ 0 h 4"/>
                <a:gd name="T8" fmla="*/ 0 w 3"/>
                <a:gd name="T9" fmla="*/ 3 h 4"/>
                <a:gd name="T10" fmla="*/ 1 w 3"/>
                <a:gd name="T11" fmla="*/ 3 h 4"/>
                <a:gd name="T12" fmla="*/ 1 w 3"/>
                <a:gd name="T13" fmla="*/ 4 h 4"/>
                <a:gd name="T14" fmla="*/ 2 w 3"/>
                <a:gd name="T15" fmla="*/ 4 h 4"/>
                <a:gd name="T16" fmla="*/ 2 w 3"/>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3"/>
                  </a:moveTo>
                  <a:cubicBezTo>
                    <a:pt x="3" y="2"/>
                    <a:pt x="3" y="2"/>
                    <a:pt x="3" y="2"/>
                  </a:cubicBezTo>
                  <a:cubicBezTo>
                    <a:pt x="2" y="0"/>
                    <a:pt x="2" y="0"/>
                    <a:pt x="2" y="0"/>
                  </a:cubicBezTo>
                  <a:cubicBezTo>
                    <a:pt x="1" y="0"/>
                    <a:pt x="1" y="0"/>
                    <a:pt x="1" y="0"/>
                  </a:cubicBezTo>
                  <a:cubicBezTo>
                    <a:pt x="0" y="3"/>
                    <a:pt x="0" y="3"/>
                    <a:pt x="0" y="3"/>
                  </a:cubicBezTo>
                  <a:cubicBezTo>
                    <a:pt x="1" y="3"/>
                    <a:pt x="1" y="3"/>
                    <a:pt x="1" y="3"/>
                  </a:cubicBezTo>
                  <a:cubicBezTo>
                    <a:pt x="1" y="4"/>
                    <a:pt x="1" y="4"/>
                    <a:pt x="1" y="4"/>
                  </a:cubicBezTo>
                  <a:cubicBezTo>
                    <a:pt x="1" y="4"/>
                    <a:pt x="2" y="4"/>
                    <a:pt x="2" y="4"/>
                  </a:cubicBez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0" name="Freeform 392">
              <a:extLst>
                <a:ext uri="{FF2B5EF4-FFF2-40B4-BE49-F238E27FC236}">
                  <a16:creationId xmlns:a16="http://schemas.microsoft.com/office/drawing/2014/main" id="{FAC8C596-5922-452C-A93A-903CCD6E1145}"/>
                </a:ext>
              </a:extLst>
            </p:cNvPr>
            <p:cNvSpPr>
              <a:spLocks/>
            </p:cNvSpPr>
            <p:nvPr/>
          </p:nvSpPr>
          <p:spPr bwMode="auto">
            <a:xfrm>
              <a:off x="8497888" y="2212975"/>
              <a:ext cx="3175" cy="6350"/>
            </a:xfrm>
            <a:custGeom>
              <a:avLst/>
              <a:gdLst>
                <a:gd name="T0" fmla="*/ 0 w 2"/>
                <a:gd name="T1" fmla="*/ 4 h 4"/>
                <a:gd name="T2" fmla="*/ 2 w 2"/>
                <a:gd name="T3" fmla="*/ 4 h 4"/>
                <a:gd name="T4" fmla="*/ 2 w 2"/>
                <a:gd name="T5" fmla="*/ 0 h 4"/>
                <a:gd name="T6" fmla="*/ 0 w 2"/>
                <a:gd name="T7" fmla="*/ 0 h 4"/>
                <a:gd name="T8" fmla="*/ 0 w 2"/>
                <a:gd name="T9" fmla="*/ 4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2" y="4"/>
                  </a:lnTo>
                  <a:lnTo>
                    <a:pt x="2" y="0"/>
                  </a:lnTo>
                  <a:lnTo>
                    <a:pt x="0" y="0"/>
                  </a:lnTo>
                  <a:lnTo>
                    <a:pt x="0" y="4"/>
                  </a:lnTo>
                  <a:lnTo>
                    <a:pt x="0"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1" name="Freeform 393">
              <a:extLst>
                <a:ext uri="{FF2B5EF4-FFF2-40B4-BE49-F238E27FC236}">
                  <a16:creationId xmlns:a16="http://schemas.microsoft.com/office/drawing/2014/main" id="{4964BF04-0E75-4DE7-A353-777F1F979CA1}"/>
                </a:ext>
              </a:extLst>
            </p:cNvPr>
            <p:cNvSpPr>
              <a:spLocks/>
            </p:cNvSpPr>
            <p:nvPr/>
          </p:nvSpPr>
          <p:spPr bwMode="auto">
            <a:xfrm>
              <a:off x="8616950" y="2132013"/>
              <a:ext cx="19050" cy="22225"/>
            </a:xfrm>
            <a:custGeom>
              <a:avLst/>
              <a:gdLst>
                <a:gd name="T0" fmla="*/ 4 w 5"/>
                <a:gd name="T1" fmla="*/ 5 h 6"/>
                <a:gd name="T2" fmla="*/ 5 w 5"/>
                <a:gd name="T3" fmla="*/ 3 h 6"/>
                <a:gd name="T4" fmla="*/ 5 w 5"/>
                <a:gd name="T5" fmla="*/ 1 h 6"/>
                <a:gd name="T6" fmla="*/ 3 w 5"/>
                <a:gd name="T7" fmla="*/ 0 h 6"/>
                <a:gd name="T8" fmla="*/ 1 w 5"/>
                <a:gd name="T9" fmla="*/ 2 h 6"/>
                <a:gd name="T10" fmla="*/ 0 w 5"/>
                <a:gd name="T11" fmla="*/ 5 h 6"/>
                <a:gd name="T12" fmla="*/ 2 w 5"/>
                <a:gd name="T13" fmla="*/ 5 h 6"/>
                <a:gd name="T14" fmla="*/ 2 w 5"/>
                <a:gd name="T15" fmla="*/ 4 h 6"/>
                <a:gd name="T16" fmla="*/ 3 w 5"/>
                <a:gd name="T17" fmla="*/ 3 h 6"/>
                <a:gd name="T18" fmla="*/ 3 w 5"/>
                <a:gd name="T19" fmla="*/ 5 h 6"/>
                <a:gd name="T20" fmla="*/ 2 w 5"/>
                <a:gd name="T21" fmla="*/ 6 h 6"/>
                <a:gd name="T22" fmla="*/ 4 w 5"/>
                <a:gd name="T23"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6">
                  <a:moveTo>
                    <a:pt x="4" y="5"/>
                  </a:moveTo>
                  <a:cubicBezTo>
                    <a:pt x="5" y="3"/>
                    <a:pt x="5" y="3"/>
                    <a:pt x="5" y="3"/>
                  </a:cubicBezTo>
                  <a:cubicBezTo>
                    <a:pt x="5" y="1"/>
                    <a:pt x="5" y="1"/>
                    <a:pt x="5" y="1"/>
                  </a:cubicBezTo>
                  <a:cubicBezTo>
                    <a:pt x="3" y="0"/>
                    <a:pt x="3" y="0"/>
                    <a:pt x="3" y="0"/>
                  </a:cubicBezTo>
                  <a:cubicBezTo>
                    <a:pt x="1" y="2"/>
                    <a:pt x="1" y="2"/>
                    <a:pt x="1" y="2"/>
                  </a:cubicBezTo>
                  <a:cubicBezTo>
                    <a:pt x="0" y="5"/>
                    <a:pt x="0" y="5"/>
                    <a:pt x="0" y="5"/>
                  </a:cubicBezTo>
                  <a:cubicBezTo>
                    <a:pt x="0" y="5"/>
                    <a:pt x="2" y="5"/>
                    <a:pt x="2" y="5"/>
                  </a:cubicBezTo>
                  <a:cubicBezTo>
                    <a:pt x="2" y="4"/>
                    <a:pt x="2" y="4"/>
                    <a:pt x="2" y="4"/>
                  </a:cubicBezTo>
                  <a:cubicBezTo>
                    <a:pt x="3" y="3"/>
                    <a:pt x="3" y="3"/>
                    <a:pt x="3" y="3"/>
                  </a:cubicBezTo>
                  <a:cubicBezTo>
                    <a:pt x="3" y="5"/>
                    <a:pt x="3" y="5"/>
                    <a:pt x="3" y="5"/>
                  </a:cubicBezTo>
                  <a:cubicBezTo>
                    <a:pt x="2" y="6"/>
                    <a:pt x="2" y="6"/>
                    <a:pt x="2" y="6"/>
                  </a:cubicBezTo>
                  <a:lnTo>
                    <a:pt x="4"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2" name="Freeform 394">
              <a:extLst>
                <a:ext uri="{FF2B5EF4-FFF2-40B4-BE49-F238E27FC236}">
                  <a16:creationId xmlns:a16="http://schemas.microsoft.com/office/drawing/2014/main" id="{73A0E06B-0AAD-4650-9270-1809E1BC2734}"/>
                </a:ext>
              </a:extLst>
            </p:cNvPr>
            <p:cNvSpPr>
              <a:spLocks/>
            </p:cNvSpPr>
            <p:nvPr/>
          </p:nvSpPr>
          <p:spPr bwMode="auto">
            <a:xfrm>
              <a:off x="8802688" y="2289175"/>
              <a:ext cx="14288" cy="7938"/>
            </a:xfrm>
            <a:custGeom>
              <a:avLst/>
              <a:gdLst>
                <a:gd name="T0" fmla="*/ 0 w 9"/>
                <a:gd name="T1" fmla="*/ 0 h 5"/>
                <a:gd name="T2" fmla="*/ 0 w 9"/>
                <a:gd name="T3" fmla="*/ 2 h 5"/>
                <a:gd name="T4" fmla="*/ 2 w 9"/>
                <a:gd name="T5" fmla="*/ 5 h 5"/>
                <a:gd name="T6" fmla="*/ 7 w 9"/>
                <a:gd name="T7" fmla="*/ 5 h 5"/>
                <a:gd name="T8" fmla="*/ 9 w 9"/>
                <a:gd name="T9" fmla="*/ 2 h 5"/>
                <a:gd name="T10" fmla="*/ 7 w 9"/>
                <a:gd name="T11" fmla="*/ 0 h 5"/>
                <a:gd name="T12" fmla="*/ 5 w 9"/>
                <a:gd name="T13" fmla="*/ 0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2"/>
                  </a:lnTo>
                  <a:lnTo>
                    <a:pt x="2" y="5"/>
                  </a:lnTo>
                  <a:lnTo>
                    <a:pt x="7" y="5"/>
                  </a:lnTo>
                  <a:lnTo>
                    <a:pt x="9" y="2"/>
                  </a:lnTo>
                  <a:lnTo>
                    <a:pt x="7" y="0"/>
                  </a:lnTo>
                  <a:lnTo>
                    <a:pt x="5"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3" name="Freeform 395">
              <a:extLst>
                <a:ext uri="{FF2B5EF4-FFF2-40B4-BE49-F238E27FC236}">
                  <a16:creationId xmlns:a16="http://schemas.microsoft.com/office/drawing/2014/main" id="{300FA09E-484D-4015-9445-EEC7502FEA8A}"/>
                </a:ext>
              </a:extLst>
            </p:cNvPr>
            <p:cNvSpPr>
              <a:spLocks/>
            </p:cNvSpPr>
            <p:nvPr/>
          </p:nvSpPr>
          <p:spPr bwMode="auto">
            <a:xfrm>
              <a:off x="8723313" y="1790700"/>
              <a:ext cx="192088" cy="168275"/>
            </a:xfrm>
            <a:custGeom>
              <a:avLst/>
              <a:gdLst>
                <a:gd name="T0" fmla="*/ 33 w 53"/>
                <a:gd name="T1" fmla="*/ 32 h 46"/>
                <a:gd name="T2" fmla="*/ 37 w 53"/>
                <a:gd name="T3" fmla="*/ 28 h 46"/>
                <a:gd name="T4" fmla="*/ 38 w 53"/>
                <a:gd name="T5" fmla="*/ 26 h 46"/>
                <a:gd name="T6" fmla="*/ 40 w 53"/>
                <a:gd name="T7" fmla="*/ 25 h 46"/>
                <a:gd name="T8" fmla="*/ 45 w 53"/>
                <a:gd name="T9" fmla="*/ 20 h 46"/>
                <a:gd name="T10" fmla="*/ 47 w 53"/>
                <a:gd name="T11" fmla="*/ 19 h 46"/>
                <a:gd name="T12" fmla="*/ 51 w 53"/>
                <a:gd name="T13" fmla="*/ 14 h 46"/>
                <a:gd name="T14" fmla="*/ 52 w 53"/>
                <a:gd name="T15" fmla="*/ 12 h 46"/>
                <a:gd name="T16" fmla="*/ 53 w 53"/>
                <a:gd name="T17" fmla="*/ 11 h 46"/>
                <a:gd name="T18" fmla="*/ 51 w 53"/>
                <a:gd name="T19" fmla="*/ 9 h 46"/>
                <a:gd name="T20" fmla="*/ 45 w 53"/>
                <a:gd name="T21" fmla="*/ 7 h 46"/>
                <a:gd name="T22" fmla="*/ 41 w 53"/>
                <a:gd name="T23" fmla="*/ 7 h 46"/>
                <a:gd name="T24" fmla="*/ 41 w 53"/>
                <a:gd name="T25" fmla="*/ 5 h 46"/>
                <a:gd name="T26" fmla="*/ 39 w 53"/>
                <a:gd name="T27" fmla="*/ 4 h 46"/>
                <a:gd name="T28" fmla="*/ 37 w 53"/>
                <a:gd name="T29" fmla="*/ 3 h 46"/>
                <a:gd name="T30" fmla="*/ 34 w 53"/>
                <a:gd name="T31" fmla="*/ 1 h 46"/>
                <a:gd name="T32" fmla="*/ 32 w 53"/>
                <a:gd name="T33" fmla="*/ 1 h 46"/>
                <a:gd name="T34" fmla="*/ 30 w 53"/>
                <a:gd name="T35" fmla="*/ 0 h 46"/>
                <a:gd name="T36" fmla="*/ 25 w 53"/>
                <a:gd name="T37" fmla="*/ 1 h 46"/>
                <a:gd name="T38" fmla="*/ 20 w 53"/>
                <a:gd name="T39" fmla="*/ 4 h 46"/>
                <a:gd name="T40" fmla="*/ 20 w 53"/>
                <a:gd name="T41" fmla="*/ 6 h 46"/>
                <a:gd name="T42" fmla="*/ 21 w 53"/>
                <a:gd name="T43" fmla="*/ 8 h 46"/>
                <a:gd name="T44" fmla="*/ 20 w 53"/>
                <a:gd name="T45" fmla="*/ 10 h 46"/>
                <a:gd name="T46" fmla="*/ 18 w 53"/>
                <a:gd name="T47" fmla="*/ 6 h 46"/>
                <a:gd name="T48" fmla="*/ 16 w 53"/>
                <a:gd name="T49" fmla="*/ 8 h 46"/>
                <a:gd name="T50" fmla="*/ 16 w 53"/>
                <a:gd name="T51" fmla="*/ 10 h 46"/>
                <a:gd name="T52" fmla="*/ 14 w 53"/>
                <a:gd name="T53" fmla="*/ 13 h 46"/>
                <a:gd name="T54" fmla="*/ 11 w 53"/>
                <a:gd name="T55" fmla="*/ 17 h 46"/>
                <a:gd name="T56" fmla="*/ 10 w 53"/>
                <a:gd name="T57" fmla="*/ 20 h 46"/>
                <a:gd name="T58" fmla="*/ 9 w 53"/>
                <a:gd name="T59" fmla="*/ 23 h 46"/>
                <a:gd name="T60" fmla="*/ 6 w 53"/>
                <a:gd name="T61" fmla="*/ 27 h 46"/>
                <a:gd name="T62" fmla="*/ 5 w 53"/>
                <a:gd name="T63" fmla="*/ 30 h 46"/>
                <a:gd name="T64" fmla="*/ 6 w 53"/>
                <a:gd name="T65" fmla="*/ 32 h 46"/>
                <a:gd name="T66" fmla="*/ 5 w 53"/>
                <a:gd name="T67" fmla="*/ 34 h 46"/>
                <a:gd name="T68" fmla="*/ 2 w 53"/>
                <a:gd name="T69" fmla="*/ 40 h 46"/>
                <a:gd name="T70" fmla="*/ 4 w 53"/>
                <a:gd name="T71" fmla="*/ 41 h 46"/>
                <a:gd name="T72" fmla="*/ 4 w 53"/>
                <a:gd name="T73" fmla="*/ 42 h 46"/>
                <a:gd name="T74" fmla="*/ 1 w 53"/>
                <a:gd name="T75" fmla="*/ 42 h 46"/>
                <a:gd name="T76" fmla="*/ 3 w 53"/>
                <a:gd name="T77" fmla="*/ 45 h 46"/>
                <a:gd name="T78" fmla="*/ 7 w 53"/>
                <a:gd name="T79" fmla="*/ 46 h 46"/>
                <a:gd name="T80" fmla="*/ 8 w 53"/>
                <a:gd name="T81" fmla="*/ 44 h 46"/>
                <a:gd name="T82" fmla="*/ 10 w 53"/>
                <a:gd name="T83" fmla="*/ 43 h 46"/>
                <a:gd name="T84" fmla="*/ 12 w 53"/>
                <a:gd name="T85" fmla="*/ 40 h 46"/>
                <a:gd name="T86" fmla="*/ 15 w 53"/>
                <a:gd name="T87" fmla="*/ 39 h 46"/>
                <a:gd name="T88" fmla="*/ 17 w 53"/>
                <a:gd name="T89" fmla="*/ 37 h 46"/>
                <a:gd name="T90" fmla="*/ 16 w 53"/>
                <a:gd name="T91" fmla="*/ 34 h 46"/>
                <a:gd name="T92" fmla="*/ 18 w 53"/>
                <a:gd name="T93" fmla="*/ 31 h 46"/>
                <a:gd name="T94" fmla="*/ 14 w 53"/>
                <a:gd name="T95" fmla="*/ 30 h 46"/>
                <a:gd name="T96" fmla="*/ 15 w 53"/>
                <a:gd name="T97" fmla="*/ 29 h 46"/>
                <a:gd name="T98" fmla="*/ 18 w 53"/>
                <a:gd name="T99" fmla="*/ 30 h 46"/>
                <a:gd name="T100" fmla="*/ 21 w 53"/>
                <a:gd name="T101" fmla="*/ 30 h 46"/>
                <a:gd name="T102" fmla="*/ 22 w 53"/>
                <a:gd name="T103" fmla="*/ 32 h 46"/>
                <a:gd name="T104" fmla="*/ 26 w 53"/>
                <a:gd name="T105" fmla="*/ 34 h 46"/>
                <a:gd name="T106" fmla="*/ 27 w 53"/>
                <a:gd name="T107" fmla="*/ 3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 h="46">
                  <a:moveTo>
                    <a:pt x="29" y="34"/>
                  </a:moveTo>
                  <a:cubicBezTo>
                    <a:pt x="33" y="32"/>
                    <a:pt x="33" y="32"/>
                    <a:pt x="33" y="32"/>
                  </a:cubicBezTo>
                  <a:cubicBezTo>
                    <a:pt x="35" y="30"/>
                    <a:pt x="35" y="30"/>
                    <a:pt x="35" y="30"/>
                  </a:cubicBezTo>
                  <a:cubicBezTo>
                    <a:pt x="37" y="28"/>
                    <a:pt x="37" y="28"/>
                    <a:pt x="37" y="28"/>
                  </a:cubicBezTo>
                  <a:cubicBezTo>
                    <a:pt x="38" y="26"/>
                    <a:pt x="38" y="26"/>
                    <a:pt x="38" y="26"/>
                  </a:cubicBezTo>
                  <a:cubicBezTo>
                    <a:pt x="38" y="26"/>
                    <a:pt x="38" y="26"/>
                    <a:pt x="38" y="26"/>
                  </a:cubicBezTo>
                  <a:cubicBezTo>
                    <a:pt x="38" y="25"/>
                    <a:pt x="38" y="25"/>
                    <a:pt x="38" y="25"/>
                  </a:cubicBezTo>
                  <a:cubicBezTo>
                    <a:pt x="40" y="25"/>
                    <a:pt x="40" y="25"/>
                    <a:pt x="40" y="25"/>
                  </a:cubicBezTo>
                  <a:cubicBezTo>
                    <a:pt x="42" y="22"/>
                    <a:pt x="42" y="22"/>
                    <a:pt x="42" y="22"/>
                  </a:cubicBezTo>
                  <a:cubicBezTo>
                    <a:pt x="45" y="20"/>
                    <a:pt x="45" y="20"/>
                    <a:pt x="45" y="20"/>
                  </a:cubicBezTo>
                  <a:cubicBezTo>
                    <a:pt x="45" y="19"/>
                    <a:pt x="45" y="19"/>
                    <a:pt x="45" y="19"/>
                  </a:cubicBezTo>
                  <a:cubicBezTo>
                    <a:pt x="47" y="19"/>
                    <a:pt x="47" y="19"/>
                    <a:pt x="47" y="19"/>
                  </a:cubicBezTo>
                  <a:cubicBezTo>
                    <a:pt x="48" y="17"/>
                    <a:pt x="48" y="17"/>
                    <a:pt x="48" y="17"/>
                  </a:cubicBezTo>
                  <a:cubicBezTo>
                    <a:pt x="51" y="14"/>
                    <a:pt x="51" y="14"/>
                    <a:pt x="51" y="14"/>
                  </a:cubicBezTo>
                  <a:cubicBezTo>
                    <a:pt x="52" y="12"/>
                    <a:pt x="52" y="12"/>
                    <a:pt x="52" y="12"/>
                  </a:cubicBezTo>
                  <a:cubicBezTo>
                    <a:pt x="52" y="12"/>
                    <a:pt x="52" y="12"/>
                    <a:pt x="52" y="12"/>
                  </a:cubicBezTo>
                  <a:cubicBezTo>
                    <a:pt x="53" y="13"/>
                    <a:pt x="53" y="13"/>
                    <a:pt x="53" y="13"/>
                  </a:cubicBezTo>
                  <a:cubicBezTo>
                    <a:pt x="53" y="11"/>
                    <a:pt x="53" y="11"/>
                    <a:pt x="53" y="11"/>
                  </a:cubicBezTo>
                  <a:cubicBezTo>
                    <a:pt x="51" y="10"/>
                    <a:pt x="51" y="10"/>
                    <a:pt x="51" y="10"/>
                  </a:cubicBezTo>
                  <a:cubicBezTo>
                    <a:pt x="51" y="9"/>
                    <a:pt x="51" y="9"/>
                    <a:pt x="51" y="9"/>
                  </a:cubicBezTo>
                  <a:cubicBezTo>
                    <a:pt x="49" y="8"/>
                    <a:pt x="49" y="8"/>
                    <a:pt x="49" y="8"/>
                  </a:cubicBezTo>
                  <a:cubicBezTo>
                    <a:pt x="45" y="7"/>
                    <a:pt x="45" y="7"/>
                    <a:pt x="45" y="7"/>
                  </a:cubicBezTo>
                  <a:cubicBezTo>
                    <a:pt x="43" y="7"/>
                    <a:pt x="43" y="7"/>
                    <a:pt x="43" y="7"/>
                  </a:cubicBezTo>
                  <a:cubicBezTo>
                    <a:pt x="41" y="7"/>
                    <a:pt x="41" y="7"/>
                    <a:pt x="41" y="7"/>
                  </a:cubicBezTo>
                  <a:cubicBezTo>
                    <a:pt x="41" y="7"/>
                    <a:pt x="41" y="7"/>
                    <a:pt x="41" y="7"/>
                  </a:cubicBezTo>
                  <a:cubicBezTo>
                    <a:pt x="41" y="5"/>
                    <a:pt x="41" y="5"/>
                    <a:pt x="41" y="5"/>
                  </a:cubicBezTo>
                  <a:cubicBezTo>
                    <a:pt x="40" y="4"/>
                    <a:pt x="40" y="4"/>
                    <a:pt x="40" y="4"/>
                  </a:cubicBezTo>
                  <a:cubicBezTo>
                    <a:pt x="39" y="4"/>
                    <a:pt x="39" y="4"/>
                    <a:pt x="39" y="4"/>
                  </a:cubicBezTo>
                  <a:cubicBezTo>
                    <a:pt x="39" y="3"/>
                    <a:pt x="39" y="3"/>
                    <a:pt x="39" y="3"/>
                  </a:cubicBezTo>
                  <a:cubicBezTo>
                    <a:pt x="37" y="3"/>
                    <a:pt x="37" y="3"/>
                    <a:pt x="37" y="3"/>
                  </a:cubicBezTo>
                  <a:cubicBezTo>
                    <a:pt x="36" y="1"/>
                    <a:pt x="36" y="1"/>
                    <a:pt x="36" y="1"/>
                  </a:cubicBezTo>
                  <a:cubicBezTo>
                    <a:pt x="34" y="1"/>
                    <a:pt x="34" y="1"/>
                    <a:pt x="34" y="1"/>
                  </a:cubicBezTo>
                  <a:cubicBezTo>
                    <a:pt x="32" y="2"/>
                    <a:pt x="32" y="2"/>
                    <a:pt x="32" y="2"/>
                  </a:cubicBezTo>
                  <a:cubicBezTo>
                    <a:pt x="32" y="1"/>
                    <a:pt x="32" y="1"/>
                    <a:pt x="32" y="1"/>
                  </a:cubicBezTo>
                  <a:cubicBezTo>
                    <a:pt x="30" y="1"/>
                    <a:pt x="30" y="1"/>
                    <a:pt x="30" y="1"/>
                  </a:cubicBezTo>
                  <a:cubicBezTo>
                    <a:pt x="30" y="0"/>
                    <a:pt x="30" y="0"/>
                    <a:pt x="30" y="0"/>
                  </a:cubicBezTo>
                  <a:cubicBezTo>
                    <a:pt x="28" y="1"/>
                    <a:pt x="28" y="1"/>
                    <a:pt x="28" y="1"/>
                  </a:cubicBezTo>
                  <a:cubicBezTo>
                    <a:pt x="25" y="1"/>
                    <a:pt x="25" y="1"/>
                    <a:pt x="25" y="1"/>
                  </a:cubicBezTo>
                  <a:cubicBezTo>
                    <a:pt x="22" y="1"/>
                    <a:pt x="22" y="1"/>
                    <a:pt x="22" y="1"/>
                  </a:cubicBezTo>
                  <a:cubicBezTo>
                    <a:pt x="20" y="4"/>
                    <a:pt x="20" y="4"/>
                    <a:pt x="20" y="4"/>
                  </a:cubicBezTo>
                  <a:cubicBezTo>
                    <a:pt x="21" y="6"/>
                    <a:pt x="21" y="6"/>
                    <a:pt x="21" y="6"/>
                  </a:cubicBezTo>
                  <a:cubicBezTo>
                    <a:pt x="20" y="6"/>
                    <a:pt x="20" y="6"/>
                    <a:pt x="20" y="6"/>
                  </a:cubicBezTo>
                  <a:cubicBezTo>
                    <a:pt x="20" y="7"/>
                    <a:pt x="20" y="7"/>
                    <a:pt x="20" y="7"/>
                  </a:cubicBezTo>
                  <a:cubicBezTo>
                    <a:pt x="21" y="8"/>
                    <a:pt x="21" y="8"/>
                    <a:pt x="21" y="8"/>
                  </a:cubicBezTo>
                  <a:cubicBezTo>
                    <a:pt x="22" y="10"/>
                    <a:pt x="22" y="10"/>
                    <a:pt x="22" y="10"/>
                  </a:cubicBezTo>
                  <a:cubicBezTo>
                    <a:pt x="20" y="10"/>
                    <a:pt x="20" y="10"/>
                    <a:pt x="20" y="10"/>
                  </a:cubicBezTo>
                  <a:cubicBezTo>
                    <a:pt x="19" y="8"/>
                    <a:pt x="19" y="8"/>
                    <a:pt x="19" y="8"/>
                  </a:cubicBezTo>
                  <a:cubicBezTo>
                    <a:pt x="18" y="6"/>
                    <a:pt x="18" y="6"/>
                    <a:pt x="18" y="6"/>
                  </a:cubicBezTo>
                  <a:cubicBezTo>
                    <a:pt x="17" y="6"/>
                    <a:pt x="17" y="6"/>
                    <a:pt x="17" y="6"/>
                  </a:cubicBezTo>
                  <a:cubicBezTo>
                    <a:pt x="16" y="8"/>
                    <a:pt x="16" y="8"/>
                    <a:pt x="16" y="8"/>
                  </a:cubicBezTo>
                  <a:cubicBezTo>
                    <a:pt x="16" y="9"/>
                    <a:pt x="16" y="9"/>
                    <a:pt x="16" y="9"/>
                  </a:cubicBezTo>
                  <a:cubicBezTo>
                    <a:pt x="16" y="10"/>
                    <a:pt x="16" y="10"/>
                    <a:pt x="16" y="10"/>
                  </a:cubicBezTo>
                  <a:cubicBezTo>
                    <a:pt x="14" y="10"/>
                    <a:pt x="14" y="10"/>
                    <a:pt x="14" y="10"/>
                  </a:cubicBezTo>
                  <a:cubicBezTo>
                    <a:pt x="14" y="13"/>
                    <a:pt x="14" y="13"/>
                    <a:pt x="14" y="13"/>
                  </a:cubicBezTo>
                  <a:cubicBezTo>
                    <a:pt x="12" y="15"/>
                    <a:pt x="12" y="15"/>
                    <a:pt x="12" y="15"/>
                  </a:cubicBezTo>
                  <a:cubicBezTo>
                    <a:pt x="11" y="17"/>
                    <a:pt x="11" y="17"/>
                    <a:pt x="11" y="17"/>
                  </a:cubicBezTo>
                  <a:cubicBezTo>
                    <a:pt x="11" y="18"/>
                    <a:pt x="11" y="18"/>
                    <a:pt x="11" y="18"/>
                  </a:cubicBezTo>
                  <a:cubicBezTo>
                    <a:pt x="10" y="20"/>
                    <a:pt x="10" y="20"/>
                    <a:pt x="10" y="20"/>
                  </a:cubicBezTo>
                  <a:cubicBezTo>
                    <a:pt x="9" y="21"/>
                    <a:pt x="9" y="21"/>
                    <a:pt x="9" y="21"/>
                  </a:cubicBezTo>
                  <a:cubicBezTo>
                    <a:pt x="9" y="23"/>
                    <a:pt x="9" y="23"/>
                    <a:pt x="9" y="23"/>
                  </a:cubicBezTo>
                  <a:cubicBezTo>
                    <a:pt x="7" y="23"/>
                    <a:pt x="7" y="23"/>
                    <a:pt x="7" y="23"/>
                  </a:cubicBezTo>
                  <a:cubicBezTo>
                    <a:pt x="6" y="27"/>
                    <a:pt x="6" y="27"/>
                    <a:pt x="6" y="27"/>
                  </a:cubicBezTo>
                  <a:cubicBezTo>
                    <a:pt x="6" y="29"/>
                    <a:pt x="6" y="29"/>
                    <a:pt x="6" y="29"/>
                  </a:cubicBezTo>
                  <a:cubicBezTo>
                    <a:pt x="5" y="30"/>
                    <a:pt x="5" y="30"/>
                    <a:pt x="5" y="30"/>
                  </a:cubicBezTo>
                  <a:cubicBezTo>
                    <a:pt x="6" y="31"/>
                    <a:pt x="6" y="31"/>
                    <a:pt x="6" y="31"/>
                  </a:cubicBezTo>
                  <a:cubicBezTo>
                    <a:pt x="6" y="32"/>
                    <a:pt x="6" y="32"/>
                    <a:pt x="6" y="32"/>
                  </a:cubicBezTo>
                  <a:cubicBezTo>
                    <a:pt x="5" y="33"/>
                    <a:pt x="5" y="33"/>
                    <a:pt x="5" y="33"/>
                  </a:cubicBezTo>
                  <a:cubicBezTo>
                    <a:pt x="5" y="34"/>
                    <a:pt x="5" y="34"/>
                    <a:pt x="5" y="34"/>
                  </a:cubicBezTo>
                  <a:cubicBezTo>
                    <a:pt x="4" y="37"/>
                    <a:pt x="4" y="37"/>
                    <a:pt x="4" y="37"/>
                  </a:cubicBezTo>
                  <a:cubicBezTo>
                    <a:pt x="2" y="40"/>
                    <a:pt x="2" y="40"/>
                    <a:pt x="2" y="40"/>
                  </a:cubicBezTo>
                  <a:cubicBezTo>
                    <a:pt x="3" y="41"/>
                    <a:pt x="3" y="41"/>
                    <a:pt x="3" y="41"/>
                  </a:cubicBezTo>
                  <a:cubicBezTo>
                    <a:pt x="4" y="41"/>
                    <a:pt x="4" y="41"/>
                    <a:pt x="4" y="41"/>
                  </a:cubicBezTo>
                  <a:cubicBezTo>
                    <a:pt x="4" y="42"/>
                    <a:pt x="4" y="42"/>
                    <a:pt x="4" y="42"/>
                  </a:cubicBezTo>
                  <a:cubicBezTo>
                    <a:pt x="4" y="42"/>
                    <a:pt x="4" y="42"/>
                    <a:pt x="4" y="42"/>
                  </a:cubicBezTo>
                  <a:cubicBezTo>
                    <a:pt x="3" y="42"/>
                    <a:pt x="3" y="42"/>
                    <a:pt x="3" y="42"/>
                  </a:cubicBezTo>
                  <a:cubicBezTo>
                    <a:pt x="1" y="42"/>
                    <a:pt x="1" y="42"/>
                    <a:pt x="1" y="42"/>
                  </a:cubicBezTo>
                  <a:cubicBezTo>
                    <a:pt x="0" y="44"/>
                    <a:pt x="0" y="44"/>
                    <a:pt x="0" y="44"/>
                  </a:cubicBezTo>
                  <a:cubicBezTo>
                    <a:pt x="3" y="45"/>
                    <a:pt x="3" y="45"/>
                    <a:pt x="3" y="45"/>
                  </a:cubicBezTo>
                  <a:cubicBezTo>
                    <a:pt x="5" y="44"/>
                    <a:pt x="5" y="44"/>
                    <a:pt x="5" y="44"/>
                  </a:cubicBezTo>
                  <a:cubicBezTo>
                    <a:pt x="7" y="46"/>
                    <a:pt x="7" y="46"/>
                    <a:pt x="7" y="46"/>
                  </a:cubicBezTo>
                  <a:cubicBezTo>
                    <a:pt x="7" y="46"/>
                    <a:pt x="8" y="46"/>
                    <a:pt x="8" y="46"/>
                  </a:cubicBezTo>
                  <a:cubicBezTo>
                    <a:pt x="8" y="44"/>
                    <a:pt x="8" y="44"/>
                    <a:pt x="8" y="44"/>
                  </a:cubicBezTo>
                  <a:cubicBezTo>
                    <a:pt x="9" y="44"/>
                    <a:pt x="9" y="44"/>
                    <a:pt x="9" y="44"/>
                  </a:cubicBezTo>
                  <a:cubicBezTo>
                    <a:pt x="10" y="43"/>
                    <a:pt x="10" y="43"/>
                    <a:pt x="10" y="43"/>
                  </a:cubicBezTo>
                  <a:cubicBezTo>
                    <a:pt x="11" y="41"/>
                    <a:pt x="11" y="41"/>
                    <a:pt x="11" y="41"/>
                  </a:cubicBezTo>
                  <a:cubicBezTo>
                    <a:pt x="12" y="40"/>
                    <a:pt x="12" y="40"/>
                    <a:pt x="12" y="40"/>
                  </a:cubicBezTo>
                  <a:cubicBezTo>
                    <a:pt x="14" y="40"/>
                    <a:pt x="14" y="40"/>
                    <a:pt x="14" y="40"/>
                  </a:cubicBezTo>
                  <a:cubicBezTo>
                    <a:pt x="15" y="39"/>
                    <a:pt x="15" y="39"/>
                    <a:pt x="15" y="39"/>
                  </a:cubicBezTo>
                  <a:cubicBezTo>
                    <a:pt x="16" y="38"/>
                    <a:pt x="16" y="38"/>
                    <a:pt x="16" y="38"/>
                  </a:cubicBezTo>
                  <a:cubicBezTo>
                    <a:pt x="17" y="37"/>
                    <a:pt x="17" y="37"/>
                    <a:pt x="17" y="37"/>
                  </a:cubicBezTo>
                  <a:cubicBezTo>
                    <a:pt x="17" y="35"/>
                    <a:pt x="17" y="35"/>
                    <a:pt x="17" y="35"/>
                  </a:cubicBezTo>
                  <a:cubicBezTo>
                    <a:pt x="16" y="34"/>
                    <a:pt x="16" y="34"/>
                    <a:pt x="16" y="34"/>
                  </a:cubicBezTo>
                  <a:cubicBezTo>
                    <a:pt x="17" y="33"/>
                    <a:pt x="17" y="33"/>
                    <a:pt x="17" y="33"/>
                  </a:cubicBezTo>
                  <a:cubicBezTo>
                    <a:pt x="18" y="31"/>
                    <a:pt x="18" y="31"/>
                    <a:pt x="18" y="31"/>
                  </a:cubicBezTo>
                  <a:cubicBezTo>
                    <a:pt x="14" y="31"/>
                    <a:pt x="14" y="31"/>
                    <a:pt x="14" y="31"/>
                  </a:cubicBezTo>
                  <a:cubicBezTo>
                    <a:pt x="14" y="30"/>
                    <a:pt x="14" y="30"/>
                    <a:pt x="14" y="30"/>
                  </a:cubicBezTo>
                  <a:cubicBezTo>
                    <a:pt x="14" y="29"/>
                    <a:pt x="14" y="29"/>
                    <a:pt x="14" y="29"/>
                  </a:cubicBezTo>
                  <a:cubicBezTo>
                    <a:pt x="15" y="29"/>
                    <a:pt x="15" y="29"/>
                    <a:pt x="15" y="29"/>
                  </a:cubicBezTo>
                  <a:cubicBezTo>
                    <a:pt x="17" y="30"/>
                    <a:pt x="17" y="30"/>
                    <a:pt x="17" y="30"/>
                  </a:cubicBezTo>
                  <a:cubicBezTo>
                    <a:pt x="18" y="30"/>
                    <a:pt x="18" y="30"/>
                    <a:pt x="18" y="30"/>
                  </a:cubicBezTo>
                  <a:cubicBezTo>
                    <a:pt x="20" y="30"/>
                    <a:pt x="20" y="30"/>
                    <a:pt x="20" y="30"/>
                  </a:cubicBezTo>
                  <a:cubicBezTo>
                    <a:pt x="21" y="30"/>
                    <a:pt x="21" y="30"/>
                    <a:pt x="21" y="30"/>
                  </a:cubicBezTo>
                  <a:cubicBezTo>
                    <a:pt x="22" y="30"/>
                    <a:pt x="22" y="30"/>
                    <a:pt x="22" y="30"/>
                  </a:cubicBezTo>
                  <a:cubicBezTo>
                    <a:pt x="22" y="32"/>
                    <a:pt x="22" y="32"/>
                    <a:pt x="22" y="32"/>
                  </a:cubicBezTo>
                  <a:cubicBezTo>
                    <a:pt x="25" y="34"/>
                    <a:pt x="25" y="34"/>
                    <a:pt x="25" y="34"/>
                  </a:cubicBezTo>
                  <a:cubicBezTo>
                    <a:pt x="26" y="34"/>
                    <a:pt x="26" y="34"/>
                    <a:pt x="26" y="34"/>
                  </a:cubicBezTo>
                  <a:cubicBezTo>
                    <a:pt x="26" y="34"/>
                    <a:pt x="26" y="34"/>
                    <a:pt x="26" y="34"/>
                  </a:cubicBezTo>
                  <a:cubicBezTo>
                    <a:pt x="27" y="35"/>
                    <a:pt x="27" y="35"/>
                    <a:pt x="27" y="35"/>
                  </a:cubicBezTo>
                  <a:lnTo>
                    <a:pt x="29" y="3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4" name="Freeform 396">
              <a:extLst>
                <a:ext uri="{FF2B5EF4-FFF2-40B4-BE49-F238E27FC236}">
                  <a16:creationId xmlns:a16="http://schemas.microsoft.com/office/drawing/2014/main" id="{BACEE71D-FA2A-45B7-9025-E49C42CA1138}"/>
                </a:ext>
              </a:extLst>
            </p:cNvPr>
            <p:cNvSpPr>
              <a:spLocks/>
            </p:cNvSpPr>
            <p:nvPr/>
          </p:nvSpPr>
          <p:spPr bwMode="auto">
            <a:xfrm>
              <a:off x="8569325" y="1773238"/>
              <a:ext cx="182563" cy="222250"/>
            </a:xfrm>
            <a:custGeom>
              <a:avLst/>
              <a:gdLst>
                <a:gd name="T0" fmla="*/ 43 w 50"/>
                <a:gd name="T1" fmla="*/ 35 h 61"/>
                <a:gd name="T2" fmla="*/ 42 w 50"/>
                <a:gd name="T3" fmla="*/ 32 h 61"/>
                <a:gd name="T4" fmla="*/ 38 w 50"/>
                <a:gd name="T5" fmla="*/ 32 h 61"/>
                <a:gd name="T6" fmla="*/ 38 w 50"/>
                <a:gd name="T7" fmla="*/ 27 h 61"/>
                <a:gd name="T8" fmla="*/ 37 w 50"/>
                <a:gd name="T9" fmla="*/ 23 h 61"/>
                <a:gd name="T10" fmla="*/ 32 w 50"/>
                <a:gd name="T11" fmla="*/ 25 h 61"/>
                <a:gd name="T12" fmla="*/ 36 w 50"/>
                <a:gd name="T13" fmla="*/ 20 h 61"/>
                <a:gd name="T14" fmla="*/ 43 w 50"/>
                <a:gd name="T15" fmla="*/ 18 h 61"/>
                <a:gd name="T16" fmla="*/ 46 w 50"/>
                <a:gd name="T17" fmla="*/ 15 h 61"/>
                <a:gd name="T18" fmla="*/ 46 w 50"/>
                <a:gd name="T19" fmla="*/ 11 h 61"/>
                <a:gd name="T20" fmla="*/ 50 w 50"/>
                <a:gd name="T21" fmla="*/ 10 h 61"/>
                <a:gd name="T22" fmla="*/ 49 w 50"/>
                <a:gd name="T23" fmla="*/ 7 h 61"/>
                <a:gd name="T24" fmla="*/ 41 w 50"/>
                <a:gd name="T25" fmla="*/ 6 h 61"/>
                <a:gd name="T26" fmla="*/ 34 w 50"/>
                <a:gd name="T27" fmla="*/ 4 h 61"/>
                <a:gd name="T28" fmla="*/ 33 w 50"/>
                <a:gd name="T29" fmla="*/ 1 h 61"/>
                <a:gd name="T30" fmla="*/ 30 w 50"/>
                <a:gd name="T31" fmla="*/ 3 h 61"/>
                <a:gd name="T32" fmla="*/ 27 w 50"/>
                <a:gd name="T33" fmla="*/ 2 h 61"/>
                <a:gd name="T34" fmla="*/ 23 w 50"/>
                <a:gd name="T35" fmla="*/ 4 h 61"/>
                <a:gd name="T36" fmla="*/ 25 w 50"/>
                <a:gd name="T37" fmla="*/ 8 h 61"/>
                <a:gd name="T38" fmla="*/ 23 w 50"/>
                <a:gd name="T39" fmla="*/ 13 h 61"/>
                <a:gd name="T40" fmla="*/ 20 w 50"/>
                <a:gd name="T41" fmla="*/ 9 h 61"/>
                <a:gd name="T42" fmla="*/ 19 w 50"/>
                <a:gd name="T43" fmla="*/ 13 h 61"/>
                <a:gd name="T44" fmla="*/ 23 w 50"/>
                <a:gd name="T45" fmla="*/ 15 h 61"/>
                <a:gd name="T46" fmla="*/ 26 w 50"/>
                <a:gd name="T47" fmla="*/ 20 h 61"/>
                <a:gd name="T48" fmla="*/ 21 w 50"/>
                <a:gd name="T49" fmla="*/ 18 h 61"/>
                <a:gd name="T50" fmla="*/ 20 w 50"/>
                <a:gd name="T51" fmla="*/ 22 h 61"/>
                <a:gd name="T52" fmla="*/ 18 w 50"/>
                <a:gd name="T53" fmla="*/ 28 h 61"/>
                <a:gd name="T54" fmla="*/ 15 w 50"/>
                <a:gd name="T55" fmla="*/ 25 h 61"/>
                <a:gd name="T56" fmla="*/ 11 w 50"/>
                <a:gd name="T57" fmla="*/ 20 h 61"/>
                <a:gd name="T58" fmla="*/ 12 w 50"/>
                <a:gd name="T59" fmla="*/ 17 h 61"/>
                <a:gd name="T60" fmla="*/ 6 w 50"/>
                <a:gd name="T61" fmla="*/ 17 h 61"/>
                <a:gd name="T62" fmla="*/ 2 w 50"/>
                <a:gd name="T63" fmla="*/ 22 h 61"/>
                <a:gd name="T64" fmla="*/ 2 w 50"/>
                <a:gd name="T65" fmla="*/ 30 h 61"/>
                <a:gd name="T66" fmla="*/ 3 w 50"/>
                <a:gd name="T67" fmla="*/ 33 h 61"/>
                <a:gd name="T68" fmla="*/ 6 w 50"/>
                <a:gd name="T69" fmla="*/ 36 h 61"/>
                <a:gd name="T70" fmla="*/ 8 w 50"/>
                <a:gd name="T71" fmla="*/ 41 h 61"/>
                <a:gd name="T72" fmla="*/ 12 w 50"/>
                <a:gd name="T73" fmla="*/ 47 h 61"/>
                <a:gd name="T74" fmla="*/ 11 w 50"/>
                <a:gd name="T75" fmla="*/ 54 h 61"/>
                <a:gd name="T76" fmla="*/ 13 w 50"/>
                <a:gd name="T77" fmla="*/ 57 h 61"/>
                <a:gd name="T78" fmla="*/ 17 w 50"/>
                <a:gd name="T79" fmla="*/ 60 h 61"/>
                <a:gd name="T80" fmla="*/ 20 w 50"/>
                <a:gd name="T81" fmla="*/ 55 h 61"/>
                <a:gd name="T82" fmla="*/ 21 w 50"/>
                <a:gd name="T83" fmla="*/ 48 h 61"/>
                <a:gd name="T84" fmla="*/ 23 w 50"/>
                <a:gd name="T85" fmla="*/ 53 h 61"/>
                <a:gd name="T86" fmla="*/ 30 w 50"/>
                <a:gd name="T87" fmla="*/ 51 h 61"/>
                <a:gd name="T88" fmla="*/ 35 w 50"/>
                <a:gd name="T89" fmla="*/ 50 h 61"/>
                <a:gd name="T90" fmla="*/ 34 w 50"/>
                <a:gd name="T91" fmla="*/ 46 h 61"/>
                <a:gd name="T92" fmla="*/ 37 w 50"/>
                <a:gd name="T93" fmla="*/ 45 h 61"/>
                <a:gd name="T94" fmla="*/ 39 w 50"/>
                <a:gd name="T95"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61">
                  <a:moveTo>
                    <a:pt x="39" y="41"/>
                  </a:moveTo>
                  <a:cubicBezTo>
                    <a:pt x="42" y="39"/>
                    <a:pt x="42" y="39"/>
                    <a:pt x="42" y="39"/>
                  </a:cubicBezTo>
                  <a:cubicBezTo>
                    <a:pt x="42" y="38"/>
                    <a:pt x="42" y="38"/>
                    <a:pt x="42" y="38"/>
                  </a:cubicBezTo>
                  <a:cubicBezTo>
                    <a:pt x="43" y="35"/>
                    <a:pt x="43" y="35"/>
                    <a:pt x="43" y="35"/>
                  </a:cubicBezTo>
                  <a:cubicBezTo>
                    <a:pt x="43" y="32"/>
                    <a:pt x="43" y="32"/>
                    <a:pt x="43" y="32"/>
                  </a:cubicBezTo>
                  <a:cubicBezTo>
                    <a:pt x="43" y="31"/>
                    <a:pt x="43" y="31"/>
                    <a:pt x="43" y="31"/>
                  </a:cubicBezTo>
                  <a:cubicBezTo>
                    <a:pt x="42" y="31"/>
                    <a:pt x="42" y="31"/>
                    <a:pt x="42" y="31"/>
                  </a:cubicBezTo>
                  <a:cubicBezTo>
                    <a:pt x="42" y="32"/>
                    <a:pt x="42" y="32"/>
                    <a:pt x="42" y="32"/>
                  </a:cubicBezTo>
                  <a:cubicBezTo>
                    <a:pt x="40" y="33"/>
                    <a:pt x="40" y="33"/>
                    <a:pt x="40" y="33"/>
                  </a:cubicBezTo>
                  <a:cubicBezTo>
                    <a:pt x="39" y="35"/>
                    <a:pt x="39" y="35"/>
                    <a:pt x="39" y="35"/>
                  </a:cubicBezTo>
                  <a:cubicBezTo>
                    <a:pt x="38" y="34"/>
                    <a:pt x="38" y="34"/>
                    <a:pt x="38" y="34"/>
                  </a:cubicBezTo>
                  <a:cubicBezTo>
                    <a:pt x="38" y="32"/>
                    <a:pt x="38" y="32"/>
                    <a:pt x="38" y="32"/>
                  </a:cubicBezTo>
                  <a:cubicBezTo>
                    <a:pt x="40" y="31"/>
                    <a:pt x="40" y="31"/>
                    <a:pt x="40" y="31"/>
                  </a:cubicBezTo>
                  <a:cubicBezTo>
                    <a:pt x="40" y="29"/>
                    <a:pt x="40" y="29"/>
                    <a:pt x="40" y="29"/>
                  </a:cubicBezTo>
                  <a:cubicBezTo>
                    <a:pt x="40" y="28"/>
                    <a:pt x="40" y="28"/>
                    <a:pt x="40" y="28"/>
                  </a:cubicBezTo>
                  <a:cubicBezTo>
                    <a:pt x="38" y="27"/>
                    <a:pt x="38" y="27"/>
                    <a:pt x="38" y="27"/>
                  </a:cubicBezTo>
                  <a:cubicBezTo>
                    <a:pt x="39" y="27"/>
                    <a:pt x="39" y="27"/>
                    <a:pt x="39" y="27"/>
                  </a:cubicBezTo>
                  <a:cubicBezTo>
                    <a:pt x="40" y="27"/>
                    <a:pt x="40" y="27"/>
                    <a:pt x="40" y="27"/>
                  </a:cubicBezTo>
                  <a:cubicBezTo>
                    <a:pt x="40" y="25"/>
                    <a:pt x="40" y="25"/>
                    <a:pt x="40" y="25"/>
                  </a:cubicBezTo>
                  <a:cubicBezTo>
                    <a:pt x="37" y="23"/>
                    <a:pt x="37" y="23"/>
                    <a:pt x="37" y="23"/>
                  </a:cubicBezTo>
                  <a:cubicBezTo>
                    <a:pt x="36" y="24"/>
                    <a:pt x="36" y="24"/>
                    <a:pt x="36" y="24"/>
                  </a:cubicBezTo>
                  <a:cubicBezTo>
                    <a:pt x="33" y="24"/>
                    <a:pt x="33" y="24"/>
                    <a:pt x="33" y="24"/>
                  </a:cubicBezTo>
                  <a:cubicBezTo>
                    <a:pt x="33" y="25"/>
                    <a:pt x="33" y="25"/>
                    <a:pt x="33" y="25"/>
                  </a:cubicBezTo>
                  <a:cubicBezTo>
                    <a:pt x="32" y="25"/>
                    <a:pt x="32" y="25"/>
                    <a:pt x="32" y="25"/>
                  </a:cubicBezTo>
                  <a:cubicBezTo>
                    <a:pt x="32" y="24"/>
                    <a:pt x="32" y="24"/>
                    <a:pt x="32" y="24"/>
                  </a:cubicBezTo>
                  <a:cubicBezTo>
                    <a:pt x="33" y="22"/>
                    <a:pt x="33" y="22"/>
                    <a:pt x="33" y="22"/>
                  </a:cubicBezTo>
                  <a:cubicBezTo>
                    <a:pt x="34" y="22"/>
                    <a:pt x="34" y="22"/>
                    <a:pt x="34" y="22"/>
                  </a:cubicBezTo>
                  <a:cubicBezTo>
                    <a:pt x="36" y="20"/>
                    <a:pt x="36" y="20"/>
                    <a:pt x="36" y="20"/>
                  </a:cubicBezTo>
                  <a:cubicBezTo>
                    <a:pt x="40" y="19"/>
                    <a:pt x="40" y="19"/>
                    <a:pt x="40" y="19"/>
                  </a:cubicBezTo>
                  <a:cubicBezTo>
                    <a:pt x="40" y="19"/>
                    <a:pt x="40" y="19"/>
                    <a:pt x="40" y="19"/>
                  </a:cubicBezTo>
                  <a:cubicBezTo>
                    <a:pt x="42" y="18"/>
                    <a:pt x="42" y="18"/>
                    <a:pt x="42" y="18"/>
                  </a:cubicBezTo>
                  <a:cubicBezTo>
                    <a:pt x="43" y="18"/>
                    <a:pt x="43" y="18"/>
                    <a:pt x="43" y="18"/>
                  </a:cubicBezTo>
                  <a:cubicBezTo>
                    <a:pt x="44" y="19"/>
                    <a:pt x="44" y="19"/>
                    <a:pt x="44" y="19"/>
                  </a:cubicBezTo>
                  <a:cubicBezTo>
                    <a:pt x="45" y="18"/>
                    <a:pt x="45" y="18"/>
                    <a:pt x="45" y="18"/>
                  </a:cubicBezTo>
                  <a:cubicBezTo>
                    <a:pt x="45" y="16"/>
                    <a:pt x="45" y="16"/>
                    <a:pt x="45" y="16"/>
                  </a:cubicBezTo>
                  <a:cubicBezTo>
                    <a:pt x="46" y="15"/>
                    <a:pt x="46" y="15"/>
                    <a:pt x="46" y="15"/>
                  </a:cubicBezTo>
                  <a:cubicBezTo>
                    <a:pt x="44" y="14"/>
                    <a:pt x="44" y="14"/>
                    <a:pt x="44" y="14"/>
                  </a:cubicBezTo>
                  <a:cubicBezTo>
                    <a:pt x="44" y="13"/>
                    <a:pt x="44" y="13"/>
                    <a:pt x="44" y="13"/>
                  </a:cubicBezTo>
                  <a:cubicBezTo>
                    <a:pt x="45" y="12"/>
                    <a:pt x="45" y="12"/>
                    <a:pt x="45" y="12"/>
                  </a:cubicBezTo>
                  <a:cubicBezTo>
                    <a:pt x="46" y="11"/>
                    <a:pt x="46" y="11"/>
                    <a:pt x="46" y="11"/>
                  </a:cubicBezTo>
                  <a:cubicBezTo>
                    <a:pt x="46" y="12"/>
                    <a:pt x="46" y="12"/>
                    <a:pt x="46" y="12"/>
                  </a:cubicBezTo>
                  <a:cubicBezTo>
                    <a:pt x="47" y="13"/>
                    <a:pt x="47" y="13"/>
                    <a:pt x="47" y="13"/>
                  </a:cubicBezTo>
                  <a:cubicBezTo>
                    <a:pt x="49" y="11"/>
                    <a:pt x="49" y="11"/>
                    <a:pt x="49" y="11"/>
                  </a:cubicBezTo>
                  <a:cubicBezTo>
                    <a:pt x="50" y="10"/>
                    <a:pt x="50" y="10"/>
                    <a:pt x="50" y="10"/>
                  </a:cubicBezTo>
                  <a:cubicBezTo>
                    <a:pt x="50" y="9"/>
                    <a:pt x="50" y="9"/>
                    <a:pt x="50" y="9"/>
                  </a:cubicBezTo>
                  <a:cubicBezTo>
                    <a:pt x="50" y="8"/>
                    <a:pt x="50" y="8"/>
                    <a:pt x="50" y="8"/>
                  </a:cubicBezTo>
                  <a:cubicBezTo>
                    <a:pt x="50" y="7"/>
                    <a:pt x="50" y="7"/>
                    <a:pt x="50" y="7"/>
                  </a:cubicBezTo>
                  <a:cubicBezTo>
                    <a:pt x="49" y="7"/>
                    <a:pt x="49" y="7"/>
                    <a:pt x="49" y="7"/>
                  </a:cubicBezTo>
                  <a:cubicBezTo>
                    <a:pt x="47" y="6"/>
                    <a:pt x="47" y="6"/>
                    <a:pt x="47" y="6"/>
                  </a:cubicBezTo>
                  <a:cubicBezTo>
                    <a:pt x="43" y="6"/>
                    <a:pt x="43" y="6"/>
                    <a:pt x="43" y="6"/>
                  </a:cubicBezTo>
                  <a:cubicBezTo>
                    <a:pt x="42" y="5"/>
                    <a:pt x="42" y="5"/>
                    <a:pt x="42" y="5"/>
                  </a:cubicBezTo>
                  <a:cubicBezTo>
                    <a:pt x="41" y="6"/>
                    <a:pt x="41" y="6"/>
                    <a:pt x="41" y="6"/>
                  </a:cubicBezTo>
                  <a:cubicBezTo>
                    <a:pt x="39" y="6"/>
                    <a:pt x="39" y="6"/>
                    <a:pt x="39" y="6"/>
                  </a:cubicBezTo>
                  <a:cubicBezTo>
                    <a:pt x="37" y="5"/>
                    <a:pt x="37" y="5"/>
                    <a:pt x="37" y="5"/>
                  </a:cubicBezTo>
                  <a:cubicBezTo>
                    <a:pt x="36" y="6"/>
                    <a:pt x="36" y="6"/>
                    <a:pt x="36" y="6"/>
                  </a:cubicBezTo>
                  <a:cubicBezTo>
                    <a:pt x="34" y="4"/>
                    <a:pt x="34" y="4"/>
                    <a:pt x="34" y="4"/>
                  </a:cubicBezTo>
                  <a:cubicBezTo>
                    <a:pt x="33" y="3"/>
                    <a:pt x="33" y="3"/>
                    <a:pt x="33" y="3"/>
                  </a:cubicBezTo>
                  <a:cubicBezTo>
                    <a:pt x="33" y="2"/>
                    <a:pt x="33" y="2"/>
                    <a:pt x="33" y="2"/>
                  </a:cubicBezTo>
                  <a:cubicBezTo>
                    <a:pt x="34" y="1"/>
                    <a:pt x="34" y="1"/>
                    <a:pt x="34" y="1"/>
                  </a:cubicBezTo>
                  <a:cubicBezTo>
                    <a:pt x="33" y="1"/>
                    <a:pt x="33" y="1"/>
                    <a:pt x="33" y="1"/>
                  </a:cubicBezTo>
                  <a:cubicBezTo>
                    <a:pt x="31" y="0"/>
                    <a:pt x="31" y="0"/>
                    <a:pt x="31" y="0"/>
                  </a:cubicBezTo>
                  <a:cubicBezTo>
                    <a:pt x="30" y="1"/>
                    <a:pt x="30" y="1"/>
                    <a:pt x="30" y="1"/>
                  </a:cubicBezTo>
                  <a:cubicBezTo>
                    <a:pt x="29" y="2"/>
                    <a:pt x="29" y="2"/>
                    <a:pt x="29" y="2"/>
                  </a:cubicBezTo>
                  <a:cubicBezTo>
                    <a:pt x="30" y="3"/>
                    <a:pt x="30" y="3"/>
                    <a:pt x="30" y="3"/>
                  </a:cubicBezTo>
                  <a:cubicBezTo>
                    <a:pt x="31" y="3"/>
                    <a:pt x="31" y="3"/>
                    <a:pt x="31" y="3"/>
                  </a:cubicBezTo>
                  <a:cubicBezTo>
                    <a:pt x="31" y="4"/>
                    <a:pt x="31" y="4"/>
                    <a:pt x="31" y="4"/>
                  </a:cubicBezTo>
                  <a:cubicBezTo>
                    <a:pt x="28" y="4"/>
                    <a:pt x="28" y="4"/>
                    <a:pt x="28" y="4"/>
                  </a:cubicBezTo>
                  <a:cubicBezTo>
                    <a:pt x="27" y="2"/>
                    <a:pt x="27" y="2"/>
                    <a:pt x="27" y="2"/>
                  </a:cubicBezTo>
                  <a:cubicBezTo>
                    <a:pt x="26" y="2"/>
                    <a:pt x="26" y="2"/>
                    <a:pt x="26" y="2"/>
                  </a:cubicBezTo>
                  <a:cubicBezTo>
                    <a:pt x="26" y="1"/>
                    <a:pt x="26" y="1"/>
                    <a:pt x="26" y="1"/>
                  </a:cubicBezTo>
                  <a:cubicBezTo>
                    <a:pt x="24" y="2"/>
                    <a:pt x="24" y="2"/>
                    <a:pt x="24" y="2"/>
                  </a:cubicBezTo>
                  <a:cubicBezTo>
                    <a:pt x="23" y="4"/>
                    <a:pt x="23" y="4"/>
                    <a:pt x="23" y="4"/>
                  </a:cubicBezTo>
                  <a:cubicBezTo>
                    <a:pt x="23" y="4"/>
                    <a:pt x="23" y="4"/>
                    <a:pt x="23" y="4"/>
                  </a:cubicBezTo>
                  <a:cubicBezTo>
                    <a:pt x="23" y="6"/>
                    <a:pt x="23" y="6"/>
                    <a:pt x="23" y="6"/>
                  </a:cubicBezTo>
                  <a:cubicBezTo>
                    <a:pt x="23" y="8"/>
                    <a:pt x="23" y="8"/>
                    <a:pt x="23" y="8"/>
                  </a:cubicBezTo>
                  <a:cubicBezTo>
                    <a:pt x="25" y="8"/>
                    <a:pt x="25" y="8"/>
                    <a:pt x="25" y="8"/>
                  </a:cubicBezTo>
                  <a:cubicBezTo>
                    <a:pt x="25" y="10"/>
                    <a:pt x="25" y="10"/>
                    <a:pt x="25" y="10"/>
                  </a:cubicBezTo>
                  <a:cubicBezTo>
                    <a:pt x="24" y="11"/>
                    <a:pt x="24" y="11"/>
                    <a:pt x="24" y="11"/>
                  </a:cubicBezTo>
                  <a:cubicBezTo>
                    <a:pt x="24" y="13"/>
                    <a:pt x="24" y="13"/>
                    <a:pt x="24" y="13"/>
                  </a:cubicBezTo>
                  <a:cubicBezTo>
                    <a:pt x="23" y="13"/>
                    <a:pt x="23" y="13"/>
                    <a:pt x="23" y="13"/>
                  </a:cubicBezTo>
                  <a:cubicBezTo>
                    <a:pt x="23" y="9"/>
                    <a:pt x="23" y="9"/>
                    <a:pt x="23" y="9"/>
                  </a:cubicBezTo>
                  <a:cubicBezTo>
                    <a:pt x="22" y="8"/>
                    <a:pt x="22" y="8"/>
                    <a:pt x="22" y="8"/>
                  </a:cubicBezTo>
                  <a:cubicBezTo>
                    <a:pt x="20" y="7"/>
                    <a:pt x="20" y="7"/>
                    <a:pt x="20" y="7"/>
                  </a:cubicBezTo>
                  <a:cubicBezTo>
                    <a:pt x="20" y="9"/>
                    <a:pt x="20" y="9"/>
                    <a:pt x="20" y="9"/>
                  </a:cubicBezTo>
                  <a:cubicBezTo>
                    <a:pt x="19" y="8"/>
                    <a:pt x="19" y="8"/>
                    <a:pt x="19" y="8"/>
                  </a:cubicBezTo>
                  <a:cubicBezTo>
                    <a:pt x="18" y="9"/>
                    <a:pt x="18" y="9"/>
                    <a:pt x="18" y="9"/>
                  </a:cubicBezTo>
                  <a:cubicBezTo>
                    <a:pt x="18" y="11"/>
                    <a:pt x="18" y="11"/>
                    <a:pt x="18" y="11"/>
                  </a:cubicBezTo>
                  <a:cubicBezTo>
                    <a:pt x="19" y="13"/>
                    <a:pt x="19" y="13"/>
                    <a:pt x="19" y="13"/>
                  </a:cubicBezTo>
                  <a:cubicBezTo>
                    <a:pt x="19" y="14"/>
                    <a:pt x="19" y="14"/>
                    <a:pt x="19" y="14"/>
                  </a:cubicBezTo>
                  <a:cubicBezTo>
                    <a:pt x="21" y="17"/>
                    <a:pt x="21" y="17"/>
                    <a:pt x="21" y="17"/>
                  </a:cubicBezTo>
                  <a:cubicBezTo>
                    <a:pt x="23" y="16"/>
                    <a:pt x="23" y="16"/>
                    <a:pt x="23" y="16"/>
                  </a:cubicBezTo>
                  <a:cubicBezTo>
                    <a:pt x="23" y="15"/>
                    <a:pt x="23" y="15"/>
                    <a:pt x="23" y="15"/>
                  </a:cubicBezTo>
                  <a:cubicBezTo>
                    <a:pt x="24" y="15"/>
                    <a:pt x="24" y="15"/>
                    <a:pt x="24" y="15"/>
                  </a:cubicBezTo>
                  <a:cubicBezTo>
                    <a:pt x="24" y="16"/>
                    <a:pt x="24" y="16"/>
                    <a:pt x="24" y="16"/>
                  </a:cubicBezTo>
                  <a:cubicBezTo>
                    <a:pt x="26" y="19"/>
                    <a:pt x="26" y="19"/>
                    <a:pt x="26" y="19"/>
                  </a:cubicBezTo>
                  <a:cubicBezTo>
                    <a:pt x="26" y="20"/>
                    <a:pt x="26" y="20"/>
                    <a:pt x="26" y="20"/>
                  </a:cubicBezTo>
                  <a:cubicBezTo>
                    <a:pt x="25" y="20"/>
                    <a:pt x="25" y="20"/>
                    <a:pt x="25" y="20"/>
                  </a:cubicBezTo>
                  <a:cubicBezTo>
                    <a:pt x="24" y="18"/>
                    <a:pt x="24" y="18"/>
                    <a:pt x="24" y="18"/>
                  </a:cubicBezTo>
                  <a:cubicBezTo>
                    <a:pt x="23" y="17"/>
                    <a:pt x="23" y="17"/>
                    <a:pt x="23" y="17"/>
                  </a:cubicBezTo>
                  <a:cubicBezTo>
                    <a:pt x="21" y="18"/>
                    <a:pt x="21" y="18"/>
                    <a:pt x="21" y="18"/>
                  </a:cubicBezTo>
                  <a:cubicBezTo>
                    <a:pt x="20" y="19"/>
                    <a:pt x="20" y="19"/>
                    <a:pt x="20" y="19"/>
                  </a:cubicBezTo>
                  <a:cubicBezTo>
                    <a:pt x="21" y="20"/>
                    <a:pt x="21" y="20"/>
                    <a:pt x="21" y="20"/>
                  </a:cubicBezTo>
                  <a:cubicBezTo>
                    <a:pt x="21" y="21"/>
                    <a:pt x="21" y="21"/>
                    <a:pt x="21" y="21"/>
                  </a:cubicBezTo>
                  <a:cubicBezTo>
                    <a:pt x="20" y="22"/>
                    <a:pt x="20" y="22"/>
                    <a:pt x="20" y="22"/>
                  </a:cubicBezTo>
                  <a:cubicBezTo>
                    <a:pt x="20" y="24"/>
                    <a:pt x="20" y="24"/>
                    <a:pt x="20" y="24"/>
                  </a:cubicBezTo>
                  <a:cubicBezTo>
                    <a:pt x="19" y="25"/>
                    <a:pt x="19" y="25"/>
                    <a:pt x="19" y="25"/>
                  </a:cubicBezTo>
                  <a:cubicBezTo>
                    <a:pt x="18" y="26"/>
                    <a:pt x="18" y="26"/>
                    <a:pt x="18" y="26"/>
                  </a:cubicBezTo>
                  <a:cubicBezTo>
                    <a:pt x="18" y="28"/>
                    <a:pt x="18" y="28"/>
                    <a:pt x="18" y="28"/>
                  </a:cubicBezTo>
                  <a:cubicBezTo>
                    <a:pt x="17" y="28"/>
                    <a:pt x="17" y="28"/>
                    <a:pt x="17" y="28"/>
                  </a:cubicBezTo>
                  <a:cubicBezTo>
                    <a:pt x="16" y="28"/>
                    <a:pt x="16" y="28"/>
                    <a:pt x="16" y="28"/>
                  </a:cubicBezTo>
                  <a:cubicBezTo>
                    <a:pt x="15" y="27"/>
                    <a:pt x="15" y="27"/>
                    <a:pt x="15" y="27"/>
                  </a:cubicBezTo>
                  <a:cubicBezTo>
                    <a:pt x="15" y="25"/>
                    <a:pt x="15" y="25"/>
                    <a:pt x="15" y="25"/>
                  </a:cubicBezTo>
                  <a:cubicBezTo>
                    <a:pt x="12" y="23"/>
                    <a:pt x="12" y="23"/>
                    <a:pt x="12" y="23"/>
                  </a:cubicBezTo>
                  <a:cubicBezTo>
                    <a:pt x="13" y="21"/>
                    <a:pt x="13" y="21"/>
                    <a:pt x="13" y="21"/>
                  </a:cubicBezTo>
                  <a:cubicBezTo>
                    <a:pt x="12" y="20"/>
                    <a:pt x="12" y="20"/>
                    <a:pt x="12" y="20"/>
                  </a:cubicBezTo>
                  <a:cubicBezTo>
                    <a:pt x="11" y="20"/>
                    <a:pt x="11" y="20"/>
                    <a:pt x="11" y="20"/>
                  </a:cubicBezTo>
                  <a:cubicBezTo>
                    <a:pt x="11" y="19"/>
                    <a:pt x="11" y="19"/>
                    <a:pt x="11" y="19"/>
                  </a:cubicBezTo>
                  <a:cubicBezTo>
                    <a:pt x="12" y="19"/>
                    <a:pt x="12" y="19"/>
                    <a:pt x="12" y="19"/>
                  </a:cubicBezTo>
                  <a:cubicBezTo>
                    <a:pt x="12" y="18"/>
                    <a:pt x="12" y="18"/>
                    <a:pt x="12" y="18"/>
                  </a:cubicBezTo>
                  <a:cubicBezTo>
                    <a:pt x="12" y="17"/>
                    <a:pt x="12" y="17"/>
                    <a:pt x="12" y="17"/>
                  </a:cubicBezTo>
                  <a:cubicBezTo>
                    <a:pt x="10" y="16"/>
                    <a:pt x="10" y="16"/>
                    <a:pt x="10" y="16"/>
                  </a:cubicBezTo>
                  <a:cubicBezTo>
                    <a:pt x="7" y="17"/>
                    <a:pt x="7" y="17"/>
                    <a:pt x="7" y="17"/>
                  </a:cubicBezTo>
                  <a:cubicBezTo>
                    <a:pt x="7" y="16"/>
                    <a:pt x="7" y="16"/>
                    <a:pt x="7" y="16"/>
                  </a:cubicBezTo>
                  <a:cubicBezTo>
                    <a:pt x="6" y="17"/>
                    <a:pt x="6" y="17"/>
                    <a:pt x="6" y="17"/>
                  </a:cubicBezTo>
                  <a:cubicBezTo>
                    <a:pt x="5" y="18"/>
                    <a:pt x="5" y="18"/>
                    <a:pt x="5" y="18"/>
                  </a:cubicBezTo>
                  <a:cubicBezTo>
                    <a:pt x="4" y="18"/>
                    <a:pt x="4" y="18"/>
                    <a:pt x="4" y="18"/>
                  </a:cubicBezTo>
                  <a:cubicBezTo>
                    <a:pt x="2" y="21"/>
                    <a:pt x="2" y="21"/>
                    <a:pt x="2" y="21"/>
                  </a:cubicBezTo>
                  <a:cubicBezTo>
                    <a:pt x="2" y="22"/>
                    <a:pt x="2" y="22"/>
                    <a:pt x="2" y="22"/>
                  </a:cubicBezTo>
                  <a:cubicBezTo>
                    <a:pt x="2" y="25"/>
                    <a:pt x="2" y="25"/>
                    <a:pt x="2" y="25"/>
                  </a:cubicBezTo>
                  <a:cubicBezTo>
                    <a:pt x="2" y="26"/>
                    <a:pt x="2" y="26"/>
                    <a:pt x="2" y="26"/>
                  </a:cubicBezTo>
                  <a:cubicBezTo>
                    <a:pt x="3" y="28"/>
                    <a:pt x="3" y="28"/>
                    <a:pt x="3" y="28"/>
                  </a:cubicBezTo>
                  <a:cubicBezTo>
                    <a:pt x="2" y="30"/>
                    <a:pt x="2" y="30"/>
                    <a:pt x="2" y="30"/>
                  </a:cubicBezTo>
                  <a:cubicBezTo>
                    <a:pt x="0" y="31"/>
                    <a:pt x="0" y="31"/>
                    <a:pt x="0" y="31"/>
                  </a:cubicBezTo>
                  <a:cubicBezTo>
                    <a:pt x="1" y="33"/>
                    <a:pt x="1" y="33"/>
                    <a:pt x="1" y="33"/>
                  </a:cubicBezTo>
                  <a:cubicBezTo>
                    <a:pt x="1" y="34"/>
                    <a:pt x="1" y="34"/>
                    <a:pt x="1" y="34"/>
                  </a:cubicBezTo>
                  <a:cubicBezTo>
                    <a:pt x="3" y="33"/>
                    <a:pt x="3" y="33"/>
                    <a:pt x="3" y="33"/>
                  </a:cubicBezTo>
                  <a:cubicBezTo>
                    <a:pt x="3" y="34"/>
                    <a:pt x="3" y="34"/>
                    <a:pt x="3" y="34"/>
                  </a:cubicBezTo>
                  <a:cubicBezTo>
                    <a:pt x="5" y="33"/>
                    <a:pt x="5" y="33"/>
                    <a:pt x="5" y="33"/>
                  </a:cubicBezTo>
                  <a:cubicBezTo>
                    <a:pt x="6" y="34"/>
                    <a:pt x="6" y="34"/>
                    <a:pt x="6" y="34"/>
                  </a:cubicBezTo>
                  <a:cubicBezTo>
                    <a:pt x="6" y="36"/>
                    <a:pt x="6" y="36"/>
                    <a:pt x="6" y="36"/>
                  </a:cubicBezTo>
                  <a:cubicBezTo>
                    <a:pt x="6" y="37"/>
                    <a:pt x="6" y="37"/>
                    <a:pt x="6" y="37"/>
                  </a:cubicBezTo>
                  <a:cubicBezTo>
                    <a:pt x="7" y="37"/>
                    <a:pt x="7" y="37"/>
                    <a:pt x="7" y="37"/>
                  </a:cubicBezTo>
                  <a:cubicBezTo>
                    <a:pt x="8" y="39"/>
                    <a:pt x="8" y="39"/>
                    <a:pt x="8" y="39"/>
                  </a:cubicBezTo>
                  <a:cubicBezTo>
                    <a:pt x="8" y="41"/>
                    <a:pt x="8" y="41"/>
                    <a:pt x="8" y="41"/>
                  </a:cubicBezTo>
                  <a:cubicBezTo>
                    <a:pt x="9" y="43"/>
                    <a:pt x="9" y="43"/>
                    <a:pt x="9" y="43"/>
                  </a:cubicBezTo>
                  <a:cubicBezTo>
                    <a:pt x="9" y="45"/>
                    <a:pt x="9" y="45"/>
                    <a:pt x="9" y="45"/>
                  </a:cubicBezTo>
                  <a:cubicBezTo>
                    <a:pt x="10" y="46"/>
                    <a:pt x="10" y="46"/>
                    <a:pt x="10" y="46"/>
                  </a:cubicBezTo>
                  <a:cubicBezTo>
                    <a:pt x="12" y="47"/>
                    <a:pt x="12" y="47"/>
                    <a:pt x="12" y="47"/>
                  </a:cubicBezTo>
                  <a:cubicBezTo>
                    <a:pt x="11" y="48"/>
                    <a:pt x="11" y="48"/>
                    <a:pt x="11" y="48"/>
                  </a:cubicBezTo>
                  <a:cubicBezTo>
                    <a:pt x="11" y="50"/>
                    <a:pt x="11" y="50"/>
                    <a:pt x="11" y="50"/>
                  </a:cubicBezTo>
                  <a:cubicBezTo>
                    <a:pt x="10" y="52"/>
                    <a:pt x="10" y="52"/>
                    <a:pt x="10" y="52"/>
                  </a:cubicBezTo>
                  <a:cubicBezTo>
                    <a:pt x="11" y="54"/>
                    <a:pt x="11" y="54"/>
                    <a:pt x="11" y="54"/>
                  </a:cubicBezTo>
                  <a:cubicBezTo>
                    <a:pt x="12" y="56"/>
                    <a:pt x="12" y="56"/>
                    <a:pt x="12" y="56"/>
                  </a:cubicBezTo>
                  <a:cubicBezTo>
                    <a:pt x="11" y="57"/>
                    <a:pt x="11" y="57"/>
                    <a:pt x="11" y="57"/>
                  </a:cubicBezTo>
                  <a:cubicBezTo>
                    <a:pt x="12" y="58"/>
                    <a:pt x="12" y="58"/>
                    <a:pt x="12" y="58"/>
                  </a:cubicBezTo>
                  <a:cubicBezTo>
                    <a:pt x="13" y="57"/>
                    <a:pt x="13" y="57"/>
                    <a:pt x="13" y="57"/>
                  </a:cubicBezTo>
                  <a:cubicBezTo>
                    <a:pt x="14" y="58"/>
                    <a:pt x="14" y="58"/>
                    <a:pt x="14" y="58"/>
                  </a:cubicBezTo>
                  <a:cubicBezTo>
                    <a:pt x="14" y="60"/>
                    <a:pt x="14" y="60"/>
                    <a:pt x="14" y="60"/>
                  </a:cubicBezTo>
                  <a:cubicBezTo>
                    <a:pt x="15" y="61"/>
                    <a:pt x="15" y="61"/>
                    <a:pt x="15" y="61"/>
                  </a:cubicBezTo>
                  <a:cubicBezTo>
                    <a:pt x="15" y="61"/>
                    <a:pt x="17" y="60"/>
                    <a:pt x="17" y="60"/>
                  </a:cubicBezTo>
                  <a:cubicBezTo>
                    <a:pt x="18" y="58"/>
                    <a:pt x="18" y="58"/>
                    <a:pt x="18" y="58"/>
                  </a:cubicBezTo>
                  <a:cubicBezTo>
                    <a:pt x="20" y="57"/>
                    <a:pt x="20" y="57"/>
                    <a:pt x="20" y="57"/>
                  </a:cubicBezTo>
                  <a:cubicBezTo>
                    <a:pt x="20" y="55"/>
                    <a:pt x="20" y="55"/>
                    <a:pt x="20" y="55"/>
                  </a:cubicBezTo>
                  <a:cubicBezTo>
                    <a:pt x="20" y="55"/>
                    <a:pt x="20" y="55"/>
                    <a:pt x="20" y="55"/>
                  </a:cubicBezTo>
                  <a:cubicBezTo>
                    <a:pt x="18" y="51"/>
                    <a:pt x="18" y="51"/>
                    <a:pt x="18" y="51"/>
                  </a:cubicBezTo>
                  <a:cubicBezTo>
                    <a:pt x="19" y="50"/>
                    <a:pt x="19" y="50"/>
                    <a:pt x="19" y="50"/>
                  </a:cubicBezTo>
                  <a:cubicBezTo>
                    <a:pt x="21" y="47"/>
                    <a:pt x="21" y="47"/>
                    <a:pt x="21" y="47"/>
                  </a:cubicBezTo>
                  <a:cubicBezTo>
                    <a:pt x="21" y="48"/>
                    <a:pt x="21" y="48"/>
                    <a:pt x="21" y="48"/>
                  </a:cubicBezTo>
                  <a:cubicBezTo>
                    <a:pt x="20" y="50"/>
                    <a:pt x="20" y="50"/>
                    <a:pt x="20" y="50"/>
                  </a:cubicBezTo>
                  <a:cubicBezTo>
                    <a:pt x="20" y="54"/>
                    <a:pt x="20" y="54"/>
                    <a:pt x="20" y="54"/>
                  </a:cubicBezTo>
                  <a:cubicBezTo>
                    <a:pt x="22" y="54"/>
                    <a:pt x="22" y="54"/>
                    <a:pt x="22" y="54"/>
                  </a:cubicBezTo>
                  <a:cubicBezTo>
                    <a:pt x="23" y="53"/>
                    <a:pt x="23" y="53"/>
                    <a:pt x="23" y="53"/>
                  </a:cubicBezTo>
                  <a:cubicBezTo>
                    <a:pt x="25" y="55"/>
                    <a:pt x="25" y="55"/>
                    <a:pt x="25" y="55"/>
                  </a:cubicBezTo>
                  <a:cubicBezTo>
                    <a:pt x="28" y="54"/>
                    <a:pt x="28" y="54"/>
                    <a:pt x="28" y="54"/>
                  </a:cubicBezTo>
                  <a:cubicBezTo>
                    <a:pt x="28" y="52"/>
                    <a:pt x="28" y="52"/>
                    <a:pt x="28" y="52"/>
                  </a:cubicBezTo>
                  <a:cubicBezTo>
                    <a:pt x="30" y="51"/>
                    <a:pt x="30" y="51"/>
                    <a:pt x="30" y="51"/>
                  </a:cubicBezTo>
                  <a:cubicBezTo>
                    <a:pt x="32" y="52"/>
                    <a:pt x="32" y="52"/>
                    <a:pt x="32" y="52"/>
                  </a:cubicBezTo>
                  <a:cubicBezTo>
                    <a:pt x="33" y="51"/>
                    <a:pt x="33" y="51"/>
                    <a:pt x="33" y="51"/>
                  </a:cubicBezTo>
                  <a:cubicBezTo>
                    <a:pt x="33" y="51"/>
                    <a:pt x="33" y="51"/>
                    <a:pt x="33" y="51"/>
                  </a:cubicBezTo>
                  <a:cubicBezTo>
                    <a:pt x="35" y="50"/>
                    <a:pt x="35" y="50"/>
                    <a:pt x="35" y="50"/>
                  </a:cubicBezTo>
                  <a:cubicBezTo>
                    <a:pt x="34" y="48"/>
                    <a:pt x="34" y="48"/>
                    <a:pt x="34" y="48"/>
                  </a:cubicBezTo>
                  <a:cubicBezTo>
                    <a:pt x="36" y="48"/>
                    <a:pt x="36" y="48"/>
                    <a:pt x="36" y="48"/>
                  </a:cubicBezTo>
                  <a:cubicBezTo>
                    <a:pt x="36" y="47"/>
                    <a:pt x="36" y="47"/>
                    <a:pt x="36" y="47"/>
                  </a:cubicBezTo>
                  <a:cubicBezTo>
                    <a:pt x="34" y="46"/>
                    <a:pt x="34" y="46"/>
                    <a:pt x="34" y="46"/>
                  </a:cubicBezTo>
                  <a:cubicBezTo>
                    <a:pt x="34" y="45"/>
                    <a:pt x="34" y="45"/>
                    <a:pt x="34" y="45"/>
                  </a:cubicBezTo>
                  <a:cubicBezTo>
                    <a:pt x="35" y="44"/>
                    <a:pt x="35" y="44"/>
                    <a:pt x="35" y="44"/>
                  </a:cubicBezTo>
                  <a:cubicBezTo>
                    <a:pt x="36" y="45"/>
                    <a:pt x="36" y="45"/>
                    <a:pt x="36" y="45"/>
                  </a:cubicBezTo>
                  <a:cubicBezTo>
                    <a:pt x="37" y="45"/>
                    <a:pt x="37" y="45"/>
                    <a:pt x="37" y="45"/>
                  </a:cubicBezTo>
                  <a:cubicBezTo>
                    <a:pt x="37" y="43"/>
                    <a:pt x="37" y="43"/>
                    <a:pt x="37" y="43"/>
                  </a:cubicBezTo>
                  <a:cubicBezTo>
                    <a:pt x="37" y="42"/>
                    <a:pt x="37" y="42"/>
                    <a:pt x="37" y="42"/>
                  </a:cubicBezTo>
                  <a:cubicBezTo>
                    <a:pt x="37" y="41"/>
                    <a:pt x="37" y="41"/>
                    <a:pt x="37" y="41"/>
                  </a:cubicBezTo>
                  <a:lnTo>
                    <a:pt x="39" y="4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5" name="Freeform 397">
              <a:extLst>
                <a:ext uri="{FF2B5EF4-FFF2-40B4-BE49-F238E27FC236}">
                  <a16:creationId xmlns:a16="http://schemas.microsoft.com/office/drawing/2014/main" id="{00FCE3D1-B59A-4889-ABAC-CEFB58AF153B}"/>
                </a:ext>
              </a:extLst>
            </p:cNvPr>
            <p:cNvSpPr>
              <a:spLocks/>
            </p:cNvSpPr>
            <p:nvPr/>
          </p:nvSpPr>
          <p:spPr bwMode="auto">
            <a:xfrm>
              <a:off x="8661400" y="1995488"/>
              <a:ext cx="3175" cy="7938"/>
            </a:xfrm>
            <a:custGeom>
              <a:avLst/>
              <a:gdLst>
                <a:gd name="T0" fmla="*/ 0 w 2"/>
                <a:gd name="T1" fmla="*/ 3 h 5"/>
                <a:gd name="T2" fmla="*/ 0 w 2"/>
                <a:gd name="T3" fmla="*/ 5 h 5"/>
                <a:gd name="T4" fmla="*/ 2 w 2"/>
                <a:gd name="T5" fmla="*/ 3 h 5"/>
                <a:gd name="T6" fmla="*/ 2 w 2"/>
                <a:gd name="T7" fmla="*/ 0 h 5"/>
                <a:gd name="T8" fmla="*/ 0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5"/>
                  </a:lnTo>
                  <a:lnTo>
                    <a:pt x="2" y="3"/>
                  </a:lnTo>
                  <a:lnTo>
                    <a:pt x="2" y="0"/>
                  </a:lnTo>
                  <a:lnTo>
                    <a:pt x="0"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6" name="Freeform 398">
              <a:extLst>
                <a:ext uri="{FF2B5EF4-FFF2-40B4-BE49-F238E27FC236}">
                  <a16:creationId xmlns:a16="http://schemas.microsoft.com/office/drawing/2014/main" id="{23E7D1C7-3FB0-4A0F-9117-29B7ECB0F8A4}"/>
                </a:ext>
              </a:extLst>
            </p:cNvPr>
            <p:cNvSpPr>
              <a:spLocks/>
            </p:cNvSpPr>
            <p:nvPr/>
          </p:nvSpPr>
          <p:spPr bwMode="auto">
            <a:xfrm>
              <a:off x="8805863" y="2263775"/>
              <a:ext cx="15875" cy="22225"/>
            </a:xfrm>
            <a:custGeom>
              <a:avLst/>
              <a:gdLst>
                <a:gd name="T0" fmla="*/ 10 w 10"/>
                <a:gd name="T1" fmla="*/ 9 h 14"/>
                <a:gd name="T2" fmla="*/ 10 w 10"/>
                <a:gd name="T3" fmla="*/ 5 h 14"/>
                <a:gd name="T4" fmla="*/ 10 w 10"/>
                <a:gd name="T5" fmla="*/ 0 h 14"/>
                <a:gd name="T6" fmla="*/ 10 w 10"/>
                <a:gd name="T7" fmla="*/ 0 h 14"/>
                <a:gd name="T8" fmla="*/ 7 w 10"/>
                <a:gd name="T9" fmla="*/ 2 h 14"/>
                <a:gd name="T10" fmla="*/ 3 w 10"/>
                <a:gd name="T11" fmla="*/ 7 h 14"/>
                <a:gd name="T12" fmla="*/ 3 w 10"/>
                <a:gd name="T13" fmla="*/ 9 h 14"/>
                <a:gd name="T14" fmla="*/ 0 w 10"/>
                <a:gd name="T15" fmla="*/ 14 h 14"/>
                <a:gd name="T16" fmla="*/ 5 w 10"/>
                <a:gd name="T17" fmla="*/ 14 h 14"/>
                <a:gd name="T18" fmla="*/ 10 w 10"/>
                <a:gd name="T19" fmla="*/ 14 h 14"/>
                <a:gd name="T20" fmla="*/ 10 w 10"/>
                <a:gd name="T2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4">
                  <a:moveTo>
                    <a:pt x="10" y="9"/>
                  </a:moveTo>
                  <a:lnTo>
                    <a:pt x="10" y="5"/>
                  </a:lnTo>
                  <a:lnTo>
                    <a:pt x="10" y="0"/>
                  </a:lnTo>
                  <a:lnTo>
                    <a:pt x="10" y="0"/>
                  </a:lnTo>
                  <a:lnTo>
                    <a:pt x="7" y="2"/>
                  </a:lnTo>
                  <a:lnTo>
                    <a:pt x="3" y="7"/>
                  </a:lnTo>
                  <a:lnTo>
                    <a:pt x="3" y="9"/>
                  </a:lnTo>
                  <a:lnTo>
                    <a:pt x="0" y="14"/>
                  </a:lnTo>
                  <a:lnTo>
                    <a:pt x="5" y="14"/>
                  </a:lnTo>
                  <a:lnTo>
                    <a:pt x="10" y="14"/>
                  </a:lnTo>
                  <a:lnTo>
                    <a:pt x="10"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7" name="Freeform 399">
              <a:extLst>
                <a:ext uri="{FF2B5EF4-FFF2-40B4-BE49-F238E27FC236}">
                  <a16:creationId xmlns:a16="http://schemas.microsoft.com/office/drawing/2014/main" id="{CFD84862-A481-4142-9863-B69439139166}"/>
                </a:ext>
              </a:extLst>
            </p:cNvPr>
            <p:cNvSpPr>
              <a:spLocks/>
            </p:cNvSpPr>
            <p:nvPr/>
          </p:nvSpPr>
          <p:spPr bwMode="auto">
            <a:xfrm>
              <a:off x="9118600" y="2854325"/>
              <a:ext cx="4763" cy="9525"/>
            </a:xfrm>
            <a:custGeom>
              <a:avLst/>
              <a:gdLst>
                <a:gd name="T0" fmla="*/ 0 w 3"/>
                <a:gd name="T1" fmla="*/ 6 h 6"/>
                <a:gd name="T2" fmla="*/ 3 w 3"/>
                <a:gd name="T3" fmla="*/ 4 h 6"/>
                <a:gd name="T4" fmla="*/ 0 w 3"/>
                <a:gd name="T5" fmla="*/ 0 h 6"/>
                <a:gd name="T6" fmla="*/ 0 w 3"/>
                <a:gd name="T7" fmla="*/ 2 h 6"/>
                <a:gd name="T8" fmla="*/ 0 w 3"/>
                <a:gd name="T9" fmla="*/ 6 h 6"/>
                <a:gd name="T10" fmla="*/ 0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lnTo>
                    <a:pt x="3" y="4"/>
                  </a:lnTo>
                  <a:lnTo>
                    <a:pt x="0" y="0"/>
                  </a:lnTo>
                  <a:lnTo>
                    <a:pt x="0" y="2"/>
                  </a:lnTo>
                  <a:lnTo>
                    <a:pt x="0" y="6"/>
                  </a:lnTo>
                  <a:lnTo>
                    <a:pt x="0" y="6"/>
                  </a:lnTo>
                  <a:lnTo>
                    <a:pt x="0"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8" name="Freeform 400">
              <a:extLst>
                <a:ext uri="{FF2B5EF4-FFF2-40B4-BE49-F238E27FC236}">
                  <a16:creationId xmlns:a16="http://schemas.microsoft.com/office/drawing/2014/main" id="{0BDD1D4F-492F-4CE2-BDA2-79FFD3D8FC71}"/>
                </a:ext>
              </a:extLst>
            </p:cNvPr>
            <p:cNvSpPr>
              <a:spLocks/>
            </p:cNvSpPr>
            <p:nvPr/>
          </p:nvSpPr>
          <p:spPr bwMode="auto">
            <a:xfrm>
              <a:off x="8734425" y="3121025"/>
              <a:ext cx="3175" cy="11113"/>
            </a:xfrm>
            <a:custGeom>
              <a:avLst/>
              <a:gdLst>
                <a:gd name="T0" fmla="*/ 2 w 2"/>
                <a:gd name="T1" fmla="*/ 7 h 7"/>
                <a:gd name="T2" fmla="*/ 2 w 2"/>
                <a:gd name="T3" fmla="*/ 0 h 7"/>
                <a:gd name="T4" fmla="*/ 2 w 2"/>
                <a:gd name="T5" fmla="*/ 2 h 7"/>
                <a:gd name="T6" fmla="*/ 0 w 2"/>
                <a:gd name="T7" fmla="*/ 2 h 7"/>
                <a:gd name="T8" fmla="*/ 0 w 2"/>
                <a:gd name="T9" fmla="*/ 7 h 7"/>
                <a:gd name="T10" fmla="*/ 2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lnTo>
                    <a:pt x="2" y="0"/>
                  </a:lnTo>
                  <a:lnTo>
                    <a:pt x="2" y="2"/>
                  </a:lnTo>
                  <a:lnTo>
                    <a:pt x="0" y="2"/>
                  </a:lnTo>
                  <a:lnTo>
                    <a:pt x="0" y="7"/>
                  </a:lnTo>
                  <a:lnTo>
                    <a:pt x="2" y="7"/>
                  </a:lnTo>
                  <a:lnTo>
                    <a:pt x="2"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9" name="Freeform 401">
              <a:extLst>
                <a:ext uri="{FF2B5EF4-FFF2-40B4-BE49-F238E27FC236}">
                  <a16:creationId xmlns:a16="http://schemas.microsoft.com/office/drawing/2014/main" id="{8C9C0449-0151-462E-AB9C-F6F590C48CC5}"/>
                </a:ext>
              </a:extLst>
            </p:cNvPr>
            <p:cNvSpPr>
              <a:spLocks/>
            </p:cNvSpPr>
            <p:nvPr/>
          </p:nvSpPr>
          <p:spPr bwMode="auto">
            <a:xfrm>
              <a:off x="8805863" y="2414588"/>
              <a:ext cx="7938" cy="25400"/>
            </a:xfrm>
            <a:custGeom>
              <a:avLst/>
              <a:gdLst>
                <a:gd name="T0" fmla="*/ 5 w 5"/>
                <a:gd name="T1" fmla="*/ 0 h 16"/>
                <a:gd name="T2" fmla="*/ 3 w 5"/>
                <a:gd name="T3" fmla="*/ 0 h 16"/>
                <a:gd name="T4" fmla="*/ 0 w 5"/>
                <a:gd name="T5" fmla="*/ 2 h 16"/>
                <a:gd name="T6" fmla="*/ 0 w 5"/>
                <a:gd name="T7" fmla="*/ 9 h 16"/>
                <a:gd name="T8" fmla="*/ 0 w 5"/>
                <a:gd name="T9" fmla="*/ 11 h 16"/>
                <a:gd name="T10" fmla="*/ 0 w 5"/>
                <a:gd name="T11" fmla="*/ 13 h 16"/>
                <a:gd name="T12" fmla="*/ 0 w 5"/>
                <a:gd name="T13" fmla="*/ 16 h 16"/>
                <a:gd name="T14" fmla="*/ 3 w 5"/>
                <a:gd name="T15" fmla="*/ 16 h 16"/>
                <a:gd name="T16" fmla="*/ 5 w 5"/>
                <a:gd name="T17" fmla="*/ 9 h 16"/>
                <a:gd name="T18" fmla="*/ 5 w 5"/>
                <a:gd name="T19" fmla="*/ 6 h 16"/>
                <a:gd name="T20" fmla="*/ 5 w 5"/>
                <a:gd name="T21" fmla="*/ 4 h 16"/>
                <a:gd name="T22" fmla="*/ 5 w 5"/>
                <a:gd name="T23" fmla="*/ 2 h 16"/>
                <a:gd name="T24" fmla="*/ 5 w 5"/>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16">
                  <a:moveTo>
                    <a:pt x="5" y="0"/>
                  </a:moveTo>
                  <a:lnTo>
                    <a:pt x="3" y="0"/>
                  </a:lnTo>
                  <a:lnTo>
                    <a:pt x="0" y="2"/>
                  </a:lnTo>
                  <a:lnTo>
                    <a:pt x="0" y="9"/>
                  </a:lnTo>
                  <a:lnTo>
                    <a:pt x="0" y="11"/>
                  </a:lnTo>
                  <a:lnTo>
                    <a:pt x="0" y="13"/>
                  </a:lnTo>
                  <a:lnTo>
                    <a:pt x="0" y="16"/>
                  </a:lnTo>
                  <a:lnTo>
                    <a:pt x="3" y="16"/>
                  </a:lnTo>
                  <a:lnTo>
                    <a:pt x="5" y="9"/>
                  </a:lnTo>
                  <a:lnTo>
                    <a:pt x="5" y="6"/>
                  </a:lnTo>
                  <a:lnTo>
                    <a:pt x="5" y="4"/>
                  </a:lnTo>
                  <a:lnTo>
                    <a:pt x="5" y="2"/>
                  </a:lnTo>
                  <a:lnTo>
                    <a:pt x="5"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0" name="Freeform 402">
              <a:extLst>
                <a:ext uri="{FF2B5EF4-FFF2-40B4-BE49-F238E27FC236}">
                  <a16:creationId xmlns:a16="http://schemas.microsoft.com/office/drawing/2014/main" id="{2021538C-3D12-4B6B-AEF8-4253F44B63F6}"/>
                </a:ext>
              </a:extLst>
            </p:cNvPr>
            <p:cNvSpPr>
              <a:spLocks/>
            </p:cNvSpPr>
            <p:nvPr/>
          </p:nvSpPr>
          <p:spPr bwMode="auto">
            <a:xfrm>
              <a:off x="8734425" y="3190875"/>
              <a:ext cx="9525" cy="7938"/>
            </a:xfrm>
            <a:custGeom>
              <a:avLst/>
              <a:gdLst>
                <a:gd name="T0" fmla="*/ 2 w 6"/>
                <a:gd name="T1" fmla="*/ 5 h 5"/>
                <a:gd name="T2" fmla="*/ 6 w 6"/>
                <a:gd name="T3" fmla="*/ 2 h 5"/>
                <a:gd name="T4" fmla="*/ 4 w 6"/>
                <a:gd name="T5" fmla="*/ 0 h 5"/>
                <a:gd name="T6" fmla="*/ 4 w 6"/>
                <a:gd name="T7" fmla="*/ 0 h 5"/>
                <a:gd name="T8" fmla="*/ 0 w 6"/>
                <a:gd name="T9" fmla="*/ 0 h 5"/>
                <a:gd name="T10" fmla="*/ 0 w 6"/>
                <a:gd name="T11" fmla="*/ 5 h 5"/>
                <a:gd name="T12" fmla="*/ 2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5"/>
                  </a:moveTo>
                  <a:lnTo>
                    <a:pt x="6" y="2"/>
                  </a:lnTo>
                  <a:lnTo>
                    <a:pt x="4" y="0"/>
                  </a:lnTo>
                  <a:lnTo>
                    <a:pt x="4" y="0"/>
                  </a:lnTo>
                  <a:lnTo>
                    <a:pt x="0" y="0"/>
                  </a:lnTo>
                  <a:lnTo>
                    <a:pt x="0" y="5"/>
                  </a:lnTo>
                  <a:lnTo>
                    <a:pt x="2"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1" name="Freeform 403">
              <a:extLst>
                <a:ext uri="{FF2B5EF4-FFF2-40B4-BE49-F238E27FC236}">
                  <a16:creationId xmlns:a16="http://schemas.microsoft.com/office/drawing/2014/main" id="{ABBD385C-B2D5-4508-B20E-99D834759FC3}"/>
                </a:ext>
              </a:extLst>
            </p:cNvPr>
            <p:cNvSpPr>
              <a:spLocks/>
            </p:cNvSpPr>
            <p:nvPr/>
          </p:nvSpPr>
          <p:spPr bwMode="auto">
            <a:xfrm>
              <a:off x="8802688" y="2981325"/>
              <a:ext cx="7938" cy="11113"/>
            </a:xfrm>
            <a:custGeom>
              <a:avLst/>
              <a:gdLst>
                <a:gd name="T0" fmla="*/ 2 w 2"/>
                <a:gd name="T1" fmla="*/ 2 h 3"/>
                <a:gd name="T2" fmla="*/ 2 w 2"/>
                <a:gd name="T3" fmla="*/ 0 h 3"/>
                <a:gd name="T4" fmla="*/ 2 w 2"/>
                <a:gd name="T5" fmla="*/ 0 h 3"/>
                <a:gd name="T6" fmla="*/ 2 w 2"/>
                <a:gd name="T7" fmla="*/ 2 h 3"/>
                <a:gd name="T8" fmla="*/ 0 w 2"/>
                <a:gd name="T9" fmla="*/ 3 h 3"/>
                <a:gd name="T10" fmla="*/ 1 w 2"/>
                <a:gd name="T11" fmla="*/ 3 h 3"/>
                <a:gd name="T12" fmla="*/ 2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2"/>
                  </a:moveTo>
                  <a:cubicBezTo>
                    <a:pt x="2" y="0"/>
                    <a:pt x="2" y="0"/>
                    <a:pt x="2" y="0"/>
                  </a:cubicBezTo>
                  <a:cubicBezTo>
                    <a:pt x="2" y="0"/>
                    <a:pt x="2" y="0"/>
                    <a:pt x="2" y="0"/>
                  </a:cubicBezTo>
                  <a:cubicBezTo>
                    <a:pt x="2" y="2"/>
                    <a:pt x="2" y="2"/>
                    <a:pt x="2" y="2"/>
                  </a:cubicBezTo>
                  <a:cubicBezTo>
                    <a:pt x="0" y="3"/>
                    <a:pt x="0" y="3"/>
                    <a:pt x="0" y="3"/>
                  </a:cubicBezTo>
                  <a:cubicBezTo>
                    <a:pt x="0" y="3"/>
                    <a:pt x="1" y="3"/>
                    <a:pt x="1" y="3"/>
                  </a:cubicBezTo>
                  <a:lnTo>
                    <a:pt x="2"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2" name="Freeform 404">
              <a:extLst>
                <a:ext uri="{FF2B5EF4-FFF2-40B4-BE49-F238E27FC236}">
                  <a16:creationId xmlns:a16="http://schemas.microsoft.com/office/drawing/2014/main" id="{0E305AB2-B723-4B0A-B575-7DEE63039324}"/>
                </a:ext>
              </a:extLst>
            </p:cNvPr>
            <p:cNvSpPr>
              <a:spLocks/>
            </p:cNvSpPr>
            <p:nvPr/>
          </p:nvSpPr>
          <p:spPr bwMode="auto">
            <a:xfrm>
              <a:off x="8799513" y="2967038"/>
              <a:ext cx="3175" cy="3175"/>
            </a:xfrm>
            <a:custGeom>
              <a:avLst/>
              <a:gdLst>
                <a:gd name="T0" fmla="*/ 2 w 2"/>
                <a:gd name="T1" fmla="*/ 0 h 2"/>
                <a:gd name="T2" fmla="*/ 0 w 2"/>
                <a:gd name="T3" fmla="*/ 0 h 2"/>
                <a:gd name="T4" fmla="*/ 2 w 2"/>
                <a:gd name="T5" fmla="*/ 2 h 2"/>
                <a:gd name="T6" fmla="*/ 2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0"/>
                  </a:lnTo>
                  <a:lnTo>
                    <a:pt x="2" y="2"/>
                  </a:lnTo>
                  <a:lnTo>
                    <a:pt x="2" y="0"/>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3" name="Freeform 405">
              <a:extLst>
                <a:ext uri="{FF2B5EF4-FFF2-40B4-BE49-F238E27FC236}">
                  <a16:creationId xmlns:a16="http://schemas.microsoft.com/office/drawing/2014/main" id="{A0738B6A-88FC-446C-B62E-35395BE4EE7F}"/>
                </a:ext>
              </a:extLst>
            </p:cNvPr>
            <p:cNvSpPr>
              <a:spLocks/>
            </p:cNvSpPr>
            <p:nvPr/>
          </p:nvSpPr>
          <p:spPr bwMode="auto">
            <a:xfrm>
              <a:off x="8828088" y="2406650"/>
              <a:ext cx="28575" cy="36513"/>
            </a:xfrm>
            <a:custGeom>
              <a:avLst/>
              <a:gdLst>
                <a:gd name="T0" fmla="*/ 9 w 18"/>
                <a:gd name="T1" fmla="*/ 9 h 23"/>
                <a:gd name="T2" fmla="*/ 7 w 18"/>
                <a:gd name="T3" fmla="*/ 7 h 23"/>
                <a:gd name="T4" fmla="*/ 5 w 18"/>
                <a:gd name="T5" fmla="*/ 5 h 23"/>
                <a:gd name="T6" fmla="*/ 2 w 18"/>
                <a:gd name="T7" fmla="*/ 0 h 23"/>
                <a:gd name="T8" fmla="*/ 2 w 18"/>
                <a:gd name="T9" fmla="*/ 2 h 23"/>
                <a:gd name="T10" fmla="*/ 0 w 18"/>
                <a:gd name="T11" fmla="*/ 7 h 23"/>
                <a:gd name="T12" fmla="*/ 5 w 18"/>
                <a:gd name="T13" fmla="*/ 9 h 23"/>
                <a:gd name="T14" fmla="*/ 5 w 18"/>
                <a:gd name="T15" fmla="*/ 14 h 23"/>
                <a:gd name="T16" fmla="*/ 5 w 18"/>
                <a:gd name="T17" fmla="*/ 16 h 23"/>
                <a:gd name="T18" fmla="*/ 7 w 18"/>
                <a:gd name="T19" fmla="*/ 18 h 23"/>
                <a:gd name="T20" fmla="*/ 9 w 18"/>
                <a:gd name="T21" fmla="*/ 21 h 23"/>
                <a:gd name="T22" fmla="*/ 9 w 18"/>
                <a:gd name="T23" fmla="*/ 23 h 23"/>
                <a:gd name="T24" fmla="*/ 14 w 18"/>
                <a:gd name="T25" fmla="*/ 23 h 23"/>
                <a:gd name="T26" fmla="*/ 16 w 18"/>
                <a:gd name="T27" fmla="*/ 23 h 23"/>
                <a:gd name="T28" fmla="*/ 18 w 18"/>
                <a:gd name="T29" fmla="*/ 18 h 23"/>
                <a:gd name="T30" fmla="*/ 14 w 18"/>
                <a:gd name="T31" fmla="*/ 18 h 23"/>
                <a:gd name="T32" fmla="*/ 12 w 18"/>
                <a:gd name="T33" fmla="*/ 16 h 23"/>
                <a:gd name="T34" fmla="*/ 12 w 18"/>
                <a:gd name="T35" fmla="*/ 11 h 23"/>
                <a:gd name="T36" fmla="*/ 9 w 18"/>
                <a:gd name="T37"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3">
                  <a:moveTo>
                    <a:pt x="9" y="9"/>
                  </a:moveTo>
                  <a:lnTo>
                    <a:pt x="7" y="7"/>
                  </a:lnTo>
                  <a:lnTo>
                    <a:pt x="5" y="5"/>
                  </a:lnTo>
                  <a:lnTo>
                    <a:pt x="2" y="0"/>
                  </a:lnTo>
                  <a:lnTo>
                    <a:pt x="2" y="2"/>
                  </a:lnTo>
                  <a:lnTo>
                    <a:pt x="0" y="7"/>
                  </a:lnTo>
                  <a:lnTo>
                    <a:pt x="5" y="9"/>
                  </a:lnTo>
                  <a:lnTo>
                    <a:pt x="5" y="14"/>
                  </a:lnTo>
                  <a:lnTo>
                    <a:pt x="5" y="16"/>
                  </a:lnTo>
                  <a:lnTo>
                    <a:pt x="7" y="18"/>
                  </a:lnTo>
                  <a:lnTo>
                    <a:pt x="9" y="21"/>
                  </a:lnTo>
                  <a:lnTo>
                    <a:pt x="9" y="23"/>
                  </a:lnTo>
                  <a:lnTo>
                    <a:pt x="14" y="23"/>
                  </a:lnTo>
                  <a:lnTo>
                    <a:pt x="16" y="23"/>
                  </a:lnTo>
                  <a:lnTo>
                    <a:pt x="18" y="18"/>
                  </a:lnTo>
                  <a:lnTo>
                    <a:pt x="14" y="18"/>
                  </a:lnTo>
                  <a:lnTo>
                    <a:pt x="12" y="16"/>
                  </a:lnTo>
                  <a:lnTo>
                    <a:pt x="12" y="11"/>
                  </a:lnTo>
                  <a:lnTo>
                    <a:pt x="9"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4" name="Freeform 406">
              <a:extLst>
                <a:ext uri="{FF2B5EF4-FFF2-40B4-BE49-F238E27FC236}">
                  <a16:creationId xmlns:a16="http://schemas.microsoft.com/office/drawing/2014/main" id="{4DDD1A94-51C6-41AC-BEB5-87A7E7D614CB}"/>
                </a:ext>
              </a:extLst>
            </p:cNvPr>
            <p:cNvSpPr>
              <a:spLocks/>
            </p:cNvSpPr>
            <p:nvPr/>
          </p:nvSpPr>
          <p:spPr bwMode="auto">
            <a:xfrm>
              <a:off x="8763000" y="2608263"/>
              <a:ext cx="68263" cy="47625"/>
            </a:xfrm>
            <a:custGeom>
              <a:avLst/>
              <a:gdLst>
                <a:gd name="T0" fmla="*/ 15 w 19"/>
                <a:gd name="T1" fmla="*/ 6 h 13"/>
                <a:gd name="T2" fmla="*/ 17 w 19"/>
                <a:gd name="T3" fmla="*/ 5 h 13"/>
                <a:gd name="T4" fmla="*/ 18 w 19"/>
                <a:gd name="T5" fmla="*/ 4 h 13"/>
                <a:gd name="T6" fmla="*/ 19 w 19"/>
                <a:gd name="T7" fmla="*/ 2 h 13"/>
                <a:gd name="T8" fmla="*/ 18 w 19"/>
                <a:gd name="T9" fmla="*/ 1 h 13"/>
                <a:gd name="T10" fmla="*/ 17 w 19"/>
                <a:gd name="T11" fmla="*/ 2 h 13"/>
                <a:gd name="T12" fmla="*/ 16 w 19"/>
                <a:gd name="T13" fmla="*/ 1 h 13"/>
                <a:gd name="T14" fmla="*/ 15 w 19"/>
                <a:gd name="T15" fmla="*/ 1 h 13"/>
                <a:gd name="T16" fmla="*/ 13 w 19"/>
                <a:gd name="T17" fmla="*/ 2 h 13"/>
                <a:gd name="T18" fmla="*/ 13 w 19"/>
                <a:gd name="T19" fmla="*/ 1 h 13"/>
                <a:gd name="T20" fmla="*/ 12 w 19"/>
                <a:gd name="T21" fmla="*/ 1 h 13"/>
                <a:gd name="T22" fmla="*/ 11 w 19"/>
                <a:gd name="T23" fmla="*/ 3 h 13"/>
                <a:gd name="T24" fmla="*/ 9 w 19"/>
                <a:gd name="T25" fmla="*/ 2 h 13"/>
                <a:gd name="T26" fmla="*/ 9 w 19"/>
                <a:gd name="T27" fmla="*/ 0 h 13"/>
                <a:gd name="T28" fmla="*/ 8 w 19"/>
                <a:gd name="T29" fmla="*/ 1 h 13"/>
                <a:gd name="T30" fmla="*/ 7 w 19"/>
                <a:gd name="T31" fmla="*/ 1 h 13"/>
                <a:gd name="T32" fmla="*/ 5 w 19"/>
                <a:gd name="T33" fmla="*/ 4 h 13"/>
                <a:gd name="T34" fmla="*/ 5 w 19"/>
                <a:gd name="T35" fmla="*/ 4 h 13"/>
                <a:gd name="T36" fmla="*/ 4 w 19"/>
                <a:gd name="T37" fmla="*/ 5 h 13"/>
                <a:gd name="T38" fmla="*/ 1 w 19"/>
                <a:gd name="T39" fmla="*/ 6 h 13"/>
                <a:gd name="T40" fmla="*/ 0 w 19"/>
                <a:gd name="T41" fmla="*/ 7 h 13"/>
                <a:gd name="T42" fmla="*/ 1 w 19"/>
                <a:gd name="T43" fmla="*/ 8 h 13"/>
                <a:gd name="T44" fmla="*/ 2 w 19"/>
                <a:gd name="T45" fmla="*/ 10 h 13"/>
                <a:gd name="T46" fmla="*/ 1 w 19"/>
                <a:gd name="T47" fmla="*/ 11 h 13"/>
                <a:gd name="T48" fmla="*/ 1 w 19"/>
                <a:gd name="T49" fmla="*/ 12 h 13"/>
                <a:gd name="T50" fmla="*/ 2 w 19"/>
                <a:gd name="T51" fmla="*/ 13 h 13"/>
                <a:gd name="T52" fmla="*/ 2 w 19"/>
                <a:gd name="T53" fmla="*/ 13 h 13"/>
                <a:gd name="T54" fmla="*/ 4 w 19"/>
                <a:gd name="T55" fmla="*/ 11 h 13"/>
                <a:gd name="T56" fmla="*/ 5 w 19"/>
                <a:gd name="T57" fmla="*/ 11 h 13"/>
                <a:gd name="T58" fmla="*/ 6 w 19"/>
                <a:gd name="T59" fmla="*/ 11 h 13"/>
                <a:gd name="T60" fmla="*/ 6 w 19"/>
                <a:gd name="T61" fmla="*/ 12 h 13"/>
                <a:gd name="T62" fmla="*/ 7 w 19"/>
                <a:gd name="T63" fmla="*/ 12 h 13"/>
                <a:gd name="T64" fmla="*/ 10 w 19"/>
                <a:gd name="T65" fmla="*/ 10 h 13"/>
                <a:gd name="T66" fmla="*/ 11 w 19"/>
                <a:gd name="T67" fmla="*/ 9 h 13"/>
                <a:gd name="T68" fmla="*/ 13 w 19"/>
                <a:gd name="T69" fmla="*/ 8 h 13"/>
                <a:gd name="T70" fmla="*/ 14 w 19"/>
                <a:gd name="T71" fmla="*/ 6 h 13"/>
                <a:gd name="T72" fmla="*/ 15 w 19"/>
                <a:gd name="T7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 h="13">
                  <a:moveTo>
                    <a:pt x="15" y="6"/>
                  </a:moveTo>
                  <a:cubicBezTo>
                    <a:pt x="17" y="5"/>
                    <a:pt x="17" y="5"/>
                    <a:pt x="17" y="5"/>
                  </a:cubicBezTo>
                  <a:cubicBezTo>
                    <a:pt x="18" y="4"/>
                    <a:pt x="18" y="4"/>
                    <a:pt x="18" y="4"/>
                  </a:cubicBezTo>
                  <a:cubicBezTo>
                    <a:pt x="19" y="2"/>
                    <a:pt x="19" y="2"/>
                    <a:pt x="19" y="2"/>
                  </a:cubicBezTo>
                  <a:cubicBezTo>
                    <a:pt x="18" y="1"/>
                    <a:pt x="18" y="1"/>
                    <a:pt x="18" y="1"/>
                  </a:cubicBezTo>
                  <a:cubicBezTo>
                    <a:pt x="17" y="2"/>
                    <a:pt x="17" y="2"/>
                    <a:pt x="17" y="2"/>
                  </a:cubicBezTo>
                  <a:cubicBezTo>
                    <a:pt x="16" y="1"/>
                    <a:pt x="16" y="1"/>
                    <a:pt x="16" y="1"/>
                  </a:cubicBezTo>
                  <a:cubicBezTo>
                    <a:pt x="15" y="1"/>
                    <a:pt x="15" y="1"/>
                    <a:pt x="15" y="1"/>
                  </a:cubicBezTo>
                  <a:cubicBezTo>
                    <a:pt x="13" y="2"/>
                    <a:pt x="13" y="2"/>
                    <a:pt x="13" y="2"/>
                  </a:cubicBezTo>
                  <a:cubicBezTo>
                    <a:pt x="13" y="1"/>
                    <a:pt x="13" y="1"/>
                    <a:pt x="13" y="1"/>
                  </a:cubicBezTo>
                  <a:cubicBezTo>
                    <a:pt x="12" y="1"/>
                    <a:pt x="12" y="1"/>
                    <a:pt x="12" y="1"/>
                  </a:cubicBezTo>
                  <a:cubicBezTo>
                    <a:pt x="11" y="3"/>
                    <a:pt x="11" y="3"/>
                    <a:pt x="11" y="3"/>
                  </a:cubicBezTo>
                  <a:cubicBezTo>
                    <a:pt x="9" y="2"/>
                    <a:pt x="9" y="2"/>
                    <a:pt x="9" y="2"/>
                  </a:cubicBezTo>
                  <a:cubicBezTo>
                    <a:pt x="9" y="0"/>
                    <a:pt x="9" y="0"/>
                    <a:pt x="9" y="0"/>
                  </a:cubicBezTo>
                  <a:cubicBezTo>
                    <a:pt x="8" y="1"/>
                    <a:pt x="8" y="1"/>
                    <a:pt x="8" y="1"/>
                  </a:cubicBezTo>
                  <a:cubicBezTo>
                    <a:pt x="7" y="1"/>
                    <a:pt x="7" y="1"/>
                    <a:pt x="7" y="1"/>
                  </a:cubicBezTo>
                  <a:cubicBezTo>
                    <a:pt x="5" y="4"/>
                    <a:pt x="5" y="4"/>
                    <a:pt x="5" y="4"/>
                  </a:cubicBezTo>
                  <a:cubicBezTo>
                    <a:pt x="5" y="4"/>
                    <a:pt x="5" y="4"/>
                    <a:pt x="5" y="4"/>
                  </a:cubicBezTo>
                  <a:cubicBezTo>
                    <a:pt x="4" y="5"/>
                    <a:pt x="4" y="5"/>
                    <a:pt x="4" y="5"/>
                  </a:cubicBezTo>
                  <a:cubicBezTo>
                    <a:pt x="1" y="6"/>
                    <a:pt x="1" y="6"/>
                    <a:pt x="1" y="6"/>
                  </a:cubicBezTo>
                  <a:cubicBezTo>
                    <a:pt x="0" y="7"/>
                    <a:pt x="0" y="7"/>
                    <a:pt x="0" y="7"/>
                  </a:cubicBezTo>
                  <a:cubicBezTo>
                    <a:pt x="1" y="8"/>
                    <a:pt x="1" y="8"/>
                    <a:pt x="1" y="8"/>
                  </a:cubicBezTo>
                  <a:cubicBezTo>
                    <a:pt x="2" y="10"/>
                    <a:pt x="2" y="10"/>
                    <a:pt x="2" y="10"/>
                  </a:cubicBezTo>
                  <a:cubicBezTo>
                    <a:pt x="1" y="11"/>
                    <a:pt x="1" y="11"/>
                    <a:pt x="1" y="11"/>
                  </a:cubicBezTo>
                  <a:cubicBezTo>
                    <a:pt x="1" y="12"/>
                    <a:pt x="1" y="12"/>
                    <a:pt x="1" y="12"/>
                  </a:cubicBezTo>
                  <a:cubicBezTo>
                    <a:pt x="1" y="13"/>
                    <a:pt x="2" y="13"/>
                    <a:pt x="2" y="13"/>
                  </a:cubicBezTo>
                  <a:cubicBezTo>
                    <a:pt x="2" y="13"/>
                    <a:pt x="2" y="13"/>
                    <a:pt x="2" y="13"/>
                  </a:cubicBezTo>
                  <a:cubicBezTo>
                    <a:pt x="4" y="11"/>
                    <a:pt x="4" y="11"/>
                    <a:pt x="4" y="11"/>
                  </a:cubicBezTo>
                  <a:cubicBezTo>
                    <a:pt x="5" y="11"/>
                    <a:pt x="5" y="11"/>
                    <a:pt x="5" y="11"/>
                  </a:cubicBezTo>
                  <a:cubicBezTo>
                    <a:pt x="6" y="11"/>
                    <a:pt x="6" y="11"/>
                    <a:pt x="6" y="11"/>
                  </a:cubicBezTo>
                  <a:cubicBezTo>
                    <a:pt x="6" y="12"/>
                    <a:pt x="6" y="12"/>
                    <a:pt x="6" y="12"/>
                  </a:cubicBezTo>
                  <a:cubicBezTo>
                    <a:pt x="7" y="12"/>
                    <a:pt x="7" y="12"/>
                    <a:pt x="7" y="12"/>
                  </a:cubicBezTo>
                  <a:cubicBezTo>
                    <a:pt x="10" y="10"/>
                    <a:pt x="10" y="10"/>
                    <a:pt x="10" y="10"/>
                  </a:cubicBezTo>
                  <a:cubicBezTo>
                    <a:pt x="11" y="9"/>
                    <a:pt x="11" y="9"/>
                    <a:pt x="11" y="9"/>
                  </a:cubicBezTo>
                  <a:cubicBezTo>
                    <a:pt x="13" y="8"/>
                    <a:pt x="13" y="8"/>
                    <a:pt x="13" y="8"/>
                  </a:cubicBezTo>
                  <a:cubicBezTo>
                    <a:pt x="14" y="6"/>
                    <a:pt x="14" y="6"/>
                    <a:pt x="14" y="6"/>
                  </a:cubicBezTo>
                  <a:lnTo>
                    <a:pt x="15"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5" name="Freeform 407">
              <a:extLst>
                <a:ext uri="{FF2B5EF4-FFF2-40B4-BE49-F238E27FC236}">
                  <a16:creationId xmlns:a16="http://schemas.microsoft.com/office/drawing/2014/main" id="{48BE8042-AB8B-478F-8D32-9093772E1226}"/>
                </a:ext>
              </a:extLst>
            </p:cNvPr>
            <p:cNvSpPr>
              <a:spLocks/>
            </p:cNvSpPr>
            <p:nvPr/>
          </p:nvSpPr>
          <p:spPr bwMode="auto">
            <a:xfrm>
              <a:off x="9112250" y="2854325"/>
              <a:ext cx="0" cy="3175"/>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6" name="Freeform 408">
              <a:extLst>
                <a:ext uri="{FF2B5EF4-FFF2-40B4-BE49-F238E27FC236}">
                  <a16:creationId xmlns:a16="http://schemas.microsoft.com/office/drawing/2014/main" id="{3A5CCD5F-B794-4376-BDCA-BBDA22A71DAB}"/>
                </a:ext>
              </a:extLst>
            </p:cNvPr>
            <p:cNvSpPr>
              <a:spLocks/>
            </p:cNvSpPr>
            <p:nvPr/>
          </p:nvSpPr>
          <p:spPr bwMode="auto">
            <a:xfrm>
              <a:off x="8766175" y="2970213"/>
              <a:ext cx="19050" cy="15875"/>
            </a:xfrm>
            <a:custGeom>
              <a:avLst/>
              <a:gdLst>
                <a:gd name="T0" fmla="*/ 12 w 12"/>
                <a:gd name="T1" fmla="*/ 0 h 10"/>
                <a:gd name="T2" fmla="*/ 9 w 12"/>
                <a:gd name="T3" fmla="*/ 3 h 10"/>
                <a:gd name="T4" fmla="*/ 7 w 12"/>
                <a:gd name="T5" fmla="*/ 5 h 10"/>
                <a:gd name="T6" fmla="*/ 7 w 12"/>
                <a:gd name="T7" fmla="*/ 5 h 10"/>
                <a:gd name="T8" fmla="*/ 5 w 12"/>
                <a:gd name="T9" fmla="*/ 5 h 10"/>
                <a:gd name="T10" fmla="*/ 2 w 12"/>
                <a:gd name="T11" fmla="*/ 5 h 10"/>
                <a:gd name="T12" fmla="*/ 0 w 12"/>
                <a:gd name="T13" fmla="*/ 10 h 10"/>
                <a:gd name="T14" fmla="*/ 0 w 12"/>
                <a:gd name="T15" fmla="*/ 10 h 10"/>
                <a:gd name="T16" fmla="*/ 5 w 12"/>
                <a:gd name="T17" fmla="*/ 10 h 10"/>
                <a:gd name="T18" fmla="*/ 9 w 12"/>
                <a:gd name="T19" fmla="*/ 5 h 10"/>
                <a:gd name="T20" fmla="*/ 12 w 12"/>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0">
                  <a:moveTo>
                    <a:pt x="12" y="0"/>
                  </a:moveTo>
                  <a:lnTo>
                    <a:pt x="9" y="3"/>
                  </a:lnTo>
                  <a:lnTo>
                    <a:pt x="7" y="5"/>
                  </a:lnTo>
                  <a:lnTo>
                    <a:pt x="7" y="5"/>
                  </a:lnTo>
                  <a:lnTo>
                    <a:pt x="5" y="5"/>
                  </a:lnTo>
                  <a:lnTo>
                    <a:pt x="2" y="5"/>
                  </a:lnTo>
                  <a:lnTo>
                    <a:pt x="0" y="10"/>
                  </a:lnTo>
                  <a:lnTo>
                    <a:pt x="0" y="10"/>
                  </a:lnTo>
                  <a:lnTo>
                    <a:pt x="5" y="10"/>
                  </a:lnTo>
                  <a:lnTo>
                    <a:pt x="9" y="5"/>
                  </a:lnTo>
                  <a:lnTo>
                    <a:pt x="1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7" name="Freeform 409">
              <a:extLst>
                <a:ext uri="{FF2B5EF4-FFF2-40B4-BE49-F238E27FC236}">
                  <a16:creationId xmlns:a16="http://schemas.microsoft.com/office/drawing/2014/main" id="{77C1ABBD-23B6-4A86-A88C-377EA40302CA}"/>
                </a:ext>
              </a:extLst>
            </p:cNvPr>
            <p:cNvSpPr>
              <a:spLocks/>
            </p:cNvSpPr>
            <p:nvPr/>
          </p:nvSpPr>
          <p:spPr bwMode="auto">
            <a:xfrm>
              <a:off x="9115425" y="2854325"/>
              <a:ext cx="0" cy="3175"/>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8" name="Freeform 410">
              <a:extLst>
                <a:ext uri="{FF2B5EF4-FFF2-40B4-BE49-F238E27FC236}">
                  <a16:creationId xmlns:a16="http://schemas.microsoft.com/office/drawing/2014/main" id="{DA71EC25-AF97-480D-AD4B-F2E59D8C6D6B}"/>
                </a:ext>
              </a:extLst>
            </p:cNvPr>
            <p:cNvSpPr>
              <a:spLocks/>
            </p:cNvSpPr>
            <p:nvPr/>
          </p:nvSpPr>
          <p:spPr bwMode="auto">
            <a:xfrm>
              <a:off x="9159875" y="3314700"/>
              <a:ext cx="76200" cy="47625"/>
            </a:xfrm>
            <a:custGeom>
              <a:avLst/>
              <a:gdLst>
                <a:gd name="T0" fmla="*/ 34 w 48"/>
                <a:gd name="T1" fmla="*/ 26 h 30"/>
                <a:gd name="T2" fmla="*/ 36 w 48"/>
                <a:gd name="T3" fmla="*/ 28 h 30"/>
                <a:gd name="T4" fmla="*/ 38 w 48"/>
                <a:gd name="T5" fmla="*/ 28 h 30"/>
                <a:gd name="T6" fmla="*/ 43 w 48"/>
                <a:gd name="T7" fmla="*/ 30 h 30"/>
                <a:gd name="T8" fmla="*/ 48 w 48"/>
                <a:gd name="T9" fmla="*/ 28 h 30"/>
                <a:gd name="T10" fmla="*/ 48 w 48"/>
                <a:gd name="T11" fmla="*/ 26 h 30"/>
                <a:gd name="T12" fmla="*/ 45 w 48"/>
                <a:gd name="T13" fmla="*/ 26 h 30"/>
                <a:gd name="T14" fmla="*/ 45 w 48"/>
                <a:gd name="T15" fmla="*/ 24 h 30"/>
                <a:gd name="T16" fmla="*/ 43 w 48"/>
                <a:gd name="T17" fmla="*/ 21 h 30"/>
                <a:gd name="T18" fmla="*/ 41 w 48"/>
                <a:gd name="T19" fmla="*/ 21 h 30"/>
                <a:gd name="T20" fmla="*/ 36 w 48"/>
                <a:gd name="T21" fmla="*/ 17 h 30"/>
                <a:gd name="T22" fmla="*/ 32 w 48"/>
                <a:gd name="T23" fmla="*/ 12 h 30"/>
                <a:gd name="T24" fmla="*/ 29 w 48"/>
                <a:gd name="T25" fmla="*/ 12 h 30"/>
                <a:gd name="T26" fmla="*/ 27 w 48"/>
                <a:gd name="T27" fmla="*/ 7 h 30"/>
                <a:gd name="T28" fmla="*/ 22 w 48"/>
                <a:gd name="T29" fmla="*/ 7 h 30"/>
                <a:gd name="T30" fmla="*/ 16 w 48"/>
                <a:gd name="T31" fmla="*/ 5 h 30"/>
                <a:gd name="T32" fmla="*/ 6 w 48"/>
                <a:gd name="T33" fmla="*/ 3 h 30"/>
                <a:gd name="T34" fmla="*/ 4 w 48"/>
                <a:gd name="T35" fmla="*/ 0 h 30"/>
                <a:gd name="T36" fmla="*/ 0 w 48"/>
                <a:gd name="T37" fmla="*/ 3 h 30"/>
                <a:gd name="T38" fmla="*/ 2 w 48"/>
                <a:gd name="T39" fmla="*/ 7 h 30"/>
                <a:gd name="T40" fmla="*/ 4 w 48"/>
                <a:gd name="T41" fmla="*/ 10 h 30"/>
                <a:gd name="T42" fmla="*/ 11 w 48"/>
                <a:gd name="T43" fmla="*/ 14 h 30"/>
                <a:gd name="T44" fmla="*/ 13 w 48"/>
                <a:gd name="T45" fmla="*/ 19 h 30"/>
                <a:gd name="T46" fmla="*/ 13 w 48"/>
                <a:gd name="T47" fmla="*/ 19 h 30"/>
                <a:gd name="T48" fmla="*/ 16 w 48"/>
                <a:gd name="T49" fmla="*/ 19 h 30"/>
                <a:gd name="T50" fmla="*/ 22 w 48"/>
                <a:gd name="T51" fmla="*/ 26 h 30"/>
                <a:gd name="T52" fmla="*/ 29 w 48"/>
                <a:gd name="T53" fmla="*/ 26 h 30"/>
                <a:gd name="T54" fmla="*/ 34 w 48"/>
                <a:gd name="T55"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30">
                  <a:moveTo>
                    <a:pt x="34" y="26"/>
                  </a:moveTo>
                  <a:lnTo>
                    <a:pt x="36" y="28"/>
                  </a:lnTo>
                  <a:lnTo>
                    <a:pt x="38" y="28"/>
                  </a:lnTo>
                  <a:lnTo>
                    <a:pt x="43" y="30"/>
                  </a:lnTo>
                  <a:lnTo>
                    <a:pt x="48" y="28"/>
                  </a:lnTo>
                  <a:lnTo>
                    <a:pt x="48" y="26"/>
                  </a:lnTo>
                  <a:lnTo>
                    <a:pt x="45" y="26"/>
                  </a:lnTo>
                  <a:lnTo>
                    <a:pt x="45" y="24"/>
                  </a:lnTo>
                  <a:lnTo>
                    <a:pt x="43" y="21"/>
                  </a:lnTo>
                  <a:lnTo>
                    <a:pt x="41" y="21"/>
                  </a:lnTo>
                  <a:lnTo>
                    <a:pt x="36" y="17"/>
                  </a:lnTo>
                  <a:lnTo>
                    <a:pt x="32" y="12"/>
                  </a:lnTo>
                  <a:lnTo>
                    <a:pt x="29" y="12"/>
                  </a:lnTo>
                  <a:lnTo>
                    <a:pt x="27" y="7"/>
                  </a:lnTo>
                  <a:lnTo>
                    <a:pt x="22" y="7"/>
                  </a:lnTo>
                  <a:lnTo>
                    <a:pt x="16" y="5"/>
                  </a:lnTo>
                  <a:lnTo>
                    <a:pt x="6" y="3"/>
                  </a:lnTo>
                  <a:lnTo>
                    <a:pt x="4" y="0"/>
                  </a:lnTo>
                  <a:lnTo>
                    <a:pt x="0" y="3"/>
                  </a:lnTo>
                  <a:lnTo>
                    <a:pt x="2" y="7"/>
                  </a:lnTo>
                  <a:lnTo>
                    <a:pt x="4" y="10"/>
                  </a:lnTo>
                  <a:lnTo>
                    <a:pt x="11" y="14"/>
                  </a:lnTo>
                  <a:lnTo>
                    <a:pt x="13" y="19"/>
                  </a:lnTo>
                  <a:lnTo>
                    <a:pt x="13" y="19"/>
                  </a:lnTo>
                  <a:lnTo>
                    <a:pt x="16" y="19"/>
                  </a:lnTo>
                  <a:lnTo>
                    <a:pt x="22" y="26"/>
                  </a:lnTo>
                  <a:lnTo>
                    <a:pt x="29" y="26"/>
                  </a:lnTo>
                  <a:lnTo>
                    <a:pt x="34" y="2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9" name="Freeform 411">
              <a:extLst>
                <a:ext uri="{FF2B5EF4-FFF2-40B4-BE49-F238E27FC236}">
                  <a16:creationId xmlns:a16="http://schemas.microsoft.com/office/drawing/2014/main" id="{BAA5FE7A-7A62-4D8A-8064-5A1A4FADDE5C}"/>
                </a:ext>
              </a:extLst>
            </p:cNvPr>
            <p:cNvSpPr>
              <a:spLocks/>
            </p:cNvSpPr>
            <p:nvPr/>
          </p:nvSpPr>
          <p:spPr bwMode="auto">
            <a:xfrm>
              <a:off x="8672513" y="3132138"/>
              <a:ext cx="39688" cy="22225"/>
            </a:xfrm>
            <a:custGeom>
              <a:avLst/>
              <a:gdLst>
                <a:gd name="T0" fmla="*/ 11 w 25"/>
                <a:gd name="T1" fmla="*/ 9 h 14"/>
                <a:gd name="T2" fmla="*/ 16 w 25"/>
                <a:gd name="T3" fmla="*/ 12 h 14"/>
                <a:gd name="T4" fmla="*/ 25 w 25"/>
                <a:gd name="T5" fmla="*/ 14 h 14"/>
                <a:gd name="T6" fmla="*/ 25 w 25"/>
                <a:gd name="T7" fmla="*/ 12 h 14"/>
                <a:gd name="T8" fmla="*/ 25 w 25"/>
                <a:gd name="T9" fmla="*/ 9 h 14"/>
                <a:gd name="T10" fmla="*/ 23 w 25"/>
                <a:gd name="T11" fmla="*/ 5 h 14"/>
                <a:gd name="T12" fmla="*/ 18 w 25"/>
                <a:gd name="T13" fmla="*/ 2 h 14"/>
                <a:gd name="T14" fmla="*/ 16 w 25"/>
                <a:gd name="T15" fmla="*/ 2 h 14"/>
                <a:gd name="T16" fmla="*/ 13 w 25"/>
                <a:gd name="T17" fmla="*/ 0 h 14"/>
                <a:gd name="T18" fmla="*/ 11 w 25"/>
                <a:gd name="T19" fmla="*/ 0 h 14"/>
                <a:gd name="T20" fmla="*/ 9 w 25"/>
                <a:gd name="T21" fmla="*/ 2 h 14"/>
                <a:gd name="T22" fmla="*/ 9 w 25"/>
                <a:gd name="T23" fmla="*/ 5 h 14"/>
                <a:gd name="T24" fmla="*/ 4 w 25"/>
                <a:gd name="T25" fmla="*/ 5 h 14"/>
                <a:gd name="T26" fmla="*/ 0 w 25"/>
                <a:gd name="T27" fmla="*/ 9 h 14"/>
                <a:gd name="T28" fmla="*/ 2 w 25"/>
                <a:gd name="T29" fmla="*/ 9 h 14"/>
                <a:gd name="T30" fmla="*/ 6 w 25"/>
                <a:gd name="T31" fmla="*/ 9 h 14"/>
                <a:gd name="T32" fmla="*/ 6 w 25"/>
                <a:gd name="T33" fmla="*/ 12 h 14"/>
                <a:gd name="T34" fmla="*/ 9 w 25"/>
                <a:gd name="T35" fmla="*/ 14 h 14"/>
                <a:gd name="T36" fmla="*/ 6 w 25"/>
                <a:gd name="T37" fmla="*/ 12 h 14"/>
                <a:gd name="T38" fmla="*/ 9 w 25"/>
                <a:gd name="T39" fmla="*/ 9 h 14"/>
                <a:gd name="T40" fmla="*/ 11 w 25"/>
                <a:gd name="T4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14">
                  <a:moveTo>
                    <a:pt x="11" y="9"/>
                  </a:moveTo>
                  <a:lnTo>
                    <a:pt x="16" y="12"/>
                  </a:lnTo>
                  <a:lnTo>
                    <a:pt x="25" y="14"/>
                  </a:lnTo>
                  <a:lnTo>
                    <a:pt x="25" y="12"/>
                  </a:lnTo>
                  <a:lnTo>
                    <a:pt x="25" y="9"/>
                  </a:lnTo>
                  <a:lnTo>
                    <a:pt x="23" y="5"/>
                  </a:lnTo>
                  <a:lnTo>
                    <a:pt x="18" y="2"/>
                  </a:lnTo>
                  <a:lnTo>
                    <a:pt x="16" y="2"/>
                  </a:lnTo>
                  <a:lnTo>
                    <a:pt x="13" y="0"/>
                  </a:lnTo>
                  <a:lnTo>
                    <a:pt x="11" y="0"/>
                  </a:lnTo>
                  <a:lnTo>
                    <a:pt x="9" y="2"/>
                  </a:lnTo>
                  <a:lnTo>
                    <a:pt x="9" y="5"/>
                  </a:lnTo>
                  <a:lnTo>
                    <a:pt x="4" y="5"/>
                  </a:lnTo>
                  <a:lnTo>
                    <a:pt x="0" y="9"/>
                  </a:lnTo>
                  <a:lnTo>
                    <a:pt x="2" y="9"/>
                  </a:lnTo>
                  <a:lnTo>
                    <a:pt x="6" y="9"/>
                  </a:lnTo>
                  <a:lnTo>
                    <a:pt x="6" y="12"/>
                  </a:lnTo>
                  <a:lnTo>
                    <a:pt x="9" y="14"/>
                  </a:lnTo>
                  <a:lnTo>
                    <a:pt x="6" y="12"/>
                  </a:lnTo>
                  <a:lnTo>
                    <a:pt x="9" y="9"/>
                  </a:lnTo>
                  <a:lnTo>
                    <a:pt x="11"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0" name="Freeform 412">
              <a:extLst>
                <a:ext uri="{FF2B5EF4-FFF2-40B4-BE49-F238E27FC236}">
                  <a16:creationId xmlns:a16="http://schemas.microsoft.com/office/drawing/2014/main" id="{37E9F829-ACEB-4B20-A96B-B912B118AEC4}"/>
                </a:ext>
              </a:extLst>
            </p:cNvPr>
            <p:cNvSpPr>
              <a:spLocks/>
            </p:cNvSpPr>
            <p:nvPr/>
          </p:nvSpPr>
          <p:spPr bwMode="auto">
            <a:xfrm>
              <a:off x="8864600" y="2406650"/>
              <a:ext cx="7938" cy="3175"/>
            </a:xfrm>
            <a:custGeom>
              <a:avLst/>
              <a:gdLst>
                <a:gd name="T0" fmla="*/ 5 w 5"/>
                <a:gd name="T1" fmla="*/ 2 h 2"/>
                <a:gd name="T2" fmla="*/ 5 w 5"/>
                <a:gd name="T3" fmla="*/ 2 h 2"/>
                <a:gd name="T4" fmla="*/ 2 w 5"/>
                <a:gd name="T5" fmla="*/ 0 h 2"/>
                <a:gd name="T6" fmla="*/ 2 w 5"/>
                <a:gd name="T7" fmla="*/ 0 h 2"/>
                <a:gd name="T8" fmla="*/ 0 w 5"/>
                <a:gd name="T9" fmla="*/ 0 h 2"/>
                <a:gd name="T10" fmla="*/ 2 w 5"/>
                <a:gd name="T11" fmla="*/ 2 h 2"/>
                <a:gd name="T12" fmla="*/ 5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5" y="2"/>
                  </a:moveTo>
                  <a:lnTo>
                    <a:pt x="5" y="2"/>
                  </a:lnTo>
                  <a:lnTo>
                    <a:pt x="2" y="0"/>
                  </a:lnTo>
                  <a:lnTo>
                    <a:pt x="2" y="0"/>
                  </a:lnTo>
                  <a:lnTo>
                    <a:pt x="0" y="0"/>
                  </a:lnTo>
                  <a:lnTo>
                    <a:pt x="2" y="2"/>
                  </a:lnTo>
                  <a:lnTo>
                    <a:pt x="5"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1" name="Freeform 413">
              <a:extLst>
                <a:ext uri="{FF2B5EF4-FFF2-40B4-BE49-F238E27FC236}">
                  <a16:creationId xmlns:a16="http://schemas.microsoft.com/office/drawing/2014/main" id="{B7A05CBF-5F65-4156-9807-6CD136D52891}"/>
                </a:ext>
              </a:extLst>
            </p:cNvPr>
            <p:cNvSpPr>
              <a:spLocks/>
            </p:cNvSpPr>
            <p:nvPr/>
          </p:nvSpPr>
          <p:spPr bwMode="auto">
            <a:xfrm>
              <a:off x="9213850" y="3429000"/>
              <a:ext cx="11113" cy="11113"/>
            </a:xfrm>
            <a:custGeom>
              <a:avLst/>
              <a:gdLst>
                <a:gd name="T0" fmla="*/ 2 w 7"/>
                <a:gd name="T1" fmla="*/ 7 h 7"/>
                <a:gd name="T2" fmla="*/ 2 w 7"/>
                <a:gd name="T3" fmla="*/ 7 h 7"/>
                <a:gd name="T4" fmla="*/ 2 w 7"/>
                <a:gd name="T5" fmla="*/ 7 h 7"/>
                <a:gd name="T6" fmla="*/ 0 w 7"/>
                <a:gd name="T7" fmla="*/ 5 h 7"/>
                <a:gd name="T8" fmla="*/ 2 w 7"/>
                <a:gd name="T9" fmla="*/ 5 h 7"/>
                <a:gd name="T10" fmla="*/ 2 w 7"/>
                <a:gd name="T11" fmla="*/ 2 h 7"/>
                <a:gd name="T12" fmla="*/ 7 w 7"/>
                <a:gd name="T13" fmla="*/ 0 h 7"/>
                <a:gd name="T14" fmla="*/ 7 w 7"/>
                <a:gd name="T15" fmla="*/ 0 h 7"/>
                <a:gd name="T16" fmla="*/ 7 w 7"/>
                <a:gd name="T17" fmla="*/ 0 h 7"/>
                <a:gd name="T18" fmla="*/ 4 w 7"/>
                <a:gd name="T19" fmla="*/ 0 h 7"/>
                <a:gd name="T20" fmla="*/ 2 w 7"/>
                <a:gd name="T21" fmla="*/ 2 h 7"/>
                <a:gd name="T22" fmla="*/ 0 w 7"/>
                <a:gd name="T23" fmla="*/ 5 h 7"/>
                <a:gd name="T24" fmla="*/ 0 w 7"/>
                <a:gd name="T25" fmla="*/ 7 h 7"/>
                <a:gd name="T26" fmla="*/ 2 w 7"/>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2" y="7"/>
                  </a:moveTo>
                  <a:lnTo>
                    <a:pt x="2" y="7"/>
                  </a:lnTo>
                  <a:lnTo>
                    <a:pt x="2" y="7"/>
                  </a:lnTo>
                  <a:lnTo>
                    <a:pt x="0" y="5"/>
                  </a:lnTo>
                  <a:lnTo>
                    <a:pt x="2" y="5"/>
                  </a:lnTo>
                  <a:lnTo>
                    <a:pt x="2" y="2"/>
                  </a:lnTo>
                  <a:lnTo>
                    <a:pt x="7" y="0"/>
                  </a:lnTo>
                  <a:lnTo>
                    <a:pt x="7" y="0"/>
                  </a:lnTo>
                  <a:lnTo>
                    <a:pt x="7" y="0"/>
                  </a:lnTo>
                  <a:lnTo>
                    <a:pt x="4" y="0"/>
                  </a:lnTo>
                  <a:lnTo>
                    <a:pt x="2" y="2"/>
                  </a:lnTo>
                  <a:lnTo>
                    <a:pt x="0" y="5"/>
                  </a:lnTo>
                  <a:lnTo>
                    <a:pt x="0" y="7"/>
                  </a:lnTo>
                  <a:lnTo>
                    <a:pt x="2"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2" name="Freeform 414">
              <a:extLst>
                <a:ext uri="{FF2B5EF4-FFF2-40B4-BE49-F238E27FC236}">
                  <a16:creationId xmlns:a16="http://schemas.microsoft.com/office/drawing/2014/main" id="{3B75399E-F836-4ADA-B2A2-E877C4B284E1}"/>
                </a:ext>
              </a:extLst>
            </p:cNvPr>
            <p:cNvSpPr>
              <a:spLocks/>
            </p:cNvSpPr>
            <p:nvPr/>
          </p:nvSpPr>
          <p:spPr bwMode="auto">
            <a:xfrm>
              <a:off x="9137650" y="3443288"/>
              <a:ext cx="65088" cy="47625"/>
            </a:xfrm>
            <a:custGeom>
              <a:avLst/>
              <a:gdLst>
                <a:gd name="T0" fmla="*/ 39 w 41"/>
                <a:gd name="T1" fmla="*/ 19 h 30"/>
                <a:gd name="T2" fmla="*/ 41 w 41"/>
                <a:gd name="T3" fmla="*/ 19 h 30"/>
                <a:gd name="T4" fmla="*/ 34 w 41"/>
                <a:gd name="T5" fmla="*/ 19 h 30"/>
                <a:gd name="T6" fmla="*/ 32 w 41"/>
                <a:gd name="T7" fmla="*/ 16 h 30"/>
                <a:gd name="T8" fmla="*/ 30 w 41"/>
                <a:gd name="T9" fmla="*/ 19 h 30"/>
                <a:gd name="T10" fmla="*/ 23 w 41"/>
                <a:gd name="T11" fmla="*/ 19 h 30"/>
                <a:gd name="T12" fmla="*/ 23 w 41"/>
                <a:gd name="T13" fmla="*/ 16 h 30"/>
                <a:gd name="T14" fmla="*/ 20 w 41"/>
                <a:gd name="T15" fmla="*/ 16 h 30"/>
                <a:gd name="T16" fmla="*/ 14 w 41"/>
                <a:gd name="T17" fmla="*/ 12 h 30"/>
                <a:gd name="T18" fmla="*/ 11 w 41"/>
                <a:gd name="T19" fmla="*/ 12 h 30"/>
                <a:gd name="T20" fmla="*/ 11 w 41"/>
                <a:gd name="T21" fmla="*/ 16 h 30"/>
                <a:gd name="T22" fmla="*/ 7 w 41"/>
                <a:gd name="T23" fmla="*/ 14 h 30"/>
                <a:gd name="T24" fmla="*/ 7 w 41"/>
                <a:gd name="T25" fmla="*/ 9 h 30"/>
                <a:gd name="T26" fmla="*/ 7 w 41"/>
                <a:gd name="T27" fmla="*/ 7 h 30"/>
                <a:gd name="T28" fmla="*/ 7 w 41"/>
                <a:gd name="T29" fmla="*/ 7 h 30"/>
                <a:gd name="T30" fmla="*/ 9 w 41"/>
                <a:gd name="T31" fmla="*/ 5 h 30"/>
                <a:gd name="T32" fmla="*/ 9 w 41"/>
                <a:gd name="T33" fmla="*/ 0 h 30"/>
                <a:gd name="T34" fmla="*/ 0 w 41"/>
                <a:gd name="T35" fmla="*/ 5 h 30"/>
                <a:gd name="T36" fmla="*/ 0 w 41"/>
                <a:gd name="T37" fmla="*/ 9 h 30"/>
                <a:gd name="T38" fmla="*/ 0 w 41"/>
                <a:gd name="T39" fmla="*/ 9 h 30"/>
                <a:gd name="T40" fmla="*/ 2 w 41"/>
                <a:gd name="T41" fmla="*/ 9 h 30"/>
                <a:gd name="T42" fmla="*/ 4 w 41"/>
                <a:gd name="T43" fmla="*/ 12 h 30"/>
                <a:gd name="T44" fmla="*/ 4 w 41"/>
                <a:gd name="T45" fmla="*/ 14 h 30"/>
                <a:gd name="T46" fmla="*/ 7 w 41"/>
                <a:gd name="T47" fmla="*/ 16 h 30"/>
                <a:gd name="T48" fmla="*/ 9 w 41"/>
                <a:gd name="T49" fmla="*/ 19 h 30"/>
                <a:gd name="T50" fmla="*/ 9 w 41"/>
                <a:gd name="T51" fmla="*/ 19 h 30"/>
                <a:gd name="T52" fmla="*/ 11 w 41"/>
                <a:gd name="T53" fmla="*/ 21 h 30"/>
                <a:gd name="T54" fmla="*/ 11 w 41"/>
                <a:gd name="T55" fmla="*/ 23 h 30"/>
                <a:gd name="T56" fmla="*/ 14 w 41"/>
                <a:gd name="T57" fmla="*/ 23 h 30"/>
                <a:gd name="T58" fmla="*/ 23 w 41"/>
                <a:gd name="T59" fmla="*/ 26 h 30"/>
                <a:gd name="T60" fmla="*/ 25 w 41"/>
                <a:gd name="T61" fmla="*/ 30 h 30"/>
                <a:gd name="T62" fmla="*/ 30 w 41"/>
                <a:gd name="T63" fmla="*/ 30 h 30"/>
                <a:gd name="T64" fmla="*/ 32 w 41"/>
                <a:gd name="T65" fmla="*/ 30 h 30"/>
                <a:gd name="T66" fmla="*/ 34 w 41"/>
                <a:gd name="T67" fmla="*/ 26 h 30"/>
                <a:gd name="T68" fmla="*/ 32 w 41"/>
                <a:gd name="T69" fmla="*/ 23 h 30"/>
                <a:gd name="T70" fmla="*/ 34 w 41"/>
                <a:gd name="T71" fmla="*/ 21 h 30"/>
                <a:gd name="T72" fmla="*/ 39 w 41"/>
                <a:gd name="T73"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 h="30">
                  <a:moveTo>
                    <a:pt x="39" y="19"/>
                  </a:moveTo>
                  <a:lnTo>
                    <a:pt x="41" y="19"/>
                  </a:lnTo>
                  <a:lnTo>
                    <a:pt x="34" y="19"/>
                  </a:lnTo>
                  <a:lnTo>
                    <a:pt x="32" y="16"/>
                  </a:lnTo>
                  <a:lnTo>
                    <a:pt x="30" y="19"/>
                  </a:lnTo>
                  <a:lnTo>
                    <a:pt x="23" y="19"/>
                  </a:lnTo>
                  <a:lnTo>
                    <a:pt x="23" y="16"/>
                  </a:lnTo>
                  <a:lnTo>
                    <a:pt x="20" y="16"/>
                  </a:lnTo>
                  <a:lnTo>
                    <a:pt x="14" y="12"/>
                  </a:lnTo>
                  <a:lnTo>
                    <a:pt x="11" y="12"/>
                  </a:lnTo>
                  <a:lnTo>
                    <a:pt x="11" y="16"/>
                  </a:lnTo>
                  <a:lnTo>
                    <a:pt x="7" y="14"/>
                  </a:lnTo>
                  <a:lnTo>
                    <a:pt x="7" y="9"/>
                  </a:lnTo>
                  <a:lnTo>
                    <a:pt x="7" y="7"/>
                  </a:lnTo>
                  <a:lnTo>
                    <a:pt x="7" y="7"/>
                  </a:lnTo>
                  <a:lnTo>
                    <a:pt x="9" y="5"/>
                  </a:lnTo>
                  <a:lnTo>
                    <a:pt x="9" y="0"/>
                  </a:lnTo>
                  <a:lnTo>
                    <a:pt x="0" y="5"/>
                  </a:lnTo>
                  <a:lnTo>
                    <a:pt x="0" y="9"/>
                  </a:lnTo>
                  <a:lnTo>
                    <a:pt x="0" y="9"/>
                  </a:lnTo>
                  <a:lnTo>
                    <a:pt x="2" y="9"/>
                  </a:lnTo>
                  <a:lnTo>
                    <a:pt x="4" y="12"/>
                  </a:lnTo>
                  <a:lnTo>
                    <a:pt x="4" y="14"/>
                  </a:lnTo>
                  <a:lnTo>
                    <a:pt x="7" y="16"/>
                  </a:lnTo>
                  <a:lnTo>
                    <a:pt x="9" y="19"/>
                  </a:lnTo>
                  <a:lnTo>
                    <a:pt x="9" y="19"/>
                  </a:lnTo>
                  <a:lnTo>
                    <a:pt x="11" y="21"/>
                  </a:lnTo>
                  <a:lnTo>
                    <a:pt x="11" y="23"/>
                  </a:lnTo>
                  <a:lnTo>
                    <a:pt x="14" y="23"/>
                  </a:lnTo>
                  <a:lnTo>
                    <a:pt x="23" y="26"/>
                  </a:lnTo>
                  <a:lnTo>
                    <a:pt x="25" y="30"/>
                  </a:lnTo>
                  <a:lnTo>
                    <a:pt x="30" y="30"/>
                  </a:lnTo>
                  <a:lnTo>
                    <a:pt x="32" y="30"/>
                  </a:lnTo>
                  <a:lnTo>
                    <a:pt x="34" y="26"/>
                  </a:lnTo>
                  <a:lnTo>
                    <a:pt x="32" y="23"/>
                  </a:lnTo>
                  <a:lnTo>
                    <a:pt x="34" y="21"/>
                  </a:lnTo>
                  <a:lnTo>
                    <a:pt x="39" y="1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3" name="Freeform 415">
              <a:extLst>
                <a:ext uri="{FF2B5EF4-FFF2-40B4-BE49-F238E27FC236}">
                  <a16:creationId xmlns:a16="http://schemas.microsoft.com/office/drawing/2014/main" id="{87A04D9D-2866-4231-855B-A00BD9E14F43}"/>
                </a:ext>
              </a:extLst>
            </p:cNvPr>
            <p:cNvSpPr>
              <a:spLocks/>
            </p:cNvSpPr>
            <p:nvPr/>
          </p:nvSpPr>
          <p:spPr bwMode="auto">
            <a:xfrm>
              <a:off x="8929688" y="2641600"/>
              <a:ext cx="7938" cy="3175"/>
            </a:xfrm>
            <a:custGeom>
              <a:avLst/>
              <a:gdLst>
                <a:gd name="T0" fmla="*/ 0 w 2"/>
                <a:gd name="T1" fmla="*/ 0 h 1"/>
                <a:gd name="T2" fmla="*/ 0 w 2"/>
                <a:gd name="T3" fmla="*/ 1 h 1"/>
                <a:gd name="T4" fmla="*/ 0 w 2"/>
                <a:gd name="T5" fmla="*/ 1 h 1"/>
                <a:gd name="T6" fmla="*/ 2 w 2"/>
                <a:gd name="T7" fmla="*/ 1 h 1"/>
                <a:gd name="T8" fmla="*/ 2 w 2"/>
                <a:gd name="T9" fmla="*/ 1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0" y="0"/>
                  </a:moveTo>
                  <a:cubicBezTo>
                    <a:pt x="0" y="1"/>
                    <a:pt x="0" y="1"/>
                    <a:pt x="0" y="1"/>
                  </a:cubicBezTo>
                  <a:cubicBezTo>
                    <a:pt x="0" y="1"/>
                    <a:pt x="0" y="1"/>
                    <a:pt x="0" y="1"/>
                  </a:cubicBezTo>
                  <a:cubicBezTo>
                    <a:pt x="2" y="1"/>
                    <a:pt x="2" y="1"/>
                    <a:pt x="2" y="1"/>
                  </a:cubicBezTo>
                  <a:cubicBezTo>
                    <a:pt x="2" y="1"/>
                    <a:pt x="2" y="1"/>
                    <a:pt x="2" y="1"/>
                  </a:cubicBez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4" name="Freeform 416">
              <a:extLst>
                <a:ext uri="{FF2B5EF4-FFF2-40B4-BE49-F238E27FC236}">
                  <a16:creationId xmlns:a16="http://schemas.microsoft.com/office/drawing/2014/main" id="{F0672E6B-BB8E-4CBB-8047-21591834B0FA}"/>
                </a:ext>
              </a:extLst>
            </p:cNvPr>
            <p:cNvSpPr>
              <a:spLocks/>
            </p:cNvSpPr>
            <p:nvPr/>
          </p:nvSpPr>
          <p:spPr bwMode="auto">
            <a:xfrm>
              <a:off x="8853488" y="2644775"/>
              <a:ext cx="36513" cy="50800"/>
            </a:xfrm>
            <a:custGeom>
              <a:avLst/>
              <a:gdLst>
                <a:gd name="T0" fmla="*/ 23 w 23"/>
                <a:gd name="T1" fmla="*/ 7 h 32"/>
                <a:gd name="T2" fmla="*/ 23 w 23"/>
                <a:gd name="T3" fmla="*/ 5 h 32"/>
                <a:gd name="T4" fmla="*/ 23 w 23"/>
                <a:gd name="T5" fmla="*/ 2 h 32"/>
                <a:gd name="T6" fmla="*/ 21 w 23"/>
                <a:gd name="T7" fmla="*/ 0 h 32"/>
                <a:gd name="T8" fmla="*/ 18 w 23"/>
                <a:gd name="T9" fmla="*/ 2 h 32"/>
                <a:gd name="T10" fmla="*/ 16 w 23"/>
                <a:gd name="T11" fmla="*/ 2 h 32"/>
                <a:gd name="T12" fmla="*/ 14 w 23"/>
                <a:gd name="T13" fmla="*/ 0 h 32"/>
                <a:gd name="T14" fmla="*/ 14 w 23"/>
                <a:gd name="T15" fmla="*/ 0 h 32"/>
                <a:gd name="T16" fmla="*/ 12 w 23"/>
                <a:gd name="T17" fmla="*/ 2 h 32"/>
                <a:gd name="T18" fmla="*/ 9 w 23"/>
                <a:gd name="T19" fmla="*/ 5 h 32"/>
                <a:gd name="T20" fmla="*/ 7 w 23"/>
                <a:gd name="T21" fmla="*/ 5 h 32"/>
                <a:gd name="T22" fmla="*/ 5 w 23"/>
                <a:gd name="T23" fmla="*/ 7 h 32"/>
                <a:gd name="T24" fmla="*/ 5 w 23"/>
                <a:gd name="T25" fmla="*/ 12 h 32"/>
                <a:gd name="T26" fmla="*/ 5 w 23"/>
                <a:gd name="T27" fmla="*/ 14 h 32"/>
                <a:gd name="T28" fmla="*/ 2 w 23"/>
                <a:gd name="T29" fmla="*/ 16 h 32"/>
                <a:gd name="T30" fmla="*/ 0 w 23"/>
                <a:gd name="T31" fmla="*/ 18 h 32"/>
                <a:gd name="T32" fmla="*/ 2 w 23"/>
                <a:gd name="T33" fmla="*/ 21 h 32"/>
                <a:gd name="T34" fmla="*/ 0 w 23"/>
                <a:gd name="T35" fmla="*/ 23 h 32"/>
                <a:gd name="T36" fmla="*/ 0 w 23"/>
                <a:gd name="T37" fmla="*/ 25 h 32"/>
                <a:gd name="T38" fmla="*/ 5 w 23"/>
                <a:gd name="T39" fmla="*/ 25 h 32"/>
                <a:gd name="T40" fmla="*/ 5 w 23"/>
                <a:gd name="T41" fmla="*/ 28 h 32"/>
                <a:gd name="T42" fmla="*/ 7 w 23"/>
                <a:gd name="T43" fmla="*/ 30 h 32"/>
                <a:gd name="T44" fmla="*/ 7 w 23"/>
                <a:gd name="T45" fmla="*/ 32 h 32"/>
                <a:gd name="T46" fmla="*/ 7 w 23"/>
                <a:gd name="T47" fmla="*/ 32 h 32"/>
                <a:gd name="T48" fmla="*/ 9 w 23"/>
                <a:gd name="T49" fmla="*/ 30 h 32"/>
                <a:gd name="T50" fmla="*/ 9 w 23"/>
                <a:gd name="T51" fmla="*/ 30 h 32"/>
                <a:gd name="T52" fmla="*/ 12 w 23"/>
                <a:gd name="T53" fmla="*/ 28 h 32"/>
                <a:gd name="T54" fmla="*/ 12 w 23"/>
                <a:gd name="T55" fmla="*/ 25 h 32"/>
                <a:gd name="T56" fmla="*/ 9 w 23"/>
                <a:gd name="T57" fmla="*/ 25 h 32"/>
                <a:gd name="T58" fmla="*/ 12 w 23"/>
                <a:gd name="T59" fmla="*/ 23 h 32"/>
                <a:gd name="T60" fmla="*/ 14 w 23"/>
                <a:gd name="T61" fmla="*/ 21 h 32"/>
                <a:gd name="T62" fmla="*/ 16 w 23"/>
                <a:gd name="T63" fmla="*/ 16 h 32"/>
                <a:gd name="T64" fmla="*/ 18 w 23"/>
                <a:gd name="T65" fmla="*/ 16 h 32"/>
                <a:gd name="T66" fmla="*/ 21 w 23"/>
                <a:gd name="T67" fmla="*/ 16 h 32"/>
                <a:gd name="T68" fmla="*/ 21 w 23"/>
                <a:gd name="T69" fmla="*/ 14 h 32"/>
                <a:gd name="T70" fmla="*/ 18 w 23"/>
                <a:gd name="T71" fmla="*/ 12 h 32"/>
                <a:gd name="T72" fmla="*/ 21 w 23"/>
                <a:gd name="T73" fmla="*/ 9 h 32"/>
                <a:gd name="T74" fmla="*/ 23 w 23"/>
                <a:gd name="T75"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 h="32">
                  <a:moveTo>
                    <a:pt x="23" y="7"/>
                  </a:moveTo>
                  <a:lnTo>
                    <a:pt x="23" y="5"/>
                  </a:lnTo>
                  <a:lnTo>
                    <a:pt x="23" y="2"/>
                  </a:lnTo>
                  <a:lnTo>
                    <a:pt x="21" y="0"/>
                  </a:lnTo>
                  <a:lnTo>
                    <a:pt x="18" y="2"/>
                  </a:lnTo>
                  <a:lnTo>
                    <a:pt x="16" y="2"/>
                  </a:lnTo>
                  <a:lnTo>
                    <a:pt x="14" y="0"/>
                  </a:lnTo>
                  <a:lnTo>
                    <a:pt x="14" y="0"/>
                  </a:lnTo>
                  <a:lnTo>
                    <a:pt x="12" y="2"/>
                  </a:lnTo>
                  <a:lnTo>
                    <a:pt x="9" y="5"/>
                  </a:lnTo>
                  <a:lnTo>
                    <a:pt x="7" y="5"/>
                  </a:lnTo>
                  <a:lnTo>
                    <a:pt x="5" y="7"/>
                  </a:lnTo>
                  <a:lnTo>
                    <a:pt x="5" y="12"/>
                  </a:lnTo>
                  <a:lnTo>
                    <a:pt x="5" y="14"/>
                  </a:lnTo>
                  <a:lnTo>
                    <a:pt x="2" y="16"/>
                  </a:lnTo>
                  <a:lnTo>
                    <a:pt x="0" y="18"/>
                  </a:lnTo>
                  <a:lnTo>
                    <a:pt x="2" y="21"/>
                  </a:lnTo>
                  <a:lnTo>
                    <a:pt x="0" y="23"/>
                  </a:lnTo>
                  <a:lnTo>
                    <a:pt x="0" y="25"/>
                  </a:lnTo>
                  <a:lnTo>
                    <a:pt x="5" y="25"/>
                  </a:lnTo>
                  <a:lnTo>
                    <a:pt x="5" y="28"/>
                  </a:lnTo>
                  <a:lnTo>
                    <a:pt x="7" y="30"/>
                  </a:lnTo>
                  <a:lnTo>
                    <a:pt x="7" y="32"/>
                  </a:lnTo>
                  <a:lnTo>
                    <a:pt x="7" y="32"/>
                  </a:lnTo>
                  <a:lnTo>
                    <a:pt x="9" y="30"/>
                  </a:lnTo>
                  <a:lnTo>
                    <a:pt x="9" y="30"/>
                  </a:lnTo>
                  <a:lnTo>
                    <a:pt x="12" y="28"/>
                  </a:lnTo>
                  <a:lnTo>
                    <a:pt x="12" y="25"/>
                  </a:lnTo>
                  <a:lnTo>
                    <a:pt x="9" y="25"/>
                  </a:lnTo>
                  <a:lnTo>
                    <a:pt x="12" y="23"/>
                  </a:lnTo>
                  <a:lnTo>
                    <a:pt x="14" y="21"/>
                  </a:lnTo>
                  <a:lnTo>
                    <a:pt x="16" y="16"/>
                  </a:lnTo>
                  <a:lnTo>
                    <a:pt x="18" y="16"/>
                  </a:lnTo>
                  <a:lnTo>
                    <a:pt x="21" y="16"/>
                  </a:lnTo>
                  <a:lnTo>
                    <a:pt x="21" y="14"/>
                  </a:lnTo>
                  <a:lnTo>
                    <a:pt x="18" y="12"/>
                  </a:lnTo>
                  <a:lnTo>
                    <a:pt x="21" y="9"/>
                  </a:lnTo>
                  <a:lnTo>
                    <a:pt x="23"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5" name="Freeform 417">
              <a:extLst>
                <a:ext uri="{FF2B5EF4-FFF2-40B4-BE49-F238E27FC236}">
                  <a16:creationId xmlns:a16="http://schemas.microsoft.com/office/drawing/2014/main" id="{C19BBB11-661C-4873-A9AC-482B9BA96398}"/>
                </a:ext>
              </a:extLst>
            </p:cNvPr>
            <p:cNvSpPr>
              <a:spLocks/>
            </p:cNvSpPr>
            <p:nvPr/>
          </p:nvSpPr>
          <p:spPr bwMode="auto">
            <a:xfrm>
              <a:off x="8715375" y="2420938"/>
              <a:ext cx="174625" cy="168275"/>
            </a:xfrm>
            <a:custGeom>
              <a:avLst/>
              <a:gdLst>
                <a:gd name="T0" fmla="*/ 47 w 48"/>
                <a:gd name="T1" fmla="*/ 38 h 46"/>
                <a:gd name="T2" fmla="*/ 46 w 48"/>
                <a:gd name="T3" fmla="*/ 35 h 46"/>
                <a:gd name="T4" fmla="*/ 45 w 48"/>
                <a:gd name="T5" fmla="*/ 37 h 46"/>
                <a:gd name="T6" fmla="*/ 43 w 48"/>
                <a:gd name="T7" fmla="*/ 34 h 46"/>
                <a:gd name="T8" fmla="*/ 38 w 48"/>
                <a:gd name="T9" fmla="*/ 36 h 46"/>
                <a:gd name="T10" fmla="*/ 40 w 48"/>
                <a:gd name="T11" fmla="*/ 34 h 46"/>
                <a:gd name="T12" fmla="*/ 40 w 48"/>
                <a:gd name="T13" fmla="*/ 31 h 46"/>
                <a:gd name="T14" fmla="*/ 41 w 48"/>
                <a:gd name="T15" fmla="*/ 27 h 46"/>
                <a:gd name="T16" fmla="*/ 38 w 48"/>
                <a:gd name="T17" fmla="*/ 23 h 46"/>
                <a:gd name="T18" fmla="*/ 35 w 48"/>
                <a:gd name="T19" fmla="*/ 19 h 46"/>
                <a:gd name="T20" fmla="*/ 33 w 48"/>
                <a:gd name="T21" fmla="*/ 16 h 46"/>
                <a:gd name="T22" fmla="*/ 28 w 48"/>
                <a:gd name="T23" fmla="*/ 14 h 46"/>
                <a:gd name="T24" fmla="*/ 28 w 48"/>
                <a:gd name="T25" fmla="*/ 10 h 46"/>
                <a:gd name="T26" fmla="*/ 25 w 48"/>
                <a:gd name="T27" fmla="*/ 8 h 46"/>
                <a:gd name="T28" fmla="*/ 22 w 48"/>
                <a:gd name="T29" fmla="*/ 12 h 46"/>
                <a:gd name="T30" fmla="*/ 21 w 48"/>
                <a:gd name="T31" fmla="*/ 8 h 46"/>
                <a:gd name="T32" fmla="*/ 23 w 48"/>
                <a:gd name="T33" fmla="*/ 7 h 46"/>
                <a:gd name="T34" fmla="*/ 23 w 48"/>
                <a:gd name="T35" fmla="*/ 3 h 46"/>
                <a:gd name="T36" fmla="*/ 23 w 48"/>
                <a:gd name="T37" fmla="*/ 0 h 46"/>
                <a:gd name="T38" fmla="*/ 17 w 48"/>
                <a:gd name="T39" fmla="*/ 3 h 46"/>
                <a:gd name="T40" fmla="*/ 14 w 48"/>
                <a:gd name="T41" fmla="*/ 10 h 46"/>
                <a:gd name="T42" fmla="*/ 11 w 48"/>
                <a:gd name="T43" fmla="*/ 15 h 46"/>
                <a:gd name="T44" fmla="*/ 10 w 48"/>
                <a:gd name="T45" fmla="*/ 18 h 46"/>
                <a:gd name="T46" fmla="*/ 7 w 48"/>
                <a:gd name="T47" fmla="*/ 23 h 46"/>
                <a:gd name="T48" fmla="*/ 7 w 48"/>
                <a:gd name="T49" fmla="*/ 29 h 46"/>
                <a:gd name="T50" fmla="*/ 1 w 48"/>
                <a:gd name="T51" fmla="*/ 31 h 46"/>
                <a:gd name="T52" fmla="*/ 0 w 48"/>
                <a:gd name="T53" fmla="*/ 38 h 46"/>
                <a:gd name="T54" fmla="*/ 2 w 48"/>
                <a:gd name="T55" fmla="*/ 36 h 46"/>
                <a:gd name="T56" fmla="*/ 5 w 48"/>
                <a:gd name="T57" fmla="*/ 37 h 46"/>
                <a:gd name="T58" fmla="*/ 7 w 48"/>
                <a:gd name="T59" fmla="*/ 37 h 46"/>
                <a:gd name="T60" fmla="*/ 7 w 48"/>
                <a:gd name="T61" fmla="*/ 41 h 46"/>
                <a:gd name="T62" fmla="*/ 6 w 48"/>
                <a:gd name="T63" fmla="*/ 46 h 46"/>
                <a:gd name="T64" fmla="*/ 9 w 48"/>
                <a:gd name="T65" fmla="*/ 46 h 46"/>
                <a:gd name="T66" fmla="*/ 12 w 48"/>
                <a:gd name="T67" fmla="*/ 45 h 46"/>
                <a:gd name="T68" fmla="*/ 16 w 48"/>
                <a:gd name="T69" fmla="*/ 43 h 46"/>
                <a:gd name="T70" fmla="*/ 18 w 48"/>
                <a:gd name="T71" fmla="*/ 38 h 46"/>
                <a:gd name="T72" fmla="*/ 21 w 48"/>
                <a:gd name="T73" fmla="*/ 38 h 46"/>
                <a:gd name="T74" fmla="*/ 24 w 48"/>
                <a:gd name="T75" fmla="*/ 36 h 46"/>
                <a:gd name="T76" fmla="*/ 25 w 48"/>
                <a:gd name="T77" fmla="*/ 31 h 46"/>
                <a:gd name="T78" fmla="*/ 28 w 48"/>
                <a:gd name="T79" fmla="*/ 31 h 46"/>
                <a:gd name="T80" fmla="*/ 30 w 48"/>
                <a:gd name="T81" fmla="*/ 33 h 46"/>
                <a:gd name="T82" fmla="*/ 30 w 48"/>
                <a:gd name="T83" fmla="*/ 35 h 46"/>
                <a:gd name="T84" fmla="*/ 34 w 48"/>
                <a:gd name="T85" fmla="*/ 37 h 46"/>
                <a:gd name="T86" fmla="*/ 32 w 48"/>
                <a:gd name="T87" fmla="*/ 41 h 46"/>
                <a:gd name="T88" fmla="*/ 35 w 48"/>
                <a:gd name="T89" fmla="*/ 41 h 46"/>
                <a:gd name="T90" fmla="*/ 37 w 48"/>
                <a:gd name="T91" fmla="*/ 42 h 46"/>
                <a:gd name="T92" fmla="*/ 40 w 48"/>
                <a:gd name="T93" fmla="*/ 43 h 46"/>
                <a:gd name="T94" fmla="*/ 44 w 48"/>
                <a:gd name="T95" fmla="*/ 42 h 46"/>
                <a:gd name="T96" fmla="*/ 48 w 48"/>
                <a:gd name="T9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 h="46">
                  <a:moveTo>
                    <a:pt x="47" y="39"/>
                  </a:moveTo>
                  <a:cubicBezTo>
                    <a:pt x="46" y="38"/>
                    <a:pt x="46" y="38"/>
                    <a:pt x="46" y="38"/>
                  </a:cubicBezTo>
                  <a:cubicBezTo>
                    <a:pt x="47" y="38"/>
                    <a:pt x="47" y="38"/>
                    <a:pt x="47" y="38"/>
                  </a:cubicBezTo>
                  <a:cubicBezTo>
                    <a:pt x="48" y="37"/>
                    <a:pt x="48" y="37"/>
                    <a:pt x="48" y="37"/>
                  </a:cubicBezTo>
                  <a:cubicBezTo>
                    <a:pt x="47" y="36"/>
                    <a:pt x="47" y="36"/>
                    <a:pt x="47" y="36"/>
                  </a:cubicBezTo>
                  <a:cubicBezTo>
                    <a:pt x="46" y="35"/>
                    <a:pt x="46" y="35"/>
                    <a:pt x="46" y="35"/>
                  </a:cubicBezTo>
                  <a:cubicBezTo>
                    <a:pt x="45" y="35"/>
                    <a:pt x="45" y="35"/>
                    <a:pt x="45" y="35"/>
                  </a:cubicBezTo>
                  <a:cubicBezTo>
                    <a:pt x="45" y="36"/>
                    <a:pt x="45" y="36"/>
                    <a:pt x="45" y="36"/>
                  </a:cubicBezTo>
                  <a:cubicBezTo>
                    <a:pt x="45" y="37"/>
                    <a:pt x="45" y="37"/>
                    <a:pt x="45" y="37"/>
                  </a:cubicBezTo>
                  <a:cubicBezTo>
                    <a:pt x="44" y="36"/>
                    <a:pt x="44" y="36"/>
                    <a:pt x="44" y="36"/>
                  </a:cubicBezTo>
                  <a:cubicBezTo>
                    <a:pt x="43" y="35"/>
                    <a:pt x="43" y="35"/>
                    <a:pt x="43" y="35"/>
                  </a:cubicBezTo>
                  <a:cubicBezTo>
                    <a:pt x="43" y="34"/>
                    <a:pt x="43" y="34"/>
                    <a:pt x="43" y="34"/>
                  </a:cubicBezTo>
                  <a:cubicBezTo>
                    <a:pt x="42" y="35"/>
                    <a:pt x="42" y="35"/>
                    <a:pt x="42" y="35"/>
                  </a:cubicBezTo>
                  <a:cubicBezTo>
                    <a:pt x="41" y="36"/>
                    <a:pt x="41" y="36"/>
                    <a:pt x="41" y="36"/>
                  </a:cubicBezTo>
                  <a:cubicBezTo>
                    <a:pt x="38" y="36"/>
                    <a:pt x="38" y="36"/>
                    <a:pt x="38" y="36"/>
                  </a:cubicBezTo>
                  <a:cubicBezTo>
                    <a:pt x="37" y="35"/>
                    <a:pt x="37" y="35"/>
                    <a:pt x="37" y="35"/>
                  </a:cubicBezTo>
                  <a:cubicBezTo>
                    <a:pt x="38" y="34"/>
                    <a:pt x="38" y="34"/>
                    <a:pt x="38" y="34"/>
                  </a:cubicBezTo>
                  <a:cubicBezTo>
                    <a:pt x="40" y="34"/>
                    <a:pt x="40" y="34"/>
                    <a:pt x="40" y="34"/>
                  </a:cubicBezTo>
                  <a:cubicBezTo>
                    <a:pt x="41" y="33"/>
                    <a:pt x="41" y="33"/>
                    <a:pt x="41" y="33"/>
                  </a:cubicBezTo>
                  <a:cubicBezTo>
                    <a:pt x="41" y="32"/>
                    <a:pt x="41" y="32"/>
                    <a:pt x="41" y="32"/>
                  </a:cubicBezTo>
                  <a:cubicBezTo>
                    <a:pt x="40" y="31"/>
                    <a:pt x="40" y="31"/>
                    <a:pt x="40" y="31"/>
                  </a:cubicBezTo>
                  <a:cubicBezTo>
                    <a:pt x="40" y="29"/>
                    <a:pt x="40" y="29"/>
                    <a:pt x="40" y="29"/>
                  </a:cubicBezTo>
                  <a:cubicBezTo>
                    <a:pt x="41" y="28"/>
                    <a:pt x="41" y="28"/>
                    <a:pt x="41" y="28"/>
                  </a:cubicBezTo>
                  <a:cubicBezTo>
                    <a:pt x="41" y="27"/>
                    <a:pt x="41" y="27"/>
                    <a:pt x="41" y="27"/>
                  </a:cubicBezTo>
                  <a:cubicBezTo>
                    <a:pt x="40" y="27"/>
                    <a:pt x="40" y="27"/>
                    <a:pt x="40" y="27"/>
                  </a:cubicBezTo>
                  <a:cubicBezTo>
                    <a:pt x="40" y="25"/>
                    <a:pt x="40" y="25"/>
                    <a:pt x="40" y="25"/>
                  </a:cubicBezTo>
                  <a:cubicBezTo>
                    <a:pt x="38" y="23"/>
                    <a:pt x="38" y="23"/>
                    <a:pt x="38" y="23"/>
                  </a:cubicBezTo>
                  <a:cubicBezTo>
                    <a:pt x="35" y="22"/>
                    <a:pt x="35" y="22"/>
                    <a:pt x="35" y="22"/>
                  </a:cubicBezTo>
                  <a:cubicBezTo>
                    <a:pt x="35" y="21"/>
                    <a:pt x="35" y="21"/>
                    <a:pt x="35" y="21"/>
                  </a:cubicBezTo>
                  <a:cubicBezTo>
                    <a:pt x="35" y="19"/>
                    <a:pt x="35" y="19"/>
                    <a:pt x="35" y="19"/>
                  </a:cubicBezTo>
                  <a:cubicBezTo>
                    <a:pt x="33" y="19"/>
                    <a:pt x="33" y="19"/>
                    <a:pt x="33" y="19"/>
                  </a:cubicBezTo>
                  <a:cubicBezTo>
                    <a:pt x="33" y="18"/>
                    <a:pt x="33" y="18"/>
                    <a:pt x="33" y="18"/>
                  </a:cubicBezTo>
                  <a:cubicBezTo>
                    <a:pt x="33" y="16"/>
                    <a:pt x="33" y="16"/>
                    <a:pt x="33" y="16"/>
                  </a:cubicBezTo>
                  <a:cubicBezTo>
                    <a:pt x="33" y="15"/>
                    <a:pt x="33" y="15"/>
                    <a:pt x="33" y="15"/>
                  </a:cubicBezTo>
                  <a:cubicBezTo>
                    <a:pt x="31" y="15"/>
                    <a:pt x="31" y="15"/>
                    <a:pt x="31" y="15"/>
                  </a:cubicBezTo>
                  <a:cubicBezTo>
                    <a:pt x="28" y="14"/>
                    <a:pt x="28" y="14"/>
                    <a:pt x="28" y="14"/>
                  </a:cubicBezTo>
                  <a:cubicBezTo>
                    <a:pt x="27" y="12"/>
                    <a:pt x="27" y="12"/>
                    <a:pt x="27" y="12"/>
                  </a:cubicBezTo>
                  <a:cubicBezTo>
                    <a:pt x="28" y="11"/>
                    <a:pt x="28" y="11"/>
                    <a:pt x="28" y="11"/>
                  </a:cubicBezTo>
                  <a:cubicBezTo>
                    <a:pt x="28" y="10"/>
                    <a:pt x="28" y="10"/>
                    <a:pt x="28" y="10"/>
                  </a:cubicBezTo>
                  <a:cubicBezTo>
                    <a:pt x="26" y="9"/>
                    <a:pt x="26" y="9"/>
                    <a:pt x="26" y="9"/>
                  </a:cubicBezTo>
                  <a:cubicBezTo>
                    <a:pt x="26" y="8"/>
                    <a:pt x="26" y="8"/>
                    <a:pt x="26" y="8"/>
                  </a:cubicBezTo>
                  <a:cubicBezTo>
                    <a:pt x="25" y="8"/>
                    <a:pt x="25" y="8"/>
                    <a:pt x="25" y="8"/>
                  </a:cubicBezTo>
                  <a:cubicBezTo>
                    <a:pt x="24" y="10"/>
                    <a:pt x="24" y="10"/>
                    <a:pt x="24" y="10"/>
                  </a:cubicBezTo>
                  <a:cubicBezTo>
                    <a:pt x="23" y="11"/>
                    <a:pt x="23" y="11"/>
                    <a:pt x="23" y="11"/>
                  </a:cubicBezTo>
                  <a:cubicBezTo>
                    <a:pt x="22" y="12"/>
                    <a:pt x="22" y="12"/>
                    <a:pt x="22" y="12"/>
                  </a:cubicBezTo>
                  <a:cubicBezTo>
                    <a:pt x="22" y="11"/>
                    <a:pt x="22" y="11"/>
                    <a:pt x="22" y="11"/>
                  </a:cubicBezTo>
                  <a:cubicBezTo>
                    <a:pt x="22" y="9"/>
                    <a:pt x="22" y="9"/>
                    <a:pt x="22" y="9"/>
                  </a:cubicBezTo>
                  <a:cubicBezTo>
                    <a:pt x="21" y="8"/>
                    <a:pt x="21" y="8"/>
                    <a:pt x="21" y="8"/>
                  </a:cubicBezTo>
                  <a:cubicBezTo>
                    <a:pt x="21" y="7"/>
                    <a:pt x="21" y="7"/>
                    <a:pt x="21" y="7"/>
                  </a:cubicBezTo>
                  <a:cubicBezTo>
                    <a:pt x="22" y="7"/>
                    <a:pt x="22" y="7"/>
                    <a:pt x="22" y="7"/>
                  </a:cubicBezTo>
                  <a:cubicBezTo>
                    <a:pt x="23" y="7"/>
                    <a:pt x="23" y="7"/>
                    <a:pt x="23" y="7"/>
                  </a:cubicBezTo>
                  <a:cubicBezTo>
                    <a:pt x="23" y="6"/>
                    <a:pt x="23" y="6"/>
                    <a:pt x="23" y="6"/>
                  </a:cubicBezTo>
                  <a:cubicBezTo>
                    <a:pt x="23" y="4"/>
                    <a:pt x="23" y="4"/>
                    <a:pt x="23" y="4"/>
                  </a:cubicBezTo>
                  <a:cubicBezTo>
                    <a:pt x="23" y="3"/>
                    <a:pt x="23" y="3"/>
                    <a:pt x="23" y="3"/>
                  </a:cubicBezTo>
                  <a:cubicBezTo>
                    <a:pt x="21" y="3"/>
                    <a:pt x="21" y="3"/>
                    <a:pt x="21" y="3"/>
                  </a:cubicBezTo>
                  <a:cubicBezTo>
                    <a:pt x="21" y="2"/>
                    <a:pt x="21" y="2"/>
                    <a:pt x="21" y="2"/>
                  </a:cubicBezTo>
                  <a:cubicBezTo>
                    <a:pt x="23" y="0"/>
                    <a:pt x="23" y="0"/>
                    <a:pt x="23" y="0"/>
                  </a:cubicBezTo>
                  <a:cubicBezTo>
                    <a:pt x="22" y="0"/>
                    <a:pt x="22" y="0"/>
                    <a:pt x="22" y="0"/>
                  </a:cubicBezTo>
                  <a:cubicBezTo>
                    <a:pt x="18" y="1"/>
                    <a:pt x="18" y="1"/>
                    <a:pt x="18" y="1"/>
                  </a:cubicBezTo>
                  <a:cubicBezTo>
                    <a:pt x="17" y="3"/>
                    <a:pt x="17" y="3"/>
                    <a:pt x="17" y="3"/>
                  </a:cubicBezTo>
                  <a:cubicBezTo>
                    <a:pt x="15" y="6"/>
                    <a:pt x="15" y="6"/>
                    <a:pt x="15" y="6"/>
                  </a:cubicBezTo>
                  <a:cubicBezTo>
                    <a:pt x="14" y="8"/>
                    <a:pt x="14" y="8"/>
                    <a:pt x="14" y="8"/>
                  </a:cubicBezTo>
                  <a:cubicBezTo>
                    <a:pt x="14" y="10"/>
                    <a:pt x="14" y="10"/>
                    <a:pt x="14" y="10"/>
                  </a:cubicBezTo>
                  <a:cubicBezTo>
                    <a:pt x="13" y="11"/>
                    <a:pt x="13" y="11"/>
                    <a:pt x="13" y="11"/>
                  </a:cubicBezTo>
                  <a:cubicBezTo>
                    <a:pt x="13" y="12"/>
                    <a:pt x="13" y="12"/>
                    <a:pt x="13" y="12"/>
                  </a:cubicBezTo>
                  <a:cubicBezTo>
                    <a:pt x="11" y="15"/>
                    <a:pt x="11" y="15"/>
                    <a:pt x="11" y="15"/>
                  </a:cubicBezTo>
                  <a:cubicBezTo>
                    <a:pt x="11" y="16"/>
                    <a:pt x="11" y="16"/>
                    <a:pt x="11" y="16"/>
                  </a:cubicBezTo>
                  <a:cubicBezTo>
                    <a:pt x="11" y="17"/>
                    <a:pt x="11" y="17"/>
                    <a:pt x="11" y="17"/>
                  </a:cubicBezTo>
                  <a:cubicBezTo>
                    <a:pt x="10" y="18"/>
                    <a:pt x="10" y="18"/>
                    <a:pt x="10" y="18"/>
                  </a:cubicBezTo>
                  <a:cubicBezTo>
                    <a:pt x="10" y="20"/>
                    <a:pt x="10" y="20"/>
                    <a:pt x="10" y="20"/>
                  </a:cubicBezTo>
                  <a:cubicBezTo>
                    <a:pt x="8" y="22"/>
                    <a:pt x="8" y="22"/>
                    <a:pt x="8" y="22"/>
                  </a:cubicBezTo>
                  <a:cubicBezTo>
                    <a:pt x="7" y="23"/>
                    <a:pt x="7" y="23"/>
                    <a:pt x="7" y="23"/>
                  </a:cubicBezTo>
                  <a:cubicBezTo>
                    <a:pt x="7" y="25"/>
                    <a:pt x="7" y="25"/>
                    <a:pt x="7" y="25"/>
                  </a:cubicBezTo>
                  <a:cubicBezTo>
                    <a:pt x="7" y="26"/>
                    <a:pt x="7" y="26"/>
                    <a:pt x="7" y="26"/>
                  </a:cubicBezTo>
                  <a:cubicBezTo>
                    <a:pt x="7" y="29"/>
                    <a:pt x="7" y="29"/>
                    <a:pt x="7" y="29"/>
                  </a:cubicBezTo>
                  <a:cubicBezTo>
                    <a:pt x="6" y="30"/>
                    <a:pt x="6" y="30"/>
                    <a:pt x="6" y="30"/>
                  </a:cubicBezTo>
                  <a:cubicBezTo>
                    <a:pt x="3" y="30"/>
                    <a:pt x="3" y="30"/>
                    <a:pt x="3" y="30"/>
                  </a:cubicBezTo>
                  <a:cubicBezTo>
                    <a:pt x="1" y="31"/>
                    <a:pt x="1" y="31"/>
                    <a:pt x="1" y="31"/>
                  </a:cubicBezTo>
                  <a:cubicBezTo>
                    <a:pt x="1" y="33"/>
                    <a:pt x="1" y="33"/>
                    <a:pt x="1" y="33"/>
                  </a:cubicBezTo>
                  <a:cubicBezTo>
                    <a:pt x="0" y="36"/>
                    <a:pt x="0" y="36"/>
                    <a:pt x="0" y="36"/>
                  </a:cubicBezTo>
                  <a:cubicBezTo>
                    <a:pt x="0" y="38"/>
                    <a:pt x="0" y="38"/>
                    <a:pt x="0" y="38"/>
                  </a:cubicBezTo>
                  <a:cubicBezTo>
                    <a:pt x="0" y="38"/>
                    <a:pt x="1" y="38"/>
                    <a:pt x="1" y="38"/>
                  </a:cubicBezTo>
                  <a:cubicBezTo>
                    <a:pt x="1" y="36"/>
                    <a:pt x="1" y="36"/>
                    <a:pt x="1" y="36"/>
                  </a:cubicBezTo>
                  <a:cubicBezTo>
                    <a:pt x="2" y="36"/>
                    <a:pt x="2" y="36"/>
                    <a:pt x="2" y="36"/>
                  </a:cubicBezTo>
                  <a:cubicBezTo>
                    <a:pt x="3" y="36"/>
                    <a:pt x="3" y="36"/>
                    <a:pt x="3" y="36"/>
                  </a:cubicBezTo>
                  <a:cubicBezTo>
                    <a:pt x="4" y="37"/>
                    <a:pt x="4" y="37"/>
                    <a:pt x="4" y="37"/>
                  </a:cubicBezTo>
                  <a:cubicBezTo>
                    <a:pt x="5" y="37"/>
                    <a:pt x="5" y="37"/>
                    <a:pt x="5" y="37"/>
                  </a:cubicBezTo>
                  <a:cubicBezTo>
                    <a:pt x="6" y="37"/>
                    <a:pt x="6" y="37"/>
                    <a:pt x="6" y="37"/>
                  </a:cubicBezTo>
                  <a:cubicBezTo>
                    <a:pt x="7" y="37"/>
                    <a:pt x="7" y="37"/>
                    <a:pt x="7" y="37"/>
                  </a:cubicBezTo>
                  <a:cubicBezTo>
                    <a:pt x="7" y="37"/>
                    <a:pt x="7" y="37"/>
                    <a:pt x="7" y="37"/>
                  </a:cubicBezTo>
                  <a:cubicBezTo>
                    <a:pt x="8" y="38"/>
                    <a:pt x="8" y="38"/>
                    <a:pt x="8" y="38"/>
                  </a:cubicBezTo>
                  <a:cubicBezTo>
                    <a:pt x="6" y="40"/>
                    <a:pt x="6" y="40"/>
                    <a:pt x="6" y="40"/>
                  </a:cubicBezTo>
                  <a:cubicBezTo>
                    <a:pt x="7" y="41"/>
                    <a:pt x="7" y="41"/>
                    <a:pt x="7" y="41"/>
                  </a:cubicBezTo>
                  <a:cubicBezTo>
                    <a:pt x="6" y="43"/>
                    <a:pt x="6" y="43"/>
                    <a:pt x="6" y="43"/>
                  </a:cubicBezTo>
                  <a:cubicBezTo>
                    <a:pt x="6" y="45"/>
                    <a:pt x="6" y="45"/>
                    <a:pt x="6" y="45"/>
                  </a:cubicBezTo>
                  <a:cubicBezTo>
                    <a:pt x="6" y="46"/>
                    <a:pt x="6" y="46"/>
                    <a:pt x="6" y="46"/>
                  </a:cubicBezTo>
                  <a:cubicBezTo>
                    <a:pt x="7" y="45"/>
                    <a:pt x="7" y="45"/>
                    <a:pt x="7" y="45"/>
                  </a:cubicBezTo>
                  <a:cubicBezTo>
                    <a:pt x="8" y="46"/>
                    <a:pt x="8" y="46"/>
                    <a:pt x="8" y="46"/>
                  </a:cubicBezTo>
                  <a:cubicBezTo>
                    <a:pt x="9" y="46"/>
                    <a:pt x="9" y="46"/>
                    <a:pt x="9" y="46"/>
                  </a:cubicBezTo>
                  <a:cubicBezTo>
                    <a:pt x="10" y="45"/>
                    <a:pt x="10" y="45"/>
                    <a:pt x="10" y="45"/>
                  </a:cubicBezTo>
                  <a:cubicBezTo>
                    <a:pt x="11" y="45"/>
                    <a:pt x="11" y="45"/>
                    <a:pt x="11" y="45"/>
                  </a:cubicBezTo>
                  <a:cubicBezTo>
                    <a:pt x="12" y="45"/>
                    <a:pt x="12" y="45"/>
                    <a:pt x="12" y="45"/>
                  </a:cubicBezTo>
                  <a:cubicBezTo>
                    <a:pt x="13" y="44"/>
                    <a:pt x="13" y="44"/>
                    <a:pt x="13" y="44"/>
                  </a:cubicBezTo>
                  <a:cubicBezTo>
                    <a:pt x="14" y="44"/>
                    <a:pt x="14" y="44"/>
                    <a:pt x="14" y="44"/>
                  </a:cubicBezTo>
                  <a:cubicBezTo>
                    <a:pt x="16" y="43"/>
                    <a:pt x="16" y="43"/>
                    <a:pt x="16" y="43"/>
                  </a:cubicBezTo>
                  <a:cubicBezTo>
                    <a:pt x="16" y="41"/>
                    <a:pt x="16" y="41"/>
                    <a:pt x="16" y="41"/>
                  </a:cubicBezTo>
                  <a:cubicBezTo>
                    <a:pt x="17" y="40"/>
                    <a:pt x="17" y="40"/>
                    <a:pt x="17" y="40"/>
                  </a:cubicBezTo>
                  <a:cubicBezTo>
                    <a:pt x="18" y="38"/>
                    <a:pt x="18" y="38"/>
                    <a:pt x="18" y="38"/>
                  </a:cubicBezTo>
                  <a:cubicBezTo>
                    <a:pt x="19" y="38"/>
                    <a:pt x="19" y="38"/>
                    <a:pt x="19" y="38"/>
                  </a:cubicBezTo>
                  <a:cubicBezTo>
                    <a:pt x="20" y="39"/>
                    <a:pt x="20" y="39"/>
                    <a:pt x="20" y="39"/>
                  </a:cubicBezTo>
                  <a:cubicBezTo>
                    <a:pt x="21" y="38"/>
                    <a:pt x="21" y="38"/>
                    <a:pt x="21" y="38"/>
                  </a:cubicBezTo>
                  <a:cubicBezTo>
                    <a:pt x="22" y="38"/>
                    <a:pt x="22" y="38"/>
                    <a:pt x="22" y="38"/>
                  </a:cubicBezTo>
                  <a:cubicBezTo>
                    <a:pt x="23" y="38"/>
                    <a:pt x="23" y="38"/>
                    <a:pt x="23" y="38"/>
                  </a:cubicBezTo>
                  <a:cubicBezTo>
                    <a:pt x="24" y="36"/>
                    <a:pt x="24" y="36"/>
                    <a:pt x="24" y="36"/>
                  </a:cubicBezTo>
                  <a:cubicBezTo>
                    <a:pt x="23" y="33"/>
                    <a:pt x="23" y="33"/>
                    <a:pt x="23" y="33"/>
                  </a:cubicBezTo>
                  <a:cubicBezTo>
                    <a:pt x="25" y="32"/>
                    <a:pt x="25" y="32"/>
                    <a:pt x="25" y="32"/>
                  </a:cubicBezTo>
                  <a:cubicBezTo>
                    <a:pt x="25" y="31"/>
                    <a:pt x="25" y="31"/>
                    <a:pt x="25" y="31"/>
                  </a:cubicBezTo>
                  <a:cubicBezTo>
                    <a:pt x="27" y="31"/>
                    <a:pt x="27" y="31"/>
                    <a:pt x="27" y="31"/>
                  </a:cubicBezTo>
                  <a:cubicBezTo>
                    <a:pt x="27" y="32"/>
                    <a:pt x="27" y="32"/>
                    <a:pt x="27" y="32"/>
                  </a:cubicBezTo>
                  <a:cubicBezTo>
                    <a:pt x="28" y="31"/>
                    <a:pt x="28" y="31"/>
                    <a:pt x="28" y="31"/>
                  </a:cubicBezTo>
                  <a:cubicBezTo>
                    <a:pt x="29" y="31"/>
                    <a:pt x="29" y="31"/>
                    <a:pt x="29" y="31"/>
                  </a:cubicBezTo>
                  <a:cubicBezTo>
                    <a:pt x="30" y="31"/>
                    <a:pt x="30" y="31"/>
                    <a:pt x="30" y="31"/>
                  </a:cubicBezTo>
                  <a:cubicBezTo>
                    <a:pt x="30" y="33"/>
                    <a:pt x="30" y="33"/>
                    <a:pt x="30" y="33"/>
                  </a:cubicBezTo>
                  <a:cubicBezTo>
                    <a:pt x="29" y="33"/>
                    <a:pt x="29" y="33"/>
                    <a:pt x="29" y="33"/>
                  </a:cubicBezTo>
                  <a:cubicBezTo>
                    <a:pt x="28" y="34"/>
                    <a:pt x="28" y="34"/>
                    <a:pt x="28" y="34"/>
                  </a:cubicBezTo>
                  <a:cubicBezTo>
                    <a:pt x="30" y="35"/>
                    <a:pt x="30" y="35"/>
                    <a:pt x="30" y="35"/>
                  </a:cubicBezTo>
                  <a:cubicBezTo>
                    <a:pt x="32" y="35"/>
                    <a:pt x="32" y="35"/>
                    <a:pt x="32" y="35"/>
                  </a:cubicBezTo>
                  <a:cubicBezTo>
                    <a:pt x="33" y="36"/>
                    <a:pt x="33" y="36"/>
                    <a:pt x="33" y="36"/>
                  </a:cubicBezTo>
                  <a:cubicBezTo>
                    <a:pt x="34" y="37"/>
                    <a:pt x="34" y="37"/>
                    <a:pt x="34" y="37"/>
                  </a:cubicBezTo>
                  <a:cubicBezTo>
                    <a:pt x="33" y="39"/>
                    <a:pt x="33" y="39"/>
                    <a:pt x="33" y="39"/>
                  </a:cubicBezTo>
                  <a:cubicBezTo>
                    <a:pt x="32" y="39"/>
                    <a:pt x="32" y="39"/>
                    <a:pt x="32" y="39"/>
                  </a:cubicBezTo>
                  <a:cubicBezTo>
                    <a:pt x="32" y="41"/>
                    <a:pt x="32" y="41"/>
                    <a:pt x="32" y="41"/>
                  </a:cubicBezTo>
                  <a:cubicBezTo>
                    <a:pt x="33" y="42"/>
                    <a:pt x="33" y="42"/>
                    <a:pt x="33" y="42"/>
                  </a:cubicBezTo>
                  <a:cubicBezTo>
                    <a:pt x="33" y="41"/>
                    <a:pt x="33" y="41"/>
                    <a:pt x="33" y="41"/>
                  </a:cubicBezTo>
                  <a:cubicBezTo>
                    <a:pt x="35" y="41"/>
                    <a:pt x="35" y="41"/>
                    <a:pt x="35" y="41"/>
                  </a:cubicBezTo>
                  <a:cubicBezTo>
                    <a:pt x="35" y="42"/>
                    <a:pt x="35" y="42"/>
                    <a:pt x="35" y="42"/>
                  </a:cubicBezTo>
                  <a:cubicBezTo>
                    <a:pt x="36" y="41"/>
                    <a:pt x="36" y="41"/>
                    <a:pt x="36" y="41"/>
                  </a:cubicBezTo>
                  <a:cubicBezTo>
                    <a:pt x="37" y="42"/>
                    <a:pt x="37" y="42"/>
                    <a:pt x="37" y="42"/>
                  </a:cubicBezTo>
                  <a:cubicBezTo>
                    <a:pt x="38" y="43"/>
                    <a:pt x="38" y="43"/>
                    <a:pt x="38" y="43"/>
                  </a:cubicBezTo>
                  <a:cubicBezTo>
                    <a:pt x="39" y="43"/>
                    <a:pt x="39" y="43"/>
                    <a:pt x="39" y="43"/>
                  </a:cubicBezTo>
                  <a:cubicBezTo>
                    <a:pt x="40" y="43"/>
                    <a:pt x="40" y="43"/>
                    <a:pt x="40" y="43"/>
                  </a:cubicBezTo>
                  <a:cubicBezTo>
                    <a:pt x="42" y="45"/>
                    <a:pt x="42" y="45"/>
                    <a:pt x="42" y="45"/>
                  </a:cubicBezTo>
                  <a:cubicBezTo>
                    <a:pt x="43" y="44"/>
                    <a:pt x="43" y="44"/>
                    <a:pt x="43" y="44"/>
                  </a:cubicBezTo>
                  <a:cubicBezTo>
                    <a:pt x="44" y="42"/>
                    <a:pt x="44" y="42"/>
                    <a:pt x="44" y="42"/>
                  </a:cubicBezTo>
                  <a:cubicBezTo>
                    <a:pt x="45" y="42"/>
                    <a:pt x="45" y="42"/>
                    <a:pt x="45" y="42"/>
                  </a:cubicBezTo>
                  <a:cubicBezTo>
                    <a:pt x="46" y="40"/>
                    <a:pt x="46" y="40"/>
                    <a:pt x="46" y="40"/>
                  </a:cubicBezTo>
                  <a:cubicBezTo>
                    <a:pt x="48" y="40"/>
                    <a:pt x="48" y="40"/>
                    <a:pt x="48" y="40"/>
                  </a:cubicBezTo>
                  <a:cubicBezTo>
                    <a:pt x="48" y="40"/>
                    <a:pt x="48" y="40"/>
                    <a:pt x="48" y="40"/>
                  </a:cubicBezTo>
                  <a:lnTo>
                    <a:pt x="47" y="3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6" name="Freeform 418">
              <a:extLst>
                <a:ext uri="{FF2B5EF4-FFF2-40B4-BE49-F238E27FC236}">
                  <a16:creationId xmlns:a16="http://schemas.microsoft.com/office/drawing/2014/main" id="{16CC8B87-F9A8-4071-AB73-F0B10310E61D}"/>
                </a:ext>
              </a:extLst>
            </p:cNvPr>
            <p:cNvSpPr>
              <a:spLocks noEditPoints="1"/>
            </p:cNvSpPr>
            <p:nvPr/>
          </p:nvSpPr>
          <p:spPr bwMode="auto">
            <a:xfrm>
              <a:off x="8769350" y="2970213"/>
              <a:ext cx="36513" cy="38100"/>
            </a:xfrm>
            <a:custGeom>
              <a:avLst/>
              <a:gdLst>
                <a:gd name="T0" fmla="*/ 7 w 10"/>
                <a:gd name="T1" fmla="*/ 7 h 10"/>
                <a:gd name="T2" fmla="*/ 6 w 10"/>
                <a:gd name="T3" fmla="*/ 8 h 10"/>
                <a:gd name="T4" fmla="*/ 7 w 10"/>
                <a:gd name="T5" fmla="*/ 7 h 10"/>
                <a:gd name="T6" fmla="*/ 9 w 10"/>
                <a:gd name="T7" fmla="*/ 5 h 10"/>
                <a:gd name="T8" fmla="*/ 10 w 10"/>
                <a:gd name="T9" fmla="*/ 4 h 10"/>
                <a:gd name="T10" fmla="*/ 10 w 10"/>
                <a:gd name="T11" fmla="*/ 3 h 10"/>
                <a:gd name="T12" fmla="*/ 10 w 10"/>
                <a:gd name="T13" fmla="*/ 2 h 10"/>
                <a:gd name="T14" fmla="*/ 9 w 10"/>
                <a:gd name="T15" fmla="*/ 2 h 10"/>
                <a:gd name="T16" fmla="*/ 9 w 10"/>
                <a:gd name="T17" fmla="*/ 0 h 10"/>
                <a:gd name="T18" fmla="*/ 8 w 10"/>
                <a:gd name="T19" fmla="*/ 0 h 10"/>
                <a:gd name="T20" fmla="*/ 7 w 10"/>
                <a:gd name="T21" fmla="*/ 1 h 10"/>
                <a:gd name="T22" fmla="*/ 6 w 10"/>
                <a:gd name="T23" fmla="*/ 3 h 10"/>
                <a:gd name="T24" fmla="*/ 5 w 10"/>
                <a:gd name="T25" fmla="*/ 4 h 10"/>
                <a:gd name="T26" fmla="*/ 4 w 10"/>
                <a:gd name="T27" fmla="*/ 5 h 10"/>
                <a:gd name="T28" fmla="*/ 4 w 10"/>
                <a:gd name="T29" fmla="*/ 4 h 10"/>
                <a:gd name="T30" fmla="*/ 6 w 10"/>
                <a:gd name="T31" fmla="*/ 3 h 10"/>
                <a:gd name="T32" fmla="*/ 6 w 10"/>
                <a:gd name="T33" fmla="*/ 1 h 10"/>
                <a:gd name="T34" fmla="*/ 6 w 10"/>
                <a:gd name="T35" fmla="*/ 1 h 10"/>
                <a:gd name="T36" fmla="*/ 5 w 10"/>
                <a:gd name="T37" fmla="*/ 2 h 10"/>
                <a:gd name="T38" fmla="*/ 4 w 10"/>
                <a:gd name="T39" fmla="*/ 4 h 10"/>
                <a:gd name="T40" fmla="*/ 2 w 10"/>
                <a:gd name="T41" fmla="*/ 6 h 10"/>
                <a:gd name="T42" fmla="*/ 1 w 10"/>
                <a:gd name="T43" fmla="*/ 7 h 10"/>
                <a:gd name="T44" fmla="*/ 0 w 10"/>
                <a:gd name="T45" fmla="*/ 8 h 10"/>
                <a:gd name="T46" fmla="*/ 1 w 10"/>
                <a:gd name="T47" fmla="*/ 9 h 10"/>
                <a:gd name="T48" fmla="*/ 1 w 10"/>
                <a:gd name="T49" fmla="*/ 9 h 10"/>
                <a:gd name="T50" fmla="*/ 3 w 10"/>
                <a:gd name="T51" fmla="*/ 7 h 10"/>
                <a:gd name="T52" fmla="*/ 4 w 10"/>
                <a:gd name="T53" fmla="*/ 6 h 10"/>
                <a:gd name="T54" fmla="*/ 3 w 10"/>
                <a:gd name="T55" fmla="*/ 8 h 10"/>
                <a:gd name="T56" fmla="*/ 2 w 10"/>
                <a:gd name="T57" fmla="*/ 9 h 10"/>
                <a:gd name="T58" fmla="*/ 3 w 10"/>
                <a:gd name="T59" fmla="*/ 10 h 10"/>
                <a:gd name="T60" fmla="*/ 4 w 10"/>
                <a:gd name="T61" fmla="*/ 9 h 10"/>
                <a:gd name="T62" fmla="*/ 5 w 10"/>
                <a:gd name="T63" fmla="*/ 9 h 10"/>
                <a:gd name="T64" fmla="*/ 6 w 10"/>
                <a:gd name="T65" fmla="*/ 7 h 10"/>
                <a:gd name="T66" fmla="*/ 8 w 10"/>
                <a:gd name="T67" fmla="*/ 4 h 10"/>
                <a:gd name="T68" fmla="*/ 9 w 10"/>
                <a:gd name="T69" fmla="*/ 3 h 10"/>
                <a:gd name="T70" fmla="*/ 9 w 10"/>
                <a:gd name="T71" fmla="*/ 3 h 10"/>
                <a:gd name="T72" fmla="*/ 9 w 10"/>
                <a:gd name="T73" fmla="*/ 4 h 10"/>
                <a:gd name="T74" fmla="*/ 7 w 10"/>
                <a:gd name="T75" fmla="*/ 7 h 10"/>
                <a:gd name="T76" fmla="*/ 6 w 10"/>
                <a:gd name="T77" fmla="*/ 6 h 10"/>
                <a:gd name="T78" fmla="*/ 5 w 10"/>
                <a:gd name="T79" fmla="*/ 7 h 10"/>
                <a:gd name="T80" fmla="*/ 4 w 10"/>
                <a:gd name="T81" fmla="*/ 7 h 10"/>
                <a:gd name="T82" fmla="*/ 5 w 10"/>
                <a:gd name="T83" fmla="*/ 6 h 10"/>
                <a:gd name="T84" fmla="*/ 7 w 10"/>
                <a:gd name="T85" fmla="*/ 4 h 10"/>
                <a:gd name="T86" fmla="*/ 6 w 10"/>
                <a:gd name="T8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10">
                  <a:moveTo>
                    <a:pt x="7" y="7"/>
                  </a:moveTo>
                  <a:cubicBezTo>
                    <a:pt x="6" y="8"/>
                    <a:pt x="6" y="8"/>
                    <a:pt x="6" y="8"/>
                  </a:cubicBezTo>
                  <a:cubicBezTo>
                    <a:pt x="7" y="7"/>
                    <a:pt x="7" y="7"/>
                    <a:pt x="7" y="7"/>
                  </a:cubicBezTo>
                  <a:cubicBezTo>
                    <a:pt x="9" y="5"/>
                    <a:pt x="9" y="5"/>
                    <a:pt x="9" y="5"/>
                  </a:cubicBezTo>
                  <a:cubicBezTo>
                    <a:pt x="10" y="4"/>
                    <a:pt x="10" y="4"/>
                    <a:pt x="10" y="4"/>
                  </a:cubicBezTo>
                  <a:cubicBezTo>
                    <a:pt x="10" y="3"/>
                    <a:pt x="10" y="3"/>
                    <a:pt x="10" y="3"/>
                  </a:cubicBezTo>
                  <a:cubicBezTo>
                    <a:pt x="10" y="2"/>
                    <a:pt x="10" y="2"/>
                    <a:pt x="10" y="2"/>
                  </a:cubicBezTo>
                  <a:cubicBezTo>
                    <a:pt x="9" y="2"/>
                    <a:pt x="9" y="2"/>
                    <a:pt x="9" y="2"/>
                  </a:cubicBezTo>
                  <a:cubicBezTo>
                    <a:pt x="9" y="0"/>
                    <a:pt x="9" y="0"/>
                    <a:pt x="9" y="0"/>
                  </a:cubicBezTo>
                  <a:cubicBezTo>
                    <a:pt x="8" y="0"/>
                    <a:pt x="8" y="0"/>
                    <a:pt x="8" y="0"/>
                  </a:cubicBezTo>
                  <a:cubicBezTo>
                    <a:pt x="7" y="1"/>
                    <a:pt x="7" y="1"/>
                    <a:pt x="7" y="1"/>
                  </a:cubicBezTo>
                  <a:cubicBezTo>
                    <a:pt x="6" y="3"/>
                    <a:pt x="6" y="3"/>
                    <a:pt x="6" y="3"/>
                  </a:cubicBezTo>
                  <a:cubicBezTo>
                    <a:pt x="5" y="4"/>
                    <a:pt x="5" y="4"/>
                    <a:pt x="5" y="4"/>
                  </a:cubicBezTo>
                  <a:cubicBezTo>
                    <a:pt x="4" y="5"/>
                    <a:pt x="4" y="5"/>
                    <a:pt x="4" y="5"/>
                  </a:cubicBezTo>
                  <a:cubicBezTo>
                    <a:pt x="4" y="4"/>
                    <a:pt x="4" y="4"/>
                    <a:pt x="4" y="4"/>
                  </a:cubicBezTo>
                  <a:cubicBezTo>
                    <a:pt x="6" y="3"/>
                    <a:pt x="6" y="3"/>
                    <a:pt x="6" y="3"/>
                  </a:cubicBezTo>
                  <a:cubicBezTo>
                    <a:pt x="6" y="1"/>
                    <a:pt x="6" y="1"/>
                    <a:pt x="6" y="1"/>
                  </a:cubicBezTo>
                  <a:cubicBezTo>
                    <a:pt x="6" y="1"/>
                    <a:pt x="6" y="1"/>
                    <a:pt x="6" y="1"/>
                  </a:cubicBezTo>
                  <a:cubicBezTo>
                    <a:pt x="5" y="2"/>
                    <a:pt x="5" y="2"/>
                    <a:pt x="5" y="2"/>
                  </a:cubicBezTo>
                  <a:cubicBezTo>
                    <a:pt x="4" y="4"/>
                    <a:pt x="4" y="4"/>
                    <a:pt x="4" y="4"/>
                  </a:cubicBezTo>
                  <a:cubicBezTo>
                    <a:pt x="2" y="6"/>
                    <a:pt x="2" y="6"/>
                    <a:pt x="2" y="6"/>
                  </a:cubicBezTo>
                  <a:cubicBezTo>
                    <a:pt x="1" y="7"/>
                    <a:pt x="1" y="7"/>
                    <a:pt x="1" y="7"/>
                  </a:cubicBezTo>
                  <a:cubicBezTo>
                    <a:pt x="0" y="8"/>
                    <a:pt x="0" y="8"/>
                    <a:pt x="0" y="8"/>
                  </a:cubicBezTo>
                  <a:cubicBezTo>
                    <a:pt x="1" y="9"/>
                    <a:pt x="1" y="9"/>
                    <a:pt x="1" y="9"/>
                  </a:cubicBezTo>
                  <a:cubicBezTo>
                    <a:pt x="1" y="9"/>
                    <a:pt x="1" y="9"/>
                    <a:pt x="1" y="9"/>
                  </a:cubicBezTo>
                  <a:cubicBezTo>
                    <a:pt x="3" y="7"/>
                    <a:pt x="3" y="7"/>
                    <a:pt x="3" y="7"/>
                  </a:cubicBezTo>
                  <a:cubicBezTo>
                    <a:pt x="4" y="6"/>
                    <a:pt x="4" y="6"/>
                    <a:pt x="4" y="6"/>
                  </a:cubicBezTo>
                  <a:cubicBezTo>
                    <a:pt x="3" y="8"/>
                    <a:pt x="3" y="8"/>
                    <a:pt x="3" y="8"/>
                  </a:cubicBezTo>
                  <a:cubicBezTo>
                    <a:pt x="2" y="9"/>
                    <a:pt x="2" y="9"/>
                    <a:pt x="2" y="9"/>
                  </a:cubicBezTo>
                  <a:cubicBezTo>
                    <a:pt x="3" y="10"/>
                    <a:pt x="3" y="10"/>
                    <a:pt x="3" y="10"/>
                  </a:cubicBezTo>
                  <a:cubicBezTo>
                    <a:pt x="4" y="9"/>
                    <a:pt x="4" y="9"/>
                    <a:pt x="4" y="9"/>
                  </a:cubicBezTo>
                  <a:cubicBezTo>
                    <a:pt x="5" y="9"/>
                    <a:pt x="5" y="9"/>
                    <a:pt x="5" y="9"/>
                  </a:cubicBezTo>
                  <a:cubicBezTo>
                    <a:pt x="5" y="9"/>
                    <a:pt x="6" y="7"/>
                    <a:pt x="6" y="7"/>
                  </a:cubicBezTo>
                  <a:cubicBezTo>
                    <a:pt x="8" y="4"/>
                    <a:pt x="8" y="4"/>
                    <a:pt x="8" y="4"/>
                  </a:cubicBezTo>
                  <a:cubicBezTo>
                    <a:pt x="9" y="3"/>
                    <a:pt x="9" y="3"/>
                    <a:pt x="9" y="3"/>
                  </a:cubicBezTo>
                  <a:cubicBezTo>
                    <a:pt x="9" y="3"/>
                    <a:pt x="9" y="3"/>
                    <a:pt x="9" y="3"/>
                  </a:cubicBezTo>
                  <a:cubicBezTo>
                    <a:pt x="9" y="4"/>
                    <a:pt x="9" y="4"/>
                    <a:pt x="9" y="4"/>
                  </a:cubicBezTo>
                  <a:lnTo>
                    <a:pt x="7" y="7"/>
                  </a:lnTo>
                  <a:close/>
                  <a:moveTo>
                    <a:pt x="6" y="6"/>
                  </a:moveTo>
                  <a:cubicBezTo>
                    <a:pt x="5" y="7"/>
                    <a:pt x="5" y="7"/>
                    <a:pt x="5" y="7"/>
                  </a:cubicBezTo>
                  <a:cubicBezTo>
                    <a:pt x="4" y="7"/>
                    <a:pt x="4" y="7"/>
                    <a:pt x="4" y="7"/>
                  </a:cubicBezTo>
                  <a:cubicBezTo>
                    <a:pt x="5" y="6"/>
                    <a:pt x="5" y="6"/>
                    <a:pt x="5" y="6"/>
                  </a:cubicBezTo>
                  <a:cubicBezTo>
                    <a:pt x="7" y="4"/>
                    <a:pt x="7" y="4"/>
                    <a:pt x="7" y="4"/>
                  </a:cubicBezTo>
                  <a:lnTo>
                    <a:pt x="6"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7" name="Freeform 419">
              <a:extLst>
                <a:ext uri="{FF2B5EF4-FFF2-40B4-BE49-F238E27FC236}">
                  <a16:creationId xmlns:a16="http://schemas.microsoft.com/office/drawing/2014/main" id="{0069517A-3566-4FA2-82CB-52D7E59ADE6F}"/>
                </a:ext>
              </a:extLst>
            </p:cNvPr>
            <p:cNvSpPr>
              <a:spLocks/>
            </p:cNvSpPr>
            <p:nvPr/>
          </p:nvSpPr>
          <p:spPr bwMode="auto">
            <a:xfrm>
              <a:off x="8475663" y="4498975"/>
              <a:ext cx="6350" cy="7938"/>
            </a:xfrm>
            <a:custGeom>
              <a:avLst/>
              <a:gdLst>
                <a:gd name="T0" fmla="*/ 4 w 4"/>
                <a:gd name="T1" fmla="*/ 2 h 5"/>
                <a:gd name="T2" fmla="*/ 4 w 4"/>
                <a:gd name="T3" fmla="*/ 0 h 5"/>
                <a:gd name="T4" fmla="*/ 0 w 4"/>
                <a:gd name="T5" fmla="*/ 0 h 5"/>
                <a:gd name="T6" fmla="*/ 0 w 4"/>
                <a:gd name="T7" fmla="*/ 5 h 5"/>
                <a:gd name="T8" fmla="*/ 4 w 4"/>
                <a:gd name="T9" fmla="*/ 2 h 5"/>
              </a:gdLst>
              <a:ahLst/>
              <a:cxnLst>
                <a:cxn ang="0">
                  <a:pos x="T0" y="T1"/>
                </a:cxn>
                <a:cxn ang="0">
                  <a:pos x="T2" y="T3"/>
                </a:cxn>
                <a:cxn ang="0">
                  <a:pos x="T4" y="T5"/>
                </a:cxn>
                <a:cxn ang="0">
                  <a:pos x="T6" y="T7"/>
                </a:cxn>
                <a:cxn ang="0">
                  <a:pos x="T8" y="T9"/>
                </a:cxn>
              </a:cxnLst>
              <a:rect l="0" t="0" r="r" b="b"/>
              <a:pathLst>
                <a:path w="4" h="5">
                  <a:moveTo>
                    <a:pt x="4" y="2"/>
                  </a:moveTo>
                  <a:lnTo>
                    <a:pt x="4" y="0"/>
                  </a:lnTo>
                  <a:lnTo>
                    <a:pt x="0" y="0"/>
                  </a:lnTo>
                  <a:lnTo>
                    <a:pt x="0" y="5"/>
                  </a:ln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8" name="Freeform 420">
              <a:extLst>
                <a:ext uri="{FF2B5EF4-FFF2-40B4-BE49-F238E27FC236}">
                  <a16:creationId xmlns:a16="http://schemas.microsoft.com/office/drawing/2014/main" id="{26386A2A-E20D-496B-980B-85369E8025FF}"/>
                </a:ext>
              </a:extLst>
            </p:cNvPr>
            <p:cNvSpPr>
              <a:spLocks/>
            </p:cNvSpPr>
            <p:nvPr/>
          </p:nvSpPr>
          <p:spPr bwMode="auto">
            <a:xfrm>
              <a:off x="8569325" y="4527550"/>
              <a:ext cx="73025" cy="30163"/>
            </a:xfrm>
            <a:custGeom>
              <a:avLst/>
              <a:gdLst>
                <a:gd name="T0" fmla="*/ 37 w 46"/>
                <a:gd name="T1" fmla="*/ 7 h 19"/>
                <a:gd name="T2" fmla="*/ 35 w 46"/>
                <a:gd name="T3" fmla="*/ 0 h 19"/>
                <a:gd name="T4" fmla="*/ 19 w 46"/>
                <a:gd name="T5" fmla="*/ 0 h 19"/>
                <a:gd name="T6" fmla="*/ 12 w 46"/>
                <a:gd name="T7" fmla="*/ 3 h 19"/>
                <a:gd name="T8" fmla="*/ 7 w 46"/>
                <a:gd name="T9" fmla="*/ 3 h 19"/>
                <a:gd name="T10" fmla="*/ 3 w 46"/>
                <a:gd name="T11" fmla="*/ 3 h 19"/>
                <a:gd name="T12" fmla="*/ 0 w 46"/>
                <a:gd name="T13" fmla="*/ 5 h 19"/>
                <a:gd name="T14" fmla="*/ 5 w 46"/>
                <a:gd name="T15" fmla="*/ 10 h 19"/>
                <a:gd name="T16" fmla="*/ 7 w 46"/>
                <a:gd name="T17" fmla="*/ 7 h 19"/>
                <a:gd name="T18" fmla="*/ 10 w 46"/>
                <a:gd name="T19" fmla="*/ 10 h 19"/>
                <a:gd name="T20" fmla="*/ 12 w 46"/>
                <a:gd name="T21" fmla="*/ 14 h 19"/>
                <a:gd name="T22" fmla="*/ 14 w 46"/>
                <a:gd name="T23" fmla="*/ 17 h 19"/>
                <a:gd name="T24" fmla="*/ 19 w 46"/>
                <a:gd name="T25" fmla="*/ 17 h 19"/>
                <a:gd name="T26" fmla="*/ 23 w 46"/>
                <a:gd name="T27" fmla="*/ 19 h 19"/>
                <a:gd name="T28" fmla="*/ 28 w 46"/>
                <a:gd name="T29" fmla="*/ 19 h 19"/>
                <a:gd name="T30" fmla="*/ 28 w 46"/>
                <a:gd name="T31" fmla="*/ 14 h 19"/>
                <a:gd name="T32" fmla="*/ 30 w 46"/>
                <a:gd name="T33" fmla="*/ 14 h 19"/>
                <a:gd name="T34" fmla="*/ 33 w 46"/>
                <a:gd name="T35" fmla="*/ 17 h 19"/>
                <a:gd name="T36" fmla="*/ 35 w 46"/>
                <a:gd name="T37" fmla="*/ 17 h 19"/>
                <a:gd name="T38" fmla="*/ 37 w 46"/>
                <a:gd name="T39" fmla="*/ 12 h 19"/>
                <a:gd name="T40" fmla="*/ 39 w 46"/>
                <a:gd name="T41" fmla="*/ 14 h 19"/>
                <a:gd name="T42" fmla="*/ 46 w 46"/>
                <a:gd name="T43" fmla="*/ 14 h 19"/>
                <a:gd name="T44" fmla="*/ 46 w 46"/>
                <a:gd name="T45" fmla="*/ 12 h 19"/>
                <a:gd name="T46" fmla="*/ 44 w 46"/>
                <a:gd name="T47" fmla="*/ 10 h 19"/>
                <a:gd name="T48" fmla="*/ 37 w 46"/>
                <a:gd name="T4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19">
                  <a:moveTo>
                    <a:pt x="37" y="7"/>
                  </a:moveTo>
                  <a:lnTo>
                    <a:pt x="35" y="0"/>
                  </a:lnTo>
                  <a:lnTo>
                    <a:pt x="19" y="0"/>
                  </a:lnTo>
                  <a:lnTo>
                    <a:pt x="12" y="3"/>
                  </a:lnTo>
                  <a:lnTo>
                    <a:pt x="7" y="3"/>
                  </a:lnTo>
                  <a:lnTo>
                    <a:pt x="3" y="3"/>
                  </a:lnTo>
                  <a:lnTo>
                    <a:pt x="0" y="5"/>
                  </a:lnTo>
                  <a:lnTo>
                    <a:pt x="5" y="10"/>
                  </a:lnTo>
                  <a:lnTo>
                    <a:pt x="7" y="7"/>
                  </a:lnTo>
                  <a:lnTo>
                    <a:pt x="10" y="10"/>
                  </a:lnTo>
                  <a:lnTo>
                    <a:pt x="12" y="14"/>
                  </a:lnTo>
                  <a:lnTo>
                    <a:pt x="14" y="17"/>
                  </a:lnTo>
                  <a:lnTo>
                    <a:pt x="19" y="17"/>
                  </a:lnTo>
                  <a:lnTo>
                    <a:pt x="23" y="19"/>
                  </a:lnTo>
                  <a:lnTo>
                    <a:pt x="28" y="19"/>
                  </a:lnTo>
                  <a:lnTo>
                    <a:pt x="28" y="14"/>
                  </a:lnTo>
                  <a:lnTo>
                    <a:pt x="30" y="14"/>
                  </a:lnTo>
                  <a:lnTo>
                    <a:pt x="33" y="17"/>
                  </a:lnTo>
                  <a:lnTo>
                    <a:pt x="35" y="17"/>
                  </a:lnTo>
                  <a:lnTo>
                    <a:pt x="37" y="12"/>
                  </a:lnTo>
                  <a:lnTo>
                    <a:pt x="39" y="14"/>
                  </a:lnTo>
                  <a:lnTo>
                    <a:pt x="46" y="14"/>
                  </a:lnTo>
                  <a:lnTo>
                    <a:pt x="46" y="12"/>
                  </a:lnTo>
                  <a:lnTo>
                    <a:pt x="44" y="10"/>
                  </a:lnTo>
                  <a:lnTo>
                    <a:pt x="37"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9" name="Freeform 421">
              <a:extLst>
                <a:ext uri="{FF2B5EF4-FFF2-40B4-BE49-F238E27FC236}">
                  <a16:creationId xmlns:a16="http://schemas.microsoft.com/office/drawing/2014/main" id="{E8955C06-841F-4582-B7DC-0365905AB66D}"/>
                </a:ext>
              </a:extLst>
            </p:cNvPr>
            <p:cNvSpPr>
              <a:spLocks/>
            </p:cNvSpPr>
            <p:nvPr/>
          </p:nvSpPr>
          <p:spPr bwMode="auto">
            <a:xfrm>
              <a:off x="8737600" y="4510088"/>
              <a:ext cx="14288" cy="11113"/>
            </a:xfrm>
            <a:custGeom>
              <a:avLst/>
              <a:gdLst>
                <a:gd name="T0" fmla="*/ 9 w 9"/>
                <a:gd name="T1" fmla="*/ 7 h 7"/>
                <a:gd name="T2" fmla="*/ 7 w 9"/>
                <a:gd name="T3" fmla="*/ 5 h 7"/>
                <a:gd name="T4" fmla="*/ 2 w 9"/>
                <a:gd name="T5" fmla="*/ 0 h 7"/>
                <a:gd name="T6" fmla="*/ 0 w 9"/>
                <a:gd name="T7" fmla="*/ 2 h 7"/>
                <a:gd name="T8" fmla="*/ 2 w 9"/>
                <a:gd name="T9" fmla="*/ 5 h 7"/>
                <a:gd name="T10" fmla="*/ 9 w 9"/>
                <a:gd name="T11" fmla="*/ 7 h 7"/>
              </a:gdLst>
              <a:ahLst/>
              <a:cxnLst>
                <a:cxn ang="0">
                  <a:pos x="T0" y="T1"/>
                </a:cxn>
                <a:cxn ang="0">
                  <a:pos x="T2" y="T3"/>
                </a:cxn>
                <a:cxn ang="0">
                  <a:pos x="T4" y="T5"/>
                </a:cxn>
                <a:cxn ang="0">
                  <a:pos x="T6" y="T7"/>
                </a:cxn>
                <a:cxn ang="0">
                  <a:pos x="T8" y="T9"/>
                </a:cxn>
                <a:cxn ang="0">
                  <a:pos x="T10" y="T11"/>
                </a:cxn>
              </a:cxnLst>
              <a:rect l="0" t="0" r="r" b="b"/>
              <a:pathLst>
                <a:path w="9" h="7">
                  <a:moveTo>
                    <a:pt x="9" y="7"/>
                  </a:moveTo>
                  <a:lnTo>
                    <a:pt x="7" y="5"/>
                  </a:lnTo>
                  <a:lnTo>
                    <a:pt x="2" y="0"/>
                  </a:lnTo>
                  <a:lnTo>
                    <a:pt x="0" y="2"/>
                  </a:lnTo>
                  <a:lnTo>
                    <a:pt x="2" y="5"/>
                  </a:lnTo>
                  <a:lnTo>
                    <a:pt x="9"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60" name="Freeform 422">
              <a:extLst>
                <a:ext uri="{FF2B5EF4-FFF2-40B4-BE49-F238E27FC236}">
                  <a16:creationId xmlns:a16="http://schemas.microsoft.com/office/drawing/2014/main" id="{3D2A3A33-6EC1-4623-937E-AC56F4522558}"/>
                </a:ext>
              </a:extLst>
            </p:cNvPr>
            <p:cNvSpPr>
              <a:spLocks/>
            </p:cNvSpPr>
            <p:nvPr/>
          </p:nvSpPr>
          <p:spPr bwMode="auto">
            <a:xfrm>
              <a:off x="8697913" y="4479925"/>
              <a:ext cx="90488" cy="66675"/>
            </a:xfrm>
            <a:custGeom>
              <a:avLst/>
              <a:gdLst>
                <a:gd name="T0" fmla="*/ 23 w 25"/>
                <a:gd name="T1" fmla="*/ 14 h 18"/>
                <a:gd name="T2" fmla="*/ 23 w 25"/>
                <a:gd name="T3" fmla="*/ 13 h 18"/>
                <a:gd name="T4" fmla="*/ 23 w 25"/>
                <a:gd name="T5" fmla="*/ 11 h 18"/>
                <a:gd name="T6" fmla="*/ 22 w 25"/>
                <a:gd name="T7" fmla="*/ 9 h 18"/>
                <a:gd name="T8" fmla="*/ 23 w 25"/>
                <a:gd name="T9" fmla="*/ 9 h 18"/>
                <a:gd name="T10" fmla="*/ 24 w 25"/>
                <a:gd name="T11" fmla="*/ 8 h 18"/>
                <a:gd name="T12" fmla="*/ 25 w 25"/>
                <a:gd name="T13" fmla="*/ 6 h 18"/>
                <a:gd name="T14" fmla="*/ 24 w 25"/>
                <a:gd name="T15" fmla="*/ 5 h 18"/>
                <a:gd name="T16" fmla="*/ 25 w 25"/>
                <a:gd name="T17" fmla="*/ 3 h 18"/>
                <a:gd name="T18" fmla="*/ 25 w 25"/>
                <a:gd name="T19" fmla="*/ 2 h 18"/>
                <a:gd name="T20" fmla="*/ 25 w 25"/>
                <a:gd name="T21" fmla="*/ 2 h 18"/>
                <a:gd name="T22" fmla="*/ 23 w 25"/>
                <a:gd name="T23" fmla="*/ 2 h 18"/>
                <a:gd name="T24" fmla="*/ 21 w 25"/>
                <a:gd name="T25" fmla="*/ 2 h 18"/>
                <a:gd name="T26" fmla="*/ 20 w 25"/>
                <a:gd name="T27" fmla="*/ 1 h 18"/>
                <a:gd name="T28" fmla="*/ 16 w 25"/>
                <a:gd name="T29" fmla="*/ 0 h 18"/>
                <a:gd name="T30" fmla="*/ 15 w 25"/>
                <a:gd name="T31" fmla="*/ 1 h 18"/>
                <a:gd name="T32" fmla="*/ 14 w 25"/>
                <a:gd name="T33" fmla="*/ 0 h 18"/>
                <a:gd name="T34" fmla="*/ 10 w 25"/>
                <a:gd name="T35" fmla="*/ 0 h 18"/>
                <a:gd name="T36" fmla="*/ 10 w 25"/>
                <a:gd name="T37" fmla="*/ 1 h 18"/>
                <a:gd name="T38" fmla="*/ 12 w 25"/>
                <a:gd name="T39" fmla="*/ 2 h 18"/>
                <a:gd name="T40" fmla="*/ 16 w 25"/>
                <a:gd name="T41" fmla="*/ 4 h 18"/>
                <a:gd name="T42" fmla="*/ 16 w 25"/>
                <a:gd name="T43" fmla="*/ 5 h 18"/>
                <a:gd name="T44" fmla="*/ 16 w 25"/>
                <a:gd name="T45" fmla="*/ 6 h 18"/>
                <a:gd name="T46" fmla="*/ 16 w 25"/>
                <a:gd name="T47" fmla="*/ 8 h 18"/>
                <a:gd name="T48" fmla="*/ 17 w 25"/>
                <a:gd name="T49" fmla="*/ 10 h 18"/>
                <a:gd name="T50" fmla="*/ 18 w 25"/>
                <a:gd name="T51" fmla="*/ 10 h 18"/>
                <a:gd name="T52" fmla="*/ 20 w 25"/>
                <a:gd name="T53" fmla="*/ 12 h 18"/>
                <a:gd name="T54" fmla="*/ 20 w 25"/>
                <a:gd name="T55" fmla="*/ 13 h 18"/>
                <a:gd name="T56" fmla="*/ 16 w 25"/>
                <a:gd name="T57" fmla="*/ 13 h 18"/>
                <a:gd name="T58" fmla="*/ 15 w 25"/>
                <a:gd name="T59" fmla="*/ 13 h 18"/>
                <a:gd name="T60" fmla="*/ 14 w 25"/>
                <a:gd name="T61" fmla="*/ 13 h 18"/>
                <a:gd name="T62" fmla="*/ 12 w 25"/>
                <a:gd name="T63" fmla="*/ 13 h 18"/>
                <a:gd name="T64" fmla="*/ 10 w 25"/>
                <a:gd name="T65" fmla="*/ 12 h 18"/>
                <a:gd name="T66" fmla="*/ 8 w 25"/>
                <a:gd name="T67" fmla="*/ 13 h 18"/>
                <a:gd name="T68" fmla="*/ 8 w 25"/>
                <a:gd name="T69" fmla="*/ 12 h 18"/>
                <a:gd name="T70" fmla="*/ 7 w 25"/>
                <a:gd name="T71" fmla="*/ 12 h 18"/>
                <a:gd name="T72" fmla="*/ 4 w 25"/>
                <a:gd name="T73" fmla="*/ 13 h 18"/>
                <a:gd name="T74" fmla="*/ 3 w 25"/>
                <a:gd name="T75" fmla="*/ 11 h 18"/>
                <a:gd name="T76" fmla="*/ 1 w 25"/>
                <a:gd name="T77" fmla="*/ 12 h 18"/>
                <a:gd name="T78" fmla="*/ 0 w 25"/>
                <a:gd name="T79" fmla="*/ 13 h 18"/>
                <a:gd name="T80" fmla="*/ 1 w 25"/>
                <a:gd name="T81" fmla="*/ 15 h 18"/>
                <a:gd name="T82" fmla="*/ 3 w 25"/>
                <a:gd name="T83" fmla="*/ 15 h 18"/>
                <a:gd name="T84" fmla="*/ 5 w 25"/>
                <a:gd name="T85" fmla="*/ 18 h 18"/>
                <a:gd name="T86" fmla="*/ 6 w 25"/>
                <a:gd name="T87" fmla="*/ 18 h 18"/>
                <a:gd name="T88" fmla="*/ 6 w 25"/>
                <a:gd name="T89" fmla="*/ 16 h 18"/>
                <a:gd name="T90" fmla="*/ 7 w 25"/>
                <a:gd name="T91" fmla="*/ 16 h 18"/>
                <a:gd name="T92" fmla="*/ 11 w 25"/>
                <a:gd name="T93" fmla="*/ 16 h 18"/>
                <a:gd name="T94" fmla="*/ 13 w 25"/>
                <a:gd name="T95" fmla="*/ 17 h 18"/>
                <a:gd name="T96" fmla="*/ 17 w 25"/>
                <a:gd name="T97" fmla="*/ 17 h 18"/>
                <a:gd name="T98" fmla="*/ 18 w 25"/>
                <a:gd name="T99" fmla="*/ 16 h 18"/>
                <a:gd name="T100" fmla="*/ 20 w 25"/>
                <a:gd name="T101" fmla="*/ 17 h 18"/>
                <a:gd name="T102" fmla="*/ 21 w 25"/>
                <a:gd name="T103" fmla="*/ 17 h 18"/>
                <a:gd name="T104" fmla="*/ 21 w 25"/>
                <a:gd name="T105" fmla="*/ 16 h 18"/>
                <a:gd name="T106" fmla="*/ 23 w 25"/>
                <a:gd name="T10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18">
                  <a:moveTo>
                    <a:pt x="23" y="14"/>
                  </a:moveTo>
                  <a:cubicBezTo>
                    <a:pt x="23" y="13"/>
                    <a:pt x="23" y="13"/>
                    <a:pt x="23" y="13"/>
                  </a:cubicBezTo>
                  <a:cubicBezTo>
                    <a:pt x="23" y="11"/>
                    <a:pt x="23" y="11"/>
                    <a:pt x="23" y="11"/>
                  </a:cubicBezTo>
                  <a:cubicBezTo>
                    <a:pt x="22" y="9"/>
                    <a:pt x="22" y="9"/>
                    <a:pt x="22" y="9"/>
                  </a:cubicBezTo>
                  <a:cubicBezTo>
                    <a:pt x="23" y="9"/>
                    <a:pt x="23" y="9"/>
                    <a:pt x="23" y="9"/>
                  </a:cubicBezTo>
                  <a:cubicBezTo>
                    <a:pt x="24" y="8"/>
                    <a:pt x="24" y="8"/>
                    <a:pt x="24" y="8"/>
                  </a:cubicBezTo>
                  <a:cubicBezTo>
                    <a:pt x="25" y="6"/>
                    <a:pt x="25" y="6"/>
                    <a:pt x="25" y="6"/>
                  </a:cubicBezTo>
                  <a:cubicBezTo>
                    <a:pt x="24" y="5"/>
                    <a:pt x="24" y="5"/>
                    <a:pt x="24" y="5"/>
                  </a:cubicBezTo>
                  <a:cubicBezTo>
                    <a:pt x="25" y="3"/>
                    <a:pt x="25" y="3"/>
                    <a:pt x="25" y="3"/>
                  </a:cubicBezTo>
                  <a:cubicBezTo>
                    <a:pt x="25" y="2"/>
                    <a:pt x="25" y="2"/>
                    <a:pt x="25" y="2"/>
                  </a:cubicBezTo>
                  <a:cubicBezTo>
                    <a:pt x="25" y="2"/>
                    <a:pt x="25" y="2"/>
                    <a:pt x="25" y="2"/>
                  </a:cubicBezTo>
                  <a:cubicBezTo>
                    <a:pt x="23" y="2"/>
                    <a:pt x="23" y="2"/>
                    <a:pt x="23" y="2"/>
                  </a:cubicBezTo>
                  <a:cubicBezTo>
                    <a:pt x="21" y="2"/>
                    <a:pt x="21" y="2"/>
                    <a:pt x="21" y="2"/>
                  </a:cubicBezTo>
                  <a:cubicBezTo>
                    <a:pt x="20" y="1"/>
                    <a:pt x="20" y="1"/>
                    <a:pt x="20" y="1"/>
                  </a:cubicBezTo>
                  <a:cubicBezTo>
                    <a:pt x="16" y="0"/>
                    <a:pt x="16" y="0"/>
                    <a:pt x="16" y="0"/>
                  </a:cubicBezTo>
                  <a:cubicBezTo>
                    <a:pt x="15" y="1"/>
                    <a:pt x="15" y="1"/>
                    <a:pt x="15" y="1"/>
                  </a:cubicBezTo>
                  <a:cubicBezTo>
                    <a:pt x="14" y="0"/>
                    <a:pt x="14" y="0"/>
                    <a:pt x="14" y="0"/>
                  </a:cubicBezTo>
                  <a:cubicBezTo>
                    <a:pt x="10" y="0"/>
                    <a:pt x="10" y="0"/>
                    <a:pt x="10" y="0"/>
                  </a:cubicBezTo>
                  <a:cubicBezTo>
                    <a:pt x="10" y="1"/>
                    <a:pt x="10" y="1"/>
                    <a:pt x="10" y="1"/>
                  </a:cubicBezTo>
                  <a:cubicBezTo>
                    <a:pt x="10" y="1"/>
                    <a:pt x="12" y="2"/>
                    <a:pt x="12" y="2"/>
                  </a:cubicBezTo>
                  <a:cubicBezTo>
                    <a:pt x="16" y="4"/>
                    <a:pt x="16" y="4"/>
                    <a:pt x="16" y="4"/>
                  </a:cubicBezTo>
                  <a:cubicBezTo>
                    <a:pt x="16" y="5"/>
                    <a:pt x="16" y="5"/>
                    <a:pt x="16" y="5"/>
                  </a:cubicBezTo>
                  <a:cubicBezTo>
                    <a:pt x="16" y="6"/>
                    <a:pt x="16" y="6"/>
                    <a:pt x="16" y="6"/>
                  </a:cubicBezTo>
                  <a:cubicBezTo>
                    <a:pt x="16" y="8"/>
                    <a:pt x="16" y="8"/>
                    <a:pt x="16" y="8"/>
                  </a:cubicBezTo>
                  <a:cubicBezTo>
                    <a:pt x="17" y="10"/>
                    <a:pt x="17" y="10"/>
                    <a:pt x="17" y="10"/>
                  </a:cubicBezTo>
                  <a:cubicBezTo>
                    <a:pt x="18" y="10"/>
                    <a:pt x="18" y="10"/>
                    <a:pt x="18" y="10"/>
                  </a:cubicBezTo>
                  <a:cubicBezTo>
                    <a:pt x="20" y="12"/>
                    <a:pt x="20" y="12"/>
                    <a:pt x="20" y="12"/>
                  </a:cubicBezTo>
                  <a:cubicBezTo>
                    <a:pt x="20" y="13"/>
                    <a:pt x="20" y="13"/>
                    <a:pt x="20" y="13"/>
                  </a:cubicBezTo>
                  <a:cubicBezTo>
                    <a:pt x="16" y="13"/>
                    <a:pt x="16" y="13"/>
                    <a:pt x="16" y="13"/>
                  </a:cubicBezTo>
                  <a:cubicBezTo>
                    <a:pt x="15" y="13"/>
                    <a:pt x="15" y="13"/>
                    <a:pt x="15" y="13"/>
                  </a:cubicBezTo>
                  <a:cubicBezTo>
                    <a:pt x="14" y="13"/>
                    <a:pt x="14" y="13"/>
                    <a:pt x="14" y="13"/>
                  </a:cubicBezTo>
                  <a:cubicBezTo>
                    <a:pt x="12" y="13"/>
                    <a:pt x="12" y="13"/>
                    <a:pt x="12" y="13"/>
                  </a:cubicBezTo>
                  <a:cubicBezTo>
                    <a:pt x="10" y="12"/>
                    <a:pt x="10" y="12"/>
                    <a:pt x="10" y="12"/>
                  </a:cubicBezTo>
                  <a:cubicBezTo>
                    <a:pt x="8" y="13"/>
                    <a:pt x="8" y="13"/>
                    <a:pt x="8" y="13"/>
                  </a:cubicBezTo>
                  <a:cubicBezTo>
                    <a:pt x="8" y="12"/>
                    <a:pt x="8" y="12"/>
                    <a:pt x="8" y="12"/>
                  </a:cubicBezTo>
                  <a:cubicBezTo>
                    <a:pt x="7" y="12"/>
                    <a:pt x="7" y="12"/>
                    <a:pt x="7" y="12"/>
                  </a:cubicBezTo>
                  <a:cubicBezTo>
                    <a:pt x="4" y="13"/>
                    <a:pt x="4" y="13"/>
                    <a:pt x="4" y="13"/>
                  </a:cubicBezTo>
                  <a:cubicBezTo>
                    <a:pt x="3" y="11"/>
                    <a:pt x="3" y="11"/>
                    <a:pt x="3" y="11"/>
                  </a:cubicBezTo>
                  <a:cubicBezTo>
                    <a:pt x="1" y="12"/>
                    <a:pt x="1" y="12"/>
                    <a:pt x="1" y="12"/>
                  </a:cubicBezTo>
                  <a:cubicBezTo>
                    <a:pt x="0" y="13"/>
                    <a:pt x="0" y="13"/>
                    <a:pt x="0" y="13"/>
                  </a:cubicBezTo>
                  <a:cubicBezTo>
                    <a:pt x="1" y="15"/>
                    <a:pt x="1" y="15"/>
                    <a:pt x="1" y="15"/>
                  </a:cubicBezTo>
                  <a:cubicBezTo>
                    <a:pt x="3" y="15"/>
                    <a:pt x="3" y="15"/>
                    <a:pt x="3" y="15"/>
                  </a:cubicBezTo>
                  <a:cubicBezTo>
                    <a:pt x="5" y="18"/>
                    <a:pt x="5" y="18"/>
                    <a:pt x="5" y="18"/>
                  </a:cubicBezTo>
                  <a:cubicBezTo>
                    <a:pt x="6" y="18"/>
                    <a:pt x="6" y="18"/>
                    <a:pt x="6" y="18"/>
                  </a:cubicBezTo>
                  <a:cubicBezTo>
                    <a:pt x="6" y="16"/>
                    <a:pt x="6" y="16"/>
                    <a:pt x="6" y="16"/>
                  </a:cubicBezTo>
                  <a:cubicBezTo>
                    <a:pt x="7" y="16"/>
                    <a:pt x="7" y="16"/>
                    <a:pt x="7" y="16"/>
                  </a:cubicBezTo>
                  <a:cubicBezTo>
                    <a:pt x="11" y="16"/>
                    <a:pt x="11" y="16"/>
                    <a:pt x="11" y="16"/>
                  </a:cubicBezTo>
                  <a:cubicBezTo>
                    <a:pt x="13" y="17"/>
                    <a:pt x="13" y="17"/>
                    <a:pt x="13" y="17"/>
                  </a:cubicBezTo>
                  <a:cubicBezTo>
                    <a:pt x="17" y="17"/>
                    <a:pt x="17" y="17"/>
                    <a:pt x="17" y="17"/>
                  </a:cubicBezTo>
                  <a:cubicBezTo>
                    <a:pt x="18" y="16"/>
                    <a:pt x="18" y="16"/>
                    <a:pt x="18" y="16"/>
                  </a:cubicBezTo>
                  <a:cubicBezTo>
                    <a:pt x="20" y="17"/>
                    <a:pt x="20" y="17"/>
                    <a:pt x="20" y="17"/>
                  </a:cubicBezTo>
                  <a:cubicBezTo>
                    <a:pt x="21" y="17"/>
                    <a:pt x="21" y="17"/>
                    <a:pt x="21" y="17"/>
                  </a:cubicBezTo>
                  <a:cubicBezTo>
                    <a:pt x="21" y="16"/>
                    <a:pt x="21" y="16"/>
                    <a:pt x="21" y="16"/>
                  </a:cubicBezTo>
                  <a:lnTo>
                    <a:pt x="23" y="1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61" name="Freeform 423">
              <a:extLst>
                <a:ext uri="{FF2B5EF4-FFF2-40B4-BE49-F238E27FC236}">
                  <a16:creationId xmlns:a16="http://schemas.microsoft.com/office/drawing/2014/main" id="{3F3ECB30-1984-4F6D-AD80-825EA0944216}"/>
                </a:ext>
              </a:extLst>
            </p:cNvPr>
            <p:cNvSpPr>
              <a:spLocks/>
            </p:cNvSpPr>
            <p:nvPr/>
          </p:nvSpPr>
          <p:spPr bwMode="auto">
            <a:xfrm>
              <a:off x="8748713" y="4470400"/>
              <a:ext cx="17463" cy="6350"/>
            </a:xfrm>
            <a:custGeom>
              <a:avLst/>
              <a:gdLst>
                <a:gd name="T0" fmla="*/ 11 w 11"/>
                <a:gd name="T1" fmla="*/ 4 h 4"/>
                <a:gd name="T2" fmla="*/ 4 w 11"/>
                <a:gd name="T3" fmla="*/ 0 h 4"/>
                <a:gd name="T4" fmla="*/ 0 w 11"/>
                <a:gd name="T5" fmla="*/ 2 h 4"/>
                <a:gd name="T6" fmla="*/ 4 w 11"/>
                <a:gd name="T7" fmla="*/ 4 h 4"/>
                <a:gd name="T8" fmla="*/ 11 w 11"/>
                <a:gd name="T9" fmla="*/ 4 h 4"/>
              </a:gdLst>
              <a:ahLst/>
              <a:cxnLst>
                <a:cxn ang="0">
                  <a:pos x="T0" y="T1"/>
                </a:cxn>
                <a:cxn ang="0">
                  <a:pos x="T2" y="T3"/>
                </a:cxn>
                <a:cxn ang="0">
                  <a:pos x="T4" y="T5"/>
                </a:cxn>
                <a:cxn ang="0">
                  <a:pos x="T6" y="T7"/>
                </a:cxn>
                <a:cxn ang="0">
                  <a:pos x="T8" y="T9"/>
                </a:cxn>
              </a:cxnLst>
              <a:rect l="0" t="0" r="r" b="b"/>
              <a:pathLst>
                <a:path w="11" h="4">
                  <a:moveTo>
                    <a:pt x="11" y="4"/>
                  </a:moveTo>
                  <a:lnTo>
                    <a:pt x="4" y="0"/>
                  </a:lnTo>
                  <a:lnTo>
                    <a:pt x="0" y="2"/>
                  </a:lnTo>
                  <a:lnTo>
                    <a:pt x="4" y="4"/>
                  </a:lnTo>
                  <a:lnTo>
                    <a:pt x="11"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62" name="Freeform 425">
              <a:extLst>
                <a:ext uri="{FF2B5EF4-FFF2-40B4-BE49-F238E27FC236}">
                  <a16:creationId xmlns:a16="http://schemas.microsoft.com/office/drawing/2014/main" id="{6CDBA361-1FCB-4BF2-BB2E-50AE6046CE0F}"/>
                </a:ext>
              </a:extLst>
            </p:cNvPr>
            <p:cNvSpPr>
              <a:spLocks/>
            </p:cNvSpPr>
            <p:nvPr/>
          </p:nvSpPr>
          <p:spPr bwMode="auto">
            <a:xfrm>
              <a:off x="8369300" y="4364038"/>
              <a:ext cx="339725" cy="120650"/>
            </a:xfrm>
            <a:custGeom>
              <a:avLst/>
              <a:gdLst>
                <a:gd name="T0" fmla="*/ 193 w 214"/>
                <a:gd name="T1" fmla="*/ 73 h 76"/>
                <a:gd name="T2" fmla="*/ 197 w 214"/>
                <a:gd name="T3" fmla="*/ 73 h 76"/>
                <a:gd name="T4" fmla="*/ 207 w 214"/>
                <a:gd name="T5" fmla="*/ 71 h 76"/>
                <a:gd name="T6" fmla="*/ 214 w 214"/>
                <a:gd name="T7" fmla="*/ 67 h 76"/>
                <a:gd name="T8" fmla="*/ 209 w 214"/>
                <a:gd name="T9" fmla="*/ 64 h 76"/>
                <a:gd name="T10" fmla="*/ 197 w 214"/>
                <a:gd name="T11" fmla="*/ 55 h 76"/>
                <a:gd name="T12" fmla="*/ 184 w 214"/>
                <a:gd name="T13" fmla="*/ 53 h 76"/>
                <a:gd name="T14" fmla="*/ 188 w 214"/>
                <a:gd name="T15" fmla="*/ 46 h 76"/>
                <a:gd name="T16" fmla="*/ 181 w 214"/>
                <a:gd name="T17" fmla="*/ 46 h 76"/>
                <a:gd name="T18" fmla="*/ 172 w 214"/>
                <a:gd name="T19" fmla="*/ 41 h 76"/>
                <a:gd name="T20" fmla="*/ 165 w 214"/>
                <a:gd name="T21" fmla="*/ 39 h 76"/>
                <a:gd name="T22" fmla="*/ 156 w 214"/>
                <a:gd name="T23" fmla="*/ 39 h 76"/>
                <a:gd name="T24" fmla="*/ 156 w 214"/>
                <a:gd name="T25" fmla="*/ 34 h 76"/>
                <a:gd name="T26" fmla="*/ 154 w 214"/>
                <a:gd name="T27" fmla="*/ 37 h 76"/>
                <a:gd name="T28" fmla="*/ 142 w 214"/>
                <a:gd name="T29" fmla="*/ 32 h 76"/>
                <a:gd name="T30" fmla="*/ 133 w 214"/>
                <a:gd name="T31" fmla="*/ 25 h 76"/>
                <a:gd name="T32" fmla="*/ 117 w 214"/>
                <a:gd name="T33" fmla="*/ 20 h 76"/>
                <a:gd name="T34" fmla="*/ 110 w 214"/>
                <a:gd name="T35" fmla="*/ 13 h 76"/>
                <a:gd name="T36" fmla="*/ 104 w 214"/>
                <a:gd name="T37" fmla="*/ 9 h 76"/>
                <a:gd name="T38" fmla="*/ 85 w 214"/>
                <a:gd name="T39" fmla="*/ 4 h 76"/>
                <a:gd name="T40" fmla="*/ 76 w 214"/>
                <a:gd name="T41" fmla="*/ 4 h 76"/>
                <a:gd name="T42" fmla="*/ 62 w 214"/>
                <a:gd name="T43" fmla="*/ 0 h 76"/>
                <a:gd name="T44" fmla="*/ 51 w 214"/>
                <a:gd name="T45" fmla="*/ 2 h 76"/>
                <a:gd name="T46" fmla="*/ 30 w 214"/>
                <a:gd name="T47" fmla="*/ 4 h 76"/>
                <a:gd name="T48" fmla="*/ 19 w 214"/>
                <a:gd name="T49" fmla="*/ 11 h 76"/>
                <a:gd name="T50" fmla="*/ 12 w 214"/>
                <a:gd name="T51" fmla="*/ 16 h 76"/>
                <a:gd name="T52" fmla="*/ 14 w 214"/>
                <a:gd name="T53" fmla="*/ 25 h 76"/>
                <a:gd name="T54" fmla="*/ 10 w 214"/>
                <a:gd name="T55" fmla="*/ 25 h 76"/>
                <a:gd name="T56" fmla="*/ 0 w 214"/>
                <a:gd name="T57" fmla="*/ 27 h 76"/>
                <a:gd name="T58" fmla="*/ 3 w 214"/>
                <a:gd name="T59" fmla="*/ 32 h 76"/>
                <a:gd name="T60" fmla="*/ 10 w 214"/>
                <a:gd name="T61" fmla="*/ 27 h 76"/>
                <a:gd name="T62" fmla="*/ 14 w 214"/>
                <a:gd name="T63" fmla="*/ 27 h 76"/>
                <a:gd name="T64" fmla="*/ 21 w 214"/>
                <a:gd name="T65" fmla="*/ 23 h 76"/>
                <a:gd name="T66" fmla="*/ 28 w 214"/>
                <a:gd name="T67" fmla="*/ 20 h 76"/>
                <a:gd name="T68" fmla="*/ 35 w 214"/>
                <a:gd name="T69" fmla="*/ 23 h 76"/>
                <a:gd name="T70" fmla="*/ 44 w 214"/>
                <a:gd name="T71" fmla="*/ 13 h 76"/>
                <a:gd name="T72" fmla="*/ 53 w 214"/>
                <a:gd name="T73" fmla="*/ 13 h 76"/>
                <a:gd name="T74" fmla="*/ 65 w 214"/>
                <a:gd name="T75" fmla="*/ 13 h 76"/>
                <a:gd name="T76" fmla="*/ 65 w 214"/>
                <a:gd name="T77" fmla="*/ 18 h 76"/>
                <a:gd name="T78" fmla="*/ 58 w 214"/>
                <a:gd name="T79" fmla="*/ 18 h 76"/>
                <a:gd name="T80" fmla="*/ 74 w 214"/>
                <a:gd name="T81" fmla="*/ 23 h 76"/>
                <a:gd name="T82" fmla="*/ 78 w 214"/>
                <a:gd name="T83" fmla="*/ 23 h 76"/>
                <a:gd name="T84" fmla="*/ 88 w 214"/>
                <a:gd name="T85" fmla="*/ 27 h 76"/>
                <a:gd name="T86" fmla="*/ 92 w 214"/>
                <a:gd name="T87" fmla="*/ 23 h 76"/>
                <a:gd name="T88" fmla="*/ 94 w 214"/>
                <a:gd name="T89" fmla="*/ 27 h 76"/>
                <a:gd name="T90" fmla="*/ 106 w 214"/>
                <a:gd name="T91" fmla="*/ 34 h 76"/>
                <a:gd name="T92" fmla="*/ 113 w 214"/>
                <a:gd name="T93" fmla="*/ 34 h 76"/>
                <a:gd name="T94" fmla="*/ 120 w 214"/>
                <a:gd name="T95" fmla="*/ 37 h 76"/>
                <a:gd name="T96" fmla="*/ 126 w 214"/>
                <a:gd name="T97" fmla="*/ 34 h 76"/>
                <a:gd name="T98" fmla="*/ 138 w 214"/>
                <a:gd name="T99" fmla="*/ 55 h 76"/>
                <a:gd name="T100" fmla="*/ 142 w 214"/>
                <a:gd name="T101" fmla="*/ 55 h 76"/>
                <a:gd name="T102" fmla="*/ 154 w 214"/>
                <a:gd name="T103" fmla="*/ 57 h 76"/>
                <a:gd name="T104" fmla="*/ 159 w 214"/>
                <a:gd name="T105" fmla="*/ 60 h 76"/>
                <a:gd name="T106" fmla="*/ 152 w 214"/>
                <a:gd name="T107" fmla="*/ 64 h 76"/>
                <a:gd name="T108" fmla="*/ 145 w 214"/>
                <a:gd name="T109" fmla="*/ 76 h 76"/>
                <a:gd name="T110" fmla="*/ 156 w 214"/>
                <a:gd name="T111" fmla="*/ 73 h 76"/>
                <a:gd name="T112" fmla="*/ 170 w 214"/>
                <a:gd name="T113" fmla="*/ 73 h 76"/>
                <a:gd name="T114" fmla="*/ 184 w 214"/>
                <a:gd name="T11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4" h="76">
                  <a:moveTo>
                    <a:pt x="184" y="76"/>
                  </a:moveTo>
                  <a:lnTo>
                    <a:pt x="193" y="73"/>
                  </a:lnTo>
                  <a:lnTo>
                    <a:pt x="195" y="71"/>
                  </a:lnTo>
                  <a:lnTo>
                    <a:pt x="197" y="73"/>
                  </a:lnTo>
                  <a:lnTo>
                    <a:pt x="200" y="71"/>
                  </a:lnTo>
                  <a:lnTo>
                    <a:pt x="207" y="71"/>
                  </a:lnTo>
                  <a:lnTo>
                    <a:pt x="211" y="69"/>
                  </a:lnTo>
                  <a:lnTo>
                    <a:pt x="214" y="67"/>
                  </a:lnTo>
                  <a:lnTo>
                    <a:pt x="214" y="64"/>
                  </a:lnTo>
                  <a:lnTo>
                    <a:pt x="209" y="64"/>
                  </a:lnTo>
                  <a:lnTo>
                    <a:pt x="207" y="57"/>
                  </a:lnTo>
                  <a:lnTo>
                    <a:pt x="197" y="55"/>
                  </a:lnTo>
                  <a:lnTo>
                    <a:pt x="186" y="55"/>
                  </a:lnTo>
                  <a:lnTo>
                    <a:pt x="184" y="53"/>
                  </a:lnTo>
                  <a:lnTo>
                    <a:pt x="186" y="50"/>
                  </a:lnTo>
                  <a:lnTo>
                    <a:pt x="188" y="46"/>
                  </a:lnTo>
                  <a:lnTo>
                    <a:pt x="186" y="46"/>
                  </a:lnTo>
                  <a:lnTo>
                    <a:pt x="181" y="46"/>
                  </a:lnTo>
                  <a:lnTo>
                    <a:pt x="179" y="46"/>
                  </a:lnTo>
                  <a:lnTo>
                    <a:pt x="172" y="41"/>
                  </a:lnTo>
                  <a:lnTo>
                    <a:pt x="170" y="43"/>
                  </a:lnTo>
                  <a:lnTo>
                    <a:pt x="165" y="39"/>
                  </a:lnTo>
                  <a:lnTo>
                    <a:pt x="161" y="37"/>
                  </a:lnTo>
                  <a:lnTo>
                    <a:pt x="156" y="39"/>
                  </a:lnTo>
                  <a:lnTo>
                    <a:pt x="156" y="37"/>
                  </a:lnTo>
                  <a:lnTo>
                    <a:pt x="156" y="34"/>
                  </a:lnTo>
                  <a:lnTo>
                    <a:pt x="154" y="34"/>
                  </a:lnTo>
                  <a:lnTo>
                    <a:pt x="154" y="37"/>
                  </a:lnTo>
                  <a:lnTo>
                    <a:pt x="152" y="34"/>
                  </a:lnTo>
                  <a:lnTo>
                    <a:pt x="142" y="32"/>
                  </a:lnTo>
                  <a:lnTo>
                    <a:pt x="138" y="27"/>
                  </a:lnTo>
                  <a:lnTo>
                    <a:pt x="133" y="25"/>
                  </a:lnTo>
                  <a:lnTo>
                    <a:pt x="129" y="20"/>
                  </a:lnTo>
                  <a:lnTo>
                    <a:pt x="117" y="20"/>
                  </a:lnTo>
                  <a:lnTo>
                    <a:pt x="113" y="18"/>
                  </a:lnTo>
                  <a:lnTo>
                    <a:pt x="110" y="13"/>
                  </a:lnTo>
                  <a:lnTo>
                    <a:pt x="106" y="9"/>
                  </a:lnTo>
                  <a:lnTo>
                    <a:pt x="104" y="9"/>
                  </a:lnTo>
                  <a:lnTo>
                    <a:pt x="101" y="7"/>
                  </a:lnTo>
                  <a:lnTo>
                    <a:pt x="85" y="4"/>
                  </a:lnTo>
                  <a:lnTo>
                    <a:pt x="81" y="7"/>
                  </a:lnTo>
                  <a:lnTo>
                    <a:pt x="76" y="4"/>
                  </a:lnTo>
                  <a:lnTo>
                    <a:pt x="71" y="0"/>
                  </a:lnTo>
                  <a:lnTo>
                    <a:pt x="62" y="0"/>
                  </a:lnTo>
                  <a:lnTo>
                    <a:pt x="53" y="0"/>
                  </a:lnTo>
                  <a:lnTo>
                    <a:pt x="51" y="2"/>
                  </a:lnTo>
                  <a:lnTo>
                    <a:pt x="39" y="4"/>
                  </a:lnTo>
                  <a:lnTo>
                    <a:pt x="30" y="4"/>
                  </a:lnTo>
                  <a:lnTo>
                    <a:pt x="28" y="9"/>
                  </a:lnTo>
                  <a:lnTo>
                    <a:pt x="19" y="11"/>
                  </a:lnTo>
                  <a:lnTo>
                    <a:pt x="17" y="13"/>
                  </a:lnTo>
                  <a:lnTo>
                    <a:pt x="12" y="16"/>
                  </a:lnTo>
                  <a:lnTo>
                    <a:pt x="12" y="20"/>
                  </a:lnTo>
                  <a:lnTo>
                    <a:pt x="14" y="25"/>
                  </a:lnTo>
                  <a:lnTo>
                    <a:pt x="12" y="25"/>
                  </a:lnTo>
                  <a:lnTo>
                    <a:pt x="10" y="25"/>
                  </a:lnTo>
                  <a:lnTo>
                    <a:pt x="3" y="27"/>
                  </a:lnTo>
                  <a:lnTo>
                    <a:pt x="0" y="27"/>
                  </a:lnTo>
                  <a:lnTo>
                    <a:pt x="0" y="30"/>
                  </a:lnTo>
                  <a:lnTo>
                    <a:pt x="3" y="32"/>
                  </a:lnTo>
                  <a:lnTo>
                    <a:pt x="7" y="27"/>
                  </a:lnTo>
                  <a:lnTo>
                    <a:pt x="10" y="27"/>
                  </a:lnTo>
                  <a:lnTo>
                    <a:pt x="10" y="32"/>
                  </a:lnTo>
                  <a:lnTo>
                    <a:pt x="14" y="27"/>
                  </a:lnTo>
                  <a:lnTo>
                    <a:pt x="17" y="27"/>
                  </a:lnTo>
                  <a:lnTo>
                    <a:pt x="21" y="23"/>
                  </a:lnTo>
                  <a:lnTo>
                    <a:pt x="26" y="23"/>
                  </a:lnTo>
                  <a:lnTo>
                    <a:pt x="28" y="20"/>
                  </a:lnTo>
                  <a:lnTo>
                    <a:pt x="30" y="23"/>
                  </a:lnTo>
                  <a:lnTo>
                    <a:pt x="35" y="23"/>
                  </a:lnTo>
                  <a:lnTo>
                    <a:pt x="42" y="16"/>
                  </a:lnTo>
                  <a:lnTo>
                    <a:pt x="44" y="13"/>
                  </a:lnTo>
                  <a:lnTo>
                    <a:pt x="46" y="11"/>
                  </a:lnTo>
                  <a:lnTo>
                    <a:pt x="53" y="13"/>
                  </a:lnTo>
                  <a:lnTo>
                    <a:pt x="58" y="11"/>
                  </a:lnTo>
                  <a:lnTo>
                    <a:pt x="65" y="13"/>
                  </a:lnTo>
                  <a:lnTo>
                    <a:pt x="67" y="16"/>
                  </a:lnTo>
                  <a:lnTo>
                    <a:pt x="65" y="18"/>
                  </a:lnTo>
                  <a:lnTo>
                    <a:pt x="60" y="18"/>
                  </a:lnTo>
                  <a:lnTo>
                    <a:pt x="58" y="18"/>
                  </a:lnTo>
                  <a:lnTo>
                    <a:pt x="60" y="23"/>
                  </a:lnTo>
                  <a:lnTo>
                    <a:pt x="74" y="23"/>
                  </a:lnTo>
                  <a:lnTo>
                    <a:pt x="76" y="23"/>
                  </a:lnTo>
                  <a:lnTo>
                    <a:pt x="78" y="23"/>
                  </a:lnTo>
                  <a:lnTo>
                    <a:pt x="83" y="25"/>
                  </a:lnTo>
                  <a:lnTo>
                    <a:pt x="88" y="27"/>
                  </a:lnTo>
                  <a:lnTo>
                    <a:pt x="90" y="25"/>
                  </a:lnTo>
                  <a:lnTo>
                    <a:pt x="92" y="23"/>
                  </a:lnTo>
                  <a:lnTo>
                    <a:pt x="94" y="25"/>
                  </a:lnTo>
                  <a:lnTo>
                    <a:pt x="94" y="27"/>
                  </a:lnTo>
                  <a:lnTo>
                    <a:pt x="101" y="32"/>
                  </a:lnTo>
                  <a:lnTo>
                    <a:pt x="106" y="34"/>
                  </a:lnTo>
                  <a:lnTo>
                    <a:pt x="108" y="32"/>
                  </a:lnTo>
                  <a:lnTo>
                    <a:pt x="113" y="34"/>
                  </a:lnTo>
                  <a:lnTo>
                    <a:pt x="117" y="34"/>
                  </a:lnTo>
                  <a:lnTo>
                    <a:pt x="120" y="37"/>
                  </a:lnTo>
                  <a:lnTo>
                    <a:pt x="124" y="34"/>
                  </a:lnTo>
                  <a:lnTo>
                    <a:pt x="126" y="34"/>
                  </a:lnTo>
                  <a:lnTo>
                    <a:pt x="131" y="48"/>
                  </a:lnTo>
                  <a:lnTo>
                    <a:pt x="138" y="55"/>
                  </a:lnTo>
                  <a:lnTo>
                    <a:pt x="140" y="55"/>
                  </a:lnTo>
                  <a:lnTo>
                    <a:pt x="142" y="55"/>
                  </a:lnTo>
                  <a:lnTo>
                    <a:pt x="147" y="57"/>
                  </a:lnTo>
                  <a:lnTo>
                    <a:pt x="154" y="57"/>
                  </a:lnTo>
                  <a:lnTo>
                    <a:pt x="154" y="60"/>
                  </a:lnTo>
                  <a:lnTo>
                    <a:pt x="159" y="60"/>
                  </a:lnTo>
                  <a:lnTo>
                    <a:pt x="159" y="64"/>
                  </a:lnTo>
                  <a:lnTo>
                    <a:pt x="152" y="64"/>
                  </a:lnTo>
                  <a:lnTo>
                    <a:pt x="145" y="71"/>
                  </a:lnTo>
                  <a:lnTo>
                    <a:pt x="145" y="76"/>
                  </a:lnTo>
                  <a:lnTo>
                    <a:pt x="152" y="76"/>
                  </a:lnTo>
                  <a:lnTo>
                    <a:pt x="156" y="73"/>
                  </a:lnTo>
                  <a:lnTo>
                    <a:pt x="161" y="76"/>
                  </a:lnTo>
                  <a:lnTo>
                    <a:pt x="170" y="73"/>
                  </a:lnTo>
                  <a:lnTo>
                    <a:pt x="177" y="73"/>
                  </a:lnTo>
                  <a:lnTo>
                    <a:pt x="184" y="76"/>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3" name="Freeform 426">
              <a:extLst>
                <a:ext uri="{FF2B5EF4-FFF2-40B4-BE49-F238E27FC236}">
                  <a16:creationId xmlns:a16="http://schemas.microsoft.com/office/drawing/2014/main" id="{E6EABC2F-6EC4-4FF6-A211-085C5FF351EC}"/>
                </a:ext>
              </a:extLst>
            </p:cNvPr>
            <p:cNvSpPr>
              <a:spLocks/>
            </p:cNvSpPr>
            <p:nvPr/>
          </p:nvSpPr>
          <p:spPr bwMode="auto">
            <a:xfrm>
              <a:off x="8428038" y="4406900"/>
              <a:ext cx="19050" cy="19050"/>
            </a:xfrm>
            <a:custGeom>
              <a:avLst/>
              <a:gdLst>
                <a:gd name="T0" fmla="*/ 2 w 12"/>
                <a:gd name="T1" fmla="*/ 10 h 12"/>
                <a:gd name="T2" fmla="*/ 0 w 12"/>
                <a:gd name="T3" fmla="*/ 7 h 12"/>
                <a:gd name="T4" fmla="*/ 0 w 12"/>
                <a:gd name="T5" fmla="*/ 10 h 12"/>
                <a:gd name="T6" fmla="*/ 5 w 12"/>
                <a:gd name="T7" fmla="*/ 12 h 12"/>
                <a:gd name="T8" fmla="*/ 12 w 12"/>
                <a:gd name="T9" fmla="*/ 10 h 12"/>
                <a:gd name="T10" fmla="*/ 12 w 12"/>
                <a:gd name="T11" fmla="*/ 5 h 12"/>
                <a:gd name="T12" fmla="*/ 7 w 12"/>
                <a:gd name="T13" fmla="*/ 3 h 12"/>
                <a:gd name="T14" fmla="*/ 5 w 12"/>
                <a:gd name="T15" fmla="*/ 0 h 12"/>
                <a:gd name="T16" fmla="*/ 2 w 12"/>
                <a:gd name="T17" fmla="*/ 5 h 12"/>
                <a:gd name="T18" fmla="*/ 5 w 12"/>
                <a:gd name="T19" fmla="*/ 7 h 12"/>
                <a:gd name="T20" fmla="*/ 7 w 12"/>
                <a:gd name="T21" fmla="*/ 7 h 12"/>
                <a:gd name="T22" fmla="*/ 5 w 12"/>
                <a:gd name="T23" fmla="*/ 10 h 12"/>
                <a:gd name="T24" fmla="*/ 2 w 12"/>
                <a:gd name="T2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2">
                  <a:moveTo>
                    <a:pt x="2" y="10"/>
                  </a:moveTo>
                  <a:lnTo>
                    <a:pt x="0" y="7"/>
                  </a:lnTo>
                  <a:lnTo>
                    <a:pt x="0" y="10"/>
                  </a:lnTo>
                  <a:lnTo>
                    <a:pt x="5" y="12"/>
                  </a:lnTo>
                  <a:lnTo>
                    <a:pt x="12" y="10"/>
                  </a:lnTo>
                  <a:lnTo>
                    <a:pt x="12" y="5"/>
                  </a:lnTo>
                  <a:lnTo>
                    <a:pt x="7" y="3"/>
                  </a:lnTo>
                  <a:lnTo>
                    <a:pt x="5" y="0"/>
                  </a:lnTo>
                  <a:lnTo>
                    <a:pt x="2" y="5"/>
                  </a:lnTo>
                  <a:lnTo>
                    <a:pt x="5" y="7"/>
                  </a:lnTo>
                  <a:lnTo>
                    <a:pt x="7" y="7"/>
                  </a:lnTo>
                  <a:lnTo>
                    <a:pt x="5" y="10"/>
                  </a:lnTo>
                  <a:lnTo>
                    <a:pt x="2" y="1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4" name="Freeform 427">
              <a:extLst>
                <a:ext uri="{FF2B5EF4-FFF2-40B4-BE49-F238E27FC236}">
                  <a16:creationId xmlns:a16="http://schemas.microsoft.com/office/drawing/2014/main" id="{D5C5F8F0-EB0D-462E-9FD5-22162316CD33}"/>
                </a:ext>
              </a:extLst>
            </p:cNvPr>
            <p:cNvSpPr>
              <a:spLocks/>
            </p:cNvSpPr>
            <p:nvPr/>
          </p:nvSpPr>
          <p:spPr bwMode="auto">
            <a:xfrm>
              <a:off x="8712200" y="4378325"/>
              <a:ext cx="17463" cy="17463"/>
            </a:xfrm>
            <a:custGeom>
              <a:avLst/>
              <a:gdLst>
                <a:gd name="T0" fmla="*/ 0 w 11"/>
                <a:gd name="T1" fmla="*/ 9 h 11"/>
                <a:gd name="T2" fmla="*/ 0 w 11"/>
                <a:gd name="T3" fmla="*/ 11 h 11"/>
                <a:gd name="T4" fmla="*/ 2 w 11"/>
                <a:gd name="T5" fmla="*/ 11 h 11"/>
                <a:gd name="T6" fmla="*/ 11 w 11"/>
                <a:gd name="T7" fmla="*/ 7 h 11"/>
                <a:gd name="T8" fmla="*/ 11 w 11"/>
                <a:gd name="T9" fmla="*/ 2 h 11"/>
                <a:gd name="T10" fmla="*/ 9 w 11"/>
                <a:gd name="T11" fmla="*/ 0 h 11"/>
                <a:gd name="T12" fmla="*/ 7 w 11"/>
                <a:gd name="T13" fmla="*/ 2 h 11"/>
                <a:gd name="T14" fmla="*/ 7 w 11"/>
                <a:gd name="T15" fmla="*/ 4 h 11"/>
                <a:gd name="T16" fmla="*/ 2 w 11"/>
                <a:gd name="T17" fmla="*/ 9 h 11"/>
                <a:gd name="T18" fmla="*/ 0 w 11"/>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0" y="9"/>
                  </a:moveTo>
                  <a:lnTo>
                    <a:pt x="0" y="11"/>
                  </a:lnTo>
                  <a:lnTo>
                    <a:pt x="2" y="11"/>
                  </a:lnTo>
                  <a:lnTo>
                    <a:pt x="11" y="7"/>
                  </a:lnTo>
                  <a:lnTo>
                    <a:pt x="11" y="2"/>
                  </a:lnTo>
                  <a:lnTo>
                    <a:pt x="9" y="0"/>
                  </a:lnTo>
                  <a:lnTo>
                    <a:pt x="7" y="2"/>
                  </a:lnTo>
                  <a:lnTo>
                    <a:pt x="7" y="4"/>
                  </a:lnTo>
                  <a:lnTo>
                    <a:pt x="2" y="9"/>
                  </a:lnTo>
                  <a:lnTo>
                    <a:pt x="0" y="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5" name="Freeform 428">
              <a:extLst>
                <a:ext uri="{FF2B5EF4-FFF2-40B4-BE49-F238E27FC236}">
                  <a16:creationId xmlns:a16="http://schemas.microsoft.com/office/drawing/2014/main" id="{00CC4D27-132C-4025-A117-ABD292C97304}"/>
                </a:ext>
              </a:extLst>
            </p:cNvPr>
            <p:cNvSpPr>
              <a:spLocks/>
            </p:cNvSpPr>
            <p:nvPr/>
          </p:nvSpPr>
          <p:spPr bwMode="auto">
            <a:xfrm>
              <a:off x="8748713" y="4422775"/>
              <a:ext cx="3175" cy="3175"/>
            </a:xfrm>
            <a:custGeom>
              <a:avLst/>
              <a:gdLst>
                <a:gd name="T0" fmla="*/ 0 w 2"/>
                <a:gd name="T1" fmla="*/ 2 h 2"/>
                <a:gd name="T2" fmla="*/ 2 w 2"/>
                <a:gd name="T3" fmla="*/ 2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6" name="Freeform 429">
              <a:extLst>
                <a:ext uri="{FF2B5EF4-FFF2-40B4-BE49-F238E27FC236}">
                  <a16:creationId xmlns:a16="http://schemas.microsoft.com/office/drawing/2014/main" id="{AFEC3547-FD4D-4A88-A720-AE2F2E5D53D9}"/>
                </a:ext>
              </a:extLst>
            </p:cNvPr>
            <p:cNvSpPr>
              <a:spLocks/>
            </p:cNvSpPr>
            <p:nvPr/>
          </p:nvSpPr>
          <p:spPr bwMode="auto">
            <a:xfrm>
              <a:off x="8682038" y="4348163"/>
              <a:ext cx="15875" cy="26988"/>
            </a:xfrm>
            <a:custGeom>
              <a:avLst/>
              <a:gdLst>
                <a:gd name="T0" fmla="*/ 5 w 10"/>
                <a:gd name="T1" fmla="*/ 14 h 17"/>
                <a:gd name="T2" fmla="*/ 7 w 10"/>
                <a:gd name="T3" fmla="*/ 17 h 17"/>
                <a:gd name="T4" fmla="*/ 10 w 10"/>
                <a:gd name="T5" fmla="*/ 17 h 17"/>
                <a:gd name="T6" fmla="*/ 5 w 10"/>
                <a:gd name="T7" fmla="*/ 12 h 17"/>
                <a:gd name="T8" fmla="*/ 5 w 10"/>
                <a:gd name="T9" fmla="*/ 5 h 17"/>
                <a:gd name="T10" fmla="*/ 0 w 10"/>
                <a:gd name="T11" fmla="*/ 0 h 17"/>
                <a:gd name="T12" fmla="*/ 0 w 10"/>
                <a:gd name="T13" fmla="*/ 3 h 17"/>
                <a:gd name="T14" fmla="*/ 3 w 10"/>
                <a:gd name="T15" fmla="*/ 7 h 17"/>
                <a:gd name="T16" fmla="*/ 0 w 10"/>
                <a:gd name="T17" fmla="*/ 10 h 17"/>
                <a:gd name="T18" fmla="*/ 5 w 10"/>
                <a:gd name="T19"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7">
                  <a:moveTo>
                    <a:pt x="5" y="14"/>
                  </a:moveTo>
                  <a:lnTo>
                    <a:pt x="7" y="17"/>
                  </a:lnTo>
                  <a:lnTo>
                    <a:pt x="10" y="17"/>
                  </a:lnTo>
                  <a:lnTo>
                    <a:pt x="5" y="12"/>
                  </a:lnTo>
                  <a:lnTo>
                    <a:pt x="5" y="5"/>
                  </a:lnTo>
                  <a:lnTo>
                    <a:pt x="0" y="0"/>
                  </a:lnTo>
                  <a:lnTo>
                    <a:pt x="0" y="3"/>
                  </a:lnTo>
                  <a:lnTo>
                    <a:pt x="3" y="7"/>
                  </a:lnTo>
                  <a:lnTo>
                    <a:pt x="0" y="10"/>
                  </a:lnTo>
                  <a:lnTo>
                    <a:pt x="5"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7" name="Freeform 430">
              <a:extLst>
                <a:ext uri="{FF2B5EF4-FFF2-40B4-BE49-F238E27FC236}">
                  <a16:creationId xmlns:a16="http://schemas.microsoft.com/office/drawing/2014/main" id="{1E424AE0-F38E-440A-96A6-A334944AC9AE}"/>
                </a:ext>
              </a:extLst>
            </p:cNvPr>
            <p:cNvSpPr>
              <a:spLocks/>
            </p:cNvSpPr>
            <p:nvPr/>
          </p:nvSpPr>
          <p:spPr bwMode="auto">
            <a:xfrm>
              <a:off x="8675688" y="4311650"/>
              <a:ext cx="14288" cy="25400"/>
            </a:xfrm>
            <a:custGeom>
              <a:avLst/>
              <a:gdLst>
                <a:gd name="T0" fmla="*/ 4 w 9"/>
                <a:gd name="T1" fmla="*/ 5 h 16"/>
                <a:gd name="T2" fmla="*/ 0 w 9"/>
                <a:gd name="T3" fmla="*/ 0 h 16"/>
                <a:gd name="T4" fmla="*/ 0 w 9"/>
                <a:gd name="T5" fmla="*/ 3 h 16"/>
                <a:gd name="T6" fmla="*/ 2 w 9"/>
                <a:gd name="T7" fmla="*/ 7 h 16"/>
                <a:gd name="T8" fmla="*/ 4 w 9"/>
                <a:gd name="T9" fmla="*/ 12 h 16"/>
                <a:gd name="T10" fmla="*/ 2 w 9"/>
                <a:gd name="T11" fmla="*/ 14 h 16"/>
                <a:gd name="T12" fmla="*/ 4 w 9"/>
                <a:gd name="T13" fmla="*/ 16 h 16"/>
                <a:gd name="T14" fmla="*/ 9 w 9"/>
                <a:gd name="T15" fmla="*/ 16 h 16"/>
                <a:gd name="T16" fmla="*/ 9 w 9"/>
                <a:gd name="T17" fmla="*/ 14 h 16"/>
                <a:gd name="T18" fmla="*/ 4 w 9"/>
                <a:gd name="T19" fmla="*/ 10 h 16"/>
                <a:gd name="T20" fmla="*/ 4 w 9"/>
                <a:gd name="T2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4" y="5"/>
                  </a:moveTo>
                  <a:lnTo>
                    <a:pt x="0" y="0"/>
                  </a:lnTo>
                  <a:lnTo>
                    <a:pt x="0" y="3"/>
                  </a:lnTo>
                  <a:lnTo>
                    <a:pt x="2" y="7"/>
                  </a:lnTo>
                  <a:lnTo>
                    <a:pt x="4" y="12"/>
                  </a:lnTo>
                  <a:lnTo>
                    <a:pt x="2" y="14"/>
                  </a:lnTo>
                  <a:lnTo>
                    <a:pt x="4" y="16"/>
                  </a:lnTo>
                  <a:lnTo>
                    <a:pt x="9" y="16"/>
                  </a:lnTo>
                  <a:lnTo>
                    <a:pt x="9" y="14"/>
                  </a:lnTo>
                  <a:lnTo>
                    <a:pt x="4" y="10"/>
                  </a:lnTo>
                  <a:lnTo>
                    <a:pt x="4"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8" name="Freeform 431">
              <a:extLst>
                <a:ext uri="{FF2B5EF4-FFF2-40B4-BE49-F238E27FC236}">
                  <a16:creationId xmlns:a16="http://schemas.microsoft.com/office/drawing/2014/main" id="{17F15118-144D-4585-9EA3-3D8D5104FDC6}"/>
                </a:ext>
              </a:extLst>
            </p:cNvPr>
            <p:cNvSpPr>
              <a:spLocks/>
            </p:cNvSpPr>
            <p:nvPr/>
          </p:nvSpPr>
          <p:spPr bwMode="auto">
            <a:xfrm>
              <a:off x="8661400" y="4344988"/>
              <a:ext cx="3175" cy="3175"/>
            </a:xfrm>
            <a:custGeom>
              <a:avLst/>
              <a:gdLst>
                <a:gd name="T0" fmla="*/ 0 w 2"/>
                <a:gd name="T1" fmla="*/ 2 h 2"/>
                <a:gd name="T2" fmla="*/ 2 w 2"/>
                <a:gd name="T3" fmla="*/ 2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2"/>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9" name="Freeform 432">
              <a:extLst>
                <a:ext uri="{FF2B5EF4-FFF2-40B4-BE49-F238E27FC236}">
                  <a16:creationId xmlns:a16="http://schemas.microsoft.com/office/drawing/2014/main" id="{9A2F1176-F674-4238-A1D1-9B9D643D842B}"/>
                </a:ext>
              </a:extLst>
            </p:cNvPr>
            <p:cNvSpPr>
              <a:spLocks/>
            </p:cNvSpPr>
            <p:nvPr/>
          </p:nvSpPr>
          <p:spPr bwMode="auto">
            <a:xfrm>
              <a:off x="8743950" y="4392613"/>
              <a:ext cx="15875" cy="7938"/>
            </a:xfrm>
            <a:custGeom>
              <a:avLst/>
              <a:gdLst>
                <a:gd name="T0" fmla="*/ 0 w 10"/>
                <a:gd name="T1" fmla="*/ 0 h 5"/>
                <a:gd name="T2" fmla="*/ 3 w 10"/>
                <a:gd name="T3" fmla="*/ 2 h 5"/>
                <a:gd name="T4" fmla="*/ 7 w 10"/>
                <a:gd name="T5" fmla="*/ 2 h 5"/>
                <a:gd name="T6" fmla="*/ 10 w 10"/>
                <a:gd name="T7" fmla="*/ 5 h 5"/>
                <a:gd name="T8" fmla="*/ 10 w 10"/>
                <a:gd name="T9" fmla="*/ 2 h 5"/>
                <a:gd name="T10" fmla="*/ 5 w 10"/>
                <a:gd name="T11" fmla="*/ 0 h 5"/>
                <a:gd name="T12" fmla="*/ 0 w 10"/>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0" h="5">
                  <a:moveTo>
                    <a:pt x="0" y="0"/>
                  </a:moveTo>
                  <a:lnTo>
                    <a:pt x="3" y="2"/>
                  </a:lnTo>
                  <a:lnTo>
                    <a:pt x="7" y="2"/>
                  </a:lnTo>
                  <a:lnTo>
                    <a:pt x="10" y="5"/>
                  </a:lnTo>
                  <a:lnTo>
                    <a:pt x="10" y="2"/>
                  </a:lnTo>
                  <a:lnTo>
                    <a:pt x="5"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0" name="Freeform 433">
              <a:extLst>
                <a:ext uri="{FF2B5EF4-FFF2-40B4-BE49-F238E27FC236}">
                  <a16:creationId xmlns:a16="http://schemas.microsoft.com/office/drawing/2014/main" id="{3FEC8431-C8D1-4C6A-B9C7-F8779C9930E1}"/>
                </a:ext>
              </a:extLst>
            </p:cNvPr>
            <p:cNvSpPr>
              <a:spLocks/>
            </p:cNvSpPr>
            <p:nvPr/>
          </p:nvSpPr>
          <p:spPr bwMode="auto">
            <a:xfrm>
              <a:off x="8709025" y="4330700"/>
              <a:ext cx="3175" cy="11113"/>
            </a:xfrm>
            <a:custGeom>
              <a:avLst/>
              <a:gdLst>
                <a:gd name="T0" fmla="*/ 0 w 2"/>
                <a:gd name="T1" fmla="*/ 4 h 7"/>
                <a:gd name="T2" fmla="*/ 2 w 2"/>
                <a:gd name="T3" fmla="*/ 7 h 7"/>
                <a:gd name="T4" fmla="*/ 2 w 2"/>
                <a:gd name="T5" fmla="*/ 2 h 7"/>
                <a:gd name="T6" fmla="*/ 2 w 2"/>
                <a:gd name="T7" fmla="*/ 0 h 7"/>
                <a:gd name="T8" fmla="*/ 0 w 2"/>
                <a:gd name="T9" fmla="*/ 4 h 7"/>
              </a:gdLst>
              <a:ahLst/>
              <a:cxnLst>
                <a:cxn ang="0">
                  <a:pos x="T0" y="T1"/>
                </a:cxn>
                <a:cxn ang="0">
                  <a:pos x="T2" y="T3"/>
                </a:cxn>
                <a:cxn ang="0">
                  <a:pos x="T4" y="T5"/>
                </a:cxn>
                <a:cxn ang="0">
                  <a:pos x="T6" y="T7"/>
                </a:cxn>
                <a:cxn ang="0">
                  <a:pos x="T8" y="T9"/>
                </a:cxn>
              </a:cxnLst>
              <a:rect l="0" t="0" r="r" b="b"/>
              <a:pathLst>
                <a:path w="2" h="7">
                  <a:moveTo>
                    <a:pt x="0" y="4"/>
                  </a:moveTo>
                  <a:lnTo>
                    <a:pt x="2" y="7"/>
                  </a:lnTo>
                  <a:lnTo>
                    <a:pt x="2" y="2"/>
                  </a:lnTo>
                  <a:lnTo>
                    <a:pt x="2"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1" name="Freeform 434">
              <a:extLst>
                <a:ext uri="{FF2B5EF4-FFF2-40B4-BE49-F238E27FC236}">
                  <a16:creationId xmlns:a16="http://schemas.microsoft.com/office/drawing/2014/main" id="{D029E441-E4E9-42FC-9395-2C4F1989877D}"/>
                </a:ext>
              </a:extLst>
            </p:cNvPr>
            <p:cNvSpPr>
              <a:spLocks/>
            </p:cNvSpPr>
            <p:nvPr/>
          </p:nvSpPr>
          <p:spPr bwMode="auto">
            <a:xfrm>
              <a:off x="8709025" y="4375150"/>
              <a:ext cx="9525" cy="6350"/>
            </a:xfrm>
            <a:custGeom>
              <a:avLst/>
              <a:gdLst>
                <a:gd name="T0" fmla="*/ 0 w 6"/>
                <a:gd name="T1" fmla="*/ 0 h 4"/>
                <a:gd name="T2" fmla="*/ 0 w 6"/>
                <a:gd name="T3" fmla="*/ 2 h 4"/>
                <a:gd name="T4" fmla="*/ 2 w 6"/>
                <a:gd name="T5" fmla="*/ 4 h 4"/>
                <a:gd name="T6" fmla="*/ 6 w 6"/>
                <a:gd name="T7" fmla="*/ 4 h 4"/>
                <a:gd name="T8" fmla="*/ 4 w 6"/>
                <a:gd name="T9" fmla="*/ 2 h 4"/>
                <a:gd name="T10" fmla="*/ 0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0" y="0"/>
                  </a:moveTo>
                  <a:lnTo>
                    <a:pt x="0" y="2"/>
                  </a:lnTo>
                  <a:lnTo>
                    <a:pt x="2" y="4"/>
                  </a:lnTo>
                  <a:lnTo>
                    <a:pt x="6" y="4"/>
                  </a:lnTo>
                  <a:lnTo>
                    <a:pt x="4"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2" name="Freeform 435">
              <a:extLst>
                <a:ext uri="{FF2B5EF4-FFF2-40B4-BE49-F238E27FC236}">
                  <a16:creationId xmlns:a16="http://schemas.microsoft.com/office/drawing/2014/main" id="{F84F987A-BEF8-4385-8946-1F229E8C74C1}"/>
                </a:ext>
              </a:extLst>
            </p:cNvPr>
            <p:cNvSpPr>
              <a:spLocks/>
            </p:cNvSpPr>
            <p:nvPr/>
          </p:nvSpPr>
          <p:spPr bwMode="auto">
            <a:xfrm>
              <a:off x="8726488" y="4429125"/>
              <a:ext cx="22225" cy="19050"/>
            </a:xfrm>
            <a:custGeom>
              <a:avLst/>
              <a:gdLst>
                <a:gd name="T0" fmla="*/ 7 w 14"/>
                <a:gd name="T1" fmla="*/ 2 h 12"/>
                <a:gd name="T2" fmla="*/ 2 w 14"/>
                <a:gd name="T3" fmla="*/ 5 h 12"/>
                <a:gd name="T4" fmla="*/ 0 w 14"/>
                <a:gd name="T5" fmla="*/ 12 h 12"/>
                <a:gd name="T6" fmla="*/ 11 w 14"/>
                <a:gd name="T7" fmla="*/ 9 h 12"/>
                <a:gd name="T8" fmla="*/ 14 w 14"/>
                <a:gd name="T9" fmla="*/ 7 h 12"/>
                <a:gd name="T10" fmla="*/ 14 w 14"/>
                <a:gd name="T11" fmla="*/ 0 h 12"/>
                <a:gd name="T12" fmla="*/ 11 w 14"/>
                <a:gd name="T13" fmla="*/ 2 h 12"/>
                <a:gd name="T14" fmla="*/ 9 w 14"/>
                <a:gd name="T15" fmla="*/ 5 h 12"/>
                <a:gd name="T16" fmla="*/ 7 w 14"/>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2"/>
                  </a:moveTo>
                  <a:lnTo>
                    <a:pt x="2" y="5"/>
                  </a:lnTo>
                  <a:lnTo>
                    <a:pt x="0" y="12"/>
                  </a:lnTo>
                  <a:lnTo>
                    <a:pt x="11" y="9"/>
                  </a:lnTo>
                  <a:lnTo>
                    <a:pt x="14" y="7"/>
                  </a:lnTo>
                  <a:lnTo>
                    <a:pt x="14" y="0"/>
                  </a:lnTo>
                  <a:lnTo>
                    <a:pt x="11" y="2"/>
                  </a:lnTo>
                  <a:lnTo>
                    <a:pt x="9" y="5"/>
                  </a:lnTo>
                  <a:lnTo>
                    <a:pt x="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3" name="Freeform 436">
              <a:extLst>
                <a:ext uri="{FF2B5EF4-FFF2-40B4-BE49-F238E27FC236}">
                  <a16:creationId xmlns:a16="http://schemas.microsoft.com/office/drawing/2014/main" id="{9A45D08F-C12B-481C-B1E7-751DB498CC37}"/>
                </a:ext>
              </a:extLst>
            </p:cNvPr>
            <p:cNvSpPr>
              <a:spLocks/>
            </p:cNvSpPr>
            <p:nvPr/>
          </p:nvSpPr>
          <p:spPr bwMode="auto">
            <a:xfrm>
              <a:off x="8650288" y="4286250"/>
              <a:ext cx="14288" cy="22225"/>
            </a:xfrm>
            <a:custGeom>
              <a:avLst/>
              <a:gdLst>
                <a:gd name="T0" fmla="*/ 0 w 9"/>
                <a:gd name="T1" fmla="*/ 0 h 14"/>
                <a:gd name="T2" fmla="*/ 0 w 9"/>
                <a:gd name="T3" fmla="*/ 2 h 14"/>
                <a:gd name="T4" fmla="*/ 4 w 9"/>
                <a:gd name="T5" fmla="*/ 5 h 14"/>
                <a:gd name="T6" fmla="*/ 7 w 9"/>
                <a:gd name="T7" fmla="*/ 9 h 14"/>
                <a:gd name="T8" fmla="*/ 7 w 9"/>
                <a:gd name="T9" fmla="*/ 12 h 14"/>
                <a:gd name="T10" fmla="*/ 4 w 9"/>
                <a:gd name="T11" fmla="*/ 14 h 14"/>
                <a:gd name="T12" fmla="*/ 4 w 9"/>
                <a:gd name="T13" fmla="*/ 14 h 14"/>
                <a:gd name="T14" fmla="*/ 7 w 9"/>
                <a:gd name="T15" fmla="*/ 14 h 14"/>
                <a:gd name="T16" fmla="*/ 9 w 9"/>
                <a:gd name="T17" fmla="*/ 7 h 14"/>
                <a:gd name="T18" fmla="*/ 7 w 9"/>
                <a:gd name="T19" fmla="*/ 2 h 14"/>
                <a:gd name="T20" fmla="*/ 0 w 9"/>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4">
                  <a:moveTo>
                    <a:pt x="0" y="0"/>
                  </a:moveTo>
                  <a:lnTo>
                    <a:pt x="0" y="2"/>
                  </a:lnTo>
                  <a:lnTo>
                    <a:pt x="4" y="5"/>
                  </a:lnTo>
                  <a:lnTo>
                    <a:pt x="7" y="9"/>
                  </a:lnTo>
                  <a:lnTo>
                    <a:pt x="7" y="12"/>
                  </a:lnTo>
                  <a:lnTo>
                    <a:pt x="4" y="14"/>
                  </a:lnTo>
                  <a:lnTo>
                    <a:pt x="4" y="14"/>
                  </a:lnTo>
                  <a:lnTo>
                    <a:pt x="7" y="14"/>
                  </a:lnTo>
                  <a:lnTo>
                    <a:pt x="9" y="7"/>
                  </a:lnTo>
                  <a:lnTo>
                    <a:pt x="7"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4" name="Freeform 437">
              <a:extLst>
                <a:ext uri="{FF2B5EF4-FFF2-40B4-BE49-F238E27FC236}">
                  <a16:creationId xmlns:a16="http://schemas.microsoft.com/office/drawing/2014/main" id="{4C7A579D-EC98-4534-9C1C-CA070E815A74}"/>
                </a:ext>
              </a:extLst>
            </p:cNvPr>
            <p:cNvSpPr>
              <a:spLocks/>
            </p:cNvSpPr>
            <p:nvPr/>
          </p:nvSpPr>
          <p:spPr bwMode="auto">
            <a:xfrm>
              <a:off x="8605838" y="4322763"/>
              <a:ext cx="7938" cy="7938"/>
            </a:xfrm>
            <a:custGeom>
              <a:avLst/>
              <a:gdLst>
                <a:gd name="T0" fmla="*/ 5 w 5"/>
                <a:gd name="T1" fmla="*/ 0 h 5"/>
                <a:gd name="T2" fmla="*/ 0 w 5"/>
                <a:gd name="T3" fmla="*/ 3 h 5"/>
                <a:gd name="T4" fmla="*/ 3 w 5"/>
                <a:gd name="T5" fmla="*/ 5 h 5"/>
                <a:gd name="T6" fmla="*/ 5 w 5"/>
                <a:gd name="T7" fmla="*/ 0 h 5"/>
              </a:gdLst>
              <a:ahLst/>
              <a:cxnLst>
                <a:cxn ang="0">
                  <a:pos x="T0" y="T1"/>
                </a:cxn>
                <a:cxn ang="0">
                  <a:pos x="T2" y="T3"/>
                </a:cxn>
                <a:cxn ang="0">
                  <a:pos x="T4" y="T5"/>
                </a:cxn>
                <a:cxn ang="0">
                  <a:pos x="T6" y="T7"/>
                </a:cxn>
              </a:cxnLst>
              <a:rect l="0" t="0" r="r" b="b"/>
              <a:pathLst>
                <a:path w="5" h="5">
                  <a:moveTo>
                    <a:pt x="5" y="0"/>
                  </a:moveTo>
                  <a:lnTo>
                    <a:pt x="0" y="3"/>
                  </a:lnTo>
                  <a:lnTo>
                    <a:pt x="3" y="5"/>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5" name="Freeform 438">
              <a:extLst>
                <a:ext uri="{FF2B5EF4-FFF2-40B4-BE49-F238E27FC236}">
                  <a16:creationId xmlns:a16="http://schemas.microsoft.com/office/drawing/2014/main" id="{CC1B018D-2120-4E7A-87FE-EFA6E834F4FF}"/>
                </a:ext>
              </a:extLst>
            </p:cNvPr>
            <p:cNvSpPr>
              <a:spLocks/>
            </p:cNvSpPr>
            <p:nvPr/>
          </p:nvSpPr>
          <p:spPr bwMode="auto">
            <a:xfrm>
              <a:off x="8602663" y="4327525"/>
              <a:ext cx="3175" cy="3175"/>
            </a:xfrm>
            <a:custGeom>
              <a:avLst/>
              <a:gdLst>
                <a:gd name="T0" fmla="*/ 2 w 2"/>
                <a:gd name="T1" fmla="*/ 0 h 2"/>
                <a:gd name="T2" fmla="*/ 0 w 2"/>
                <a:gd name="T3" fmla="*/ 2 h 2"/>
                <a:gd name="T4" fmla="*/ 2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0" y="2"/>
                  </a:lnTo>
                  <a:lnTo>
                    <a:pt x="2" y="2"/>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6" name="Freeform 439">
              <a:extLst>
                <a:ext uri="{FF2B5EF4-FFF2-40B4-BE49-F238E27FC236}">
                  <a16:creationId xmlns:a16="http://schemas.microsoft.com/office/drawing/2014/main" id="{B6AF341A-920D-441E-8812-57345EB59289}"/>
                </a:ext>
              </a:extLst>
            </p:cNvPr>
            <p:cNvSpPr>
              <a:spLocks/>
            </p:cNvSpPr>
            <p:nvPr/>
          </p:nvSpPr>
          <p:spPr bwMode="auto">
            <a:xfrm>
              <a:off x="8591550" y="4297363"/>
              <a:ext cx="19050" cy="25400"/>
            </a:xfrm>
            <a:custGeom>
              <a:avLst/>
              <a:gdLst>
                <a:gd name="T0" fmla="*/ 9 w 12"/>
                <a:gd name="T1" fmla="*/ 0 h 16"/>
                <a:gd name="T2" fmla="*/ 5 w 12"/>
                <a:gd name="T3" fmla="*/ 0 h 16"/>
                <a:gd name="T4" fmla="*/ 5 w 12"/>
                <a:gd name="T5" fmla="*/ 5 h 16"/>
                <a:gd name="T6" fmla="*/ 0 w 12"/>
                <a:gd name="T7" fmla="*/ 12 h 16"/>
                <a:gd name="T8" fmla="*/ 5 w 12"/>
                <a:gd name="T9" fmla="*/ 14 h 16"/>
                <a:gd name="T10" fmla="*/ 7 w 12"/>
                <a:gd name="T11" fmla="*/ 12 h 16"/>
                <a:gd name="T12" fmla="*/ 7 w 12"/>
                <a:gd name="T13" fmla="*/ 16 h 16"/>
                <a:gd name="T14" fmla="*/ 12 w 12"/>
                <a:gd name="T15" fmla="*/ 12 h 16"/>
                <a:gd name="T16" fmla="*/ 9 w 12"/>
                <a:gd name="T17" fmla="*/ 5 h 16"/>
                <a:gd name="T18" fmla="*/ 9 w 12"/>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6">
                  <a:moveTo>
                    <a:pt x="9" y="0"/>
                  </a:moveTo>
                  <a:lnTo>
                    <a:pt x="5" y="0"/>
                  </a:lnTo>
                  <a:lnTo>
                    <a:pt x="5" y="5"/>
                  </a:lnTo>
                  <a:lnTo>
                    <a:pt x="0" y="12"/>
                  </a:lnTo>
                  <a:lnTo>
                    <a:pt x="5" y="14"/>
                  </a:lnTo>
                  <a:lnTo>
                    <a:pt x="7" y="12"/>
                  </a:lnTo>
                  <a:lnTo>
                    <a:pt x="7" y="16"/>
                  </a:lnTo>
                  <a:lnTo>
                    <a:pt x="12" y="12"/>
                  </a:lnTo>
                  <a:lnTo>
                    <a:pt x="9" y="5"/>
                  </a:lnTo>
                  <a:lnTo>
                    <a:pt x="9"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7" name="Freeform 440">
              <a:extLst>
                <a:ext uri="{FF2B5EF4-FFF2-40B4-BE49-F238E27FC236}">
                  <a16:creationId xmlns:a16="http://schemas.microsoft.com/office/drawing/2014/main" id="{4028C905-5B22-4A49-B3C9-26543A9C85FF}"/>
                </a:ext>
              </a:extLst>
            </p:cNvPr>
            <p:cNvSpPr>
              <a:spLocks/>
            </p:cNvSpPr>
            <p:nvPr/>
          </p:nvSpPr>
          <p:spPr bwMode="auto">
            <a:xfrm>
              <a:off x="8605838" y="4330700"/>
              <a:ext cx="11113" cy="17463"/>
            </a:xfrm>
            <a:custGeom>
              <a:avLst/>
              <a:gdLst>
                <a:gd name="T0" fmla="*/ 3 w 7"/>
                <a:gd name="T1" fmla="*/ 11 h 11"/>
                <a:gd name="T2" fmla="*/ 5 w 7"/>
                <a:gd name="T3" fmla="*/ 11 h 11"/>
                <a:gd name="T4" fmla="*/ 7 w 7"/>
                <a:gd name="T5" fmla="*/ 7 h 11"/>
                <a:gd name="T6" fmla="*/ 5 w 7"/>
                <a:gd name="T7" fmla="*/ 4 h 11"/>
                <a:gd name="T8" fmla="*/ 7 w 7"/>
                <a:gd name="T9" fmla="*/ 2 h 11"/>
                <a:gd name="T10" fmla="*/ 5 w 7"/>
                <a:gd name="T11" fmla="*/ 0 h 11"/>
                <a:gd name="T12" fmla="*/ 0 w 7"/>
                <a:gd name="T13" fmla="*/ 2 h 11"/>
                <a:gd name="T14" fmla="*/ 0 w 7"/>
                <a:gd name="T15" fmla="*/ 7 h 11"/>
                <a:gd name="T16" fmla="*/ 3 w 7"/>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3" y="11"/>
                  </a:moveTo>
                  <a:lnTo>
                    <a:pt x="5" y="11"/>
                  </a:lnTo>
                  <a:lnTo>
                    <a:pt x="7" y="7"/>
                  </a:lnTo>
                  <a:lnTo>
                    <a:pt x="5" y="4"/>
                  </a:lnTo>
                  <a:lnTo>
                    <a:pt x="7" y="2"/>
                  </a:lnTo>
                  <a:lnTo>
                    <a:pt x="5" y="0"/>
                  </a:lnTo>
                  <a:lnTo>
                    <a:pt x="0" y="2"/>
                  </a:lnTo>
                  <a:lnTo>
                    <a:pt x="0" y="7"/>
                  </a:lnTo>
                  <a:lnTo>
                    <a:pt x="3" y="1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8" name="Freeform 441">
              <a:extLst>
                <a:ext uri="{FF2B5EF4-FFF2-40B4-BE49-F238E27FC236}">
                  <a16:creationId xmlns:a16="http://schemas.microsoft.com/office/drawing/2014/main" id="{31763829-3B08-4E42-ABCB-85C108099643}"/>
                </a:ext>
              </a:extLst>
            </p:cNvPr>
            <p:cNvSpPr>
              <a:spLocks/>
            </p:cNvSpPr>
            <p:nvPr/>
          </p:nvSpPr>
          <p:spPr bwMode="auto">
            <a:xfrm>
              <a:off x="8616950" y="4294188"/>
              <a:ext cx="14288" cy="6350"/>
            </a:xfrm>
            <a:custGeom>
              <a:avLst/>
              <a:gdLst>
                <a:gd name="T0" fmla="*/ 0 w 9"/>
                <a:gd name="T1" fmla="*/ 2 h 4"/>
                <a:gd name="T2" fmla="*/ 3 w 9"/>
                <a:gd name="T3" fmla="*/ 4 h 4"/>
                <a:gd name="T4" fmla="*/ 9 w 9"/>
                <a:gd name="T5" fmla="*/ 4 h 4"/>
                <a:gd name="T6" fmla="*/ 9 w 9"/>
                <a:gd name="T7" fmla="*/ 0 h 4"/>
                <a:gd name="T8" fmla="*/ 5 w 9"/>
                <a:gd name="T9" fmla="*/ 0 h 4"/>
                <a:gd name="T10" fmla="*/ 0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0" y="2"/>
                  </a:moveTo>
                  <a:lnTo>
                    <a:pt x="3" y="4"/>
                  </a:lnTo>
                  <a:lnTo>
                    <a:pt x="9" y="4"/>
                  </a:lnTo>
                  <a:lnTo>
                    <a:pt x="9" y="0"/>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9" name="Freeform 442">
              <a:extLst>
                <a:ext uri="{FF2B5EF4-FFF2-40B4-BE49-F238E27FC236}">
                  <a16:creationId xmlns:a16="http://schemas.microsoft.com/office/drawing/2014/main" id="{9F7FF7FB-9751-42EF-BA55-55FDD5AA2505}"/>
                </a:ext>
              </a:extLst>
            </p:cNvPr>
            <p:cNvSpPr>
              <a:spLocks/>
            </p:cNvSpPr>
            <p:nvPr/>
          </p:nvSpPr>
          <p:spPr bwMode="auto">
            <a:xfrm>
              <a:off x="8616950" y="4227513"/>
              <a:ext cx="25400" cy="41275"/>
            </a:xfrm>
            <a:custGeom>
              <a:avLst/>
              <a:gdLst>
                <a:gd name="T0" fmla="*/ 16 w 16"/>
                <a:gd name="T1" fmla="*/ 12 h 26"/>
                <a:gd name="T2" fmla="*/ 12 w 16"/>
                <a:gd name="T3" fmla="*/ 9 h 26"/>
                <a:gd name="T4" fmla="*/ 12 w 16"/>
                <a:gd name="T5" fmla="*/ 5 h 26"/>
                <a:gd name="T6" fmla="*/ 5 w 16"/>
                <a:gd name="T7" fmla="*/ 0 h 26"/>
                <a:gd name="T8" fmla="*/ 0 w 16"/>
                <a:gd name="T9" fmla="*/ 2 h 26"/>
                <a:gd name="T10" fmla="*/ 7 w 16"/>
                <a:gd name="T11" fmla="*/ 2 h 26"/>
                <a:gd name="T12" fmla="*/ 7 w 16"/>
                <a:gd name="T13" fmla="*/ 7 h 26"/>
                <a:gd name="T14" fmla="*/ 12 w 16"/>
                <a:gd name="T15" fmla="*/ 14 h 26"/>
                <a:gd name="T16" fmla="*/ 9 w 16"/>
                <a:gd name="T17" fmla="*/ 16 h 26"/>
                <a:gd name="T18" fmla="*/ 9 w 16"/>
                <a:gd name="T19" fmla="*/ 19 h 26"/>
                <a:gd name="T20" fmla="*/ 9 w 16"/>
                <a:gd name="T21" fmla="*/ 26 h 26"/>
                <a:gd name="T22" fmla="*/ 12 w 16"/>
                <a:gd name="T23" fmla="*/ 23 h 26"/>
                <a:gd name="T24" fmla="*/ 12 w 16"/>
                <a:gd name="T25" fmla="*/ 19 h 26"/>
                <a:gd name="T26" fmla="*/ 16 w 16"/>
                <a:gd name="T27" fmla="*/ 16 h 26"/>
                <a:gd name="T28" fmla="*/ 16 w 16"/>
                <a:gd name="T29"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6">
                  <a:moveTo>
                    <a:pt x="16" y="12"/>
                  </a:moveTo>
                  <a:lnTo>
                    <a:pt x="12" y="9"/>
                  </a:lnTo>
                  <a:lnTo>
                    <a:pt x="12" y="5"/>
                  </a:lnTo>
                  <a:lnTo>
                    <a:pt x="5" y="0"/>
                  </a:lnTo>
                  <a:lnTo>
                    <a:pt x="0" y="2"/>
                  </a:lnTo>
                  <a:lnTo>
                    <a:pt x="7" y="2"/>
                  </a:lnTo>
                  <a:lnTo>
                    <a:pt x="7" y="7"/>
                  </a:lnTo>
                  <a:lnTo>
                    <a:pt x="12" y="14"/>
                  </a:lnTo>
                  <a:lnTo>
                    <a:pt x="9" y="16"/>
                  </a:lnTo>
                  <a:lnTo>
                    <a:pt x="9" y="19"/>
                  </a:lnTo>
                  <a:lnTo>
                    <a:pt x="9" y="26"/>
                  </a:lnTo>
                  <a:lnTo>
                    <a:pt x="12" y="23"/>
                  </a:lnTo>
                  <a:lnTo>
                    <a:pt x="12" y="19"/>
                  </a:lnTo>
                  <a:lnTo>
                    <a:pt x="16" y="16"/>
                  </a:lnTo>
                  <a:lnTo>
                    <a:pt x="16"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0" name="Freeform 443">
              <a:extLst>
                <a:ext uri="{FF2B5EF4-FFF2-40B4-BE49-F238E27FC236}">
                  <a16:creationId xmlns:a16="http://schemas.microsoft.com/office/drawing/2014/main" id="{24B773AB-0A95-44F8-A30B-04B95C42FF71}"/>
                </a:ext>
              </a:extLst>
            </p:cNvPr>
            <p:cNvSpPr>
              <a:spLocks/>
            </p:cNvSpPr>
            <p:nvPr/>
          </p:nvSpPr>
          <p:spPr bwMode="auto">
            <a:xfrm>
              <a:off x="8577263" y="4235450"/>
              <a:ext cx="39688" cy="11113"/>
            </a:xfrm>
            <a:custGeom>
              <a:avLst/>
              <a:gdLst>
                <a:gd name="T0" fmla="*/ 14 w 25"/>
                <a:gd name="T1" fmla="*/ 0 h 7"/>
                <a:gd name="T2" fmla="*/ 9 w 25"/>
                <a:gd name="T3" fmla="*/ 2 h 7"/>
                <a:gd name="T4" fmla="*/ 7 w 25"/>
                <a:gd name="T5" fmla="*/ 0 h 7"/>
                <a:gd name="T6" fmla="*/ 0 w 25"/>
                <a:gd name="T7" fmla="*/ 0 h 7"/>
                <a:gd name="T8" fmla="*/ 7 w 25"/>
                <a:gd name="T9" fmla="*/ 7 h 7"/>
                <a:gd name="T10" fmla="*/ 9 w 25"/>
                <a:gd name="T11" fmla="*/ 7 h 7"/>
                <a:gd name="T12" fmla="*/ 18 w 25"/>
                <a:gd name="T13" fmla="*/ 2 h 7"/>
                <a:gd name="T14" fmla="*/ 21 w 25"/>
                <a:gd name="T15" fmla="*/ 2 h 7"/>
                <a:gd name="T16" fmla="*/ 25 w 25"/>
                <a:gd name="T17" fmla="*/ 2 h 7"/>
                <a:gd name="T18" fmla="*/ 21 w 25"/>
                <a:gd name="T19" fmla="*/ 0 h 7"/>
                <a:gd name="T20" fmla="*/ 14 w 25"/>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7">
                  <a:moveTo>
                    <a:pt x="14" y="0"/>
                  </a:moveTo>
                  <a:lnTo>
                    <a:pt x="9" y="2"/>
                  </a:lnTo>
                  <a:lnTo>
                    <a:pt x="7" y="0"/>
                  </a:lnTo>
                  <a:lnTo>
                    <a:pt x="0" y="0"/>
                  </a:lnTo>
                  <a:lnTo>
                    <a:pt x="7" y="7"/>
                  </a:lnTo>
                  <a:lnTo>
                    <a:pt x="9" y="7"/>
                  </a:lnTo>
                  <a:lnTo>
                    <a:pt x="18" y="2"/>
                  </a:lnTo>
                  <a:lnTo>
                    <a:pt x="21" y="2"/>
                  </a:lnTo>
                  <a:lnTo>
                    <a:pt x="25" y="2"/>
                  </a:lnTo>
                  <a:lnTo>
                    <a:pt x="21" y="0"/>
                  </a:lnTo>
                  <a:lnTo>
                    <a:pt x="14"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1" name="Freeform 444">
              <a:extLst>
                <a:ext uri="{FF2B5EF4-FFF2-40B4-BE49-F238E27FC236}">
                  <a16:creationId xmlns:a16="http://schemas.microsoft.com/office/drawing/2014/main" id="{59E1B915-4EB2-4B67-A514-60ECD5E65D7B}"/>
                </a:ext>
              </a:extLst>
            </p:cNvPr>
            <p:cNvSpPr>
              <a:spLocks/>
            </p:cNvSpPr>
            <p:nvPr/>
          </p:nvSpPr>
          <p:spPr bwMode="auto">
            <a:xfrm>
              <a:off x="8805863" y="3681413"/>
              <a:ext cx="61913" cy="22225"/>
            </a:xfrm>
            <a:custGeom>
              <a:avLst/>
              <a:gdLst>
                <a:gd name="T0" fmla="*/ 35 w 39"/>
                <a:gd name="T1" fmla="*/ 3 h 14"/>
                <a:gd name="T2" fmla="*/ 35 w 39"/>
                <a:gd name="T3" fmla="*/ 0 h 14"/>
                <a:gd name="T4" fmla="*/ 28 w 39"/>
                <a:gd name="T5" fmla="*/ 5 h 14"/>
                <a:gd name="T6" fmla="*/ 21 w 39"/>
                <a:gd name="T7" fmla="*/ 5 h 14"/>
                <a:gd name="T8" fmla="*/ 16 w 39"/>
                <a:gd name="T9" fmla="*/ 5 h 14"/>
                <a:gd name="T10" fmla="*/ 12 w 39"/>
                <a:gd name="T11" fmla="*/ 5 h 14"/>
                <a:gd name="T12" fmla="*/ 7 w 39"/>
                <a:gd name="T13" fmla="*/ 7 h 14"/>
                <a:gd name="T14" fmla="*/ 3 w 39"/>
                <a:gd name="T15" fmla="*/ 7 h 14"/>
                <a:gd name="T16" fmla="*/ 0 w 39"/>
                <a:gd name="T17" fmla="*/ 9 h 14"/>
                <a:gd name="T18" fmla="*/ 0 w 39"/>
                <a:gd name="T19" fmla="*/ 12 h 14"/>
                <a:gd name="T20" fmla="*/ 3 w 39"/>
                <a:gd name="T21" fmla="*/ 12 h 14"/>
                <a:gd name="T22" fmla="*/ 0 w 39"/>
                <a:gd name="T23" fmla="*/ 14 h 14"/>
                <a:gd name="T24" fmla="*/ 5 w 39"/>
                <a:gd name="T25" fmla="*/ 14 h 14"/>
                <a:gd name="T26" fmla="*/ 5 w 39"/>
                <a:gd name="T27" fmla="*/ 12 h 14"/>
                <a:gd name="T28" fmla="*/ 10 w 39"/>
                <a:gd name="T29" fmla="*/ 12 h 14"/>
                <a:gd name="T30" fmla="*/ 14 w 39"/>
                <a:gd name="T31" fmla="*/ 9 h 14"/>
                <a:gd name="T32" fmla="*/ 21 w 39"/>
                <a:gd name="T33" fmla="*/ 9 h 14"/>
                <a:gd name="T34" fmla="*/ 23 w 39"/>
                <a:gd name="T35" fmla="*/ 9 h 14"/>
                <a:gd name="T36" fmla="*/ 30 w 39"/>
                <a:gd name="T37" fmla="*/ 9 h 14"/>
                <a:gd name="T38" fmla="*/ 30 w 39"/>
                <a:gd name="T39" fmla="*/ 7 h 14"/>
                <a:gd name="T40" fmla="*/ 32 w 39"/>
                <a:gd name="T41" fmla="*/ 7 h 14"/>
                <a:gd name="T42" fmla="*/ 39 w 39"/>
                <a:gd name="T43" fmla="*/ 5 h 14"/>
                <a:gd name="T44" fmla="*/ 39 w 39"/>
                <a:gd name="T45" fmla="*/ 5 h 14"/>
                <a:gd name="T46" fmla="*/ 37 w 39"/>
                <a:gd name="T47" fmla="*/ 5 h 14"/>
                <a:gd name="T48" fmla="*/ 35 w 39"/>
                <a:gd name="T49" fmla="*/ 5 h 14"/>
                <a:gd name="T50" fmla="*/ 30 w 39"/>
                <a:gd name="T51" fmla="*/ 5 h 14"/>
                <a:gd name="T52" fmla="*/ 32 w 39"/>
                <a:gd name="T53" fmla="*/ 3 h 14"/>
                <a:gd name="T54" fmla="*/ 35 w 39"/>
                <a:gd name="T5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14">
                  <a:moveTo>
                    <a:pt x="35" y="3"/>
                  </a:moveTo>
                  <a:lnTo>
                    <a:pt x="35" y="0"/>
                  </a:lnTo>
                  <a:lnTo>
                    <a:pt x="28" y="5"/>
                  </a:lnTo>
                  <a:lnTo>
                    <a:pt x="21" y="5"/>
                  </a:lnTo>
                  <a:lnTo>
                    <a:pt x="16" y="5"/>
                  </a:lnTo>
                  <a:lnTo>
                    <a:pt x="12" y="5"/>
                  </a:lnTo>
                  <a:lnTo>
                    <a:pt x="7" y="7"/>
                  </a:lnTo>
                  <a:lnTo>
                    <a:pt x="3" y="7"/>
                  </a:lnTo>
                  <a:lnTo>
                    <a:pt x="0" y="9"/>
                  </a:lnTo>
                  <a:lnTo>
                    <a:pt x="0" y="12"/>
                  </a:lnTo>
                  <a:lnTo>
                    <a:pt x="3" y="12"/>
                  </a:lnTo>
                  <a:lnTo>
                    <a:pt x="0" y="14"/>
                  </a:lnTo>
                  <a:lnTo>
                    <a:pt x="5" y="14"/>
                  </a:lnTo>
                  <a:lnTo>
                    <a:pt x="5" y="12"/>
                  </a:lnTo>
                  <a:lnTo>
                    <a:pt x="10" y="12"/>
                  </a:lnTo>
                  <a:lnTo>
                    <a:pt x="14" y="9"/>
                  </a:lnTo>
                  <a:lnTo>
                    <a:pt x="21" y="9"/>
                  </a:lnTo>
                  <a:lnTo>
                    <a:pt x="23" y="9"/>
                  </a:lnTo>
                  <a:lnTo>
                    <a:pt x="30" y="9"/>
                  </a:lnTo>
                  <a:lnTo>
                    <a:pt x="30" y="7"/>
                  </a:lnTo>
                  <a:lnTo>
                    <a:pt x="32" y="7"/>
                  </a:lnTo>
                  <a:lnTo>
                    <a:pt x="39" y="5"/>
                  </a:lnTo>
                  <a:lnTo>
                    <a:pt x="39" y="5"/>
                  </a:lnTo>
                  <a:lnTo>
                    <a:pt x="37" y="5"/>
                  </a:lnTo>
                  <a:lnTo>
                    <a:pt x="35" y="5"/>
                  </a:lnTo>
                  <a:lnTo>
                    <a:pt x="30" y="5"/>
                  </a:lnTo>
                  <a:lnTo>
                    <a:pt x="32" y="3"/>
                  </a:lnTo>
                  <a:lnTo>
                    <a:pt x="35"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2" name="Freeform 445">
              <a:extLst>
                <a:ext uri="{FF2B5EF4-FFF2-40B4-BE49-F238E27FC236}">
                  <a16:creationId xmlns:a16="http://schemas.microsoft.com/office/drawing/2014/main" id="{F989D6ED-1CC8-4935-AFDF-992D88573D79}"/>
                </a:ext>
              </a:extLst>
            </p:cNvPr>
            <p:cNvSpPr>
              <a:spLocks/>
            </p:cNvSpPr>
            <p:nvPr/>
          </p:nvSpPr>
          <p:spPr bwMode="auto">
            <a:xfrm>
              <a:off x="7242175" y="3216275"/>
              <a:ext cx="1814513" cy="1077913"/>
            </a:xfrm>
            <a:custGeom>
              <a:avLst/>
              <a:gdLst>
                <a:gd name="T0" fmla="*/ 326 w 1143"/>
                <a:gd name="T1" fmla="*/ 531 h 679"/>
                <a:gd name="T2" fmla="*/ 337 w 1143"/>
                <a:gd name="T3" fmla="*/ 561 h 679"/>
                <a:gd name="T4" fmla="*/ 365 w 1143"/>
                <a:gd name="T5" fmla="*/ 582 h 679"/>
                <a:gd name="T6" fmla="*/ 385 w 1143"/>
                <a:gd name="T7" fmla="*/ 566 h 679"/>
                <a:gd name="T8" fmla="*/ 417 w 1143"/>
                <a:gd name="T9" fmla="*/ 591 h 679"/>
                <a:gd name="T10" fmla="*/ 440 w 1143"/>
                <a:gd name="T11" fmla="*/ 646 h 679"/>
                <a:gd name="T12" fmla="*/ 472 w 1143"/>
                <a:gd name="T13" fmla="*/ 639 h 679"/>
                <a:gd name="T14" fmla="*/ 493 w 1143"/>
                <a:gd name="T15" fmla="*/ 596 h 679"/>
                <a:gd name="T16" fmla="*/ 527 w 1143"/>
                <a:gd name="T17" fmla="*/ 568 h 679"/>
                <a:gd name="T18" fmla="*/ 571 w 1143"/>
                <a:gd name="T19" fmla="*/ 573 h 679"/>
                <a:gd name="T20" fmla="*/ 605 w 1143"/>
                <a:gd name="T21" fmla="*/ 579 h 679"/>
                <a:gd name="T22" fmla="*/ 630 w 1143"/>
                <a:gd name="T23" fmla="*/ 582 h 679"/>
                <a:gd name="T24" fmla="*/ 637 w 1143"/>
                <a:gd name="T25" fmla="*/ 568 h 679"/>
                <a:gd name="T26" fmla="*/ 672 w 1143"/>
                <a:gd name="T27" fmla="*/ 549 h 679"/>
                <a:gd name="T28" fmla="*/ 699 w 1143"/>
                <a:gd name="T29" fmla="*/ 556 h 679"/>
                <a:gd name="T30" fmla="*/ 724 w 1143"/>
                <a:gd name="T31" fmla="*/ 573 h 679"/>
                <a:gd name="T32" fmla="*/ 756 w 1143"/>
                <a:gd name="T33" fmla="*/ 573 h 679"/>
                <a:gd name="T34" fmla="*/ 768 w 1143"/>
                <a:gd name="T35" fmla="*/ 621 h 679"/>
                <a:gd name="T36" fmla="*/ 779 w 1143"/>
                <a:gd name="T37" fmla="*/ 637 h 679"/>
                <a:gd name="T38" fmla="*/ 795 w 1143"/>
                <a:gd name="T39" fmla="*/ 674 h 679"/>
                <a:gd name="T40" fmla="*/ 814 w 1143"/>
                <a:gd name="T41" fmla="*/ 630 h 679"/>
                <a:gd name="T42" fmla="*/ 807 w 1143"/>
                <a:gd name="T43" fmla="*/ 529 h 679"/>
                <a:gd name="T44" fmla="*/ 843 w 1143"/>
                <a:gd name="T45" fmla="*/ 503 h 679"/>
                <a:gd name="T46" fmla="*/ 891 w 1143"/>
                <a:gd name="T47" fmla="*/ 462 h 679"/>
                <a:gd name="T48" fmla="*/ 912 w 1143"/>
                <a:gd name="T49" fmla="*/ 448 h 679"/>
                <a:gd name="T50" fmla="*/ 930 w 1143"/>
                <a:gd name="T51" fmla="*/ 434 h 679"/>
                <a:gd name="T52" fmla="*/ 917 w 1143"/>
                <a:gd name="T53" fmla="*/ 425 h 679"/>
                <a:gd name="T54" fmla="*/ 919 w 1143"/>
                <a:gd name="T55" fmla="*/ 397 h 679"/>
                <a:gd name="T56" fmla="*/ 919 w 1143"/>
                <a:gd name="T57" fmla="*/ 379 h 679"/>
                <a:gd name="T58" fmla="*/ 912 w 1143"/>
                <a:gd name="T59" fmla="*/ 360 h 679"/>
                <a:gd name="T60" fmla="*/ 933 w 1143"/>
                <a:gd name="T61" fmla="*/ 335 h 679"/>
                <a:gd name="T62" fmla="*/ 935 w 1143"/>
                <a:gd name="T63" fmla="*/ 369 h 679"/>
                <a:gd name="T64" fmla="*/ 940 w 1143"/>
                <a:gd name="T65" fmla="*/ 388 h 679"/>
                <a:gd name="T66" fmla="*/ 956 w 1143"/>
                <a:gd name="T67" fmla="*/ 326 h 679"/>
                <a:gd name="T68" fmla="*/ 972 w 1143"/>
                <a:gd name="T69" fmla="*/ 332 h 679"/>
                <a:gd name="T70" fmla="*/ 990 w 1143"/>
                <a:gd name="T71" fmla="*/ 298 h 679"/>
                <a:gd name="T72" fmla="*/ 1040 w 1143"/>
                <a:gd name="T73" fmla="*/ 284 h 679"/>
                <a:gd name="T74" fmla="*/ 1056 w 1143"/>
                <a:gd name="T75" fmla="*/ 275 h 679"/>
                <a:gd name="T76" fmla="*/ 1075 w 1143"/>
                <a:gd name="T77" fmla="*/ 222 h 679"/>
                <a:gd name="T78" fmla="*/ 1107 w 1143"/>
                <a:gd name="T79" fmla="*/ 208 h 679"/>
                <a:gd name="T80" fmla="*/ 1137 w 1143"/>
                <a:gd name="T81" fmla="*/ 199 h 679"/>
                <a:gd name="T82" fmla="*/ 1130 w 1143"/>
                <a:gd name="T83" fmla="*/ 139 h 679"/>
                <a:gd name="T84" fmla="*/ 1082 w 1143"/>
                <a:gd name="T85" fmla="*/ 164 h 679"/>
                <a:gd name="T86" fmla="*/ 972 w 1143"/>
                <a:gd name="T87" fmla="*/ 196 h 679"/>
                <a:gd name="T88" fmla="*/ 834 w 1143"/>
                <a:gd name="T89" fmla="*/ 208 h 679"/>
                <a:gd name="T90" fmla="*/ 681 w 1143"/>
                <a:gd name="T91" fmla="*/ 76 h 679"/>
                <a:gd name="T92" fmla="*/ 637 w 1143"/>
                <a:gd name="T93" fmla="*/ 55 h 679"/>
                <a:gd name="T94" fmla="*/ 106 w 1143"/>
                <a:gd name="T95" fmla="*/ 32 h 679"/>
                <a:gd name="T96" fmla="*/ 92 w 1143"/>
                <a:gd name="T97" fmla="*/ 53 h 679"/>
                <a:gd name="T98" fmla="*/ 90 w 1143"/>
                <a:gd name="T99" fmla="*/ 32 h 679"/>
                <a:gd name="T100" fmla="*/ 60 w 1143"/>
                <a:gd name="T101" fmla="*/ 62 h 679"/>
                <a:gd name="T102" fmla="*/ 67 w 1143"/>
                <a:gd name="T103" fmla="*/ 90 h 679"/>
                <a:gd name="T104" fmla="*/ 46 w 1143"/>
                <a:gd name="T105" fmla="*/ 109 h 679"/>
                <a:gd name="T106" fmla="*/ 12 w 1143"/>
                <a:gd name="T107" fmla="*/ 208 h 679"/>
                <a:gd name="T108" fmla="*/ 7 w 1143"/>
                <a:gd name="T109" fmla="*/ 272 h 679"/>
                <a:gd name="T110" fmla="*/ 19 w 1143"/>
                <a:gd name="T111" fmla="*/ 337 h 679"/>
                <a:gd name="T112" fmla="*/ 26 w 1143"/>
                <a:gd name="T113" fmla="*/ 335 h 679"/>
                <a:gd name="T114" fmla="*/ 23 w 1143"/>
                <a:gd name="T115" fmla="*/ 360 h 679"/>
                <a:gd name="T116" fmla="*/ 37 w 1143"/>
                <a:gd name="T117" fmla="*/ 409 h 679"/>
                <a:gd name="T118" fmla="*/ 67 w 1143"/>
                <a:gd name="T119" fmla="*/ 443 h 679"/>
                <a:gd name="T120" fmla="*/ 147 w 1143"/>
                <a:gd name="T121" fmla="*/ 483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3" h="679">
                  <a:moveTo>
                    <a:pt x="147" y="483"/>
                  </a:moveTo>
                  <a:lnTo>
                    <a:pt x="147" y="485"/>
                  </a:lnTo>
                  <a:lnTo>
                    <a:pt x="216" y="517"/>
                  </a:lnTo>
                  <a:lnTo>
                    <a:pt x="273" y="517"/>
                  </a:lnTo>
                  <a:lnTo>
                    <a:pt x="273" y="510"/>
                  </a:lnTo>
                  <a:lnTo>
                    <a:pt x="307" y="513"/>
                  </a:lnTo>
                  <a:lnTo>
                    <a:pt x="310" y="515"/>
                  </a:lnTo>
                  <a:lnTo>
                    <a:pt x="314" y="519"/>
                  </a:lnTo>
                  <a:lnTo>
                    <a:pt x="314" y="522"/>
                  </a:lnTo>
                  <a:lnTo>
                    <a:pt x="316" y="522"/>
                  </a:lnTo>
                  <a:lnTo>
                    <a:pt x="319" y="522"/>
                  </a:lnTo>
                  <a:lnTo>
                    <a:pt x="319" y="526"/>
                  </a:lnTo>
                  <a:lnTo>
                    <a:pt x="319" y="529"/>
                  </a:lnTo>
                  <a:lnTo>
                    <a:pt x="321" y="529"/>
                  </a:lnTo>
                  <a:lnTo>
                    <a:pt x="326" y="531"/>
                  </a:lnTo>
                  <a:lnTo>
                    <a:pt x="326" y="533"/>
                  </a:lnTo>
                  <a:lnTo>
                    <a:pt x="323" y="536"/>
                  </a:lnTo>
                  <a:lnTo>
                    <a:pt x="326" y="536"/>
                  </a:lnTo>
                  <a:lnTo>
                    <a:pt x="330" y="538"/>
                  </a:lnTo>
                  <a:lnTo>
                    <a:pt x="330" y="540"/>
                  </a:lnTo>
                  <a:lnTo>
                    <a:pt x="333" y="545"/>
                  </a:lnTo>
                  <a:lnTo>
                    <a:pt x="333" y="547"/>
                  </a:lnTo>
                  <a:lnTo>
                    <a:pt x="335" y="547"/>
                  </a:lnTo>
                  <a:lnTo>
                    <a:pt x="335" y="547"/>
                  </a:lnTo>
                  <a:lnTo>
                    <a:pt x="337" y="549"/>
                  </a:lnTo>
                  <a:lnTo>
                    <a:pt x="337" y="554"/>
                  </a:lnTo>
                  <a:lnTo>
                    <a:pt x="335" y="554"/>
                  </a:lnTo>
                  <a:lnTo>
                    <a:pt x="333" y="554"/>
                  </a:lnTo>
                  <a:lnTo>
                    <a:pt x="333" y="556"/>
                  </a:lnTo>
                  <a:lnTo>
                    <a:pt x="337" y="561"/>
                  </a:lnTo>
                  <a:lnTo>
                    <a:pt x="339" y="563"/>
                  </a:lnTo>
                  <a:lnTo>
                    <a:pt x="342" y="568"/>
                  </a:lnTo>
                  <a:lnTo>
                    <a:pt x="342" y="568"/>
                  </a:lnTo>
                  <a:lnTo>
                    <a:pt x="342" y="568"/>
                  </a:lnTo>
                  <a:lnTo>
                    <a:pt x="344" y="570"/>
                  </a:lnTo>
                  <a:lnTo>
                    <a:pt x="344" y="570"/>
                  </a:lnTo>
                  <a:lnTo>
                    <a:pt x="346" y="570"/>
                  </a:lnTo>
                  <a:lnTo>
                    <a:pt x="349" y="573"/>
                  </a:lnTo>
                  <a:lnTo>
                    <a:pt x="349" y="573"/>
                  </a:lnTo>
                  <a:lnTo>
                    <a:pt x="349" y="575"/>
                  </a:lnTo>
                  <a:lnTo>
                    <a:pt x="351" y="575"/>
                  </a:lnTo>
                  <a:lnTo>
                    <a:pt x="355" y="577"/>
                  </a:lnTo>
                  <a:lnTo>
                    <a:pt x="355" y="577"/>
                  </a:lnTo>
                  <a:lnTo>
                    <a:pt x="360" y="579"/>
                  </a:lnTo>
                  <a:lnTo>
                    <a:pt x="365" y="582"/>
                  </a:lnTo>
                  <a:lnTo>
                    <a:pt x="365" y="582"/>
                  </a:lnTo>
                  <a:lnTo>
                    <a:pt x="367" y="582"/>
                  </a:lnTo>
                  <a:lnTo>
                    <a:pt x="369" y="582"/>
                  </a:lnTo>
                  <a:lnTo>
                    <a:pt x="369" y="582"/>
                  </a:lnTo>
                  <a:lnTo>
                    <a:pt x="371" y="579"/>
                  </a:lnTo>
                  <a:lnTo>
                    <a:pt x="374" y="577"/>
                  </a:lnTo>
                  <a:lnTo>
                    <a:pt x="374" y="577"/>
                  </a:lnTo>
                  <a:lnTo>
                    <a:pt x="374" y="575"/>
                  </a:lnTo>
                  <a:lnTo>
                    <a:pt x="376" y="573"/>
                  </a:lnTo>
                  <a:lnTo>
                    <a:pt x="378" y="568"/>
                  </a:lnTo>
                  <a:lnTo>
                    <a:pt x="381" y="566"/>
                  </a:lnTo>
                  <a:lnTo>
                    <a:pt x="383" y="563"/>
                  </a:lnTo>
                  <a:lnTo>
                    <a:pt x="385" y="566"/>
                  </a:lnTo>
                  <a:lnTo>
                    <a:pt x="385" y="566"/>
                  </a:lnTo>
                  <a:lnTo>
                    <a:pt x="385" y="566"/>
                  </a:lnTo>
                  <a:lnTo>
                    <a:pt x="387" y="563"/>
                  </a:lnTo>
                  <a:lnTo>
                    <a:pt x="392" y="563"/>
                  </a:lnTo>
                  <a:lnTo>
                    <a:pt x="394" y="563"/>
                  </a:lnTo>
                  <a:lnTo>
                    <a:pt x="399" y="563"/>
                  </a:lnTo>
                  <a:lnTo>
                    <a:pt x="399" y="563"/>
                  </a:lnTo>
                  <a:lnTo>
                    <a:pt x="401" y="566"/>
                  </a:lnTo>
                  <a:lnTo>
                    <a:pt x="404" y="563"/>
                  </a:lnTo>
                  <a:lnTo>
                    <a:pt x="406" y="566"/>
                  </a:lnTo>
                  <a:lnTo>
                    <a:pt x="408" y="568"/>
                  </a:lnTo>
                  <a:lnTo>
                    <a:pt x="413" y="573"/>
                  </a:lnTo>
                  <a:lnTo>
                    <a:pt x="415" y="577"/>
                  </a:lnTo>
                  <a:lnTo>
                    <a:pt x="417" y="582"/>
                  </a:lnTo>
                  <a:lnTo>
                    <a:pt x="417" y="584"/>
                  </a:lnTo>
                  <a:lnTo>
                    <a:pt x="417" y="586"/>
                  </a:lnTo>
                  <a:lnTo>
                    <a:pt x="417" y="591"/>
                  </a:lnTo>
                  <a:lnTo>
                    <a:pt x="420" y="591"/>
                  </a:lnTo>
                  <a:lnTo>
                    <a:pt x="422" y="596"/>
                  </a:lnTo>
                  <a:lnTo>
                    <a:pt x="424" y="603"/>
                  </a:lnTo>
                  <a:lnTo>
                    <a:pt x="426" y="603"/>
                  </a:lnTo>
                  <a:lnTo>
                    <a:pt x="426" y="605"/>
                  </a:lnTo>
                  <a:lnTo>
                    <a:pt x="429" y="607"/>
                  </a:lnTo>
                  <a:lnTo>
                    <a:pt x="431" y="612"/>
                  </a:lnTo>
                  <a:lnTo>
                    <a:pt x="433" y="614"/>
                  </a:lnTo>
                  <a:lnTo>
                    <a:pt x="436" y="619"/>
                  </a:lnTo>
                  <a:lnTo>
                    <a:pt x="436" y="621"/>
                  </a:lnTo>
                  <a:lnTo>
                    <a:pt x="436" y="626"/>
                  </a:lnTo>
                  <a:lnTo>
                    <a:pt x="436" y="628"/>
                  </a:lnTo>
                  <a:lnTo>
                    <a:pt x="436" y="628"/>
                  </a:lnTo>
                  <a:lnTo>
                    <a:pt x="440" y="639"/>
                  </a:lnTo>
                  <a:lnTo>
                    <a:pt x="440" y="646"/>
                  </a:lnTo>
                  <a:lnTo>
                    <a:pt x="440" y="646"/>
                  </a:lnTo>
                  <a:lnTo>
                    <a:pt x="442" y="649"/>
                  </a:lnTo>
                  <a:lnTo>
                    <a:pt x="445" y="649"/>
                  </a:lnTo>
                  <a:lnTo>
                    <a:pt x="447" y="649"/>
                  </a:lnTo>
                  <a:lnTo>
                    <a:pt x="449" y="649"/>
                  </a:lnTo>
                  <a:lnTo>
                    <a:pt x="452" y="653"/>
                  </a:lnTo>
                  <a:lnTo>
                    <a:pt x="458" y="656"/>
                  </a:lnTo>
                  <a:lnTo>
                    <a:pt x="463" y="658"/>
                  </a:lnTo>
                  <a:lnTo>
                    <a:pt x="465" y="658"/>
                  </a:lnTo>
                  <a:lnTo>
                    <a:pt x="468" y="660"/>
                  </a:lnTo>
                  <a:lnTo>
                    <a:pt x="470" y="663"/>
                  </a:lnTo>
                  <a:lnTo>
                    <a:pt x="472" y="656"/>
                  </a:lnTo>
                  <a:lnTo>
                    <a:pt x="472" y="651"/>
                  </a:lnTo>
                  <a:lnTo>
                    <a:pt x="472" y="649"/>
                  </a:lnTo>
                  <a:lnTo>
                    <a:pt x="472" y="639"/>
                  </a:lnTo>
                  <a:lnTo>
                    <a:pt x="470" y="637"/>
                  </a:lnTo>
                  <a:lnTo>
                    <a:pt x="472" y="633"/>
                  </a:lnTo>
                  <a:lnTo>
                    <a:pt x="475" y="626"/>
                  </a:lnTo>
                  <a:lnTo>
                    <a:pt x="477" y="621"/>
                  </a:lnTo>
                  <a:lnTo>
                    <a:pt x="477" y="614"/>
                  </a:lnTo>
                  <a:lnTo>
                    <a:pt x="479" y="612"/>
                  </a:lnTo>
                  <a:lnTo>
                    <a:pt x="484" y="609"/>
                  </a:lnTo>
                  <a:lnTo>
                    <a:pt x="481" y="607"/>
                  </a:lnTo>
                  <a:lnTo>
                    <a:pt x="484" y="603"/>
                  </a:lnTo>
                  <a:lnTo>
                    <a:pt x="486" y="603"/>
                  </a:lnTo>
                  <a:lnTo>
                    <a:pt x="491" y="603"/>
                  </a:lnTo>
                  <a:lnTo>
                    <a:pt x="491" y="596"/>
                  </a:lnTo>
                  <a:lnTo>
                    <a:pt x="493" y="598"/>
                  </a:lnTo>
                  <a:lnTo>
                    <a:pt x="495" y="596"/>
                  </a:lnTo>
                  <a:lnTo>
                    <a:pt x="493" y="596"/>
                  </a:lnTo>
                  <a:lnTo>
                    <a:pt x="497" y="593"/>
                  </a:lnTo>
                  <a:lnTo>
                    <a:pt x="500" y="593"/>
                  </a:lnTo>
                  <a:lnTo>
                    <a:pt x="502" y="593"/>
                  </a:lnTo>
                  <a:lnTo>
                    <a:pt x="504" y="596"/>
                  </a:lnTo>
                  <a:lnTo>
                    <a:pt x="500" y="598"/>
                  </a:lnTo>
                  <a:lnTo>
                    <a:pt x="504" y="598"/>
                  </a:lnTo>
                  <a:lnTo>
                    <a:pt x="507" y="593"/>
                  </a:lnTo>
                  <a:lnTo>
                    <a:pt x="509" y="593"/>
                  </a:lnTo>
                  <a:lnTo>
                    <a:pt x="518" y="591"/>
                  </a:lnTo>
                  <a:lnTo>
                    <a:pt x="525" y="584"/>
                  </a:lnTo>
                  <a:lnTo>
                    <a:pt x="527" y="584"/>
                  </a:lnTo>
                  <a:lnTo>
                    <a:pt x="530" y="582"/>
                  </a:lnTo>
                  <a:lnTo>
                    <a:pt x="530" y="577"/>
                  </a:lnTo>
                  <a:lnTo>
                    <a:pt x="530" y="575"/>
                  </a:lnTo>
                  <a:lnTo>
                    <a:pt x="527" y="568"/>
                  </a:lnTo>
                  <a:lnTo>
                    <a:pt x="530" y="570"/>
                  </a:lnTo>
                  <a:lnTo>
                    <a:pt x="532" y="570"/>
                  </a:lnTo>
                  <a:lnTo>
                    <a:pt x="534" y="568"/>
                  </a:lnTo>
                  <a:lnTo>
                    <a:pt x="536" y="566"/>
                  </a:lnTo>
                  <a:lnTo>
                    <a:pt x="536" y="570"/>
                  </a:lnTo>
                  <a:lnTo>
                    <a:pt x="534" y="573"/>
                  </a:lnTo>
                  <a:lnTo>
                    <a:pt x="536" y="575"/>
                  </a:lnTo>
                  <a:lnTo>
                    <a:pt x="534" y="579"/>
                  </a:lnTo>
                  <a:lnTo>
                    <a:pt x="539" y="579"/>
                  </a:lnTo>
                  <a:lnTo>
                    <a:pt x="543" y="575"/>
                  </a:lnTo>
                  <a:lnTo>
                    <a:pt x="546" y="573"/>
                  </a:lnTo>
                  <a:lnTo>
                    <a:pt x="548" y="573"/>
                  </a:lnTo>
                  <a:lnTo>
                    <a:pt x="555" y="570"/>
                  </a:lnTo>
                  <a:lnTo>
                    <a:pt x="559" y="570"/>
                  </a:lnTo>
                  <a:lnTo>
                    <a:pt x="571" y="573"/>
                  </a:lnTo>
                  <a:lnTo>
                    <a:pt x="571" y="575"/>
                  </a:lnTo>
                  <a:lnTo>
                    <a:pt x="582" y="575"/>
                  </a:lnTo>
                  <a:lnTo>
                    <a:pt x="587" y="575"/>
                  </a:lnTo>
                  <a:lnTo>
                    <a:pt x="587" y="573"/>
                  </a:lnTo>
                  <a:lnTo>
                    <a:pt x="587" y="570"/>
                  </a:lnTo>
                  <a:lnTo>
                    <a:pt x="591" y="568"/>
                  </a:lnTo>
                  <a:lnTo>
                    <a:pt x="594" y="570"/>
                  </a:lnTo>
                  <a:lnTo>
                    <a:pt x="591" y="573"/>
                  </a:lnTo>
                  <a:lnTo>
                    <a:pt x="594" y="573"/>
                  </a:lnTo>
                  <a:lnTo>
                    <a:pt x="596" y="573"/>
                  </a:lnTo>
                  <a:lnTo>
                    <a:pt x="598" y="573"/>
                  </a:lnTo>
                  <a:lnTo>
                    <a:pt x="598" y="577"/>
                  </a:lnTo>
                  <a:lnTo>
                    <a:pt x="598" y="577"/>
                  </a:lnTo>
                  <a:lnTo>
                    <a:pt x="603" y="577"/>
                  </a:lnTo>
                  <a:lnTo>
                    <a:pt x="605" y="579"/>
                  </a:lnTo>
                  <a:lnTo>
                    <a:pt x="601" y="582"/>
                  </a:lnTo>
                  <a:lnTo>
                    <a:pt x="601" y="584"/>
                  </a:lnTo>
                  <a:lnTo>
                    <a:pt x="603" y="584"/>
                  </a:lnTo>
                  <a:lnTo>
                    <a:pt x="605" y="584"/>
                  </a:lnTo>
                  <a:lnTo>
                    <a:pt x="607" y="586"/>
                  </a:lnTo>
                  <a:lnTo>
                    <a:pt x="612" y="586"/>
                  </a:lnTo>
                  <a:lnTo>
                    <a:pt x="614" y="584"/>
                  </a:lnTo>
                  <a:lnTo>
                    <a:pt x="619" y="584"/>
                  </a:lnTo>
                  <a:lnTo>
                    <a:pt x="621" y="586"/>
                  </a:lnTo>
                  <a:lnTo>
                    <a:pt x="623" y="589"/>
                  </a:lnTo>
                  <a:lnTo>
                    <a:pt x="626" y="586"/>
                  </a:lnTo>
                  <a:lnTo>
                    <a:pt x="626" y="582"/>
                  </a:lnTo>
                  <a:lnTo>
                    <a:pt x="623" y="577"/>
                  </a:lnTo>
                  <a:lnTo>
                    <a:pt x="628" y="577"/>
                  </a:lnTo>
                  <a:lnTo>
                    <a:pt x="630" y="582"/>
                  </a:lnTo>
                  <a:lnTo>
                    <a:pt x="635" y="584"/>
                  </a:lnTo>
                  <a:lnTo>
                    <a:pt x="635" y="586"/>
                  </a:lnTo>
                  <a:lnTo>
                    <a:pt x="637" y="586"/>
                  </a:lnTo>
                  <a:lnTo>
                    <a:pt x="639" y="586"/>
                  </a:lnTo>
                  <a:lnTo>
                    <a:pt x="639" y="591"/>
                  </a:lnTo>
                  <a:lnTo>
                    <a:pt x="642" y="589"/>
                  </a:lnTo>
                  <a:lnTo>
                    <a:pt x="644" y="586"/>
                  </a:lnTo>
                  <a:lnTo>
                    <a:pt x="644" y="586"/>
                  </a:lnTo>
                  <a:lnTo>
                    <a:pt x="639" y="582"/>
                  </a:lnTo>
                  <a:lnTo>
                    <a:pt x="635" y="579"/>
                  </a:lnTo>
                  <a:lnTo>
                    <a:pt x="633" y="577"/>
                  </a:lnTo>
                  <a:lnTo>
                    <a:pt x="633" y="575"/>
                  </a:lnTo>
                  <a:lnTo>
                    <a:pt x="639" y="573"/>
                  </a:lnTo>
                  <a:lnTo>
                    <a:pt x="639" y="570"/>
                  </a:lnTo>
                  <a:lnTo>
                    <a:pt x="637" y="568"/>
                  </a:lnTo>
                  <a:lnTo>
                    <a:pt x="635" y="566"/>
                  </a:lnTo>
                  <a:lnTo>
                    <a:pt x="635" y="566"/>
                  </a:lnTo>
                  <a:lnTo>
                    <a:pt x="633" y="568"/>
                  </a:lnTo>
                  <a:lnTo>
                    <a:pt x="628" y="570"/>
                  </a:lnTo>
                  <a:lnTo>
                    <a:pt x="628" y="568"/>
                  </a:lnTo>
                  <a:lnTo>
                    <a:pt x="633" y="563"/>
                  </a:lnTo>
                  <a:lnTo>
                    <a:pt x="639" y="561"/>
                  </a:lnTo>
                  <a:lnTo>
                    <a:pt x="642" y="556"/>
                  </a:lnTo>
                  <a:lnTo>
                    <a:pt x="655" y="554"/>
                  </a:lnTo>
                  <a:lnTo>
                    <a:pt x="660" y="556"/>
                  </a:lnTo>
                  <a:lnTo>
                    <a:pt x="662" y="554"/>
                  </a:lnTo>
                  <a:lnTo>
                    <a:pt x="665" y="556"/>
                  </a:lnTo>
                  <a:lnTo>
                    <a:pt x="667" y="552"/>
                  </a:lnTo>
                  <a:lnTo>
                    <a:pt x="669" y="549"/>
                  </a:lnTo>
                  <a:lnTo>
                    <a:pt x="672" y="549"/>
                  </a:lnTo>
                  <a:lnTo>
                    <a:pt x="669" y="552"/>
                  </a:lnTo>
                  <a:lnTo>
                    <a:pt x="669" y="554"/>
                  </a:lnTo>
                  <a:lnTo>
                    <a:pt x="674" y="559"/>
                  </a:lnTo>
                  <a:lnTo>
                    <a:pt x="678" y="556"/>
                  </a:lnTo>
                  <a:lnTo>
                    <a:pt x="683" y="556"/>
                  </a:lnTo>
                  <a:lnTo>
                    <a:pt x="685" y="556"/>
                  </a:lnTo>
                  <a:lnTo>
                    <a:pt x="688" y="556"/>
                  </a:lnTo>
                  <a:lnTo>
                    <a:pt x="694" y="556"/>
                  </a:lnTo>
                  <a:lnTo>
                    <a:pt x="697" y="556"/>
                  </a:lnTo>
                  <a:lnTo>
                    <a:pt x="701" y="554"/>
                  </a:lnTo>
                  <a:lnTo>
                    <a:pt x="706" y="554"/>
                  </a:lnTo>
                  <a:lnTo>
                    <a:pt x="706" y="556"/>
                  </a:lnTo>
                  <a:lnTo>
                    <a:pt x="704" y="556"/>
                  </a:lnTo>
                  <a:lnTo>
                    <a:pt x="699" y="556"/>
                  </a:lnTo>
                  <a:lnTo>
                    <a:pt x="699" y="556"/>
                  </a:lnTo>
                  <a:lnTo>
                    <a:pt x="704" y="559"/>
                  </a:lnTo>
                  <a:lnTo>
                    <a:pt x="708" y="559"/>
                  </a:lnTo>
                  <a:lnTo>
                    <a:pt x="710" y="561"/>
                  </a:lnTo>
                  <a:lnTo>
                    <a:pt x="715" y="563"/>
                  </a:lnTo>
                  <a:lnTo>
                    <a:pt x="713" y="559"/>
                  </a:lnTo>
                  <a:lnTo>
                    <a:pt x="713" y="559"/>
                  </a:lnTo>
                  <a:lnTo>
                    <a:pt x="715" y="559"/>
                  </a:lnTo>
                  <a:lnTo>
                    <a:pt x="715" y="561"/>
                  </a:lnTo>
                  <a:lnTo>
                    <a:pt x="720" y="563"/>
                  </a:lnTo>
                  <a:lnTo>
                    <a:pt x="720" y="563"/>
                  </a:lnTo>
                  <a:lnTo>
                    <a:pt x="715" y="563"/>
                  </a:lnTo>
                  <a:lnTo>
                    <a:pt x="715" y="563"/>
                  </a:lnTo>
                  <a:lnTo>
                    <a:pt x="720" y="566"/>
                  </a:lnTo>
                  <a:lnTo>
                    <a:pt x="722" y="570"/>
                  </a:lnTo>
                  <a:lnTo>
                    <a:pt x="724" y="573"/>
                  </a:lnTo>
                  <a:lnTo>
                    <a:pt x="722" y="573"/>
                  </a:lnTo>
                  <a:lnTo>
                    <a:pt x="722" y="570"/>
                  </a:lnTo>
                  <a:lnTo>
                    <a:pt x="722" y="573"/>
                  </a:lnTo>
                  <a:lnTo>
                    <a:pt x="722" y="573"/>
                  </a:lnTo>
                  <a:lnTo>
                    <a:pt x="729" y="573"/>
                  </a:lnTo>
                  <a:lnTo>
                    <a:pt x="731" y="573"/>
                  </a:lnTo>
                  <a:lnTo>
                    <a:pt x="738" y="568"/>
                  </a:lnTo>
                  <a:lnTo>
                    <a:pt x="738" y="568"/>
                  </a:lnTo>
                  <a:lnTo>
                    <a:pt x="740" y="568"/>
                  </a:lnTo>
                  <a:lnTo>
                    <a:pt x="740" y="566"/>
                  </a:lnTo>
                  <a:lnTo>
                    <a:pt x="743" y="563"/>
                  </a:lnTo>
                  <a:lnTo>
                    <a:pt x="747" y="563"/>
                  </a:lnTo>
                  <a:lnTo>
                    <a:pt x="749" y="566"/>
                  </a:lnTo>
                  <a:lnTo>
                    <a:pt x="754" y="566"/>
                  </a:lnTo>
                  <a:lnTo>
                    <a:pt x="756" y="573"/>
                  </a:lnTo>
                  <a:lnTo>
                    <a:pt x="759" y="575"/>
                  </a:lnTo>
                  <a:lnTo>
                    <a:pt x="759" y="575"/>
                  </a:lnTo>
                  <a:lnTo>
                    <a:pt x="759" y="579"/>
                  </a:lnTo>
                  <a:lnTo>
                    <a:pt x="763" y="582"/>
                  </a:lnTo>
                  <a:lnTo>
                    <a:pt x="763" y="582"/>
                  </a:lnTo>
                  <a:lnTo>
                    <a:pt x="763" y="584"/>
                  </a:lnTo>
                  <a:lnTo>
                    <a:pt x="765" y="586"/>
                  </a:lnTo>
                  <a:lnTo>
                    <a:pt x="768" y="586"/>
                  </a:lnTo>
                  <a:lnTo>
                    <a:pt x="772" y="593"/>
                  </a:lnTo>
                  <a:lnTo>
                    <a:pt x="770" y="598"/>
                  </a:lnTo>
                  <a:lnTo>
                    <a:pt x="768" y="607"/>
                  </a:lnTo>
                  <a:lnTo>
                    <a:pt x="765" y="614"/>
                  </a:lnTo>
                  <a:lnTo>
                    <a:pt x="763" y="616"/>
                  </a:lnTo>
                  <a:lnTo>
                    <a:pt x="765" y="621"/>
                  </a:lnTo>
                  <a:lnTo>
                    <a:pt x="768" y="621"/>
                  </a:lnTo>
                  <a:lnTo>
                    <a:pt x="770" y="616"/>
                  </a:lnTo>
                  <a:lnTo>
                    <a:pt x="770" y="614"/>
                  </a:lnTo>
                  <a:lnTo>
                    <a:pt x="770" y="614"/>
                  </a:lnTo>
                  <a:lnTo>
                    <a:pt x="775" y="614"/>
                  </a:lnTo>
                  <a:lnTo>
                    <a:pt x="775" y="619"/>
                  </a:lnTo>
                  <a:lnTo>
                    <a:pt x="770" y="626"/>
                  </a:lnTo>
                  <a:lnTo>
                    <a:pt x="770" y="628"/>
                  </a:lnTo>
                  <a:lnTo>
                    <a:pt x="770" y="633"/>
                  </a:lnTo>
                  <a:lnTo>
                    <a:pt x="772" y="635"/>
                  </a:lnTo>
                  <a:lnTo>
                    <a:pt x="775" y="637"/>
                  </a:lnTo>
                  <a:lnTo>
                    <a:pt x="775" y="637"/>
                  </a:lnTo>
                  <a:lnTo>
                    <a:pt x="777" y="639"/>
                  </a:lnTo>
                  <a:lnTo>
                    <a:pt x="777" y="639"/>
                  </a:lnTo>
                  <a:lnTo>
                    <a:pt x="777" y="637"/>
                  </a:lnTo>
                  <a:lnTo>
                    <a:pt x="779" y="637"/>
                  </a:lnTo>
                  <a:lnTo>
                    <a:pt x="784" y="637"/>
                  </a:lnTo>
                  <a:lnTo>
                    <a:pt x="779" y="639"/>
                  </a:lnTo>
                  <a:lnTo>
                    <a:pt x="779" y="644"/>
                  </a:lnTo>
                  <a:lnTo>
                    <a:pt x="777" y="646"/>
                  </a:lnTo>
                  <a:lnTo>
                    <a:pt x="777" y="649"/>
                  </a:lnTo>
                  <a:lnTo>
                    <a:pt x="784" y="651"/>
                  </a:lnTo>
                  <a:lnTo>
                    <a:pt x="784" y="656"/>
                  </a:lnTo>
                  <a:lnTo>
                    <a:pt x="784" y="660"/>
                  </a:lnTo>
                  <a:lnTo>
                    <a:pt x="784" y="663"/>
                  </a:lnTo>
                  <a:lnTo>
                    <a:pt x="788" y="663"/>
                  </a:lnTo>
                  <a:lnTo>
                    <a:pt x="791" y="665"/>
                  </a:lnTo>
                  <a:lnTo>
                    <a:pt x="788" y="670"/>
                  </a:lnTo>
                  <a:lnTo>
                    <a:pt x="795" y="672"/>
                  </a:lnTo>
                  <a:lnTo>
                    <a:pt x="793" y="674"/>
                  </a:lnTo>
                  <a:lnTo>
                    <a:pt x="795" y="674"/>
                  </a:lnTo>
                  <a:lnTo>
                    <a:pt x="798" y="676"/>
                  </a:lnTo>
                  <a:lnTo>
                    <a:pt x="802" y="679"/>
                  </a:lnTo>
                  <a:lnTo>
                    <a:pt x="804" y="676"/>
                  </a:lnTo>
                  <a:lnTo>
                    <a:pt x="809" y="676"/>
                  </a:lnTo>
                  <a:lnTo>
                    <a:pt x="809" y="672"/>
                  </a:lnTo>
                  <a:lnTo>
                    <a:pt x="811" y="667"/>
                  </a:lnTo>
                  <a:lnTo>
                    <a:pt x="814" y="663"/>
                  </a:lnTo>
                  <a:lnTo>
                    <a:pt x="818" y="656"/>
                  </a:lnTo>
                  <a:lnTo>
                    <a:pt x="816" y="651"/>
                  </a:lnTo>
                  <a:lnTo>
                    <a:pt x="818" y="649"/>
                  </a:lnTo>
                  <a:lnTo>
                    <a:pt x="818" y="642"/>
                  </a:lnTo>
                  <a:lnTo>
                    <a:pt x="818" y="642"/>
                  </a:lnTo>
                  <a:lnTo>
                    <a:pt x="820" y="639"/>
                  </a:lnTo>
                  <a:lnTo>
                    <a:pt x="818" y="633"/>
                  </a:lnTo>
                  <a:lnTo>
                    <a:pt x="814" y="630"/>
                  </a:lnTo>
                  <a:lnTo>
                    <a:pt x="811" y="616"/>
                  </a:lnTo>
                  <a:lnTo>
                    <a:pt x="811" y="614"/>
                  </a:lnTo>
                  <a:lnTo>
                    <a:pt x="811" y="609"/>
                  </a:lnTo>
                  <a:lnTo>
                    <a:pt x="814" y="605"/>
                  </a:lnTo>
                  <a:lnTo>
                    <a:pt x="811" y="600"/>
                  </a:lnTo>
                  <a:lnTo>
                    <a:pt x="809" y="598"/>
                  </a:lnTo>
                  <a:lnTo>
                    <a:pt x="807" y="586"/>
                  </a:lnTo>
                  <a:lnTo>
                    <a:pt x="804" y="584"/>
                  </a:lnTo>
                  <a:lnTo>
                    <a:pt x="804" y="575"/>
                  </a:lnTo>
                  <a:lnTo>
                    <a:pt x="802" y="570"/>
                  </a:lnTo>
                  <a:lnTo>
                    <a:pt x="804" y="561"/>
                  </a:lnTo>
                  <a:lnTo>
                    <a:pt x="802" y="554"/>
                  </a:lnTo>
                  <a:lnTo>
                    <a:pt x="804" y="543"/>
                  </a:lnTo>
                  <a:lnTo>
                    <a:pt x="804" y="536"/>
                  </a:lnTo>
                  <a:lnTo>
                    <a:pt x="807" y="529"/>
                  </a:lnTo>
                  <a:lnTo>
                    <a:pt x="811" y="524"/>
                  </a:lnTo>
                  <a:lnTo>
                    <a:pt x="814" y="522"/>
                  </a:lnTo>
                  <a:lnTo>
                    <a:pt x="816" y="519"/>
                  </a:lnTo>
                  <a:lnTo>
                    <a:pt x="818" y="519"/>
                  </a:lnTo>
                  <a:lnTo>
                    <a:pt x="820" y="515"/>
                  </a:lnTo>
                  <a:lnTo>
                    <a:pt x="820" y="513"/>
                  </a:lnTo>
                  <a:lnTo>
                    <a:pt x="818" y="513"/>
                  </a:lnTo>
                  <a:lnTo>
                    <a:pt x="820" y="510"/>
                  </a:lnTo>
                  <a:lnTo>
                    <a:pt x="825" y="510"/>
                  </a:lnTo>
                  <a:lnTo>
                    <a:pt x="825" y="508"/>
                  </a:lnTo>
                  <a:lnTo>
                    <a:pt x="830" y="508"/>
                  </a:lnTo>
                  <a:lnTo>
                    <a:pt x="830" y="506"/>
                  </a:lnTo>
                  <a:lnTo>
                    <a:pt x="836" y="506"/>
                  </a:lnTo>
                  <a:lnTo>
                    <a:pt x="839" y="503"/>
                  </a:lnTo>
                  <a:lnTo>
                    <a:pt x="843" y="503"/>
                  </a:lnTo>
                  <a:lnTo>
                    <a:pt x="843" y="501"/>
                  </a:lnTo>
                  <a:lnTo>
                    <a:pt x="846" y="501"/>
                  </a:lnTo>
                  <a:lnTo>
                    <a:pt x="848" y="501"/>
                  </a:lnTo>
                  <a:lnTo>
                    <a:pt x="852" y="496"/>
                  </a:lnTo>
                  <a:lnTo>
                    <a:pt x="852" y="494"/>
                  </a:lnTo>
                  <a:lnTo>
                    <a:pt x="855" y="494"/>
                  </a:lnTo>
                  <a:lnTo>
                    <a:pt x="857" y="492"/>
                  </a:lnTo>
                  <a:lnTo>
                    <a:pt x="857" y="489"/>
                  </a:lnTo>
                  <a:lnTo>
                    <a:pt x="866" y="480"/>
                  </a:lnTo>
                  <a:lnTo>
                    <a:pt x="869" y="476"/>
                  </a:lnTo>
                  <a:lnTo>
                    <a:pt x="875" y="476"/>
                  </a:lnTo>
                  <a:lnTo>
                    <a:pt x="878" y="478"/>
                  </a:lnTo>
                  <a:lnTo>
                    <a:pt x="878" y="476"/>
                  </a:lnTo>
                  <a:lnTo>
                    <a:pt x="882" y="471"/>
                  </a:lnTo>
                  <a:lnTo>
                    <a:pt x="891" y="462"/>
                  </a:lnTo>
                  <a:lnTo>
                    <a:pt x="901" y="457"/>
                  </a:lnTo>
                  <a:lnTo>
                    <a:pt x="907" y="455"/>
                  </a:lnTo>
                  <a:lnTo>
                    <a:pt x="907" y="455"/>
                  </a:lnTo>
                  <a:lnTo>
                    <a:pt x="910" y="455"/>
                  </a:lnTo>
                  <a:lnTo>
                    <a:pt x="910" y="455"/>
                  </a:lnTo>
                  <a:lnTo>
                    <a:pt x="914" y="455"/>
                  </a:lnTo>
                  <a:lnTo>
                    <a:pt x="919" y="450"/>
                  </a:lnTo>
                  <a:lnTo>
                    <a:pt x="917" y="450"/>
                  </a:lnTo>
                  <a:lnTo>
                    <a:pt x="917" y="450"/>
                  </a:lnTo>
                  <a:lnTo>
                    <a:pt x="912" y="453"/>
                  </a:lnTo>
                  <a:lnTo>
                    <a:pt x="907" y="453"/>
                  </a:lnTo>
                  <a:lnTo>
                    <a:pt x="903" y="450"/>
                  </a:lnTo>
                  <a:lnTo>
                    <a:pt x="907" y="450"/>
                  </a:lnTo>
                  <a:lnTo>
                    <a:pt x="912" y="448"/>
                  </a:lnTo>
                  <a:lnTo>
                    <a:pt x="912" y="448"/>
                  </a:lnTo>
                  <a:lnTo>
                    <a:pt x="914" y="446"/>
                  </a:lnTo>
                  <a:lnTo>
                    <a:pt x="912" y="443"/>
                  </a:lnTo>
                  <a:lnTo>
                    <a:pt x="907" y="441"/>
                  </a:lnTo>
                  <a:lnTo>
                    <a:pt x="905" y="439"/>
                  </a:lnTo>
                  <a:lnTo>
                    <a:pt x="910" y="439"/>
                  </a:lnTo>
                  <a:lnTo>
                    <a:pt x="912" y="441"/>
                  </a:lnTo>
                  <a:lnTo>
                    <a:pt x="914" y="439"/>
                  </a:lnTo>
                  <a:lnTo>
                    <a:pt x="914" y="436"/>
                  </a:lnTo>
                  <a:lnTo>
                    <a:pt x="917" y="441"/>
                  </a:lnTo>
                  <a:lnTo>
                    <a:pt x="919" y="441"/>
                  </a:lnTo>
                  <a:lnTo>
                    <a:pt x="921" y="443"/>
                  </a:lnTo>
                  <a:lnTo>
                    <a:pt x="924" y="441"/>
                  </a:lnTo>
                  <a:lnTo>
                    <a:pt x="926" y="439"/>
                  </a:lnTo>
                  <a:lnTo>
                    <a:pt x="928" y="434"/>
                  </a:lnTo>
                  <a:lnTo>
                    <a:pt x="930" y="434"/>
                  </a:lnTo>
                  <a:lnTo>
                    <a:pt x="930" y="429"/>
                  </a:lnTo>
                  <a:lnTo>
                    <a:pt x="930" y="427"/>
                  </a:lnTo>
                  <a:lnTo>
                    <a:pt x="928" y="427"/>
                  </a:lnTo>
                  <a:lnTo>
                    <a:pt x="926" y="432"/>
                  </a:lnTo>
                  <a:lnTo>
                    <a:pt x="926" y="434"/>
                  </a:lnTo>
                  <a:lnTo>
                    <a:pt x="924" y="432"/>
                  </a:lnTo>
                  <a:lnTo>
                    <a:pt x="924" y="427"/>
                  </a:lnTo>
                  <a:lnTo>
                    <a:pt x="921" y="427"/>
                  </a:lnTo>
                  <a:lnTo>
                    <a:pt x="914" y="427"/>
                  </a:lnTo>
                  <a:lnTo>
                    <a:pt x="910" y="429"/>
                  </a:lnTo>
                  <a:lnTo>
                    <a:pt x="910" y="427"/>
                  </a:lnTo>
                  <a:lnTo>
                    <a:pt x="912" y="420"/>
                  </a:lnTo>
                  <a:lnTo>
                    <a:pt x="912" y="420"/>
                  </a:lnTo>
                  <a:lnTo>
                    <a:pt x="914" y="423"/>
                  </a:lnTo>
                  <a:lnTo>
                    <a:pt x="917" y="425"/>
                  </a:lnTo>
                  <a:lnTo>
                    <a:pt x="919" y="423"/>
                  </a:lnTo>
                  <a:lnTo>
                    <a:pt x="924" y="420"/>
                  </a:lnTo>
                  <a:lnTo>
                    <a:pt x="926" y="420"/>
                  </a:lnTo>
                  <a:lnTo>
                    <a:pt x="928" y="420"/>
                  </a:lnTo>
                  <a:lnTo>
                    <a:pt x="928" y="418"/>
                  </a:lnTo>
                  <a:lnTo>
                    <a:pt x="928" y="413"/>
                  </a:lnTo>
                  <a:lnTo>
                    <a:pt x="926" y="411"/>
                  </a:lnTo>
                  <a:lnTo>
                    <a:pt x="926" y="409"/>
                  </a:lnTo>
                  <a:lnTo>
                    <a:pt x="928" y="411"/>
                  </a:lnTo>
                  <a:lnTo>
                    <a:pt x="930" y="406"/>
                  </a:lnTo>
                  <a:lnTo>
                    <a:pt x="930" y="404"/>
                  </a:lnTo>
                  <a:lnTo>
                    <a:pt x="928" y="402"/>
                  </a:lnTo>
                  <a:lnTo>
                    <a:pt x="926" y="402"/>
                  </a:lnTo>
                  <a:lnTo>
                    <a:pt x="921" y="402"/>
                  </a:lnTo>
                  <a:lnTo>
                    <a:pt x="919" y="397"/>
                  </a:lnTo>
                  <a:lnTo>
                    <a:pt x="917" y="397"/>
                  </a:lnTo>
                  <a:lnTo>
                    <a:pt x="914" y="395"/>
                  </a:lnTo>
                  <a:lnTo>
                    <a:pt x="912" y="393"/>
                  </a:lnTo>
                  <a:lnTo>
                    <a:pt x="914" y="393"/>
                  </a:lnTo>
                  <a:lnTo>
                    <a:pt x="919" y="393"/>
                  </a:lnTo>
                  <a:lnTo>
                    <a:pt x="921" y="397"/>
                  </a:lnTo>
                  <a:lnTo>
                    <a:pt x="924" y="399"/>
                  </a:lnTo>
                  <a:lnTo>
                    <a:pt x="926" y="395"/>
                  </a:lnTo>
                  <a:lnTo>
                    <a:pt x="921" y="390"/>
                  </a:lnTo>
                  <a:lnTo>
                    <a:pt x="926" y="393"/>
                  </a:lnTo>
                  <a:lnTo>
                    <a:pt x="926" y="390"/>
                  </a:lnTo>
                  <a:lnTo>
                    <a:pt x="926" y="388"/>
                  </a:lnTo>
                  <a:lnTo>
                    <a:pt x="926" y="386"/>
                  </a:lnTo>
                  <a:lnTo>
                    <a:pt x="921" y="383"/>
                  </a:lnTo>
                  <a:lnTo>
                    <a:pt x="919" y="379"/>
                  </a:lnTo>
                  <a:lnTo>
                    <a:pt x="921" y="379"/>
                  </a:lnTo>
                  <a:lnTo>
                    <a:pt x="924" y="383"/>
                  </a:lnTo>
                  <a:lnTo>
                    <a:pt x="926" y="383"/>
                  </a:lnTo>
                  <a:lnTo>
                    <a:pt x="926" y="379"/>
                  </a:lnTo>
                  <a:lnTo>
                    <a:pt x="926" y="376"/>
                  </a:lnTo>
                  <a:lnTo>
                    <a:pt x="924" y="374"/>
                  </a:lnTo>
                  <a:lnTo>
                    <a:pt x="919" y="367"/>
                  </a:lnTo>
                  <a:lnTo>
                    <a:pt x="914" y="367"/>
                  </a:lnTo>
                  <a:lnTo>
                    <a:pt x="912" y="362"/>
                  </a:lnTo>
                  <a:lnTo>
                    <a:pt x="910" y="360"/>
                  </a:lnTo>
                  <a:lnTo>
                    <a:pt x="910" y="358"/>
                  </a:lnTo>
                  <a:lnTo>
                    <a:pt x="912" y="353"/>
                  </a:lnTo>
                  <a:lnTo>
                    <a:pt x="910" y="358"/>
                  </a:lnTo>
                  <a:lnTo>
                    <a:pt x="910" y="360"/>
                  </a:lnTo>
                  <a:lnTo>
                    <a:pt x="912" y="360"/>
                  </a:lnTo>
                  <a:lnTo>
                    <a:pt x="914" y="365"/>
                  </a:lnTo>
                  <a:lnTo>
                    <a:pt x="919" y="365"/>
                  </a:lnTo>
                  <a:lnTo>
                    <a:pt x="924" y="372"/>
                  </a:lnTo>
                  <a:lnTo>
                    <a:pt x="926" y="369"/>
                  </a:lnTo>
                  <a:lnTo>
                    <a:pt x="926" y="362"/>
                  </a:lnTo>
                  <a:lnTo>
                    <a:pt x="926" y="358"/>
                  </a:lnTo>
                  <a:lnTo>
                    <a:pt x="926" y="356"/>
                  </a:lnTo>
                  <a:lnTo>
                    <a:pt x="926" y="353"/>
                  </a:lnTo>
                  <a:lnTo>
                    <a:pt x="926" y="349"/>
                  </a:lnTo>
                  <a:lnTo>
                    <a:pt x="926" y="346"/>
                  </a:lnTo>
                  <a:lnTo>
                    <a:pt x="924" y="342"/>
                  </a:lnTo>
                  <a:lnTo>
                    <a:pt x="926" y="342"/>
                  </a:lnTo>
                  <a:lnTo>
                    <a:pt x="928" y="342"/>
                  </a:lnTo>
                  <a:lnTo>
                    <a:pt x="933" y="337"/>
                  </a:lnTo>
                  <a:lnTo>
                    <a:pt x="933" y="335"/>
                  </a:lnTo>
                  <a:lnTo>
                    <a:pt x="933" y="332"/>
                  </a:lnTo>
                  <a:lnTo>
                    <a:pt x="935" y="335"/>
                  </a:lnTo>
                  <a:lnTo>
                    <a:pt x="933" y="337"/>
                  </a:lnTo>
                  <a:lnTo>
                    <a:pt x="935" y="339"/>
                  </a:lnTo>
                  <a:lnTo>
                    <a:pt x="930" y="342"/>
                  </a:lnTo>
                  <a:lnTo>
                    <a:pt x="928" y="346"/>
                  </a:lnTo>
                  <a:lnTo>
                    <a:pt x="933" y="351"/>
                  </a:lnTo>
                  <a:lnTo>
                    <a:pt x="930" y="358"/>
                  </a:lnTo>
                  <a:lnTo>
                    <a:pt x="928" y="360"/>
                  </a:lnTo>
                  <a:lnTo>
                    <a:pt x="928" y="365"/>
                  </a:lnTo>
                  <a:lnTo>
                    <a:pt x="933" y="369"/>
                  </a:lnTo>
                  <a:lnTo>
                    <a:pt x="933" y="367"/>
                  </a:lnTo>
                  <a:lnTo>
                    <a:pt x="933" y="369"/>
                  </a:lnTo>
                  <a:lnTo>
                    <a:pt x="935" y="369"/>
                  </a:lnTo>
                  <a:lnTo>
                    <a:pt x="935" y="369"/>
                  </a:lnTo>
                  <a:lnTo>
                    <a:pt x="935" y="372"/>
                  </a:lnTo>
                  <a:lnTo>
                    <a:pt x="935" y="374"/>
                  </a:lnTo>
                  <a:lnTo>
                    <a:pt x="940" y="374"/>
                  </a:lnTo>
                  <a:lnTo>
                    <a:pt x="937" y="376"/>
                  </a:lnTo>
                  <a:lnTo>
                    <a:pt x="937" y="376"/>
                  </a:lnTo>
                  <a:lnTo>
                    <a:pt x="935" y="381"/>
                  </a:lnTo>
                  <a:lnTo>
                    <a:pt x="935" y="383"/>
                  </a:lnTo>
                  <a:lnTo>
                    <a:pt x="933" y="388"/>
                  </a:lnTo>
                  <a:lnTo>
                    <a:pt x="933" y="393"/>
                  </a:lnTo>
                  <a:lnTo>
                    <a:pt x="933" y="395"/>
                  </a:lnTo>
                  <a:lnTo>
                    <a:pt x="935" y="395"/>
                  </a:lnTo>
                  <a:lnTo>
                    <a:pt x="935" y="393"/>
                  </a:lnTo>
                  <a:lnTo>
                    <a:pt x="940" y="386"/>
                  </a:lnTo>
                  <a:lnTo>
                    <a:pt x="940" y="386"/>
                  </a:lnTo>
                  <a:lnTo>
                    <a:pt x="940" y="388"/>
                  </a:lnTo>
                  <a:lnTo>
                    <a:pt x="940" y="386"/>
                  </a:lnTo>
                  <a:lnTo>
                    <a:pt x="940" y="383"/>
                  </a:lnTo>
                  <a:lnTo>
                    <a:pt x="942" y="379"/>
                  </a:lnTo>
                  <a:lnTo>
                    <a:pt x="946" y="372"/>
                  </a:lnTo>
                  <a:lnTo>
                    <a:pt x="951" y="369"/>
                  </a:lnTo>
                  <a:lnTo>
                    <a:pt x="953" y="360"/>
                  </a:lnTo>
                  <a:lnTo>
                    <a:pt x="953" y="356"/>
                  </a:lnTo>
                  <a:lnTo>
                    <a:pt x="951" y="349"/>
                  </a:lnTo>
                  <a:lnTo>
                    <a:pt x="949" y="346"/>
                  </a:lnTo>
                  <a:lnTo>
                    <a:pt x="949" y="342"/>
                  </a:lnTo>
                  <a:lnTo>
                    <a:pt x="946" y="339"/>
                  </a:lnTo>
                  <a:lnTo>
                    <a:pt x="946" y="335"/>
                  </a:lnTo>
                  <a:lnTo>
                    <a:pt x="949" y="332"/>
                  </a:lnTo>
                  <a:lnTo>
                    <a:pt x="951" y="328"/>
                  </a:lnTo>
                  <a:lnTo>
                    <a:pt x="956" y="326"/>
                  </a:lnTo>
                  <a:lnTo>
                    <a:pt x="949" y="332"/>
                  </a:lnTo>
                  <a:lnTo>
                    <a:pt x="949" y="337"/>
                  </a:lnTo>
                  <a:lnTo>
                    <a:pt x="951" y="339"/>
                  </a:lnTo>
                  <a:lnTo>
                    <a:pt x="956" y="344"/>
                  </a:lnTo>
                  <a:lnTo>
                    <a:pt x="958" y="344"/>
                  </a:lnTo>
                  <a:lnTo>
                    <a:pt x="960" y="344"/>
                  </a:lnTo>
                  <a:lnTo>
                    <a:pt x="958" y="351"/>
                  </a:lnTo>
                  <a:lnTo>
                    <a:pt x="960" y="349"/>
                  </a:lnTo>
                  <a:lnTo>
                    <a:pt x="960" y="349"/>
                  </a:lnTo>
                  <a:lnTo>
                    <a:pt x="965" y="346"/>
                  </a:lnTo>
                  <a:lnTo>
                    <a:pt x="965" y="342"/>
                  </a:lnTo>
                  <a:lnTo>
                    <a:pt x="967" y="342"/>
                  </a:lnTo>
                  <a:lnTo>
                    <a:pt x="967" y="339"/>
                  </a:lnTo>
                  <a:lnTo>
                    <a:pt x="969" y="339"/>
                  </a:lnTo>
                  <a:lnTo>
                    <a:pt x="972" y="332"/>
                  </a:lnTo>
                  <a:lnTo>
                    <a:pt x="974" y="330"/>
                  </a:lnTo>
                  <a:lnTo>
                    <a:pt x="976" y="330"/>
                  </a:lnTo>
                  <a:lnTo>
                    <a:pt x="978" y="328"/>
                  </a:lnTo>
                  <a:lnTo>
                    <a:pt x="978" y="323"/>
                  </a:lnTo>
                  <a:lnTo>
                    <a:pt x="978" y="323"/>
                  </a:lnTo>
                  <a:lnTo>
                    <a:pt x="981" y="319"/>
                  </a:lnTo>
                  <a:lnTo>
                    <a:pt x="981" y="316"/>
                  </a:lnTo>
                  <a:lnTo>
                    <a:pt x="983" y="314"/>
                  </a:lnTo>
                  <a:lnTo>
                    <a:pt x="981" y="312"/>
                  </a:lnTo>
                  <a:lnTo>
                    <a:pt x="978" y="309"/>
                  </a:lnTo>
                  <a:lnTo>
                    <a:pt x="978" y="307"/>
                  </a:lnTo>
                  <a:lnTo>
                    <a:pt x="983" y="305"/>
                  </a:lnTo>
                  <a:lnTo>
                    <a:pt x="983" y="300"/>
                  </a:lnTo>
                  <a:lnTo>
                    <a:pt x="985" y="298"/>
                  </a:lnTo>
                  <a:lnTo>
                    <a:pt x="990" y="298"/>
                  </a:lnTo>
                  <a:lnTo>
                    <a:pt x="997" y="293"/>
                  </a:lnTo>
                  <a:lnTo>
                    <a:pt x="1001" y="293"/>
                  </a:lnTo>
                  <a:lnTo>
                    <a:pt x="1006" y="289"/>
                  </a:lnTo>
                  <a:lnTo>
                    <a:pt x="1008" y="289"/>
                  </a:lnTo>
                  <a:lnTo>
                    <a:pt x="1011" y="291"/>
                  </a:lnTo>
                  <a:lnTo>
                    <a:pt x="1020" y="291"/>
                  </a:lnTo>
                  <a:lnTo>
                    <a:pt x="1022" y="291"/>
                  </a:lnTo>
                  <a:lnTo>
                    <a:pt x="1029" y="289"/>
                  </a:lnTo>
                  <a:lnTo>
                    <a:pt x="1036" y="289"/>
                  </a:lnTo>
                  <a:lnTo>
                    <a:pt x="1038" y="289"/>
                  </a:lnTo>
                  <a:lnTo>
                    <a:pt x="1036" y="286"/>
                  </a:lnTo>
                  <a:lnTo>
                    <a:pt x="1038" y="282"/>
                  </a:lnTo>
                  <a:lnTo>
                    <a:pt x="1038" y="277"/>
                  </a:lnTo>
                  <a:lnTo>
                    <a:pt x="1040" y="279"/>
                  </a:lnTo>
                  <a:lnTo>
                    <a:pt x="1040" y="284"/>
                  </a:lnTo>
                  <a:lnTo>
                    <a:pt x="1040" y="286"/>
                  </a:lnTo>
                  <a:lnTo>
                    <a:pt x="1043" y="289"/>
                  </a:lnTo>
                  <a:lnTo>
                    <a:pt x="1047" y="284"/>
                  </a:lnTo>
                  <a:lnTo>
                    <a:pt x="1052" y="277"/>
                  </a:lnTo>
                  <a:lnTo>
                    <a:pt x="1054" y="282"/>
                  </a:lnTo>
                  <a:lnTo>
                    <a:pt x="1052" y="284"/>
                  </a:lnTo>
                  <a:lnTo>
                    <a:pt x="1056" y="284"/>
                  </a:lnTo>
                  <a:lnTo>
                    <a:pt x="1066" y="279"/>
                  </a:lnTo>
                  <a:lnTo>
                    <a:pt x="1068" y="275"/>
                  </a:lnTo>
                  <a:lnTo>
                    <a:pt x="1066" y="268"/>
                  </a:lnTo>
                  <a:lnTo>
                    <a:pt x="1063" y="270"/>
                  </a:lnTo>
                  <a:lnTo>
                    <a:pt x="1063" y="272"/>
                  </a:lnTo>
                  <a:lnTo>
                    <a:pt x="1063" y="277"/>
                  </a:lnTo>
                  <a:lnTo>
                    <a:pt x="1056" y="277"/>
                  </a:lnTo>
                  <a:lnTo>
                    <a:pt x="1056" y="275"/>
                  </a:lnTo>
                  <a:lnTo>
                    <a:pt x="1054" y="268"/>
                  </a:lnTo>
                  <a:lnTo>
                    <a:pt x="1049" y="266"/>
                  </a:lnTo>
                  <a:lnTo>
                    <a:pt x="1049" y="263"/>
                  </a:lnTo>
                  <a:lnTo>
                    <a:pt x="1056" y="256"/>
                  </a:lnTo>
                  <a:lnTo>
                    <a:pt x="1056" y="254"/>
                  </a:lnTo>
                  <a:lnTo>
                    <a:pt x="1052" y="254"/>
                  </a:lnTo>
                  <a:lnTo>
                    <a:pt x="1054" y="249"/>
                  </a:lnTo>
                  <a:lnTo>
                    <a:pt x="1056" y="249"/>
                  </a:lnTo>
                  <a:lnTo>
                    <a:pt x="1056" y="247"/>
                  </a:lnTo>
                  <a:lnTo>
                    <a:pt x="1059" y="242"/>
                  </a:lnTo>
                  <a:lnTo>
                    <a:pt x="1061" y="236"/>
                  </a:lnTo>
                  <a:lnTo>
                    <a:pt x="1068" y="231"/>
                  </a:lnTo>
                  <a:lnTo>
                    <a:pt x="1070" y="224"/>
                  </a:lnTo>
                  <a:lnTo>
                    <a:pt x="1072" y="224"/>
                  </a:lnTo>
                  <a:lnTo>
                    <a:pt x="1075" y="222"/>
                  </a:lnTo>
                  <a:lnTo>
                    <a:pt x="1077" y="224"/>
                  </a:lnTo>
                  <a:lnTo>
                    <a:pt x="1079" y="224"/>
                  </a:lnTo>
                  <a:lnTo>
                    <a:pt x="1082" y="222"/>
                  </a:lnTo>
                  <a:lnTo>
                    <a:pt x="1084" y="217"/>
                  </a:lnTo>
                  <a:lnTo>
                    <a:pt x="1084" y="222"/>
                  </a:lnTo>
                  <a:lnTo>
                    <a:pt x="1086" y="222"/>
                  </a:lnTo>
                  <a:lnTo>
                    <a:pt x="1088" y="217"/>
                  </a:lnTo>
                  <a:lnTo>
                    <a:pt x="1088" y="219"/>
                  </a:lnTo>
                  <a:lnTo>
                    <a:pt x="1091" y="217"/>
                  </a:lnTo>
                  <a:lnTo>
                    <a:pt x="1095" y="212"/>
                  </a:lnTo>
                  <a:lnTo>
                    <a:pt x="1100" y="206"/>
                  </a:lnTo>
                  <a:lnTo>
                    <a:pt x="1100" y="208"/>
                  </a:lnTo>
                  <a:lnTo>
                    <a:pt x="1100" y="212"/>
                  </a:lnTo>
                  <a:lnTo>
                    <a:pt x="1104" y="212"/>
                  </a:lnTo>
                  <a:lnTo>
                    <a:pt x="1107" y="208"/>
                  </a:lnTo>
                  <a:lnTo>
                    <a:pt x="1111" y="208"/>
                  </a:lnTo>
                  <a:lnTo>
                    <a:pt x="1114" y="212"/>
                  </a:lnTo>
                  <a:lnTo>
                    <a:pt x="1116" y="212"/>
                  </a:lnTo>
                  <a:lnTo>
                    <a:pt x="1121" y="208"/>
                  </a:lnTo>
                  <a:lnTo>
                    <a:pt x="1123" y="208"/>
                  </a:lnTo>
                  <a:lnTo>
                    <a:pt x="1125" y="208"/>
                  </a:lnTo>
                  <a:lnTo>
                    <a:pt x="1127" y="206"/>
                  </a:lnTo>
                  <a:lnTo>
                    <a:pt x="1132" y="206"/>
                  </a:lnTo>
                  <a:lnTo>
                    <a:pt x="1137" y="203"/>
                  </a:lnTo>
                  <a:lnTo>
                    <a:pt x="1137" y="206"/>
                  </a:lnTo>
                  <a:lnTo>
                    <a:pt x="1141" y="206"/>
                  </a:lnTo>
                  <a:lnTo>
                    <a:pt x="1143" y="201"/>
                  </a:lnTo>
                  <a:lnTo>
                    <a:pt x="1141" y="199"/>
                  </a:lnTo>
                  <a:lnTo>
                    <a:pt x="1139" y="201"/>
                  </a:lnTo>
                  <a:lnTo>
                    <a:pt x="1137" y="199"/>
                  </a:lnTo>
                  <a:lnTo>
                    <a:pt x="1137" y="194"/>
                  </a:lnTo>
                  <a:lnTo>
                    <a:pt x="1130" y="189"/>
                  </a:lnTo>
                  <a:lnTo>
                    <a:pt x="1130" y="189"/>
                  </a:lnTo>
                  <a:lnTo>
                    <a:pt x="1130" y="189"/>
                  </a:lnTo>
                  <a:lnTo>
                    <a:pt x="1127" y="189"/>
                  </a:lnTo>
                  <a:lnTo>
                    <a:pt x="1130" y="187"/>
                  </a:lnTo>
                  <a:lnTo>
                    <a:pt x="1130" y="185"/>
                  </a:lnTo>
                  <a:lnTo>
                    <a:pt x="1130" y="182"/>
                  </a:lnTo>
                  <a:lnTo>
                    <a:pt x="1130" y="180"/>
                  </a:lnTo>
                  <a:lnTo>
                    <a:pt x="1127" y="178"/>
                  </a:lnTo>
                  <a:lnTo>
                    <a:pt x="1127" y="176"/>
                  </a:lnTo>
                  <a:lnTo>
                    <a:pt x="1125" y="173"/>
                  </a:lnTo>
                  <a:lnTo>
                    <a:pt x="1125" y="171"/>
                  </a:lnTo>
                  <a:lnTo>
                    <a:pt x="1130" y="146"/>
                  </a:lnTo>
                  <a:lnTo>
                    <a:pt x="1130" y="139"/>
                  </a:lnTo>
                  <a:lnTo>
                    <a:pt x="1123" y="132"/>
                  </a:lnTo>
                  <a:lnTo>
                    <a:pt x="1121" y="134"/>
                  </a:lnTo>
                  <a:lnTo>
                    <a:pt x="1114" y="132"/>
                  </a:lnTo>
                  <a:lnTo>
                    <a:pt x="1111" y="132"/>
                  </a:lnTo>
                  <a:lnTo>
                    <a:pt x="1107" y="129"/>
                  </a:lnTo>
                  <a:lnTo>
                    <a:pt x="1104" y="129"/>
                  </a:lnTo>
                  <a:lnTo>
                    <a:pt x="1104" y="129"/>
                  </a:lnTo>
                  <a:lnTo>
                    <a:pt x="1100" y="132"/>
                  </a:lnTo>
                  <a:lnTo>
                    <a:pt x="1100" y="136"/>
                  </a:lnTo>
                  <a:lnTo>
                    <a:pt x="1091" y="143"/>
                  </a:lnTo>
                  <a:lnTo>
                    <a:pt x="1088" y="148"/>
                  </a:lnTo>
                  <a:lnTo>
                    <a:pt x="1088" y="152"/>
                  </a:lnTo>
                  <a:lnTo>
                    <a:pt x="1084" y="155"/>
                  </a:lnTo>
                  <a:lnTo>
                    <a:pt x="1082" y="159"/>
                  </a:lnTo>
                  <a:lnTo>
                    <a:pt x="1082" y="164"/>
                  </a:lnTo>
                  <a:lnTo>
                    <a:pt x="1075" y="169"/>
                  </a:lnTo>
                  <a:lnTo>
                    <a:pt x="1072" y="171"/>
                  </a:lnTo>
                  <a:lnTo>
                    <a:pt x="1068" y="178"/>
                  </a:lnTo>
                  <a:lnTo>
                    <a:pt x="1066" y="180"/>
                  </a:lnTo>
                  <a:lnTo>
                    <a:pt x="1063" y="182"/>
                  </a:lnTo>
                  <a:lnTo>
                    <a:pt x="1059" y="182"/>
                  </a:lnTo>
                  <a:lnTo>
                    <a:pt x="1056" y="182"/>
                  </a:lnTo>
                  <a:lnTo>
                    <a:pt x="1056" y="182"/>
                  </a:lnTo>
                  <a:lnTo>
                    <a:pt x="1054" y="182"/>
                  </a:lnTo>
                  <a:lnTo>
                    <a:pt x="1049" y="187"/>
                  </a:lnTo>
                  <a:lnTo>
                    <a:pt x="990" y="187"/>
                  </a:lnTo>
                  <a:lnTo>
                    <a:pt x="983" y="187"/>
                  </a:lnTo>
                  <a:lnTo>
                    <a:pt x="981" y="192"/>
                  </a:lnTo>
                  <a:lnTo>
                    <a:pt x="974" y="194"/>
                  </a:lnTo>
                  <a:lnTo>
                    <a:pt x="972" y="196"/>
                  </a:lnTo>
                  <a:lnTo>
                    <a:pt x="962" y="206"/>
                  </a:lnTo>
                  <a:lnTo>
                    <a:pt x="956" y="206"/>
                  </a:lnTo>
                  <a:lnTo>
                    <a:pt x="953" y="208"/>
                  </a:lnTo>
                  <a:lnTo>
                    <a:pt x="935" y="222"/>
                  </a:lnTo>
                  <a:lnTo>
                    <a:pt x="898" y="233"/>
                  </a:lnTo>
                  <a:lnTo>
                    <a:pt x="896" y="242"/>
                  </a:lnTo>
                  <a:lnTo>
                    <a:pt x="887" y="245"/>
                  </a:lnTo>
                  <a:lnTo>
                    <a:pt x="818" y="263"/>
                  </a:lnTo>
                  <a:lnTo>
                    <a:pt x="814" y="259"/>
                  </a:lnTo>
                  <a:lnTo>
                    <a:pt x="818" y="254"/>
                  </a:lnTo>
                  <a:lnTo>
                    <a:pt x="825" y="249"/>
                  </a:lnTo>
                  <a:lnTo>
                    <a:pt x="830" y="245"/>
                  </a:lnTo>
                  <a:lnTo>
                    <a:pt x="832" y="240"/>
                  </a:lnTo>
                  <a:lnTo>
                    <a:pt x="834" y="236"/>
                  </a:lnTo>
                  <a:lnTo>
                    <a:pt x="834" y="208"/>
                  </a:lnTo>
                  <a:lnTo>
                    <a:pt x="823" y="146"/>
                  </a:lnTo>
                  <a:lnTo>
                    <a:pt x="809" y="136"/>
                  </a:lnTo>
                  <a:lnTo>
                    <a:pt x="804" y="129"/>
                  </a:lnTo>
                  <a:lnTo>
                    <a:pt x="724" y="92"/>
                  </a:lnTo>
                  <a:lnTo>
                    <a:pt x="720" y="90"/>
                  </a:lnTo>
                  <a:lnTo>
                    <a:pt x="715" y="88"/>
                  </a:lnTo>
                  <a:lnTo>
                    <a:pt x="713" y="86"/>
                  </a:lnTo>
                  <a:lnTo>
                    <a:pt x="704" y="86"/>
                  </a:lnTo>
                  <a:lnTo>
                    <a:pt x="701" y="83"/>
                  </a:lnTo>
                  <a:lnTo>
                    <a:pt x="701" y="81"/>
                  </a:lnTo>
                  <a:lnTo>
                    <a:pt x="697" y="83"/>
                  </a:lnTo>
                  <a:lnTo>
                    <a:pt x="690" y="83"/>
                  </a:lnTo>
                  <a:lnTo>
                    <a:pt x="688" y="81"/>
                  </a:lnTo>
                  <a:lnTo>
                    <a:pt x="685" y="79"/>
                  </a:lnTo>
                  <a:lnTo>
                    <a:pt x="681" y="76"/>
                  </a:lnTo>
                  <a:lnTo>
                    <a:pt x="674" y="74"/>
                  </a:lnTo>
                  <a:lnTo>
                    <a:pt x="672" y="69"/>
                  </a:lnTo>
                  <a:lnTo>
                    <a:pt x="669" y="69"/>
                  </a:lnTo>
                  <a:lnTo>
                    <a:pt x="665" y="67"/>
                  </a:lnTo>
                  <a:lnTo>
                    <a:pt x="660" y="67"/>
                  </a:lnTo>
                  <a:lnTo>
                    <a:pt x="658" y="67"/>
                  </a:lnTo>
                  <a:lnTo>
                    <a:pt x="653" y="67"/>
                  </a:lnTo>
                  <a:lnTo>
                    <a:pt x="653" y="67"/>
                  </a:lnTo>
                  <a:lnTo>
                    <a:pt x="651" y="65"/>
                  </a:lnTo>
                  <a:lnTo>
                    <a:pt x="646" y="65"/>
                  </a:lnTo>
                  <a:lnTo>
                    <a:pt x="646" y="62"/>
                  </a:lnTo>
                  <a:lnTo>
                    <a:pt x="642" y="62"/>
                  </a:lnTo>
                  <a:lnTo>
                    <a:pt x="639" y="60"/>
                  </a:lnTo>
                  <a:lnTo>
                    <a:pt x="637" y="58"/>
                  </a:lnTo>
                  <a:lnTo>
                    <a:pt x="637" y="55"/>
                  </a:lnTo>
                  <a:lnTo>
                    <a:pt x="633" y="53"/>
                  </a:lnTo>
                  <a:lnTo>
                    <a:pt x="628" y="53"/>
                  </a:lnTo>
                  <a:lnTo>
                    <a:pt x="623" y="53"/>
                  </a:lnTo>
                  <a:lnTo>
                    <a:pt x="99" y="0"/>
                  </a:lnTo>
                  <a:lnTo>
                    <a:pt x="101" y="7"/>
                  </a:lnTo>
                  <a:lnTo>
                    <a:pt x="106" y="9"/>
                  </a:lnTo>
                  <a:lnTo>
                    <a:pt x="106" y="12"/>
                  </a:lnTo>
                  <a:lnTo>
                    <a:pt x="101" y="16"/>
                  </a:lnTo>
                  <a:lnTo>
                    <a:pt x="103" y="19"/>
                  </a:lnTo>
                  <a:lnTo>
                    <a:pt x="106" y="21"/>
                  </a:lnTo>
                  <a:lnTo>
                    <a:pt x="103" y="23"/>
                  </a:lnTo>
                  <a:lnTo>
                    <a:pt x="101" y="25"/>
                  </a:lnTo>
                  <a:lnTo>
                    <a:pt x="103" y="28"/>
                  </a:lnTo>
                  <a:lnTo>
                    <a:pt x="103" y="30"/>
                  </a:lnTo>
                  <a:lnTo>
                    <a:pt x="106" y="32"/>
                  </a:lnTo>
                  <a:lnTo>
                    <a:pt x="101" y="37"/>
                  </a:lnTo>
                  <a:lnTo>
                    <a:pt x="99" y="39"/>
                  </a:lnTo>
                  <a:lnTo>
                    <a:pt x="97" y="44"/>
                  </a:lnTo>
                  <a:lnTo>
                    <a:pt x="94" y="46"/>
                  </a:lnTo>
                  <a:lnTo>
                    <a:pt x="94" y="51"/>
                  </a:lnTo>
                  <a:lnTo>
                    <a:pt x="92" y="53"/>
                  </a:lnTo>
                  <a:lnTo>
                    <a:pt x="92" y="55"/>
                  </a:lnTo>
                  <a:lnTo>
                    <a:pt x="87" y="58"/>
                  </a:lnTo>
                  <a:lnTo>
                    <a:pt x="83" y="58"/>
                  </a:lnTo>
                  <a:lnTo>
                    <a:pt x="83" y="55"/>
                  </a:lnTo>
                  <a:lnTo>
                    <a:pt x="85" y="51"/>
                  </a:lnTo>
                  <a:lnTo>
                    <a:pt x="87" y="53"/>
                  </a:lnTo>
                  <a:lnTo>
                    <a:pt x="90" y="51"/>
                  </a:lnTo>
                  <a:lnTo>
                    <a:pt x="90" y="53"/>
                  </a:lnTo>
                  <a:lnTo>
                    <a:pt x="92" y="53"/>
                  </a:lnTo>
                  <a:lnTo>
                    <a:pt x="92" y="49"/>
                  </a:lnTo>
                  <a:lnTo>
                    <a:pt x="94" y="42"/>
                  </a:lnTo>
                  <a:lnTo>
                    <a:pt x="97" y="39"/>
                  </a:lnTo>
                  <a:lnTo>
                    <a:pt x="97" y="37"/>
                  </a:lnTo>
                  <a:lnTo>
                    <a:pt x="94" y="37"/>
                  </a:lnTo>
                  <a:lnTo>
                    <a:pt x="90" y="42"/>
                  </a:lnTo>
                  <a:lnTo>
                    <a:pt x="87" y="44"/>
                  </a:lnTo>
                  <a:lnTo>
                    <a:pt x="85" y="44"/>
                  </a:lnTo>
                  <a:lnTo>
                    <a:pt x="85" y="42"/>
                  </a:lnTo>
                  <a:lnTo>
                    <a:pt x="90" y="37"/>
                  </a:lnTo>
                  <a:lnTo>
                    <a:pt x="94" y="35"/>
                  </a:lnTo>
                  <a:lnTo>
                    <a:pt x="94" y="32"/>
                  </a:lnTo>
                  <a:lnTo>
                    <a:pt x="92" y="30"/>
                  </a:lnTo>
                  <a:lnTo>
                    <a:pt x="92" y="30"/>
                  </a:lnTo>
                  <a:lnTo>
                    <a:pt x="90" y="32"/>
                  </a:lnTo>
                  <a:lnTo>
                    <a:pt x="87" y="28"/>
                  </a:lnTo>
                  <a:lnTo>
                    <a:pt x="85" y="25"/>
                  </a:lnTo>
                  <a:lnTo>
                    <a:pt x="76" y="25"/>
                  </a:lnTo>
                  <a:lnTo>
                    <a:pt x="71" y="23"/>
                  </a:lnTo>
                  <a:lnTo>
                    <a:pt x="60" y="14"/>
                  </a:lnTo>
                  <a:lnTo>
                    <a:pt x="60" y="14"/>
                  </a:lnTo>
                  <a:lnTo>
                    <a:pt x="60" y="19"/>
                  </a:lnTo>
                  <a:lnTo>
                    <a:pt x="55" y="25"/>
                  </a:lnTo>
                  <a:lnTo>
                    <a:pt x="55" y="30"/>
                  </a:lnTo>
                  <a:lnTo>
                    <a:pt x="58" y="37"/>
                  </a:lnTo>
                  <a:lnTo>
                    <a:pt x="55" y="49"/>
                  </a:lnTo>
                  <a:lnTo>
                    <a:pt x="58" y="53"/>
                  </a:lnTo>
                  <a:lnTo>
                    <a:pt x="55" y="58"/>
                  </a:lnTo>
                  <a:lnTo>
                    <a:pt x="55" y="60"/>
                  </a:lnTo>
                  <a:lnTo>
                    <a:pt x="60" y="62"/>
                  </a:lnTo>
                  <a:lnTo>
                    <a:pt x="60" y="62"/>
                  </a:lnTo>
                  <a:lnTo>
                    <a:pt x="58" y="65"/>
                  </a:lnTo>
                  <a:lnTo>
                    <a:pt x="55" y="65"/>
                  </a:lnTo>
                  <a:lnTo>
                    <a:pt x="55" y="69"/>
                  </a:lnTo>
                  <a:lnTo>
                    <a:pt x="55" y="69"/>
                  </a:lnTo>
                  <a:lnTo>
                    <a:pt x="60" y="72"/>
                  </a:lnTo>
                  <a:lnTo>
                    <a:pt x="58" y="74"/>
                  </a:lnTo>
                  <a:lnTo>
                    <a:pt x="58" y="79"/>
                  </a:lnTo>
                  <a:lnTo>
                    <a:pt x="55" y="81"/>
                  </a:lnTo>
                  <a:lnTo>
                    <a:pt x="55" y="81"/>
                  </a:lnTo>
                  <a:lnTo>
                    <a:pt x="53" y="83"/>
                  </a:lnTo>
                  <a:lnTo>
                    <a:pt x="53" y="86"/>
                  </a:lnTo>
                  <a:lnTo>
                    <a:pt x="60" y="86"/>
                  </a:lnTo>
                  <a:lnTo>
                    <a:pt x="64" y="88"/>
                  </a:lnTo>
                  <a:lnTo>
                    <a:pt x="67" y="90"/>
                  </a:lnTo>
                  <a:lnTo>
                    <a:pt x="71" y="90"/>
                  </a:lnTo>
                  <a:lnTo>
                    <a:pt x="74" y="92"/>
                  </a:lnTo>
                  <a:lnTo>
                    <a:pt x="74" y="97"/>
                  </a:lnTo>
                  <a:lnTo>
                    <a:pt x="74" y="92"/>
                  </a:lnTo>
                  <a:lnTo>
                    <a:pt x="69" y="90"/>
                  </a:lnTo>
                  <a:lnTo>
                    <a:pt x="67" y="92"/>
                  </a:lnTo>
                  <a:lnTo>
                    <a:pt x="64" y="90"/>
                  </a:lnTo>
                  <a:lnTo>
                    <a:pt x="58" y="90"/>
                  </a:lnTo>
                  <a:lnTo>
                    <a:pt x="55" y="88"/>
                  </a:lnTo>
                  <a:lnTo>
                    <a:pt x="53" y="88"/>
                  </a:lnTo>
                  <a:lnTo>
                    <a:pt x="53" y="92"/>
                  </a:lnTo>
                  <a:lnTo>
                    <a:pt x="48" y="97"/>
                  </a:lnTo>
                  <a:lnTo>
                    <a:pt x="48" y="99"/>
                  </a:lnTo>
                  <a:lnTo>
                    <a:pt x="51" y="104"/>
                  </a:lnTo>
                  <a:lnTo>
                    <a:pt x="46" y="109"/>
                  </a:lnTo>
                  <a:lnTo>
                    <a:pt x="44" y="113"/>
                  </a:lnTo>
                  <a:lnTo>
                    <a:pt x="39" y="125"/>
                  </a:lnTo>
                  <a:lnTo>
                    <a:pt x="39" y="134"/>
                  </a:lnTo>
                  <a:lnTo>
                    <a:pt x="32" y="143"/>
                  </a:lnTo>
                  <a:lnTo>
                    <a:pt x="32" y="155"/>
                  </a:lnTo>
                  <a:lnTo>
                    <a:pt x="30" y="159"/>
                  </a:lnTo>
                  <a:lnTo>
                    <a:pt x="26" y="164"/>
                  </a:lnTo>
                  <a:lnTo>
                    <a:pt x="23" y="171"/>
                  </a:lnTo>
                  <a:lnTo>
                    <a:pt x="21" y="173"/>
                  </a:lnTo>
                  <a:lnTo>
                    <a:pt x="21" y="178"/>
                  </a:lnTo>
                  <a:lnTo>
                    <a:pt x="14" y="185"/>
                  </a:lnTo>
                  <a:lnTo>
                    <a:pt x="14" y="187"/>
                  </a:lnTo>
                  <a:lnTo>
                    <a:pt x="14" y="196"/>
                  </a:lnTo>
                  <a:lnTo>
                    <a:pt x="12" y="203"/>
                  </a:lnTo>
                  <a:lnTo>
                    <a:pt x="12" y="208"/>
                  </a:lnTo>
                  <a:lnTo>
                    <a:pt x="14" y="212"/>
                  </a:lnTo>
                  <a:lnTo>
                    <a:pt x="12" y="215"/>
                  </a:lnTo>
                  <a:lnTo>
                    <a:pt x="12" y="219"/>
                  </a:lnTo>
                  <a:lnTo>
                    <a:pt x="14" y="224"/>
                  </a:lnTo>
                  <a:lnTo>
                    <a:pt x="12" y="231"/>
                  </a:lnTo>
                  <a:lnTo>
                    <a:pt x="12" y="236"/>
                  </a:lnTo>
                  <a:lnTo>
                    <a:pt x="10" y="238"/>
                  </a:lnTo>
                  <a:lnTo>
                    <a:pt x="10" y="242"/>
                  </a:lnTo>
                  <a:lnTo>
                    <a:pt x="10" y="242"/>
                  </a:lnTo>
                  <a:lnTo>
                    <a:pt x="10" y="247"/>
                  </a:lnTo>
                  <a:lnTo>
                    <a:pt x="3" y="252"/>
                  </a:lnTo>
                  <a:lnTo>
                    <a:pt x="0" y="256"/>
                  </a:lnTo>
                  <a:lnTo>
                    <a:pt x="0" y="261"/>
                  </a:lnTo>
                  <a:lnTo>
                    <a:pt x="3" y="266"/>
                  </a:lnTo>
                  <a:lnTo>
                    <a:pt x="7" y="272"/>
                  </a:lnTo>
                  <a:lnTo>
                    <a:pt x="7" y="282"/>
                  </a:lnTo>
                  <a:lnTo>
                    <a:pt x="7" y="286"/>
                  </a:lnTo>
                  <a:lnTo>
                    <a:pt x="5" y="291"/>
                  </a:lnTo>
                  <a:lnTo>
                    <a:pt x="5" y="291"/>
                  </a:lnTo>
                  <a:lnTo>
                    <a:pt x="5" y="296"/>
                  </a:lnTo>
                  <a:lnTo>
                    <a:pt x="7" y="300"/>
                  </a:lnTo>
                  <a:lnTo>
                    <a:pt x="5" y="302"/>
                  </a:lnTo>
                  <a:lnTo>
                    <a:pt x="5" y="305"/>
                  </a:lnTo>
                  <a:lnTo>
                    <a:pt x="5" y="307"/>
                  </a:lnTo>
                  <a:lnTo>
                    <a:pt x="14" y="321"/>
                  </a:lnTo>
                  <a:lnTo>
                    <a:pt x="14" y="323"/>
                  </a:lnTo>
                  <a:lnTo>
                    <a:pt x="12" y="328"/>
                  </a:lnTo>
                  <a:lnTo>
                    <a:pt x="14" y="330"/>
                  </a:lnTo>
                  <a:lnTo>
                    <a:pt x="19" y="335"/>
                  </a:lnTo>
                  <a:lnTo>
                    <a:pt x="19" y="337"/>
                  </a:lnTo>
                  <a:lnTo>
                    <a:pt x="21" y="337"/>
                  </a:lnTo>
                  <a:lnTo>
                    <a:pt x="21" y="337"/>
                  </a:lnTo>
                  <a:lnTo>
                    <a:pt x="21" y="332"/>
                  </a:lnTo>
                  <a:lnTo>
                    <a:pt x="21" y="328"/>
                  </a:lnTo>
                  <a:lnTo>
                    <a:pt x="26" y="330"/>
                  </a:lnTo>
                  <a:lnTo>
                    <a:pt x="26" y="328"/>
                  </a:lnTo>
                  <a:lnTo>
                    <a:pt x="26" y="330"/>
                  </a:lnTo>
                  <a:lnTo>
                    <a:pt x="30" y="330"/>
                  </a:lnTo>
                  <a:lnTo>
                    <a:pt x="30" y="332"/>
                  </a:lnTo>
                  <a:lnTo>
                    <a:pt x="35" y="332"/>
                  </a:lnTo>
                  <a:lnTo>
                    <a:pt x="32" y="332"/>
                  </a:lnTo>
                  <a:lnTo>
                    <a:pt x="28" y="335"/>
                  </a:lnTo>
                  <a:lnTo>
                    <a:pt x="26" y="332"/>
                  </a:lnTo>
                  <a:lnTo>
                    <a:pt x="26" y="332"/>
                  </a:lnTo>
                  <a:lnTo>
                    <a:pt x="26" y="335"/>
                  </a:lnTo>
                  <a:lnTo>
                    <a:pt x="26" y="337"/>
                  </a:lnTo>
                  <a:lnTo>
                    <a:pt x="28" y="342"/>
                  </a:lnTo>
                  <a:lnTo>
                    <a:pt x="28" y="346"/>
                  </a:lnTo>
                  <a:lnTo>
                    <a:pt x="30" y="346"/>
                  </a:lnTo>
                  <a:lnTo>
                    <a:pt x="26" y="346"/>
                  </a:lnTo>
                  <a:lnTo>
                    <a:pt x="23" y="342"/>
                  </a:lnTo>
                  <a:lnTo>
                    <a:pt x="23" y="339"/>
                  </a:lnTo>
                  <a:lnTo>
                    <a:pt x="21" y="342"/>
                  </a:lnTo>
                  <a:lnTo>
                    <a:pt x="21" y="344"/>
                  </a:lnTo>
                  <a:lnTo>
                    <a:pt x="19" y="346"/>
                  </a:lnTo>
                  <a:lnTo>
                    <a:pt x="21" y="349"/>
                  </a:lnTo>
                  <a:lnTo>
                    <a:pt x="19" y="353"/>
                  </a:lnTo>
                  <a:lnTo>
                    <a:pt x="19" y="356"/>
                  </a:lnTo>
                  <a:lnTo>
                    <a:pt x="21" y="356"/>
                  </a:lnTo>
                  <a:lnTo>
                    <a:pt x="23" y="360"/>
                  </a:lnTo>
                  <a:lnTo>
                    <a:pt x="26" y="362"/>
                  </a:lnTo>
                  <a:lnTo>
                    <a:pt x="28" y="365"/>
                  </a:lnTo>
                  <a:lnTo>
                    <a:pt x="28" y="367"/>
                  </a:lnTo>
                  <a:lnTo>
                    <a:pt x="26" y="372"/>
                  </a:lnTo>
                  <a:lnTo>
                    <a:pt x="23" y="369"/>
                  </a:lnTo>
                  <a:lnTo>
                    <a:pt x="23" y="372"/>
                  </a:lnTo>
                  <a:lnTo>
                    <a:pt x="23" y="376"/>
                  </a:lnTo>
                  <a:lnTo>
                    <a:pt x="23" y="381"/>
                  </a:lnTo>
                  <a:lnTo>
                    <a:pt x="26" y="383"/>
                  </a:lnTo>
                  <a:lnTo>
                    <a:pt x="28" y="386"/>
                  </a:lnTo>
                  <a:lnTo>
                    <a:pt x="28" y="393"/>
                  </a:lnTo>
                  <a:lnTo>
                    <a:pt x="32" y="402"/>
                  </a:lnTo>
                  <a:lnTo>
                    <a:pt x="35" y="406"/>
                  </a:lnTo>
                  <a:lnTo>
                    <a:pt x="37" y="406"/>
                  </a:lnTo>
                  <a:lnTo>
                    <a:pt x="37" y="409"/>
                  </a:lnTo>
                  <a:lnTo>
                    <a:pt x="37" y="409"/>
                  </a:lnTo>
                  <a:lnTo>
                    <a:pt x="39" y="413"/>
                  </a:lnTo>
                  <a:lnTo>
                    <a:pt x="42" y="418"/>
                  </a:lnTo>
                  <a:lnTo>
                    <a:pt x="39" y="423"/>
                  </a:lnTo>
                  <a:lnTo>
                    <a:pt x="39" y="427"/>
                  </a:lnTo>
                  <a:lnTo>
                    <a:pt x="37" y="427"/>
                  </a:lnTo>
                  <a:lnTo>
                    <a:pt x="39" y="432"/>
                  </a:lnTo>
                  <a:lnTo>
                    <a:pt x="42" y="432"/>
                  </a:lnTo>
                  <a:lnTo>
                    <a:pt x="48" y="432"/>
                  </a:lnTo>
                  <a:lnTo>
                    <a:pt x="53" y="434"/>
                  </a:lnTo>
                  <a:lnTo>
                    <a:pt x="55" y="436"/>
                  </a:lnTo>
                  <a:lnTo>
                    <a:pt x="58" y="436"/>
                  </a:lnTo>
                  <a:lnTo>
                    <a:pt x="64" y="436"/>
                  </a:lnTo>
                  <a:lnTo>
                    <a:pt x="67" y="439"/>
                  </a:lnTo>
                  <a:lnTo>
                    <a:pt x="67" y="443"/>
                  </a:lnTo>
                  <a:lnTo>
                    <a:pt x="71" y="446"/>
                  </a:lnTo>
                  <a:lnTo>
                    <a:pt x="76" y="446"/>
                  </a:lnTo>
                  <a:lnTo>
                    <a:pt x="81" y="448"/>
                  </a:lnTo>
                  <a:lnTo>
                    <a:pt x="81" y="448"/>
                  </a:lnTo>
                  <a:lnTo>
                    <a:pt x="81" y="453"/>
                  </a:lnTo>
                  <a:lnTo>
                    <a:pt x="83" y="453"/>
                  </a:lnTo>
                  <a:lnTo>
                    <a:pt x="85" y="453"/>
                  </a:lnTo>
                  <a:lnTo>
                    <a:pt x="87" y="453"/>
                  </a:lnTo>
                  <a:lnTo>
                    <a:pt x="92" y="457"/>
                  </a:lnTo>
                  <a:lnTo>
                    <a:pt x="99" y="469"/>
                  </a:lnTo>
                  <a:lnTo>
                    <a:pt x="99" y="473"/>
                  </a:lnTo>
                  <a:lnTo>
                    <a:pt x="99" y="478"/>
                  </a:lnTo>
                  <a:lnTo>
                    <a:pt x="99" y="483"/>
                  </a:lnTo>
                  <a:lnTo>
                    <a:pt x="147" y="483"/>
                  </a:lnTo>
                  <a:lnTo>
                    <a:pt x="147" y="48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3" name="Freeform 446">
              <a:extLst>
                <a:ext uri="{FF2B5EF4-FFF2-40B4-BE49-F238E27FC236}">
                  <a16:creationId xmlns:a16="http://schemas.microsoft.com/office/drawing/2014/main" id="{F7E93789-7715-4CBC-BF91-CEFBA8CEB023}"/>
                </a:ext>
              </a:extLst>
            </p:cNvPr>
            <p:cNvSpPr>
              <a:spLocks/>
            </p:cNvSpPr>
            <p:nvPr/>
          </p:nvSpPr>
          <p:spPr bwMode="auto">
            <a:xfrm>
              <a:off x="8002588" y="4194175"/>
              <a:ext cx="3175" cy="11113"/>
            </a:xfrm>
            <a:custGeom>
              <a:avLst/>
              <a:gdLst>
                <a:gd name="T0" fmla="*/ 0 w 2"/>
                <a:gd name="T1" fmla="*/ 7 h 7"/>
                <a:gd name="T2" fmla="*/ 2 w 2"/>
                <a:gd name="T3" fmla="*/ 3 h 7"/>
                <a:gd name="T4" fmla="*/ 2 w 2"/>
                <a:gd name="T5" fmla="*/ 0 h 7"/>
                <a:gd name="T6" fmla="*/ 0 w 2"/>
                <a:gd name="T7" fmla="*/ 7 h 7"/>
                <a:gd name="T8" fmla="*/ 0 w 2"/>
                <a:gd name="T9" fmla="*/ 7 h 7"/>
              </a:gdLst>
              <a:ahLst/>
              <a:cxnLst>
                <a:cxn ang="0">
                  <a:pos x="T0" y="T1"/>
                </a:cxn>
                <a:cxn ang="0">
                  <a:pos x="T2" y="T3"/>
                </a:cxn>
                <a:cxn ang="0">
                  <a:pos x="T4" y="T5"/>
                </a:cxn>
                <a:cxn ang="0">
                  <a:pos x="T6" y="T7"/>
                </a:cxn>
                <a:cxn ang="0">
                  <a:pos x="T8" y="T9"/>
                </a:cxn>
              </a:cxnLst>
              <a:rect l="0" t="0" r="r" b="b"/>
              <a:pathLst>
                <a:path w="2" h="7">
                  <a:moveTo>
                    <a:pt x="0" y="7"/>
                  </a:moveTo>
                  <a:lnTo>
                    <a:pt x="2" y="3"/>
                  </a:lnTo>
                  <a:lnTo>
                    <a:pt x="2" y="0"/>
                  </a:lnTo>
                  <a:lnTo>
                    <a:pt x="0" y="7"/>
                  </a:lnTo>
                  <a:lnTo>
                    <a:pt x="0"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4" name="Freeform 447">
              <a:extLst>
                <a:ext uri="{FF2B5EF4-FFF2-40B4-BE49-F238E27FC236}">
                  <a16:creationId xmlns:a16="http://schemas.microsoft.com/office/drawing/2014/main" id="{F4CDBFA5-4B22-46E0-8723-28C5AF9C2A9F}"/>
                </a:ext>
              </a:extLst>
            </p:cNvPr>
            <p:cNvSpPr>
              <a:spLocks/>
            </p:cNvSpPr>
            <p:nvPr/>
          </p:nvSpPr>
          <p:spPr bwMode="auto">
            <a:xfrm>
              <a:off x="7999413" y="42497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5" name="Freeform 448">
              <a:extLst>
                <a:ext uri="{FF2B5EF4-FFF2-40B4-BE49-F238E27FC236}">
                  <a16:creationId xmlns:a16="http://schemas.microsoft.com/office/drawing/2014/main" id="{DFFECBF8-4173-4185-A7A4-171486F969B4}"/>
                </a:ext>
              </a:extLst>
            </p:cNvPr>
            <p:cNvSpPr>
              <a:spLocks/>
            </p:cNvSpPr>
            <p:nvPr/>
          </p:nvSpPr>
          <p:spPr bwMode="auto">
            <a:xfrm>
              <a:off x="7996238" y="4210050"/>
              <a:ext cx="3175" cy="39688"/>
            </a:xfrm>
            <a:custGeom>
              <a:avLst/>
              <a:gdLst>
                <a:gd name="T0" fmla="*/ 1 w 1"/>
                <a:gd name="T1" fmla="*/ 0 h 11"/>
                <a:gd name="T2" fmla="*/ 0 w 1"/>
                <a:gd name="T3" fmla="*/ 4 h 11"/>
                <a:gd name="T4" fmla="*/ 0 w 1"/>
                <a:gd name="T5" fmla="*/ 8 h 11"/>
                <a:gd name="T6" fmla="*/ 1 w 1"/>
                <a:gd name="T7" fmla="*/ 11 h 11"/>
                <a:gd name="T8" fmla="*/ 0 w 1"/>
                <a:gd name="T9" fmla="*/ 8 h 11"/>
                <a:gd name="T10" fmla="*/ 0 w 1"/>
                <a:gd name="T11" fmla="*/ 4 h 11"/>
                <a:gd name="T12" fmla="*/ 1 w 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1" y="0"/>
                  </a:moveTo>
                  <a:cubicBezTo>
                    <a:pt x="0" y="4"/>
                    <a:pt x="0" y="4"/>
                    <a:pt x="0" y="4"/>
                  </a:cubicBezTo>
                  <a:cubicBezTo>
                    <a:pt x="0" y="8"/>
                    <a:pt x="0" y="8"/>
                    <a:pt x="0" y="8"/>
                  </a:cubicBezTo>
                  <a:cubicBezTo>
                    <a:pt x="0" y="8"/>
                    <a:pt x="1" y="11"/>
                    <a:pt x="1" y="11"/>
                  </a:cubicBezTo>
                  <a:cubicBezTo>
                    <a:pt x="0" y="8"/>
                    <a:pt x="0" y="8"/>
                    <a:pt x="0" y="8"/>
                  </a:cubicBezTo>
                  <a:cubicBezTo>
                    <a:pt x="0" y="4"/>
                    <a:pt x="0" y="4"/>
                    <a:pt x="0" y="4"/>
                  </a:cubicBezTo>
                  <a:lnTo>
                    <a:pt x="1"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6" name="Freeform 449">
              <a:extLst>
                <a:ext uri="{FF2B5EF4-FFF2-40B4-BE49-F238E27FC236}">
                  <a16:creationId xmlns:a16="http://schemas.microsoft.com/office/drawing/2014/main" id="{96464279-DEC2-4273-BEF6-4D663810D536}"/>
                </a:ext>
              </a:extLst>
            </p:cNvPr>
            <p:cNvSpPr>
              <a:spLocks/>
            </p:cNvSpPr>
            <p:nvPr/>
          </p:nvSpPr>
          <p:spPr bwMode="auto">
            <a:xfrm>
              <a:off x="8010525" y="4173538"/>
              <a:ext cx="14288" cy="17463"/>
            </a:xfrm>
            <a:custGeom>
              <a:avLst/>
              <a:gdLst>
                <a:gd name="T0" fmla="*/ 0 w 9"/>
                <a:gd name="T1" fmla="*/ 11 h 11"/>
                <a:gd name="T2" fmla="*/ 0 w 9"/>
                <a:gd name="T3" fmla="*/ 9 h 11"/>
                <a:gd name="T4" fmla="*/ 4 w 9"/>
                <a:gd name="T5" fmla="*/ 4 h 11"/>
                <a:gd name="T6" fmla="*/ 9 w 9"/>
                <a:gd name="T7" fmla="*/ 0 h 11"/>
                <a:gd name="T8" fmla="*/ 4 w 9"/>
                <a:gd name="T9" fmla="*/ 4 h 11"/>
                <a:gd name="T10" fmla="*/ 0 w 9"/>
                <a:gd name="T11" fmla="*/ 11 h 11"/>
              </a:gdLst>
              <a:ahLst/>
              <a:cxnLst>
                <a:cxn ang="0">
                  <a:pos x="T0" y="T1"/>
                </a:cxn>
                <a:cxn ang="0">
                  <a:pos x="T2" y="T3"/>
                </a:cxn>
                <a:cxn ang="0">
                  <a:pos x="T4" y="T5"/>
                </a:cxn>
                <a:cxn ang="0">
                  <a:pos x="T6" y="T7"/>
                </a:cxn>
                <a:cxn ang="0">
                  <a:pos x="T8" y="T9"/>
                </a:cxn>
                <a:cxn ang="0">
                  <a:pos x="T10" y="T11"/>
                </a:cxn>
              </a:cxnLst>
              <a:rect l="0" t="0" r="r" b="b"/>
              <a:pathLst>
                <a:path w="9" h="11">
                  <a:moveTo>
                    <a:pt x="0" y="11"/>
                  </a:moveTo>
                  <a:lnTo>
                    <a:pt x="0" y="9"/>
                  </a:lnTo>
                  <a:lnTo>
                    <a:pt x="4" y="4"/>
                  </a:lnTo>
                  <a:lnTo>
                    <a:pt x="9" y="0"/>
                  </a:lnTo>
                  <a:lnTo>
                    <a:pt x="4" y="4"/>
                  </a:lnTo>
                  <a:lnTo>
                    <a:pt x="0" y="1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7" name="Freeform 450">
              <a:extLst>
                <a:ext uri="{FF2B5EF4-FFF2-40B4-BE49-F238E27FC236}">
                  <a16:creationId xmlns:a16="http://schemas.microsoft.com/office/drawing/2014/main" id="{EA15B5FA-84E0-4A49-ABBB-0F3FDDD452EE}"/>
                </a:ext>
              </a:extLst>
            </p:cNvPr>
            <p:cNvSpPr>
              <a:spLocks/>
            </p:cNvSpPr>
            <p:nvPr/>
          </p:nvSpPr>
          <p:spPr bwMode="auto">
            <a:xfrm>
              <a:off x="8907463" y="3670300"/>
              <a:ext cx="11113" cy="7938"/>
            </a:xfrm>
            <a:custGeom>
              <a:avLst/>
              <a:gdLst>
                <a:gd name="T0" fmla="*/ 3 w 7"/>
                <a:gd name="T1" fmla="*/ 0 h 5"/>
                <a:gd name="T2" fmla="*/ 3 w 7"/>
                <a:gd name="T3" fmla="*/ 3 h 5"/>
                <a:gd name="T4" fmla="*/ 0 w 7"/>
                <a:gd name="T5" fmla="*/ 3 h 5"/>
                <a:gd name="T6" fmla="*/ 0 w 7"/>
                <a:gd name="T7" fmla="*/ 5 h 5"/>
                <a:gd name="T8" fmla="*/ 3 w 7"/>
                <a:gd name="T9" fmla="*/ 5 h 5"/>
                <a:gd name="T10" fmla="*/ 5 w 7"/>
                <a:gd name="T11" fmla="*/ 3 h 5"/>
                <a:gd name="T12" fmla="*/ 7 w 7"/>
                <a:gd name="T13" fmla="*/ 3 h 5"/>
                <a:gd name="T14" fmla="*/ 5 w 7"/>
                <a:gd name="T15" fmla="*/ 0 h 5"/>
                <a:gd name="T16" fmla="*/ 3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3" y="0"/>
                  </a:moveTo>
                  <a:lnTo>
                    <a:pt x="3" y="3"/>
                  </a:lnTo>
                  <a:lnTo>
                    <a:pt x="0" y="3"/>
                  </a:lnTo>
                  <a:lnTo>
                    <a:pt x="0" y="5"/>
                  </a:lnTo>
                  <a:lnTo>
                    <a:pt x="3" y="5"/>
                  </a:lnTo>
                  <a:lnTo>
                    <a:pt x="5" y="3"/>
                  </a:lnTo>
                  <a:lnTo>
                    <a:pt x="7" y="3"/>
                  </a:lnTo>
                  <a:lnTo>
                    <a:pt x="5" y="0"/>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8" name="Freeform 451">
              <a:extLst>
                <a:ext uri="{FF2B5EF4-FFF2-40B4-BE49-F238E27FC236}">
                  <a16:creationId xmlns:a16="http://schemas.microsoft.com/office/drawing/2014/main" id="{9F414537-D62D-4863-89CE-A275B7A088FC}"/>
                </a:ext>
              </a:extLst>
            </p:cNvPr>
            <p:cNvSpPr>
              <a:spLocks/>
            </p:cNvSpPr>
            <p:nvPr/>
          </p:nvSpPr>
          <p:spPr bwMode="auto">
            <a:xfrm>
              <a:off x="7396163" y="3249613"/>
              <a:ext cx="6350" cy="22225"/>
            </a:xfrm>
            <a:custGeom>
              <a:avLst/>
              <a:gdLst>
                <a:gd name="T0" fmla="*/ 4 w 4"/>
                <a:gd name="T1" fmla="*/ 0 h 14"/>
                <a:gd name="T2" fmla="*/ 4 w 4"/>
                <a:gd name="T3" fmla="*/ 0 h 14"/>
                <a:gd name="T4" fmla="*/ 0 w 4"/>
                <a:gd name="T5" fmla="*/ 2 h 14"/>
                <a:gd name="T6" fmla="*/ 0 w 4"/>
                <a:gd name="T7" fmla="*/ 7 h 14"/>
                <a:gd name="T8" fmla="*/ 2 w 4"/>
                <a:gd name="T9" fmla="*/ 14 h 14"/>
                <a:gd name="T10" fmla="*/ 4 w 4"/>
                <a:gd name="T11" fmla="*/ 11 h 14"/>
                <a:gd name="T12" fmla="*/ 2 w 4"/>
                <a:gd name="T13" fmla="*/ 4 h 14"/>
                <a:gd name="T14" fmla="*/ 2 w 4"/>
                <a:gd name="T15" fmla="*/ 2 h 14"/>
                <a:gd name="T16" fmla="*/ 4 w 4"/>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4">
                  <a:moveTo>
                    <a:pt x="4" y="0"/>
                  </a:moveTo>
                  <a:lnTo>
                    <a:pt x="4" y="0"/>
                  </a:lnTo>
                  <a:lnTo>
                    <a:pt x="0" y="2"/>
                  </a:lnTo>
                  <a:lnTo>
                    <a:pt x="0" y="7"/>
                  </a:lnTo>
                  <a:lnTo>
                    <a:pt x="2" y="14"/>
                  </a:lnTo>
                  <a:lnTo>
                    <a:pt x="4" y="11"/>
                  </a:lnTo>
                  <a:lnTo>
                    <a:pt x="2" y="4"/>
                  </a:lnTo>
                  <a:lnTo>
                    <a:pt x="2" y="2"/>
                  </a:lnTo>
                  <a:lnTo>
                    <a:pt x="4"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9" name="Freeform 452">
              <a:extLst>
                <a:ext uri="{FF2B5EF4-FFF2-40B4-BE49-F238E27FC236}">
                  <a16:creationId xmlns:a16="http://schemas.microsoft.com/office/drawing/2014/main" id="{CB72C67F-DAF9-4225-9B54-9661F9FCE065}"/>
                </a:ext>
              </a:extLst>
            </p:cNvPr>
            <p:cNvSpPr>
              <a:spLocks/>
            </p:cNvSpPr>
            <p:nvPr/>
          </p:nvSpPr>
          <p:spPr bwMode="auto">
            <a:xfrm>
              <a:off x="8413750" y="4824413"/>
              <a:ext cx="177800" cy="85725"/>
            </a:xfrm>
            <a:custGeom>
              <a:avLst/>
              <a:gdLst>
                <a:gd name="T0" fmla="*/ 108 w 112"/>
                <a:gd name="T1" fmla="*/ 42 h 54"/>
                <a:gd name="T2" fmla="*/ 112 w 112"/>
                <a:gd name="T3" fmla="*/ 33 h 54"/>
                <a:gd name="T4" fmla="*/ 110 w 112"/>
                <a:gd name="T5" fmla="*/ 26 h 54"/>
                <a:gd name="T6" fmla="*/ 110 w 112"/>
                <a:gd name="T7" fmla="*/ 19 h 54"/>
                <a:gd name="T8" fmla="*/ 105 w 112"/>
                <a:gd name="T9" fmla="*/ 17 h 54"/>
                <a:gd name="T10" fmla="*/ 94 w 112"/>
                <a:gd name="T11" fmla="*/ 7 h 54"/>
                <a:gd name="T12" fmla="*/ 80 w 112"/>
                <a:gd name="T13" fmla="*/ 5 h 54"/>
                <a:gd name="T14" fmla="*/ 76 w 112"/>
                <a:gd name="T15" fmla="*/ 3 h 54"/>
                <a:gd name="T16" fmla="*/ 71 w 112"/>
                <a:gd name="T17" fmla="*/ 3 h 54"/>
                <a:gd name="T18" fmla="*/ 60 w 112"/>
                <a:gd name="T19" fmla="*/ 7 h 54"/>
                <a:gd name="T20" fmla="*/ 43 w 112"/>
                <a:gd name="T21" fmla="*/ 17 h 54"/>
                <a:gd name="T22" fmla="*/ 32 w 112"/>
                <a:gd name="T23" fmla="*/ 17 h 54"/>
                <a:gd name="T24" fmla="*/ 21 w 112"/>
                <a:gd name="T25" fmla="*/ 10 h 54"/>
                <a:gd name="T26" fmla="*/ 23 w 112"/>
                <a:gd name="T27" fmla="*/ 12 h 54"/>
                <a:gd name="T28" fmla="*/ 18 w 112"/>
                <a:gd name="T29" fmla="*/ 17 h 54"/>
                <a:gd name="T30" fmla="*/ 16 w 112"/>
                <a:gd name="T31" fmla="*/ 12 h 54"/>
                <a:gd name="T32" fmla="*/ 18 w 112"/>
                <a:gd name="T33" fmla="*/ 12 h 54"/>
                <a:gd name="T34" fmla="*/ 14 w 112"/>
                <a:gd name="T35" fmla="*/ 10 h 54"/>
                <a:gd name="T36" fmla="*/ 9 w 112"/>
                <a:gd name="T37" fmla="*/ 7 h 54"/>
                <a:gd name="T38" fmla="*/ 5 w 112"/>
                <a:gd name="T39" fmla="*/ 5 h 54"/>
                <a:gd name="T40" fmla="*/ 5 w 112"/>
                <a:gd name="T41" fmla="*/ 10 h 54"/>
                <a:gd name="T42" fmla="*/ 0 w 112"/>
                <a:gd name="T43" fmla="*/ 14 h 54"/>
                <a:gd name="T44" fmla="*/ 5 w 112"/>
                <a:gd name="T45" fmla="*/ 19 h 54"/>
                <a:gd name="T46" fmla="*/ 2 w 112"/>
                <a:gd name="T47" fmla="*/ 26 h 54"/>
                <a:gd name="T48" fmla="*/ 2 w 112"/>
                <a:gd name="T49" fmla="*/ 28 h 54"/>
                <a:gd name="T50" fmla="*/ 9 w 112"/>
                <a:gd name="T51" fmla="*/ 30 h 54"/>
                <a:gd name="T52" fmla="*/ 14 w 112"/>
                <a:gd name="T53" fmla="*/ 28 h 54"/>
                <a:gd name="T54" fmla="*/ 16 w 112"/>
                <a:gd name="T55" fmla="*/ 30 h 54"/>
                <a:gd name="T56" fmla="*/ 25 w 112"/>
                <a:gd name="T57" fmla="*/ 33 h 54"/>
                <a:gd name="T58" fmla="*/ 30 w 112"/>
                <a:gd name="T59" fmla="*/ 42 h 54"/>
                <a:gd name="T60" fmla="*/ 37 w 112"/>
                <a:gd name="T61" fmla="*/ 44 h 54"/>
                <a:gd name="T62" fmla="*/ 37 w 112"/>
                <a:gd name="T63" fmla="*/ 40 h 54"/>
                <a:gd name="T64" fmla="*/ 39 w 112"/>
                <a:gd name="T65" fmla="*/ 40 h 54"/>
                <a:gd name="T66" fmla="*/ 41 w 112"/>
                <a:gd name="T67" fmla="*/ 42 h 54"/>
                <a:gd name="T68" fmla="*/ 41 w 112"/>
                <a:gd name="T69" fmla="*/ 49 h 54"/>
                <a:gd name="T70" fmla="*/ 48 w 112"/>
                <a:gd name="T71" fmla="*/ 54 h 54"/>
                <a:gd name="T72" fmla="*/ 53 w 112"/>
                <a:gd name="T73" fmla="*/ 47 h 54"/>
                <a:gd name="T74" fmla="*/ 60 w 112"/>
                <a:gd name="T75" fmla="*/ 47 h 54"/>
                <a:gd name="T76" fmla="*/ 55 w 112"/>
                <a:gd name="T77" fmla="*/ 40 h 54"/>
                <a:gd name="T78" fmla="*/ 50 w 112"/>
                <a:gd name="T79" fmla="*/ 33 h 54"/>
                <a:gd name="T80" fmla="*/ 55 w 112"/>
                <a:gd name="T81" fmla="*/ 30 h 54"/>
                <a:gd name="T82" fmla="*/ 66 w 112"/>
                <a:gd name="T83" fmla="*/ 24 h 54"/>
                <a:gd name="T84" fmla="*/ 66 w 112"/>
                <a:gd name="T85" fmla="*/ 21 h 54"/>
                <a:gd name="T86" fmla="*/ 71 w 112"/>
                <a:gd name="T87" fmla="*/ 12 h 54"/>
                <a:gd name="T88" fmla="*/ 80 w 112"/>
                <a:gd name="T89" fmla="*/ 14 h 54"/>
                <a:gd name="T90" fmla="*/ 85 w 112"/>
                <a:gd name="T91" fmla="*/ 19 h 54"/>
                <a:gd name="T92" fmla="*/ 92 w 112"/>
                <a:gd name="T93" fmla="*/ 26 h 54"/>
                <a:gd name="T94" fmla="*/ 94 w 112"/>
                <a:gd name="T95" fmla="*/ 28 h 54"/>
                <a:gd name="T96" fmla="*/ 98 w 112"/>
                <a:gd name="T97" fmla="*/ 24 h 54"/>
                <a:gd name="T98" fmla="*/ 98 w 112"/>
                <a:gd name="T99" fmla="*/ 28 h 54"/>
                <a:gd name="T100" fmla="*/ 92 w 112"/>
                <a:gd name="T101" fmla="*/ 35 h 54"/>
                <a:gd name="T102" fmla="*/ 92 w 112"/>
                <a:gd name="T103" fmla="*/ 40 h 54"/>
                <a:gd name="T104" fmla="*/ 101 w 112"/>
                <a:gd name="T105" fmla="*/ 51 h 54"/>
                <a:gd name="T106" fmla="*/ 105 w 112"/>
                <a:gd name="T107" fmla="*/ 4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54">
                  <a:moveTo>
                    <a:pt x="105" y="44"/>
                  </a:moveTo>
                  <a:lnTo>
                    <a:pt x="108" y="42"/>
                  </a:lnTo>
                  <a:lnTo>
                    <a:pt x="110" y="37"/>
                  </a:lnTo>
                  <a:lnTo>
                    <a:pt x="112" y="33"/>
                  </a:lnTo>
                  <a:lnTo>
                    <a:pt x="110" y="28"/>
                  </a:lnTo>
                  <a:lnTo>
                    <a:pt x="110" y="26"/>
                  </a:lnTo>
                  <a:lnTo>
                    <a:pt x="110" y="21"/>
                  </a:lnTo>
                  <a:lnTo>
                    <a:pt x="110" y="19"/>
                  </a:lnTo>
                  <a:lnTo>
                    <a:pt x="108" y="19"/>
                  </a:lnTo>
                  <a:lnTo>
                    <a:pt x="105" y="17"/>
                  </a:lnTo>
                  <a:lnTo>
                    <a:pt x="103" y="12"/>
                  </a:lnTo>
                  <a:lnTo>
                    <a:pt x="94" y="7"/>
                  </a:lnTo>
                  <a:lnTo>
                    <a:pt x="89" y="5"/>
                  </a:lnTo>
                  <a:lnTo>
                    <a:pt x="80" y="5"/>
                  </a:lnTo>
                  <a:lnTo>
                    <a:pt x="78" y="5"/>
                  </a:lnTo>
                  <a:lnTo>
                    <a:pt x="76" y="3"/>
                  </a:lnTo>
                  <a:lnTo>
                    <a:pt x="73" y="0"/>
                  </a:lnTo>
                  <a:lnTo>
                    <a:pt x="71" y="3"/>
                  </a:lnTo>
                  <a:lnTo>
                    <a:pt x="64" y="5"/>
                  </a:lnTo>
                  <a:lnTo>
                    <a:pt x="60" y="7"/>
                  </a:lnTo>
                  <a:lnTo>
                    <a:pt x="46" y="14"/>
                  </a:lnTo>
                  <a:lnTo>
                    <a:pt x="43" y="17"/>
                  </a:lnTo>
                  <a:lnTo>
                    <a:pt x="39" y="17"/>
                  </a:lnTo>
                  <a:lnTo>
                    <a:pt x="32" y="17"/>
                  </a:lnTo>
                  <a:lnTo>
                    <a:pt x="25" y="12"/>
                  </a:lnTo>
                  <a:lnTo>
                    <a:pt x="21" y="10"/>
                  </a:lnTo>
                  <a:lnTo>
                    <a:pt x="21" y="12"/>
                  </a:lnTo>
                  <a:lnTo>
                    <a:pt x="23" y="12"/>
                  </a:lnTo>
                  <a:lnTo>
                    <a:pt x="23" y="14"/>
                  </a:lnTo>
                  <a:lnTo>
                    <a:pt x="18" y="17"/>
                  </a:lnTo>
                  <a:lnTo>
                    <a:pt x="16" y="14"/>
                  </a:lnTo>
                  <a:lnTo>
                    <a:pt x="16" y="12"/>
                  </a:lnTo>
                  <a:lnTo>
                    <a:pt x="16" y="12"/>
                  </a:lnTo>
                  <a:lnTo>
                    <a:pt x="18" y="12"/>
                  </a:lnTo>
                  <a:lnTo>
                    <a:pt x="16" y="10"/>
                  </a:lnTo>
                  <a:lnTo>
                    <a:pt x="14" y="10"/>
                  </a:lnTo>
                  <a:lnTo>
                    <a:pt x="11" y="10"/>
                  </a:lnTo>
                  <a:lnTo>
                    <a:pt x="9" y="7"/>
                  </a:lnTo>
                  <a:lnTo>
                    <a:pt x="9" y="5"/>
                  </a:lnTo>
                  <a:lnTo>
                    <a:pt x="5" y="5"/>
                  </a:lnTo>
                  <a:lnTo>
                    <a:pt x="5" y="5"/>
                  </a:lnTo>
                  <a:lnTo>
                    <a:pt x="5" y="10"/>
                  </a:lnTo>
                  <a:lnTo>
                    <a:pt x="2" y="12"/>
                  </a:lnTo>
                  <a:lnTo>
                    <a:pt x="0" y="14"/>
                  </a:lnTo>
                  <a:lnTo>
                    <a:pt x="2" y="17"/>
                  </a:lnTo>
                  <a:lnTo>
                    <a:pt x="5" y="19"/>
                  </a:lnTo>
                  <a:lnTo>
                    <a:pt x="2" y="21"/>
                  </a:lnTo>
                  <a:lnTo>
                    <a:pt x="2" y="26"/>
                  </a:lnTo>
                  <a:lnTo>
                    <a:pt x="2" y="28"/>
                  </a:lnTo>
                  <a:lnTo>
                    <a:pt x="2" y="28"/>
                  </a:lnTo>
                  <a:lnTo>
                    <a:pt x="5" y="28"/>
                  </a:lnTo>
                  <a:lnTo>
                    <a:pt x="9" y="30"/>
                  </a:lnTo>
                  <a:lnTo>
                    <a:pt x="14" y="28"/>
                  </a:lnTo>
                  <a:lnTo>
                    <a:pt x="14" y="28"/>
                  </a:lnTo>
                  <a:lnTo>
                    <a:pt x="16" y="28"/>
                  </a:lnTo>
                  <a:lnTo>
                    <a:pt x="16" y="30"/>
                  </a:lnTo>
                  <a:lnTo>
                    <a:pt x="18" y="30"/>
                  </a:lnTo>
                  <a:lnTo>
                    <a:pt x="25" y="33"/>
                  </a:lnTo>
                  <a:lnTo>
                    <a:pt x="27" y="37"/>
                  </a:lnTo>
                  <a:lnTo>
                    <a:pt x="30" y="42"/>
                  </a:lnTo>
                  <a:lnTo>
                    <a:pt x="32" y="44"/>
                  </a:lnTo>
                  <a:lnTo>
                    <a:pt x="37" y="44"/>
                  </a:lnTo>
                  <a:lnTo>
                    <a:pt x="37" y="42"/>
                  </a:lnTo>
                  <a:lnTo>
                    <a:pt x="37" y="40"/>
                  </a:lnTo>
                  <a:lnTo>
                    <a:pt x="37" y="37"/>
                  </a:lnTo>
                  <a:lnTo>
                    <a:pt x="39" y="40"/>
                  </a:lnTo>
                  <a:lnTo>
                    <a:pt x="41" y="40"/>
                  </a:lnTo>
                  <a:lnTo>
                    <a:pt x="41" y="42"/>
                  </a:lnTo>
                  <a:lnTo>
                    <a:pt x="41" y="47"/>
                  </a:lnTo>
                  <a:lnTo>
                    <a:pt x="41" y="49"/>
                  </a:lnTo>
                  <a:lnTo>
                    <a:pt x="41" y="51"/>
                  </a:lnTo>
                  <a:lnTo>
                    <a:pt x="48" y="54"/>
                  </a:lnTo>
                  <a:lnTo>
                    <a:pt x="50" y="49"/>
                  </a:lnTo>
                  <a:lnTo>
                    <a:pt x="53" y="47"/>
                  </a:lnTo>
                  <a:lnTo>
                    <a:pt x="57" y="47"/>
                  </a:lnTo>
                  <a:lnTo>
                    <a:pt x="60" y="47"/>
                  </a:lnTo>
                  <a:lnTo>
                    <a:pt x="60" y="42"/>
                  </a:lnTo>
                  <a:lnTo>
                    <a:pt x="55" y="40"/>
                  </a:lnTo>
                  <a:lnTo>
                    <a:pt x="53" y="37"/>
                  </a:lnTo>
                  <a:lnTo>
                    <a:pt x="50" y="33"/>
                  </a:lnTo>
                  <a:lnTo>
                    <a:pt x="50" y="30"/>
                  </a:lnTo>
                  <a:lnTo>
                    <a:pt x="55" y="30"/>
                  </a:lnTo>
                  <a:lnTo>
                    <a:pt x="62" y="28"/>
                  </a:lnTo>
                  <a:lnTo>
                    <a:pt x="66" y="24"/>
                  </a:lnTo>
                  <a:lnTo>
                    <a:pt x="66" y="21"/>
                  </a:lnTo>
                  <a:lnTo>
                    <a:pt x="66" y="21"/>
                  </a:lnTo>
                  <a:lnTo>
                    <a:pt x="66" y="17"/>
                  </a:lnTo>
                  <a:lnTo>
                    <a:pt x="71" y="12"/>
                  </a:lnTo>
                  <a:lnTo>
                    <a:pt x="76" y="12"/>
                  </a:lnTo>
                  <a:lnTo>
                    <a:pt x="80" y="14"/>
                  </a:lnTo>
                  <a:lnTo>
                    <a:pt x="82" y="17"/>
                  </a:lnTo>
                  <a:lnTo>
                    <a:pt x="85" y="19"/>
                  </a:lnTo>
                  <a:lnTo>
                    <a:pt x="89" y="24"/>
                  </a:lnTo>
                  <a:lnTo>
                    <a:pt x="92" y="26"/>
                  </a:lnTo>
                  <a:lnTo>
                    <a:pt x="92" y="28"/>
                  </a:lnTo>
                  <a:lnTo>
                    <a:pt x="94" y="28"/>
                  </a:lnTo>
                  <a:lnTo>
                    <a:pt x="96" y="24"/>
                  </a:lnTo>
                  <a:lnTo>
                    <a:pt x="98" y="24"/>
                  </a:lnTo>
                  <a:lnTo>
                    <a:pt x="98" y="26"/>
                  </a:lnTo>
                  <a:lnTo>
                    <a:pt x="98" y="28"/>
                  </a:lnTo>
                  <a:lnTo>
                    <a:pt x="96" y="28"/>
                  </a:lnTo>
                  <a:lnTo>
                    <a:pt x="92" y="35"/>
                  </a:lnTo>
                  <a:lnTo>
                    <a:pt x="92" y="35"/>
                  </a:lnTo>
                  <a:lnTo>
                    <a:pt x="92" y="40"/>
                  </a:lnTo>
                  <a:lnTo>
                    <a:pt x="96" y="47"/>
                  </a:lnTo>
                  <a:lnTo>
                    <a:pt x="101" y="51"/>
                  </a:lnTo>
                  <a:lnTo>
                    <a:pt x="103" y="44"/>
                  </a:lnTo>
                  <a:lnTo>
                    <a:pt x="105" y="4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0" name="Freeform 453">
              <a:extLst>
                <a:ext uri="{FF2B5EF4-FFF2-40B4-BE49-F238E27FC236}">
                  <a16:creationId xmlns:a16="http://schemas.microsoft.com/office/drawing/2014/main" id="{ED18E62C-AF84-45C9-B836-ABF5FAECA143}"/>
                </a:ext>
              </a:extLst>
            </p:cNvPr>
            <p:cNvSpPr>
              <a:spLocks/>
            </p:cNvSpPr>
            <p:nvPr/>
          </p:nvSpPr>
          <p:spPr bwMode="auto">
            <a:xfrm>
              <a:off x="8318500" y="4773613"/>
              <a:ext cx="109538" cy="103188"/>
            </a:xfrm>
            <a:custGeom>
              <a:avLst/>
              <a:gdLst>
                <a:gd name="T0" fmla="*/ 62 w 69"/>
                <a:gd name="T1" fmla="*/ 53 h 65"/>
                <a:gd name="T2" fmla="*/ 62 w 69"/>
                <a:gd name="T3" fmla="*/ 49 h 65"/>
                <a:gd name="T4" fmla="*/ 62 w 69"/>
                <a:gd name="T5" fmla="*/ 44 h 65"/>
                <a:gd name="T6" fmla="*/ 65 w 69"/>
                <a:gd name="T7" fmla="*/ 37 h 65"/>
                <a:gd name="T8" fmla="*/ 69 w 69"/>
                <a:gd name="T9" fmla="*/ 37 h 65"/>
                <a:gd name="T10" fmla="*/ 67 w 69"/>
                <a:gd name="T11" fmla="*/ 32 h 65"/>
                <a:gd name="T12" fmla="*/ 60 w 69"/>
                <a:gd name="T13" fmla="*/ 30 h 65"/>
                <a:gd name="T14" fmla="*/ 55 w 69"/>
                <a:gd name="T15" fmla="*/ 23 h 65"/>
                <a:gd name="T16" fmla="*/ 51 w 69"/>
                <a:gd name="T17" fmla="*/ 14 h 65"/>
                <a:gd name="T18" fmla="*/ 49 w 69"/>
                <a:gd name="T19" fmla="*/ 12 h 65"/>
                <a:gd name="T20" fmla="*/ 44 w 69"/>
                <a:gd name="T21" fmla="*/ 12 h 65"/>
                <a:gd name="T22" fmla="*/ 42 w 69"/>
                <a:gd name="T23" fmla="*/ 12 h 65"/>
                <a:gd name="T24" fmla="*/ 37 w 69"/>
                <a:gd name="T25" fmla="*/ 9 h 65"/>
                <a:gd name="T26" fmla="*/ 35 w 69"/>
                <a:gd name="T27" fmla="*/ 5 h 65"/>
                <a:gd name="T28" fmla="*/ 26 w 69"/>
                <a:gd name="T29" fmla="*/ 2 h 65"/>
                <a:gd name="T30" fmla="*/ 12 w 69"/>
                <a:gd name="T31" fmla="*/ 0 h 65"/>
                <a:gd name="T32" fmla="*/ 5 w 69"/>
                <a:gd name="T33" fmla="*/ 2 h 65"/>
                <a:gd name="T34" fmla="*/ 3 w 69"/>
                <a:gd name="T35" fmla="*/ 2 h 65"/>
                <a:gd name="T36" fmla="*/ 0 w 69"/>
                <a:gd name="T37" fmla="*/ 9 h 65"/>
                <a:gd name="T38" fmla="*/ 5 w 69"/>
                <a:gd name="T39" fmla="*/ 12 h 65"/>
                <a:gd name="T40" fmla="*/ 3 w 69"/>
                <a:gd name="T41" fmla="*/ 16 h 65"/>
                <a:gd name="T42" fmla="*/ 3 w 69"/>
                <a:gd name="T43" fmla="*/ 26 h 65"/>
                <a:gd name="T44" fmla="*/ 12 w 69"/>
                <a:gd name="T45" fmla="*/ 30 h 65"/>
                <a:gd name="T46" fmla="*/ 19 w 69"/>
                <a:gd name="T47" fmla="*/ 37 h 65"/>
                <a:gd name="T48" fmla="*/ 21 w 69"/>
                <a:gd name="T49" fmla="*/ 32 h 65"/>
                <a:gd name="T50" fmla="*/ 16 w 69"/>
                <a:gd name="T51" fmla="*/ 26 h 65"/>
                <a:gd name="T52" fmla="*/ 16 w 69"/>
                <a:gd name="T53" fmla="*/ 21 h 65"/>
                <a:gd name="T54" fmla="*/ 23 w 69"/>
                <a:gd name="T55" fmla="*/ 26 h 65"/>
                <a:gd name="T56" fmla="*/ 28 w 69"/>
                <a:gd name="T57" fmla="*/ 32 h 65"/>
                <a:gd name="T58" fmla="*/ 32 w 69"/>
                <a:gd name="T59" fmla="*/ 39 h 65"/>
                <a:gd name="T60" fmla="*/ 39 w 69"/>
                <a:gd name="T61" fmla="*/ 44 h 65"/>
                <a:gd name="T62" fmla="*/ 44 w 69"/>
                <a:gd name="T63" fmla="*/ 51 h 65"/>
                <a:gd name="T64" fmla="*/ 42 w 69"/>
                <a:gd name="T65" fmla="*/ 56 h 65"/>
                <a:gd name="T66" fmla="*/ 49 w 69"/>
                <a:gd name="T67" fmla="*/ 60 h 65"/>
                <a:gd name="T68" fmla="*/ 53 w 69"/>
                <a:gd name="T69" fmla="*/ 62 h 65"/>
                <a:gd name="T70" fmla="*/ 51 w 69"/>
                <a:gd name="T71" fmla="*/ 56 h 65"/>
                <a:gd name="T72" fmla="*/ 49 w 69"/>
                <a:gd name="T73" fmla="*/ 53 h 65"/>
                <a:gd name="T74" fmla="*/ 53 w 69"/>
                <a:gd name="T75" fmla="*/ 56 h 65"/>
                <a:gd name="T76" fmla="*/ 55 w 69"/>
                <a:gd name="T77" fmla="*/ 62 h 65"/>
                <a:gd name="T78" fmla="*/ 58 w 69"/>
                <a:gd name="T79" fmla="*/ 65 h 65"/>
                <a:gd name="T80" fmla="*/ 62 w 69"/>
                <a:gd name="T81" fmla="*/ 65 h 65"/>
                <a:gd name="T82" fmla="*/ 62 w 69"/>
                <a:gd name="T83" fmla="*/ 60 h 65"/>
                <a:gd name="T84" fmla="*/ 62 w 69"/>
                <a:gd name="T8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5">
                  <a:moveTo>
                    <a:pt x="62" y="58"/>
                  </a:moveTo>
                  <a:lnTo>
                    <a:pt x="62" y="53"/>
                  </a:lnTo>
                  <a:lnTo>
                    <a:pt x="65" y="51"/>
                  </a:lnTo>
                  <a:lnTo>
                    <a:pt x="62" y="49"/>
                  </a:lnTo>
                  <a:lnTo>
                    <a:pt x="60" y="46"/>
                  </a:lnTo>
                  <a:lnTo>
                    <a:pt x="62" y="44"/>
                  </a:lnTo>
                  <a:lnTo>
                    <a:pt x="65" y="42"/>
                  </a:lnTo>
                  <a:lnTo>
                    <a:pt x="65" y="37"/>
                  </a:lnTo>
                  <a:lnTo>
                    <a:pt x="65" y="37"/>
                  </a:lnTo>
                  <a:lnTo>
                    <a:pt x="69" y="37"/>
                  </a:lnTo>
                  <a:lnTo>
                    <a:pt x="69" y="35"/>
                  </a:lnTo>
                  <a:lnTo>
                    <a:pt x="67" y="32"/>
                  </a:lnTo>
                  <a:lnTo>
                    <a:pt x="62" y="32"/>
                  </a:lnTo>
                  <a:lnTo>
                    <a:pt x="60" y="30"/>
                  </a:lnTo>
                  <a:lnTo>
                    <a:pt x="60" y="26"/>
                  </a:lnTo>
                  <a:lnTo>
                    <a:pt x="55" y="23"/>
                  </a:lnTo>
                  <a:lnTo>
                    <a:pt x="53" y="19"/>
                  </a:lnTo>
                  <a:lnTo>
                    <a:pt x="51" y="14"/>
                  </a:lnTo>
                  <a:lnTo>
                    <a:pt x="51" y="9"/>
                  </a:lnTo>
                  <a:lnTo>
                    <a:pt x="49" y="12"/>
                  </a:lnTo>
                  <a:lnTo>
                    <a:pt x="49" y="12"/>
                  </a:lnTo>
                  <a:lnTo>
                    <a:pt x="44" y="12"/>
                  </a:lnTo>
                  <a:lnTo>
                    <a:pt x="44" y="12"/>
                  </a:lnTo>
                  <a:lnTo>
                    <a:pt x="42" y="12"/>
                  </a:lnTo>
                  <a:lnTo>
                    <a:pt x="42" y="12"/>
                  </a:lnTo>
                  <a:lnTo>
                    <a:pt x="37" y="9"/>
                  </a:lnTo>
                  <a:lnTo>
                    <a:pt x="37" y="7"/>
                  </a:lnTo>
                  <a:lnTo>
                    <a:pt x="35" y="5"/>
                  </a:lnTo>
                  <a:lnTo>
                    <a:pt x="32" y="2"/>
                  </a:lnTo>
                  <a:lnTo>
                    <a:pt x="26" y="2"/>
                  </a:lnTo>
                  <a:lnTo>
                    <a:pt x="23" y="5"/>
                  </a:lnTo>
                  <a:lnTo>
                    <a:pt x="12" y="0"/>
                  </a:lnTo>
                  <a:lnTo>
                    <a:pt x="5" y="2"/>
                  </a:lnTo>
                  <a:lnTo>
                    <a:pt x="5" y="2"/>
                  </a:lnTo>
                  <a:lnTo>
                    <a:pt x="3" y="2"/>
                  </a:lnTo>
                  <a:lnTo>
                    <a:pt x="3" y="2"/>
                  </a:lnTo>
                  <a:lnTo>
                    <a:pt x="3" y="7"/>
                  </a:lnTo>
                  <a:lnTo>
                    <a:pt x="0" y="9"/>
                  </a:lnTo>
                  <a:lnTo>
                    <a:pt x="3" y="9"/>
                  </a:lnTo>
                  <a:lnTo>
                    <a:pt x="5" y="12"/>
                  </a:lnTo>
                  <a:lnTo>
                    <a:pt x="7" y="14"/>
                  </a:lnTo>
                  <a:lnTo>
                    <a:pt x="3" y="16"/>
                  </a:lnTo>
                  <a:lnTo>
                    <a:pt x="0" y="21"/>
                  </a:lnTo>
                  <a:lnTo>
                    <a:pt x="3" y="26"/>
                  </a:lnTo>
                  <a:lnTo>
                    <a:pt x="7" y="30"/>
                  </a:lnTo>
                  <a:lnTo>
                    <a:pt x="12" y="30"/>
                  </a:lnTo>
                  <a:lnTo>
                    <a:pt x="16" y="32"/>
                  </a:lnTo>
                  <a:lnTo>
                    <a:pt x="19" y="37"/>
                  </a:lnTo>
                  <a:lnTo>
                    <a:pt x="19" y="37"/>
                  </a:lnTo>
                  <a:lnTo>
                    <a:pt x="21" y="32"/>
                  </a:lnTo>
                  <a:lnTo>
                    <a:pt x="21" y="28"/>
                  </a:lnTo>
                  <a:lnTo>
                    <a:pt x="16" y="26"/>
                  </a:lnTo>
                  <a:lnTo>
                    <a:pt x="14" y="23"/>
                  </a:lnTo>
                  <a:lnTo>
                    <a:pt x="16" y="21"/>
                  </a:lnTo>
                  <a:lnTo>
                    <a:pt x="19" y="23"/>
                  </a:lnTo>
                  <a:lnTo>
                    <a:pt x="23" y="26"/>
                  </a:lnTo>
                  <a:lnTo>
                    <a:pt x="23" y="28"/>
                  </a:lnTo>
                  <a:lnTo>
                    <a:pt x="28" y="32"/>
                  </a:lnTo>
                  <a:lnTo>
                    <a:pt x="28" y="35"/>
                  </a:lnTo>
                  <a:lnTo>
                    <a:pt x="32" y="39"/>
                  </a:lnTo>
                  <a:lnTo>
                    <a:pt x="37" y="42"/>
                  </a:lnTo>
                  <a:lnTo>
                    <a:pt x="39" y="44"/>
                  </a:lnTo>
                  <a:lnTo>
                    <a:pt x="44" y="49"/>
                  </a:lnTo>
                  <a:lnTo>
                    <a:pt x="44" y="51"/>
                  </a:lnTo>
                  <a:lnTo>
                    <a:pt x="42" y="53"/>
                  </a:lnTo>
                  <a:lnTo>
                    <a:pt x="42" y="56"/>
                  </a:lnTo>
                  <a:lnTo>
                    <a:pt x="44" y="60"/>
                  </a:lnTo>
                  <a:lnTo>
                    <a:pt x="49" y="60"/>
                  </a:lnTo>
                  <a:lnTo>
                    <a:pt x="51" y="62"/>
                  </a:lnTo>
                  <a:lnTo>
                    <a:pt x="53" y="62"/>
                  </a:lnTo>
                  <a:lnTo>
                    <a:pt x="53" y="58"/>
                  </a:lnTo>
                  <a:lnTo>
                    <a:pt x="51" y="56"/>
                  </a:lnTo>
                  <a:lnTo>
                    <a:pt x="49" y="56"/>
                  </a:lnTo>
                  <a:lnTo>
                    <a:pt x="49" y="53"/>
                  </a:lnTo>
                  <a:lnTo>
                    <a:pt x="51" y="53"/>
                  </a:lnTo>
                  <a:lnTo>
                    <a:pt x="53" y="56"/>
                  </a:lnTo>
                  <a:lnTo>
                    <a:pt x="55" y="58"/>
                  </a:lnTo>
                  <a:lnTo>
                    <a:pt x="55" y="62"/>
                  </a:lnTo>
                  <a:lnTo>
                    <a:pt x="58" y="62"/>
                  </a:lnTo>
                  <a:lnTo>
                    <a:pt x="58" y="65"/>
                  </a:lnTo>
                  <a:lnTo>
                    <a:pt x="60" y="65"/>
                  </a:lnTo>
                  <a:lnTo>
                    <a:pt x="62" y="65"/>
                  </a:lnTo>
                  <a:lnTo>
                    <a:pt x="62" y="62"/>
                  </a:lnTo>
                  <a:lnTo>
                    <a:pt x="62" y="60"/>
                  </a:lnTo>
                  <a:lnTo>
                    <a:pt x="62" y="60"/>
                  </a:lnTo>
                  <a:lnTo>
                    <a:pt x="62" y="60"/>
                  </a:lnTo>
                  <a:lnTo>
                    <a:pt x="62" y="58"/>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1" name="Freeform 454">
              <a:extLst>
                <a:ext uri="{FF2B5EF4-FFF2-40B4-BE49-F238E27FC236}">
                  <a16:creationId xmlns:a16="http://schemas.microsoft.com/office/drawing/2014/main" id="{20391487-BEFD-4D54-A65C-1F175BD7626D}"/>
                </a:ext>
              </a:extLst>
            </p:cNvPr>
            <p:cNvSpPr>
              <a:spLocks/>
            </p:cNvSpPr>
            <p:nvPr/>
          </p:nvSpPr>
          <p:spPr bwMode="auto">
            <a:xfrm>
              <a:off x="8267700" y="4645025"/>
              <a:ext cx="149225" cy="147638"/>
            </a:xfrm>
            <a:custGeom>
              <a:avLst/>
              <a:gdLst>
                <a:gd name="T0" fmla="*/ 19 w 41"/>
                <a:gd name="T1" fmla="*/ 35 h 40"/>
                <a:gd name="T2" fmla="*/ 25 w 41"/>
                <a:gd name="T3" fmla="*/ 36 h 40"/>
                <a:gd name="T4" fmla="*/ 29 w 41"/>
                <a:gd name="T5" fmla="*/ 37 h 40"/>
                <a:gd name="T6" fmla="*/ 30 w 41"/>
                <a:gd name="T7" fmla="*/ 39 h 40"/>
                <a:gd name="T8" fmla="*/ 32 w 41"/>
                <a:gd name="T9" fmla="*/ 40 h 40"/>
                <a:gd name="T10" fmla="*/ 33 w 41"/>
                <a:gd name="T11" fmla="*/ 40 h 40"/>
                <a:gd name="T12" fmla="*/ 34 w 41"/>
                <a:gd name="T13" fmla="*/ 38 h 40"/>
                <a:gd name="T14" fmla="*/ 33 w 41"/>
                <a:gd name="T15" fmla="*/ 35 h 40"/>
                <a:gd name="T16" fmla="*/ 34 w 41"/>
                <a:gd name="T17" fmla="*/ 31 h 40"/>
                <a:gd name="T18" fmla="*/ 34 w 41"/>
                <a:gd name="T19" fmla="*/ 30 h 40"/>
                <a:gd name="T20" fmla="*/ 33 w 41"/>
                <a:gd name="T21" fmla="*/ 32 h 40"/>
                <a:gd name="T22" fmla="*/ 33 w 41"/>
                <a:gd name="T23" fmla="*/ 29 h 40"/>
                <a:gd name="T24" fmla="*/ 34 w 41"/>
                <a:gd name="T25" fmla="*/ 26 h 40"/>
                <a:gd name="T26" fmla="*/ 35 w 41"/>
                <a:gd name="T27" fmla="*/ 22 h 40"/>
                <a:gd name="T28" fmla="*/ 35 w 41"/>
                <a:gd name="T29" fmla="*/ 23 h 40"/>
                <a:gd name="T30" fmla="*/ 35 w 41"/>
                <a:gd name="T31" fmla="*/ 26 h 40"/>
                <a:gd name="T32" fmla="*/ 36 w 41"/>
                <a:gd name="T33" fmla="*/ 25 h 40"/>
                <a:gd name="T34" fmla="*/ 37 w 41"/>
                <a:gd name="T35" fmla="*/ 18 h 40"/>
                <a:gd name="T36" fmla="*/ 36 w 41"/>
                <a:gd name="T37" fmla="*/ 16 h 40"/>
                <a:gd name="T38" fmla="*/ 36 w 41"/>
                <a:gd name="T39" fmla="*/ 15 h 40"/>
                <a:gd name="T40" fmla="*/ 37 w 41"/>
                <a:gd name="T41" fmla="*/ 14 h 40"/>
                <a:gd name="T42" fmla="*/ 38 w 41"/>
                <a:gd name="T43" fmla="*/ 12 h 40"/>
                <a:gd name="T44" fmla="*/ 40 w 41"/>
                <a:gd name="T45" fmla="*/ 9 h 40"/>
                <a:gd name="T46" fmla="*/ 39 w 41"/>
                <a:gd name="T47" fmla="*/ 8 h 40"/>
                <a:gd name="T48" fmla="*/ 40 w 41"/>
                <a:gd name="T49" fmla="*/ 6 h 40"/>
                <a:gd name="T50" fmla="*/ 40 w 41"/>
                <a:gd name="T51" fmla="*/ 2 h 40"/>
                <a:gd name="T52" fmla="*/ 41 w 41"/>
                <a:gd name="T53" fmla="*/ 1 h 40"/>
                <a:gd name="T54" fmla="*/ 38 w 41"/>
                <a:gd name="T55" fmla="*/ 1 h 40"/>
                <a:gd name="T56" fmla="*/ 37 w 41"/>
                <a:gd name="T57" fmla="*/ 0 h 40"/>
                <a:gd name="T58" fmla="*/ 36 w 41"/>
                <a:gd name="T59" fmla="*/ 2 h 40"/>
                <a:gd name="T60" fmla="*/ 33 w 41"/>
                <a:gd name="T61" fmla="*/ 4 h 40"/>
                <a:gd name="T62" fmla="*/ 31 w 41"/>
                <a:gd name="T63" fmla="*/ 5 h 40"/>
                <a:gd name="T64" fmla="*/ 29 w 41"/>
                <a:gd name="T65" fmla="*/ 5 h 40"/>
                <a:gd name="T66" fmla="*/ 27 w 41"/>
                <a:gd name="T67" fmla="*/ 3 h 40"/>
                <a:gd name="T68" fmla="*/ 26 w 41"/>
                <a:gd name="T69" fmla="*/ 5 h 40"/>
                <a:gd name="T70" fmla="*/ 23 w 41"/>
                <a:gd name="T71" fmla="*/ 7 h 40"/>
                <a:gd name="T72" fmla="*/ 22 w 41"/>
                <a:gd name="T73" fmla="*/ 8 h 40"/>
                <a:gd name="T74" fmla="*/ 18 w 41"/>
                <a:gd name="T75" fmla="*/ 11 h 40"/>
                <a:gd name="T76" fmla="*/ 17 w 41"/>
                <a:gd name="T77" fmla="*/ 11 h 40"/>
                <a:gd name="T78" fmla="*/ 15 w 41"/>
                <a:gd name="T79" fmla="*/ 10 h 40"/>
                <a:gd name="T80" fmla="*/ 10 w 41"/>
                <a:gd name="T81" fmla="*/ 12 h 40"/>
                <a:gd name="T82" fmla="*/ 7 w 41"/>
                <a:gd name="T83" fmla="*/ 14 h 40"/>
                <a:gd name="T84" fmla="*/ 7 w 41"/>
                <a:gd name="T85" fmla="*/ 17 h 40"/>
                <a:gd name="T86" fmla="*/ 4 w 41"/>
                <a:gd name="T87" fmla="*/ 19 h 40"/>
                <a:gd name="T88" fmla="*/ 3 w 41"/>
                <a:gd name="T89" fmla="*/ 20 h 40"/>
                <a:gd name="T90" fmla="*/ 0 w 41"/>
                <a:gd name="T91" fmla="*/ 19 h 40"/>
                <a:gd name="T92" fmla="*/ 3 w 41"/>
                <a:gd name="T93" fmla="*/ 24 h 40"/>
                <a:gd name="T94" fmla="*/ 5 w 41"/>
                <a:gd name="T95" fmla="*/ 26 h 40"/>
                <a:gd name="T96" fmla="*/ 9 w 41"/>
                <a:gd name="T97" fmla="*/ 31 h 40"/>
                <a:gd name="T98" fmla="*/ 15 w 41"/>
                <a:gd name="T99" fmla="*/ 36 h 40"/>
                <a:gd name="T100" fmla="*/ 16 w 41"/>
                <a:gd name="T101"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 h="40">
                  <a:moveTo>
                    <a:pt x="16" y="36"/>
                  </a:moveTo>
                  <a:cubicBezTo>
                    <a:pt x="19" y="35"/>
                    <a:pt x="19" y="35"/>
                    <a:pt x="19" y="35"/>
                  </a:cubicBezTo>
                  <a:cubicBezTo>
                    <a:pt x="24" y="37"/>
                    <a:pt x="24" y="37"/>
                    <a:pt x="24" y="37"/>
                  </a:cubicBezTo>
                  <a:cubicBezTo>
                    <a:pt x="25" y="36"/>
                    <a:pt x="25" y="36"/>
                    <a:pt x="25" y="36"/>
                  </a:cubicBezTo>
                  <a:cubicBezTo>
                    <a:pt x="28" y="36"/>
                    <a:pt x="28" y="36"/>
                    <a:pt x="28" y="36"/>
                  </a:cubicBezTo>
                  <a:cubicBezTo>
                    <a:pt x="29" y="37"/>
                    <a:pt x="29" y="37"/>
                    <a:pt x="29" y="37"/>
                  </a:cubicBezTo>
                  <a:cubicBezTo>
                    <a:pt x="30" y="38"/>
                    <a:pt x="30" y="38"/>
                    <a:pt x="30" y="38"/>
                  </a:cubicBezTo>
                  <a:cubicBezTo>
                    <a:pt x="30" y="39"/>
                    <a:pt x="30" y="39"/>
                    <a:pt x="30" y="39"/>
                  </a:cubicBezTo>
                  <a:cubicBezTo>
                    <a:pt x="32" y="40"/>
                    <a:pt x="32" y="40"/>
                    <a:pt x="32" y="40"/>
                  </a:cubicBezTo>
                  <a:cubicBezTo>
                    <a:pt x="32" y="40"/>
                    <a:pt x="32" y="40"/>
                    <a:pt x="32" y="40"/>
                  </a:cubicBezTo>
                  <a:cubicBezTo>
                    <a:pt x="33" y="40"/>
                    <a:pt x="33" y="40"/>
                    <a:pt x="33" y="40"/>
                  </a:cubicBezTo>
                  <a:cubicBezTo>
                    <a:pt x="33" y="40"/>
                    <a:pt x="33" y="40"/>
                    <a:pt x="33" y="40"/>
                  </a:cubicBezTo>
                  <a:cubicBezTo>
                    <a:pt x="34" y="39"/>
                    <a:pt x="34" y="39"/>
                    <a:pt x="34" y="39"/>
                  </a:cubicBezTo>
                  <a:cubicBezTo>
                    <a:pt x="34" y="38"/>
                    <a:pt x="34" y="38"/>
                    <a:pt x="34" y="38"/>
                  </a:cubicBezTo>
                  <a:cubicBezTo>
                    <a:pt x="33" y="37"/>
                    <a:pt x="33" y="37"/>
                    <a:pt x="33" y="37"/>
                  </a:cubicBezTo>
                  <a:cubicBezTo>
                    <a:pt x="33" y="35"/>
                    <a:pt x="33" y="35"/>
                    <a:pt x="33" y="35"/>
                  </a:cubicBezTo>
                  <a:cubicBezTo>
                    <a:pt x="34" y="33"/>
                    <a:pt x="34" y="33"/>
                    <a:pt x="34" y="33"/>
                  </a:cubicBezTo>
                  <a:cubicBezTo>
                    <a:pt x="34" y="31"/>
                    <a:pt x="34" y="31"/>
                    <a:pt x="34" y="31"/>
                  </a:cubicBezTo>
                  <a:cubicBezTo>
                    <a:pt x="34" y="29"/>
                    <a:pt x="34" y="29"/>
                    <a:pt x="34" y="29"/>
                  </a:cubicBezTo>
                  <a:cubicBezTo>
                    <a:pt x="34" y="30"/>
                    <a:pt x="34" y="30"/>
                    <a:pt x="34" y="30"/>
                  </a:cubicBezTo>
                  <a:cubicBezTo>
                    <a:pt x="34" y="31"/>
                    <a:pt x="34" y="31"/>
                    <a:pt x="34" y="31"/>
                  </a:cubicBezTo>
                  <a:cubicBezTo>
                    <a:pt x="33" y="32"/>
                    <a:pt x="33" y="32"/>
                    <a:pt x="33" y="32"/>
                  </a:cubicBezTo>
                  <a:cubicBezTo>
                    <a:pt x="33" y="30"/>
                    <a:pt x="33" y="30"/>
                    <a:pt x="33" y="30"/>
                  </a:cubicBezTo>
                  <a:cubicBezTo>
                    <a:pt x="33" y="29"/>
                    <a:pt x="33" y="29"/>
                    <a:pt x="33" y="29"/>
                  </a:cubicBezTo>
                  <a:cubicBezTo>
                    <a:pt x="34" y="27"/>
                    <a:pt x="34" y="27"/>
                    <a:pt x="34" y="27"/>
                  </a:cubicBezTo>
                  <a:cubicBezTo>
                    <a:pt x="34" y="26"/>
                    <a:pt x="34" y="26"/>
                    <a:pt x="34" y="26"/>
                  </a:cubicBezTo>
                  <a:cubicBezTo>
                    <a:pt x="34" y="25"/>
                    <a:pt x="34" y="25"/>
                    <a:pt x="34" y="25"/>
                  </a:cubicBezTo>
                  <a:cubicBezTo>
                    <a:pt x="35" y="22"/>
                    <a:pt x="35" y="22"/>
                    <a:pt x="35" y="22"/>
                  </a:cubicBezTo>
                  <a:cubicBezTo>
                    <a:pt x="36" y="22"/>
                    <a:pt x="36" y="22"/>
                    <a:pt x="36" y="22"/>
                  </a:cubicBezTo>
                  <a:cubicBezTo>
                    <a:pt x="35" y="23"/>
                    <a:pt x="35" y="23"/>
                    <a:pt x="35" y="23"/>
                  </a:cubicBezTo>
                  <a:cubicBezTo>
                    <a:pt x="35" y="23"/>
                    <a:pt x="35" y="24"/>
                    <a:pt x="35" y="24"/>
                  </a:cubicBezTo>
                  <a:cubicBezTo>
                    <a:pt x="35" y="25"/>
                    <a:pt x="35" y="26"/>
                    <a:pt x="35" y="26"/>
                  </a:cubicBezTo>
                  <a:cubicBezTo>
                    <a:pt x="36" y="26"/>
                    <a:pt x="36" y="26"/>
                    <a:pt x="36" y="26"/>
                  </a:cubicBezTo>
                  <a:cubicBezTo>
                    <a:pt x="36" y="25"/>
                    <a:pt x="36" y="25"/>
                    <a:pt x="36" y="25"/>
                  </a:cubicBezTo>
                  <a:cubicBezTo>
                    <a:pt x="37" y="22"/>
                    <a:pt x="37" y="22"/>
                    <a:pt x="37" y="22"/>
                  </a:cubicBezTo>
                  <a:cubicBezTo>
                    <a:pt x="37" y="18"/>
                    <a:pt x="37" y="18"/>
                    <a:pt x="37" y="18"/>
                  </a:cubicBezTo>
                  <a:cubicBezTo>
                    <a:pt x="37" y="17"/>
                    <a:pt x="37" y="17"/>
                    <a:pt x="37" y="17"/>
                  </a:cubicBezTo>
                  <a:cubicBezTo>
                    <a:pt x="36" y="16"/>
                    <a:pt x="36" y="16"/>
                    <a:pt x="36" y="16"/>
                  </a:cubicBezTo>
                  <a:cubicBezTo>
                    <a:pt x="36" y="16"/>
                    <a:pt x="36" y="16"/>
                    <a:pt x="36" y="16"/>
                  </a:cubicBezTo>
                  <a:cubicBezTo>
                    <a:pt x="36" y="15"/>
                    <a:pt x="36" y="15"/>
                    <a:pt x="36" y="15"/>
                  </a:cubicBezTo>
                  <a:cubicBezTo>
                    <a:pt x="36" y="14"/>
                    <a:pt x="36" y="14"/>
                    <a:pt x="36" y="14"/>
                  </a:cubicBezTo>
                  <a:cubicBezTo>
                    <a:pt x="37" y="14"/>
                    <a:pt x="37" y="14"/>
                    <a:pt x="37" y="14"/>
                  </a:cubicBezTo>
                  <a:cubicBezTo>
                    <a:pt x="37" y="15"/>
                    <a:pt x="37" y="15"/>
                    <a:pt x="37" y="15"/>
                  </a:cubicBezTo>
                  <a:cubicBezTo>
                    <a:pt x="38" y="12"/>
                    <a:pt x="38" y="12"/>
                    <a:pt x="38" y="12"/>
                  </a:cubicBezTo>
                  <a:cubicBezTo>
                    <a:pt x="39" y="11"/>
                    <a:pt x="39" y="11"/>
                    <a:pt x="39" y="11"/>
                  </a:cubicBezTo>
                  <a:cubicBezTo>
                    <a:pt x="40" y="9"/>
                    <a:pt x="40" y="9"/>
                    <a:pt x="40" y="9"/>
                  </a:cubicBezTo>
                  <a:cubicBezTo>
                    <a:pt x="40" y="9"/>
                    <a:pt x="40" y="9"/>
                    <a:pt x="40" y="9"/>
                  </a:cubicBezTo>
                  <a:cubicBezTo>
                    <a:pt x="39" y="8"/>
                    <a:pt x="39" y="8"/>
                    <a:pt x="39" y="8"/>
                  </a:cubicBezTo>
                  <a:cubicBezTo>
                    <a:pt x="39" y="7"/>
                    <a:pt x="39" y="7"/>
                    <a:pt x="39" y="7"/>
                  </a:cubicBezTo>
                  <a:cubicBezTo>
                    <a:pt x="40" y="6"/>
                    <a:pt x="40" y="6"/>
                    <a:pt x="40" y="6"/>
                  </a:cubicBezTo>
                  <a:cubicBezTo>
                    <a:pt x="39" y="5"/>
                    <a:pt x="39" y="5"/>
                    <a:pt x="39" y="5"/>
                  </a:cubicBezTo>
                  <a:cubicBezTo>
                    <a:pt x="40" y="2"/>
                    <a:pt x="40" y="2"/>
                    <a:pt x="40" y="2"/>
                  </a:cubicBezTo>
                  <a:cubicBezTo>
                    <a:pt x="40" y="1"/>
                    <a:pt x="40" y="1"/>
                    <a:pt x="40" y="1"/>
                  </a:cubicBezTo>
                  <a:cubicBezTo>
                    <a:pt x="41" y="1"/>
                    <a:pt x="41" y="1"/>
                    <a:pt x="41" y="1"/>
                  </a:cubicBezTo>
                  <a:cubicBezTo>
                    <a:pt x="40" y="1"/>
                    <a:pt x="40" y="1"/>
                    <a:pt x="40" y="1"/>
                  </a:cubicBezTo>
                  <a:cubicBezTo>
                    <a:pt x="38" y="1"/>
                    <a:pt x="38" y="1"/>
                    <a:pt x="38" y="1"/>
                  </a:cubicBezTo>
                  <a:cubicBezTo>
                    <a:pt x="38" y="0"/>
                    <a:pt x="38" y="0"/>
                    <a:pt x="38" y="0"/>
                  </a:cubicBezTo>
                  <a:cubicBezTo>
                    <a:pt x="37" y="0"/>
                    <a:pt x="37" y="0"/>
                    <a:pt x="37" y="0"/>
                  </a:cubicBezTo>
                  <a:cubicBezTo>
                    <a:pt x="36" y="1"/>
                    <a:pt x="36" y="1"/>
                    <a:pt x="36" y="1"/>
                  </a:cubicBezTo>
                  <a:cubicBezTo>
                    <a:pt x="36" y="2"/>
                    <a:pt x="36" y="2"/>
                    <a:pt x="36" y="2"/>
                  </a:cubicBezTo>
                  <a:cubicBezTo>
                    <a:pt x="35" y="2"/>
                    <a:pt x="35" y="2"/>
                    <a:pt x="35" y="2"/>
                  </a:cubicBezTo>
                  <a:cubicBezTo>
                    <a:pt x="33" y="4"/>
                    <a:pt x="33" y="4"/>
                    <a:pt x="33" y="4"/>
                  </a:cubicBezTo>
                  <a:cubicBezTo>
                    <a:pt x="32" y="4"/>
                    <a:pt x="32" y="4"/>
                    <a:pt x="32" y="4"/>
                  </a:cubicBezTo>
                  <a:cubicBezTo>
                    <a:pt x="31" y="5"/>
                    <a:pt x="31" y="5"/>
                    <a:pt x="31" y="5"/>
                  </a:cubicBezTo>
                  <a:cubicBezTo>
                    <a:pt x="30" y="4"/>
                    <a:pt x="30" y="4"/>
                    <a:pt x="30" y="4"/>
                  </a:cubicBezTo>
                  <a:cubicBezTo>
                    <a:pt x="29" y="5"/>
                    <a:pt x="29" y="5"/>
                    <a:pt x="29" y="5"/>
                  </a:cubicBezTo>
                  <a:cubicBezTo>
                    <a:pt x="28" y="4"/>
                    <a:pt x="28" y="4"/>
                    <a:pt x="28" y="4"/>
                  </a:cubicBezTo>
                  <a:cubicBezTo>
                    <a:pt x="27" y="3"/>
                    <a:pt x="27" y="3"/>
                    <a:pt x="27" y="3"/>
                  </a:cubicBezTo>
                  <a:cubicBezTo>
                    <a:pt x="26" y="3"/>
                    <a:pt x="26" y="3"/>
                    <a:pt x="26" y="3"/>
                  </a:cubicBezTo>
                  <a:cubicBezTo>
                    <a:pt x="26" y="5"/>
                    <a:pt x="26" y="5"/>
                    <a:pt x="26" y="5"/>
                  </a:cubicBezTo>
                  <a:cubicBezTo>
                    <a:pt x="24" y="5"/>
                    <a:pt x="24" y="5"/>
                    <a:pt x="24" y="5"/>
                  </a:cubicBezTo>
                  <a:cubicBezTo>
                    <a:pt x="23" y="7"/>
                    <a:pt x="23" y="7"/>
                    <a:pt x="23" y="7"/>
                  </a:cubicBezTo>
                  <a:cubicBezTo>
                    <a:pt x="23" y="8"/>
                    <a:pt x="23" y="8"/>
                    <a:pt x="23" y="8"/>
                  </a:cubicBezTo>
                  <a:cubicBezTo>
                    <a:pt x="22" y="8"/>
                    <a:pt x="22" y="8"/>
                    <a:pt x="22" y="8"/>
                  </a:cubicBezTo>
                  <a:cubicBezTo>
                    <a:pt x="20" y="10"/>
                    <a:pt x="20" y="10"/>
                    <a:pt x="20" y="10"/>
                  </a:cubicBezTo>
                  <a:cubicBezTo>
                    <a:pt x="18" y="11"/>
                    <a:pt x="18" y="11"/>
                    <a:pt x="18" y="11"/>
                  </a:cubicBezTo>
                  <a:cubicBezTo>
                    <a:pt x="18" y="12"/>
                    <a:pt x="18" y="12"/>
                    <a:pt x="18" y="12"/>
                  </a:cubicBezTo>
                  <a:cubicBezTo>
                    <a:pt x="17" y="11"/>
                    <a:pt x="17" y="11"/>
                    <a:pt x="17" y="11"/>
                  </a:cubicBezTo>
                  <a:cubicBezTo>
                    <a:pt x="16" y="11"/>
                    <a:pt x="16" y="11"/>
                    <a:pt x="16" y="11"/>
                  </a:cubicBezTo>
                  <a:cubicBezTo>
                    <a:pt x="15" y="10"/>
                    <a:pt x="15" y="10"/>
                    <a:pt x="15" y="10"/>
                  </a:cubicBezTo>
                  <a:cubicBezTo>
                    <a:pt x="13" y="10"/>
                    <a:pt x="13" y="10"/>
                    <a:pt x="13" y="10"/>
                  </a:cubicBezTo>
                  <a:cubicBezTo>
                    <a:pt x="10" y="12"/>
                    <a:pt x="10" y="12"/>
                    <a:pt x="10" y="12"/>
                  </a:cubicBezTo>
                  <a:cubicBezTo>
                    <a:pt x="7" y="12"/>
                    <a:pt x="7" y="12"/>
                    <a:pt x="7" y="12"/>
                  </a:cubicBezTo>
                  <a:cubicBezTo>
                    <a:pt x="7" y="14"/>
                    <a:pt x="7" y="14"/>
                    <a:pt x="7" y="14"/>
                  </a:cubicBezTo>
                  <a:cubicBezTo>
                    <a:pt x="7" y="15"/>
                    <a:pt x="7" y="15"/>
                    <a:pt x="7" y="15"/>
                  </a:cubicBezTo>
                  <a:cubicBezTo>
                    <a:pt x="7" y="17"/>
                    <a:pt x="7" y="17"/>
                    <a:pt x="7" y="17"/>
                  </a:cubicBezTo>
                  <a:cubicBezTo>
                    <a:pt x="6" y="18"/>
                    <a:pt x="6" y="18"/>
                    <a:pt x="6" y="18"/>
                  </a:cubicBezTo>
                  <a:cubicBezTo>
                    <a:pt x="4" y="19"/>
                    <a:pt x="4" y="19"/>
                    <a:pt x="4" y="19"/>
                  </a:cubicBezTo>
                  <a:cubicBezTo>
                    <a:pt x="3" y="19"/>
                    <a:pt x="3" y="19"/>
                    <a:pt x="3" y="19"/>
                  </a:cubicBezTo>
                  <a:cubicBezTo>
                    <a:pt x="3" y="20"/>
                    <a:pt x="3" y="20"/>
                    <a:pt x="3" y="20"/>
                  </a:cubicBezTo>
                  <a:cubicBezTo>
                    <a:pt x="2" y="20"/>
                    <a:pt x="2" y="20"/>
                    <a:pt x="2" y="20"/>
                  </a:cubicBezTo>
                  <a:cubicBezTo>
                    <a:pt x="0" y="19"/>
                    <a:pt x="0" y="19"/>
                    <a:pt x="0" y="19"/>
                  </a:cubicBezTo>
                  <a:cubicBezTo>
                    <a:pt x="0" y="20"/>
                    <a:pt x="0" y="20"/>
                    <a:pt x="0" y="20"/>
                  </a:cubicBezTo>
                  <a:cubicBezTo>
                    <a:pt x="3" y="24"/>
                    <a:pt x="3" y="24"/>
                    <a:pt x="3" y="24"/>
                  </a:cubicBezTo>
                  <a:cubicBezTo>
                    <a:pt x="5" y="25"/>
                    <a:pt x="5" y="25"/>
                    <a:pt x="5" y="25"/>
                  </a:cubicBezTo>
                  <a:cubicBezTo>
                    <a:pt x="5" y="26"/>
                    <a:pt x="5" y="26"/>
                    <a:pt x="5" y="26"/>
                  </a:cubicBezTo>
                  <a:cubicBezTo>
                    <a:pt x="7" y="28"/>
                    <a:pt x="7" y="28"/>
                    <a:pt x="7" y="28"/>
                  </a:cubicBezTo>
                  <a:cubicBezTo>
                    <a:pt x="9" y="31"/>
                    <a:pt x="9" y="31"/>
                    <a:pt x="9" y="31"/>
                  </a:cubicBezTo>
                  <a:cubicBezTo>
                    <a:pt x="14" y="36"/>
                    <a:pt x="14" y="36"/>
                    <a:pt x="14" y="36"/>
                  </a:cubicBezTo>
                  <a:cubicBezTo>
                    <a:pt x="15" y="36"/>
                    <a:pt x="15" y="36"/>
                    <a:pt x="15" y="36"/>
                  </a:cubicBezTo>
                  <a:cubicBezTo>
                    <a:pt x="15" y="36"/>
                    <a:pt x="15" y="36"/>
                    <a:pt x="15" y="36"/>
                  </a:cubicBezTo>
                  <a:cubicBezTo>
                    <a:pt x="16" y="36"/>
                    <a:pt x="16" y="36"/>
                    <a:pt x="16" y="36"/>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2" name="Rectangle 455">
              <a:extLst>
                <a:ext uri="{FF2B5EF4-FFF2-40B4-BE49-F238E27FC236}">
                  <a16:creationId xmlns:a16="http://schemas.microsoft.com/office/drawing/2014/main" id="{4EDFA654-1EBF-4227-B711-CF745AAA43A6}"/>
                </a:ext>
              </a:extLst>
            </p:cNvPr>
            <p:cNvSpPr>
              <a:spLocks noChangeArrowheads="1"/>
            </p:cNvSpPr>
            <p:nvPr/>
          </p:nvSpPr>
          <p:spPr bwMode="auto">
            <a:xfrm>
              <a:off x="8210550" y="4700588"/>
              <a:ext cx="1588" cy="1588"/>
            </a:xfrm>
            <a:prstGeom prst="rect">
              <a:avLst/>
            </a:pr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3" name="Freeform 456">
              <a:extLst>
                <a:ext uri="{FF2B5EF4-FFF2-40B4-BE49-F238E27FC236}">
                  <a16:creationId xmlns:a16="http://schemas.microsoft.com/office/drawing/2014/main" id="{4CE7D000-27DE-4FB0-A413-45A3319A47B9}"/>
                </a:ext>
              </a:extLst>
            </p:cNvPr>
            <p:cNvSpPr>
              <a:spLocks/>
            </p:cNvSpPr>
            <p:nvPr/>
          </p:nvSpPr>
          <p:spPr bwMode="auto">
            <a:xfrm>
              <a:off x="8213725" y="4608513"/>
              <a:ext cx="203200" cy="106363"/>
            </a:xfrm>
            <a:custGeom>
              <a:avLst/>
              <a:gdLst>
                <a:gd name="T0" fmla="*/ 50 w 128"/>
                <a:gd name="T1" fmla="*/ 63 h 67"/>
                <a:gd name="T2" fmla="*/ 50 w 128"/>
                <a:gd name="T3" fmla="*/ 56 h 67"/>
                <a:gd name="T4" fmla="*/ 57 w 128"/>
                <a:gd name="T5" fmla="*/ 51 h 67"/>
                <a:gd name="T6" fmla="*/ 69 w 128"/>
                <a:gd name="T7" fmla="*/ 46 h 67"/>
                <a:gd name="T8" fmla="*/ 73 w 128"/>
                <a:gd name="T9" fmla="*/ 49 h 67"/>
                <a:gd name="T10" fmla="*/ 76 w 128"/>
                <a:gd name="T11" fmla="*/ 49 h 67"/>
                <a:gd name="T12" fmla="*/ 85 w 128"/>
                <a:gd name="T13" fmla="*/ 42 h 67"/>
                <a:gd name="T14" fmla="*/ 87 w 128"/>
                <a:gd name="T15" fmla="*/ 39 h 67"/>
                <a:gd name="T16" fmla="*/ 94 w 128"/>
                <a:gd name="T17" fmla="*/ 35 h 67"/>
                <a:gd name="T18" fmla="*/ 96 w 128"/>
                <a:gd name="T19" fmla="*/ 30 h 67"/>
                <a:gd name="T20" fmla="*/ 101 w 128"/>
                <a:gd name="T21" fmla="*/ 35 h 67"/>
                <a:gd name="T22" fmla="*/ 105 w 128"/>
                <a:gd name="T23" fmla="*/ 35 h 67"/>
                <a:gd name="T24" fmla="*/ 110 w 128"/>
                <a:gd name="T25" fmla="*/ 33 h 67"/>
                <a:gd name="T26" fmla="*/ 117 w 128"/>
                <a:gd name="T27" fmla="*/ 28 h 67"/>
                <a:gd name="T28" fmla="*/ 119 w 128"/>
                <a:gd name="T29" fmla="*/ 23 h 67"/>
                <a:gd name="T30" fmla="*/ 121 w 128"/>
                <a:gd name="T31" fmla="*/ 26 h 67"/>
                <a:gd name="T32" fmla="*/ 128 w 128"/>
                <a:gd name="T33" fmla="*/ 26 h 67"/>
                <a:gd name="T34" fmla="*/ 128 w 128"/>
                <a:gd name="T35" fmla="*/ 21 h 67"/>
                <a:gd name="T36" fmla="*/ 119 w 128"/>
                <a:gd name="T37" fmla="*/ 16 h 67"/>
                <a:gd name="T38" fmla="*/ 119 w 128"/>
                <a:gd name="T39" fmla="*/ 21 h 67"/>
                <a:gd name="T40" fmla="*/ 110 w 128"/>
                <a:gd name="T41" fmla="*/ 19 h 67"/>
                <a:gd name="T42" fmla="*/ 105 w 128"/>
                <a:gd name="T43" fmla="*/ 16 h 67"/>
                <a:gd name="T44" fmla="*/ 103 w 128"/>
                <a:gd name="T45" fmla="*/ 16 h 67"/>
                <a:gd name="T46" fmla="*/ 105 w 128"/>
                <a:gd name="T47" fmla="*/ 14 h 67"/>
                <a:gd name="T48" fmla="*/ 110 w 128"/>
                <a:gd name="T49" fmla="*/ 14 h 67"/>
                <a:gd name="T50" fmla="*/ 115 w 128"/>
                <a:gd name="T51" fmla="*/ 14 h 67"/>
                <a:gd name="T52" fmla="*/ 108 w 128"/>
                <a:gd name="T53" fmla="*/ 9 h 67"/>
                <a:gd name="T54" fmla="*/ 101 w 128"/>
                <a:gd name="T55" fmla="*/ 9 h 67"/>
                <a:gd name="T56" fmla="*/ 96 w 128"/>
                <a:gd name="T57" fmla="*/ 9 h 67"/>
                <a:gd name="T58" fmla="*/ 85 w 128"/>
                <a:gd name="T59" fmla="*/ 7 h 67"/>
                <a:gd name="T60" fmla="*/ 73 w 128"/>
                <a:gd name="T61" fmla="*/ 3 h 67"/>
                <a:gd name="T62" fmla="*/ 66 w 128"/>
                <a:gd name="T63" fmla="*/ 3 h 67"/>
                <a:gd name="T64" fmla="*/ 66 w 128"/>
                <a:gd name="T65" fmla="*/ 7 h 67"/>
                <a:gd name="T66" fmla="*/ 60 w 128"/>
                <a:gd name="T67" fmla="*/ 7 h 67"/>
                <a:gd name="T68" fmla="*/ 46 w 128"/>
                <a:gd name="T69" fmla="*/ 7 h 67"/>
                <a:gd name="T70" fmla="*/ 27 w 128"/>
                <a:gd name="T71" fmla="*/ 12 h 67"/>
                <a:gd name="T72" fmla="*/ 25 w 128"/>
                <a:gd name="T73" fmla="*/ 9 h 67"/>
                <a:gd name="T74" fmla="*/ 21 w 128"/>
                <a:gd name="T75" fmla="*/ 16 h 67"/>
                <a:gd name="T76" fmla="*/ 11 w 128"/>
                <a:gd name="T77" fmla="*/ 19 h 67"/>
                <a:gd name="T78" fmla="*/ 2 w 128"/>
                <a:gd name="T79" fmla="*/ 28 h 67"/>
                <a:gd name="T80" fmla="*/ 2 w 128"/>
                <a:gd name="T81" fmla="*/ 37 h 67"/>
                <a:gd name="T82" fmla="*/ 2 w 128"/>
                <a:gd name="T83" fmla="*/ 37 h 67"/>
                <a:gd name="T84" fmla="*/ 5 w 128"/>
                <a:gd name="T85" fmla="*/ 39 h 67"/>
                <a:gd name="T86" fmla="*/ 9 w 128"/>
                <a:gd name="T87" fmla="*/ 42 h 67"/>
                <a:gd name="T88" fmla="*/ 18 w 128"/>
                <a:gd name="T89" fmla="*/ 42 h 67"/>
                <a:gd name="T90" fmla="*/ 21 w 128"/>
                <a:gd name="T91" fmla="*/ 49 h 67"/>
                <a:gd name="T92" fmla="*/ 23 w 128"/>
                <a:gd name="T93" fmla="*/ 49 h 67"/>
                <a:gd name="T94" fmla="*/ 27 w 128"/>
                <a:gd name="T95" fmla="*/ 44 h 67"/>
                <a:gd name="T96" fmla="*/ 32 w 128"/>
                <a:gd name="T97" fmla="*/ 46 h 67"/>
                <a:gd name="T98" fmla="*/ 32 w 128"/>
                <a:gd name="T99" fmla="*/ 53 h 67"/>
                <a:gd name="T100" fmla="*/ 32 w 128"/>
                <a:gd name="T101" fmla="*/ 58 h 67"/>
                <a:gd name="T102" fmla="*/ 32 w 128"/>
                <a:gd name="T103" fmla="*/ 60 h 67"/>
                <a:gd name="T104" fmla="*/ 34 w 128"/>
                <a:gd name="T105" fmla="*/ 63 h 67"/>
                <a:gd name="T106" fmla="*/ 39 w 128"/>
                <a:gd name="T107" fmla="*/ 60 h 67"/>
                <a:gd name="T108" fmla="*/ 39 w 128"/>
                <a:gd name="T109" fmla="*/ 65 h 67"/>
                <a:gd name="T110" fmla="*/ 41 w 128"/>
                <a:gd name="T111" fmla="*/ 67 h 67"/>
                <a:gd name="T112" fmla="*/ 48 w 128"/>
                <a:gd name="T113" fmla="*/ 6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 h="67">
                  <a:moveTo>
                    <a:pt x="48" y="65"/>
                  </a:moveTo>
                  <a:lnTo>
                    <a:pt x="50" y="63"/>
                  </a:lnTo>
                  <a:lnTo>
                    <a:pt x="50" y="58"/>
                  </a:lnTo>
                  <a:lnTo>
                    <a:pt x="50" y="56"/>
                  </a:lnTo>
                  <a:lnTo>
                    <a:pt x="50" y="51"/>
                  </a:lnTo>
                  <a:lnTo>
                    <a:pt x="57" y="51"/>
                  </a:lnTo>
                  <a:lnTo>
                    <a:pt x="64" y="46"/>
                  </a:lnTo>
                  <a:lnTo>
                    <a:pt x="69" y="46"/>
                  </a:lnTo>
                  <a:lnTo>
                    <a:pt x="71" y="49"/>
                  </a:lnTo>
                  <a:lnTo>
                    <a:pt x="73" y="49"/>
                  </a:lnTo>
                  <a:lnTo>
                    <a:pt x="76" y="51"/>
                  </a:lnTo>
                  <a:lnTo>
                    <a:pt x="76" y="49"/>
                  </a:lnTo>
                  <a:lnTo>
                    <a:pt x="80" y="46"/>
                  </a:lnTo>
                  <a:lnTo>
                    <a:pt x="85" y="42"/>
                  </a:lnTo>
                  <a:lnTo>
                    <a:pt x="87" y="42"/>
                  </a:lnTo>
                  <a:lnTo>
                    <a:pt x="87" y="39"/>
                  </a:lnTo>
                  <a:lnTo>
                    <a:pt x="89" y="35"/>
                  </a:lnTo>
                  <a:lnTo>
                    <a:pt x="94" y="35"/>
                  </a:lnTo>
                  <a:lnTo>
                    <a:pt x="94" y="30"/>
                  </a:lnTo>
                  <a:lnTo>
                    <a:pt x="96" y="30"/>
                  </a:lnTo>
                  <a:lnTo>
                    <a:pt x="98" y="33"/>
                  </a:lnTo>
                  <a:lnTo>
                    <a:pt x="101" y="35"/>
                  </a:lnTo>
                  <a:lnTo>
                    <a:pt x="103" y="33"/>
                  </a:lnTo>
                  <a:lnTo>
                    <a:pt x="105" y="35"/>
                  </a:lnTo>
                  <a:lnTo>
                    <a:pt x="108" y="33"/>
                  </a:lnTo>
                  <a:lnTo>
                    <a:pt x="110" y="33"/>
                  </a:lnTo>
                  <a:lnTo>
                    <a:pt x="115" y="28"/>
                  </a:lnTo>
                  <a:lnTo>
                    <a:pt x="117" y="28"/>
                  </a:lnTo>
                  <a:lnTo>
                    <a:pt x="117" y="26"/>
                  </a:lnTo>
                  <a:lnTo>
                    <a:pt x="119" y="23"/>
                  </a:lnTo>
                  <a:lnTo>
                    <a:pt x="121" y="23"/>
                  </a:lnTo>
                  <a:lnTo>
                    <a:pt x="121" y="26"/>
                  </a:lnTo>
                  <a:lnTo>
                    <a:pt x="126" y="26"/>
                  </a:lnTo>
                  <a:lnTo>
                    <a:pt x="128" y="26"/>
                  </a:lnTo>
                  <a:lnTo>
                    <a:pt x="128" y="23"/>
                  </a:lnTo>
                  <a:lnTo>
                    <a:pt x="128" y="21"/>
                  </a:lnTo>
                  <a:lnTo>
                    <a:pt x="124" y="19"/>
                  </a:lnTo>
                  <a:lnTo>
                    <a:pt x="119" y="16"/>
                  </a:lnTo>
                  <a:lnTo>
                    <a:pt x="119" y="16"/>
                  </a:lnTo>
                  <a:lnTo>
                    <a:pt x="119" y="21"/>
                  </a:lnTo>
                  <a:lnTo>
                    <a:pt x="115" y="19"/>
                  </a:lnTo>
                  <a:lnTo>
                    <a:pt x="110" y="19"/>
                  </a:lnTo>
                  <a:lnTo>
                    <a:pt x="108" y="19"/>
                  </a:lnTo>
                  <a:lnTo>
                    <a:pt x="105" y="16"/>
                  </a:lnTo>
                  <a:lnTo>
                    <a:pt x="101" y="16"/>
                  </a:lnTo>
                  <a:lnTo>
                    <a:pt x="103" y="16"/>
                  </a:lnTo>
                  <a:lnTo>
                    <a:pt x="105" y="14"/>
                  </a:lnTo>
                  <a:lnTo>
                    <a:pt x="105" y="14"/>
                  </a:lnTo>
                  <a:lnTo>
                    <a:pt x="105" y="12"/>
                  </a:lnTo>
                  <a:lnTo>
                    <a:pt x="110" y="14"/>
                  </a:lnTo>
                  <a:lnTo>
                    <a:pt x="115" y="14"/>
                  </a:lnTo>
                  <a:lnTo>
                    <a:pt x="115" y="14"/>
                  </a:lnTo>
                  <a:lnTo>
                    <a:pt x="112" y="12"/>
                  </a:lnTo>
                  <a:lnTo>
                    <a:pt x="108" y="9"/>
                  </a:lnTo>
                  <a:lnTo>
                    <a:pt x="103" y="7"/>
                  </a:lnTo>
                  <a:lnTo>
                    <a:pt x="101" y="9"/>
                  </a:lnTo>
                  <a:lnTo>
                    <a:pt x="98" y="7"/>
                  </a:lnTo>
                  <a:lnTo>
                    <a:pt x="96" y="9"/>
                  </a:lnTo>
                  <a:lnTo>
                    <a:pt x="94" y="9"/>
                  </a:lnTo>
                  <a:lnTo>
                    <a:pt x="85" y="7"/>
                  </a:lnTo>
                  <a:lnTo>
                    <a:pt x="78" y="7"/>
                  </a:lnTo>
                  <a:lnTo>
                    <a:pt x="73" y="3"/>
                  </a:lnTo>
                  <a:lnTo>
                    <a:pt x="69" y="0"/>
                  </a:lnTo>
                  <a:lnTo>
                    <a:pt x="66" y="3"/>
                  </a:lnTo>
                  <a:lnTo>
                    <a:pt x="69" y="5"/>
                  </a:lnTo>
                  <a:lnTo>
                    <a:pt x="66" y="7"/>
                  </a:lnTo>
                  <a:lnTo>
                    <a:pt x="64" y="7"/>
                  </a:lnTo>
                  <a:lnTo>
                    <a:pt x="60" y="7"/>
                  </a:lnTo>
                  <a:lnTo>
                    <a:pt x="53" y="7"/>
                  </a:lnTo>
                  <a:lnTo>
                    <a:pt x="46" y="7"/>
                  </a:lnTo>
                  <a:lnTo>
                    <a:pt x="32" y="7"/>
                  </a:lnTo>
                  <a:lnTo>
                    <a:pt x="27" y="12"/>
                  </a:lnTo>
                  <a:lnTo>
                    <a:pt x="25" y="9"/>
                  </a:lnTo>
                  <a:lnTo>
                    <a:pt x="25" y="9"/>
                  </a:lnTo>
                  <a:lnTo>
                    <a:pt x="23" y="12"/>
                  </a:lnTo>
                  <a:lnTo>
                    <a:pt x="21" y="16"/>
                  </a:lnTo>
                  <a:lnTo>
                    <a:pt x="16" y="19"/>
                  </a:lnTo>
                  <a:lnTo>
                    <a:pt x="11" y="19"/>
                  </a:lnTo>
                  <a:lnTo>
                    <a:pt x="7" y="26"/>
                  </a:lnTo>
                  <a:lnTo>
                    <a:pt x="2" y="28"/>
                  </a:lnTo>
                  <a:lnTo>
                    <a:pt x="5" y="30"/>
                  </a:lnTo>
                  <a:lnTo>
                    <a:pt x="2" y="37"/>
                  </a:lnTo>
                  <a:lnTo>
                    <a:pt x="0" y="37"/>
                  </a:lnTo>
                  <a:lnTo>
                    <a:pt x="2" y="37"/>
                  </a:lnTo>
                  <a:lnTo>
                    <a:pt x="5" y="37"/>
                  </a:lnTo>
                  <a:lnTo>
                    <a:pt x="5" y="39"/>
                  </a:lnTo>
                  <a:lnTo>
                    <a:pt x="7" y="39"/>
                  </a:lnTo>
                  <a:lnTo>
                    <a:pt x="9" y="42"/>
                  </a:lnTo>
                  <a:lnTo>
                    <a:pt x="14" y="42"/>
                  </a:lnTo>
                  <a:lnTo>
                    <a:pt x="18" y="42"/>
                  </a:lnTo>
                  <a:lnTo>
                    <a:pt x="21" y="46"/>
                  </a:lnTo>
                  <a:lnTo>
                    <a:pt x="21" y="49"/>
                  </a:lnTo>
                  <a:lnTo>
                    <a:pt x="23" y="49"/>
                  </a:lnTo>
                  <a:lnTo>
                    <a:pt x="23" y="49"/>
                  </a:lnTo>
                  <a:lnTo>
                    <a:pt x="25" y="46"/>
                  </a:lnTo>
                  <a:lnTo>
                    <a:pt x="27" y="44"/>
                  </a:lnTo>
                  <a:lnTo>
                    <a:pt x="30" y="46"/>
                  </a:lnTo>
                  <a:lnTo>
                    <a:pt x="32" y="46"/>
                  </a:lnTo>
                  <a:lnTo>
                    <a:pt x="32" y="51"/>
                  </a:lnTo>
                  <a:lnTo>
                    <a:pt x="32" y="53"/>
                  </a:lnTo>
                  <a:lnTo>
                    <a:pt x="32" y="56"/>
                  </a:lnTo>
                  <a:lnTo>
                    <a:pt x="32" y="58"/>
                  </a:lnTo>
                  <a:lnTo>
                    <a:pt x="32" y="60"/>
                  </a:lnTo>
                  <a:lnTo>
                    <a:pt x="32" y="60"/>
                  </a:lnTo>
                  <a:lnTo>
                    <a:pt x="34" y="60"/>
                  </a:lnTo>
                  <a:lnTo>
                    <a:pt x="34" y="63"/>
                  </a:lnTo>
                  <a:lnTo>
                    <a:pt x="37" y="63"/>
                  </a:lnTo>
                  <a:lnTo>
                    <a:pt x="39" y="60"/>
                  </a:lnTo>
                  <a:lnTo>
                    <a:pt x="39" y="63"/>
                  </a:lnTo>
                  <a:lnTo>
                    <a:pt x="39" y="65"/>
                  </a:lnTo>
                  <a:lnTo>
                    <a:pt x="41" y="67"/>
                  </a:lnTo>
                  <a:lnTo>
                    <a:pt x="41" y="67"/>
                  </a:lnTo>
                  <a:lnTo>
                    <a:pt x="43" y="67"/>
                  </a:lnTo>
                  <a:lnTo>
                    <a:pt x="48" y="6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4" name="Freeform 457">
              <a:extLst>
                <a:ext uri="{FF2B5EF4-FFF2-40B4-BE49-F238E27FC236}">
                  <a16:creationId xmlns:a16="http://schemas.microsoft.com/office/drawing/2014/main" id="{C66F081C-990B-4EBB-B9F9-84CA5699B92C}"/>
                </a:ext>
              </a:extLst>
            </p:cNvPr>
            <p:cNvSpPr>
              <a:spLocks/>
            </p:cNvSpPr>
            <p:nvPr/>
          </p:nvSpPr>
          <p:spPr bwMode="auto">
            <a:xfrm>
              <a:off x="8185150" y="4667250"/>
              <a:ext cx="79375" cy="47625"/>
            </a:xfrm>
            <a:custGeom>
              <a:avLst/>
              <a:gdLst>
                <a:gd name="T0" fmla="*/ 50 w 50"/>
                <a:gd name="T1" fmla="*/ 19 h 30"/>
                <a:gd name="T2" fmla="*/ 50 w 50"/>
                <a:gd name="T3" fmla="*/ 16 h 30"/>
                <a:gd name="T4" fmla="*/ 50 w 50"/>
                <a:gd name="T5" fmla="*/ 14 h 30"/>
                <a:gd name="T6" fmla="*/ 50 w 50"/>
                <a:gd name="T7" fmla="*/ 9 h 30"/>
                <a:gd name="T8" fmla="*/ 48 w 50"/>
                <a:gd name="T9" fmla="*/ 9 h 30"/>
                <a:gd name="T10" fmla="*/ 45 w 50"/>
                <a:gd name="T11" fmla="*/ 7 h 30"/>
                <a:gd name="T12" fmla="*/ 43 w 50"/>
                <a:gd name="T13" fmla="*/ 9 h 30"/>
                <a:gd name="T14" fmla="*/ 41 w 50"/>
                <a:gd name="T15" fmla="*/ 12 h 30"/>
                <a:gd name="T16" fmla="*/ 41 w 50"/>
                <a:gd name="T17" fmla="*/ 12 h 30"/>
                <a:gd name="T18" fmla="*/ 39 w 50"/>
                <a:gd name="T19" fmla="*/ 12 h 30"/>
                <a:gd name="T20" fmla="*/ 39 w 50"/>
                <a:gd name="T21" fmla="*/ 9 h 30"/>
                <a:gd name="T22" fmla="*/ 36 w 50"/>
                <a:gd name="T23" fmla="*/ 5 h 30"/>
                <a:gd name="T24" fmla="*/ 32 w 50"/>
                <a:gd name="T25" fmla="*/ 5 h 30"/>
                <a:gd name="T26" fmla="*/ 27 w 50"/>
                <a:gd name="T27" fmla="*/ 5 h 30"/>
                <a:gd name="T28" fmla="*/ 25 w 50"/>
                <a:gd name="T29" fmla="*/ 2 h 30"/>
                <a:gd name="T30" fmla="*/ 23 w 50"/>
                <a:gd name="T31" fmla="*/ 2 h 30"/>
                <a:gd name="T32" fmla="*/ 23 w 50"/>
                <a:gd name="T33" fmla="*/ 0 h 30"/>
                <a:gd name="T34" fmla="*/ 20 w 50"/>
                <a:gd name="T35" fmla="*/ 0 h 30"/>
                <a:gd name="T36" fmla="*/ 18 w 50"/>
                <a:gd name="T37" fmla="*/ 0 h 30"/>
                <a:gd name="T38" fmla="*/ 13 w 50"/>
                <a:gd name="T39" fmla="*/ 5 h 30"/>
                <a:gd name="T40" fmla="*/ 13 w 50"/>
                <a:gd name="T41" fmla="*/ 5 h 30"/>
                <a:gd name="T42" fmla="*/ 13 w 50"/>
                <a:gd name="T43" fmla="*/ 7 h 30"/>
                <a:gd name="T44" fmla="*/ 11 w 50"/>
                <a:gd name="T45" fmla="*/ 7 h 30"/>
                <a:gd name="T46" fmla="*/ 7 w 50"/>
                <a:gd name="T47" fmla="*/ 9 h 30"/>
                <a:gd name="T48" fmla="*/ 2 w 50"/>
                <a:gd name="T49" fmla="*/ 12 h 30"/>
                <a:gd name="T50" fmla="*/ 2 w 50"/>
                <a:gd name="T51" fmla="*/ 14 h 30"/>
                <a:gd name="T52" fmla="*/ 0 w 50"/>
                <a:gd name="T53" fmla="*/ 16 h 30"/>
                <a:gd name="T54" fmla="*/ 2 w 50"/>
                <a:gd name="T55" fmla="*/ 16 h 30"/>
                <a:gd name="T56" fmla="*/ 7 w 50"/>
                <a:gd name="T57" fmla="*/ 16 h 30"/>
                <a:gd name="T58" fmla="*/ 9 w 50"/>
                <a:gd name="T59" fmla="*/ 21 h 30"/>
                <a:gd name="T60" fmla="*/ 13 w 50"/>
                <a:gd name="T61" fmla="*/ 21 h 30"/>
                <a:gd name="T62" fmla="*/ 16 w 50"/>
                <a:gd name="T63" fmla="*/ 21 h 30"/>
                <a:gd name="T64" fmla="*/ 16 w 50"/>
                <a:gd name="T65" fmla="*/ 21 h 30"/>
                <a:gd name="T66" fmla="*/ 23 w 50"/>
                <a:gd name="T67" fmla="*/ 26 h 30"/>
                <a:gd name="T68" fmla="*/ 29 w 50"/>
                <a:gd name="T69" fmla="*/ 28 h 30"/>
                <a:gd name="T70" fmla="*/ 32 w 50"/>
                <a:gd name="T71" fmla="*/ 26 h 30"/>
                <a:gd name="T72" fmla="*/ 27 w 50"/>
                <a:gd name="T73" fmla="*/ 26 h 30"/>
                <a:gd name="T74" fmla="*/ 29 w 50"/>
                <a:gd name="T75" fmla="*/ 23 h 30"/>
                <a:gd name="T76" fmla="*/ 32 w 50"/>
                <a:gd name="T77" fmla="*/ 23 h 30"/>
                <a:gd name="T78" fmla="*/ 36 w 50"/>
                <a:gd name="T79" fmla="*/ 28 h 30"/>
                <a:gd name="T80" fmla="*/ 39 w 50"/>
                <a:gd name="T81" fmla="*/ 30 h 30"/>
                <a:gd name="T82" fmla="*/ 48 w 50"/>
                <a:gd name="T83" fmla="*/ 30 h 30"/>
                <a:gd name="T84" fmla="*/ 50 w 50"/>
                <a:gd name="T85" fmla="*/ 26 h 30"/>
                <a:gd name="T86" fmla="*/ 48 w 50"/>
                <a:gd name="T87" fmla="*/ 26 h 30"/>
                <a:gd name="T88" fmla="*/ 50 w 50"/>
                <a:gd name="T89" fmla="*/ 23 h 30"/>
                <a:gd name="T90" fmla="*/ 50 w 50"/>
                <a:gd name="T91" fmla="*/ 23 h 30"/>
                <a:gd name="T92" fmla="*/ 50 w 50"/>
                <a:gd name="T93" fmla="*/ 21 h 30"/>
                <a:gd name="T94" fmla="*/ 50 w 50"/>
                <a:gd name="T95"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30">
                  <a:moveTo>
                    <a:pt x="50" y="19"/>
                  </a:moveTo>
                  <a:lnTo>
                    <a:pt x="50" y="16"/>
                  </a:lnTo>
                  <a:lnTo>
                    <a:pt x="50" y="14"/>
                  </a:lnTo>
                  <a:lnTo>
                    <a:pt x="50" y="9"/>
                  </a:lnTo>
                  <a:lnTo>
                    <a:pt x="48" y="9"/>
                  </a:lnTo>
                  <a:lnTo>
                    <a:pt x="45" y="7"/>
                  </a:lnTo>
                  <a:lnTo>
                    <a:pt x="43" y="9"/>
                  </a:lnTo>
                  <a:lnTo>
                    <a:pt x="41" y="12"/>
                  </a:lnTo>
                  <a:lnTo>
                    <a:pt x="41" y="12"/>
                  </a:lnTo>
                  <a:lnTo>
                    <a:pt x="39" y="12"/>
                  </a:lnTo>
                  <a:lnTo>
                    <a:pt x="39" y="9"/>
                  </a:lnTo>
                  <a:lnTo>
                    <a:pt x="36" y="5"/>
                  </a:lnTo>
                  <a:lnTo>
                    <a:pt x="32" y="5"/>
                  </a:lnTo>
                  <a:lnTo>
                    <a:pt x="27" y="5"/>
                  </a:lnTo>
                  <a:lnTo>
                    <a:pt x="25" y="2"/>
                  </a:lnTo>
                  <a:lnTo>
                    <a:pt x="23" y="2"/>
                  </a:lnTo>
                  <a:lnTo>
                    <a:pt x="23" y="0"/>
                  </a:lnTo>
                  <a:lnTo>
                    <a:pt x="20" y="0"/>
                  </a:lnTo>
                  <a:lnTo>
                    <a:pt x="18" y="0"/>
                  </a:lnTo>
                  <a:lnTo>
                    <a:pt x="13" y="5"/>
                  </a:lnTo>
                  <a:lnTo>
                    <a:pt x="13" y="5"/>
                  </a:lnTo>
                  <a:lnTo>
                    <a:pt x="13" y="7"/>
                  </a:lnTo>
                  <a:lnTo>
                    <a:pt x="11" y="7"/>
                  </a:lnTo>
                  <a:lnTo>
                    <a:pt x="7" y="9"/>
                  </a:lnTo>
                  <a:lnTo>
                    <a:pt x="2" y="12"/>
                  </a:lnTo>
                  <a:lnTo>
                    <a:pt x="2" y="14"/>
                  </a:lnTo>
                  <a:lnTo>
                    <a:pt x="0" y="16"/>
                  </a:lnTo>
                  <a:lnTo>
                    <a:pt x="2" y="16"/>
                  </a:lnTo>
                  <a:lnTo>
                    <a:pt x="7" y="16"/>
                  </a:lnTo>
                  <a:lnTo>
                    <a:pt x="9" y="21"/>
                  </a:lnTo>
                  <a:lnTo>
                    <a:pt x="13" y="21"/>
                  </a:lnTo>
                  <a:lnTo>
                    <a:pt x="16" y="21"/>
                  </a:lnTo>
                  <a:lnTo>
                    <a:pt x="16" y="21"/>
                  </a:lnTo>
                  <a:lnTo>
                    <a:pt x="23" y="26"/>
                  </a:lnTo>
                  <a:lnTo>
                    <a:pt x="29" y="28"/>
                  </a:lnTo>
                  <a:lnTo>
                    <a:pt x="32" y="26"/>
                  </a:lnTo>
                  <a:lnTo>
                    <a:pt x="27" y="26"/>
                  </a:lnTo>
                  <a:lnTo>
                    <a:pt x="29" y="23"/>
                  </a:lnTo>
                  <a:lnTo>
                    <a:pt x="32" y="23"/>
                  </a:lnTo>
                  <a:lnTo>
                    <a:pt x="36" y="28"/>
                  </a:lnTo>
                  <a:lnTo>
                    <a:pt x="39" y="30"/>
                  </a:lnTo>
                  <a:lnTo>
                    <a:pt x="48" y="30"/>
                  </a:lnTo>
                  <a:lnTo>
                    <a:pt x="50" y="26"/>
                  </a:lnTo>
                  <a:lnTo>
                    <a:pt x="48" y="26"/>
                  </a:lnTo>
                  <a:lnTo>
                    <a:pt x="50" y="23"/>
                  </a:lnTo>
                  <a:lnTo>
                    <a:pt x="50" y="23"/>
                  </a:lnTo>
                  <a:lnTo>
                    <a:pt x="50" y="21"/>
                  </a:lnTo>
                  <a:lnTo>
                    <a:pt x="50" y="1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5" name="Freeform 458">
              <a:extLst>
                <a:ext uri="{FF2B5EF4-FFF2-40B4-BE49-F238E27FC236}">
                  <a16:creationId xmlns:a16="http://schemas.microsoft.com/office/drawing/2014/main" id="{D4DC8236-17D2-4AB8-8280-7FEB968EFA36}"/>
                </a:ext>
              </a:extLst>
            </p:cNvPr>
            <p:cNvSpPr>
              <a:spLocks/>
            </p:cNvSpPr>
            <p:nvPr/>
          </p:nvSpPr>
          <p:spPr bwMode="auto">
            <a:xfrm>
              <a:off x="8221663" y="4535488"/>
              <a:ext cx="39688" cy="80963"/>
            </a:xfrm>
            <a:custGeom>
              <a:avLst/>
              <a:gdLst>
                <a:gd name="T0" fmla="*/ 13 w 25"/>
                <a:gd name="T1" fmla="*/ 0 h 51"/>
                <a:gd name="T2" fmla="*/ 13 w 25"/>
                <a:gd name="T3" fmla="*/ 2 h 51"/>
                <a:gd name="T4" fmla="*/ 13 w 25"/>
                <a:gd name="T5" fmla="*/ 5 h 51"/>
                <a:gd name="T6" fmla="*/ 9 w 25"/>
                <a:gd name="T7" fmla="*/ 7 h 51"/>
                <a:gd name="T8" fmla="*/ 9 w 25"/>
                <a:gd name="T9" fmla="*/ 9 h 51"/>
                <a:gd name="T10" fmla="*/ 9 w 25"/>
                <a:gd name="T11" fmla="*/ 9 h 51"/>
                <a:gd name="T12" fmla="*/ 6 w 25"/>
                <a:gd name="T13" fmla="*/ 9 h 51"/>
                <a:gd name="T14" fmla="*/ 6 w 25"/>
                <a:gd name="T15" fmla="*/ 9 h 51"/>
                <a:gd name="T16" fmla="*/ 6 w 25"/>
                <a:gd name="T17" fmla="*/ 7 h 51"/>
                <a:gd name="T18" fmla="*/ 4 w 25"/>
                <a:gd name="T19" fmla="*/ 7 h 51"/>
                <a:gd name="T20" fmla="*/ 2 w 25"/>
                <a:gd name="T21" fmla="*/ 9 h 51"/>
                <a:gd name="T22" fmla="*/ 2 w 25"/>
                <a:gd name="T23" fmla="*/ 12 h 51"/>
                <a:gd name="T24" fmla="*/ 2 w 25"/>
                <a:gd name="T25" fmla="*/ 12 h 51"/>
                <a:gd name="T26" fmla="*/ 2 w 25"/>
                <a:gd name="T27" fmla="*/ 12 h 51"/>
                <a:gd name="T28" fmla="*/ 0 w 25"/>
                <a:gd name="T29" fmla="*/ 51 h 51"/>
                <a:gd name="T30" fmla="*/ 4 w 25"/>
                <a:gd name="T31" fmla="*/ 51 h 51"/>
                <a:gd name="T32" fmla="*/ 4 w 25"/>
                <a:gd name="T33" fmla="*/ 51 h 51"/>
                <a:gd name="T34" fmla="*/ 6 w 25"/>
                <a:gd name="T35" fmla="*/ 51 h 51"/>
                <a:gd name="T36" fmla="*/ 6 w 25"/>
                <a:gd name="T37" fmla="*/ 51 h 51"/>
                <a:gd name="T38" fmla="*/ 9 w 25"/>
                <a:gd name="T39" fmla="*/ 49 h 51"/>
                <a:gd name="T40" fmla="*/ 11 w 25"/>
                <a:gd name="T41" fmla="*/ 44 h 51"/>
                <a:gd name="T42" fmla="*/ 13 w 25"/>
                <a:gd name="T43" fmla="*/ 46 h 51"/>
                <a:gd name="T44" fmla="*/ 20 w 25"/>
                <a:gd name="T45" fmla="*/ 37 h 51"/>
                <a:gd name="T46" fmla="*/ 22 w 25"/>
                <a:gd name="T47" fmla="*/ 32 h 51"/>
                <a:gd name="T48" fmla="*/ 22 w 25"/>
                <a:gd name="T49" fmla="*/ 25 h 51"/>
                <a:gd name="T50" fmla="*/ 20 w 25"/>
                <a:gd name="T51" fmla="*/ 23 h 51"/>
                <a:gd name="T52" fmla="*/ 20 w 25"/>
                <a:gd name="T53" fmla="*/ 16 h 51"/>
                <a:gd name="T54" fmla="*/ 22 w 25"/>
                <a:gd name="T55" fmla="*/ 14 h 51"/>
                <a:gd name="T56" fmla="*/ 22 w 25"/>
                <a:gd name="T57" fmla="*/ 2 h 51"/>
                <a:gd name="T58" fmla="*/ 25 w 25"/>
                <a:gd name="T59" fmla="*/ 0 h 51"/>
                <a:gd name="T60" fmla="*/ 22 w 25"/>
                <a:gd name="T61" fmla="*/ 0 h 51"/>
                <a:gd name="T62" fmla="*/ 20 w 25"/>
                <a:gd name="T63" fmla="*/ 0 h 51"/>
                <a:gd name="T64" fmla="*/ 18 w 25"/>
                <a:gd name="T65" fmla="*/ 0 h 51"/>
                <a:gd name="T66" fmla="*/ 18 w 25"/>
                <a:gd name="T67" fmla="*/ 0 h 51"/>
                <a:gd name="T68" fmla="*/ 16 w 25"/>
                <a:gd name="T69" fmla="*/ 0 h 51"/>
                <a:gd name="T70" fmla="*/ 13 w 25"/>
                <a:gd name="T7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51">
                  <a:moveTo>
                    <a:pt x="13" y="0"/>
                  </a:moveTo>
                  <a:lnTo>
                    <a:pt x="13" y="2"/>
                  </a:lnTo>
                  <a:lnTo>
                    <a:pt x="13" y="5"/>
                  </a:lnTo>
                  <a:lnTo>
                    <a:pt x="9" y="7"/>
                  </a:lnTo>
                  <a:lnTo>
                    <a:pt x="9" y="9"/>
                  </a:lnTo>
                  <a:lnTo>
                    <a:pt x="9" y="9"/>
                  </a:lnTo>
                  <a:lnTo>
                    <a:pt x="6" y="9"/>
                  </a:lnTo>
                  <a:lnTo>
                    <a:pt x="6" y="9"/>
                  </a:lnTo>
                  <a:lnTo>
                    <a:pt x="6" y="7"/>
                  </a:lnTo>
                  <a:lnTo>
                    <a:pt x="4" y="7"/>
                  </a:lnTo>
                  <a:lnTo>
                    <a:pt x="2" y="9"/>
                  </a:lnTo>
                  <a:lnTo>
                    <a:pt x="2" y="12"/>
                  </a:lnTo>
                  <a:lnTo>
                    <a:pt x="2" y="12"/>
                  </a:lnTo>
                  <a:lnTo>
                    <a:pt x="2" y="12"/>
                  </a:lnTo>
                  <a:lnTo>
                    <a:pt x="0" y="51"/>
                  </a:lnTo>
                  <a:lnTo>
                    <a:pt x="4" y="51"/>
                  </a:lnTo>
                  <a:lnTo>
                    <a:pt x="4" y="51"/>
                  </a:lnTo>
                  <a:lnTo>
                    <a:pt x="6" y="51"/>
                  </a:lnTo>
                  <a:lnTo>
                    <a:pt x="6" y="51"/>
                  </a:lnTo>
                  <a:lnTo>
                    <a:pt x="9" y="49"/>
                  </a:lnTo>
                  <a:lnTo>
                    <a:pt x="11" y="44"/>
                  </a:lnTo>
                  <a:lnTo>
                    <a:pt x="13" y="46"/>
                  </a:lnTo>
                  <a:lnTo>
                    <a:pt x="20" y="37"/>
                  </a:lnTo>
                  <a:lnTo>
                    <a:pt x="22" y="32"/>
                  </a:lnTo>
                  <a:lnTo>
                    <a:pt x="22" y="25"/>
                  </a:lnTo>
                  <a:lnTo>
                    <a:pt x="20" y="23"/>
                  </a:lnTo>
                  <a:lnTo>
                    <a:pt x="20" y="16"/>
                  </a:lnTo>
                  <a:lnTo>
                    <a:pt x="22" y="14"/>
                  </a:lnTo>
                  <a:lnTo>
                    <a:pt x="22" y="2"/>
                  </a:lnTo>
                  <a:lnTo>
                    <a:pt x="25" y="0"/>
                  </a:lnTo>
                  <a:lnTo>
                    <a:pt x="22" y="0"/>
                  </a:lnTo>
                  <a:lnTo>
                    <a:pt x="20" y="0"/>
                  </a:lnTo>
                  <a:lnTo>
                    <a:pt x="18" y="0"/>
                  </a:lnTo>
                  <a:lnTo>
                    <a:pt x="18" y="0"/>
                  </a:lnTo>
                  <a:lnTo>
                    <a:pt x="16" y="0"/>
                  </a:lnTo>
                  <a:lnTo>
                    <a:pt x="1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6" name="Freeform 459">
              <a:extLst>
                <a:ext uri="{FF2B5EF4-FFF2-40B4-BE49-F238E27FC236}">
                  <a16:creationId xmlns:a16="http://schemas.microsoft.com/office/drawing/2014/main" id="{FC3BEB1B-19D0-4425-8393-9A5B0DE56815}"/>
                </a:ext>
              </a:extLst>
            </p:cNvPr>
            <p:cNvSpPr>
              <a:spLocks/>
            </p:cNvSpPr>
            <p:nvPr/>
          </p:nvSpPr>
          <p:spPr bwMode="auto">
            <a:xfrm>
              <a:off x="8123238" y="4554538"/>
              <a:ext cx="130175" cy="138113"/>
            </a:xfrm>
            <a:custGeom>
              <a:avLst/>
              <a:gdLst>
                <a:gd name="T0" fmla="*/ 41 w 82"/>
                <a:gd name="T1" fmla="*/ 83 h 87"/>
                <a:gd name="T2" fmla="*/ 46 w 82"/>
                <a:gd name="T3" fmla="*/ 80 h 87"/>
                <a:gd name="T4" fmla="*/ 50 w 82"/>
                <a:gd name="T5" fmla="*/ 78 h 87"/>
                <a:gd name="T6" fmla="*/ 52 w 82"/>
                <a:gd name="T7" fmla="*/ 78 h 87"/>
                <a:gd name="T8" fmla="*/ 52 w 82"/>
                <a:gd name="T9" fmla="*/ 76 h 87"/>
                <a:gd name="T10" fmla="*/ 52 w 82"/>
                <a:gd name="T11" fmla="*/ 76 h 87"/>
                <a:gd name="T12" fmla="*/ 59 w 82"/>
                <a:gd name="T13" fmla="*/ 71 h 87"/>
                <a:gd name="T14" fmla="*/ 62 w 82"/>
                <a:gd name="T15" fmla="*/ 64 h 87"/>
                <a:gd name="T16" fmla="*/ 59 w 82"/>
                <a:gd name="T17" fmla="*/ 62 h 87"/>
                <a:gd name="T18" fmla="*/ 64 w 82"/>
                <a:gd name="T19" fmla="*/ 60 h 87"/>
                <a:gd name="T20" fmla="*/ 68 w 82"/>
                <a:gd name="T21" fmla="*/ 53 h 87"/>
                <a:gd name="T22" fmla="*/ 73 w 82"/>
                <a:gd name="T23" fmla="*/ 53 h 87"/>
                <a:gd name="T24" fmla="*/ 78 w 82"/>
                <a:gd name="T25" fmla="*/ 50 h 87"/>
                <a:gd name="T26" fmla="*/ 80 w 82"/>
                <a:gd name="T27" fmla="*/ 46 h 87"/>
                <a:gd name="T28" fmla="*/ 82 w 82"/>
                <a:gd name="T29" fmla="*/ 43 h 87"/>
                <a:gd name="T30" fmla="*/ 82 w 82"/>
                <a:gd name="T31" fmla="*/ 43 h 87"/>
                <a:gd name="T32" fmla="*/ 80 w 82"/>
                <a:gd name="T33" fmla="*/ 41 h 87"/>
                <a:gd name="T34" fmla="*/ 78 w 82"/>
                <a:gd name="T35" fmla="*/ 41 h 87"/>
                <a:gd name="T36" fmla="*/ 75 w 82"/>
                <a:gd name="T37" fmla="*/ 43 h 87"/>
                <a:gd name="T38" fmla="*/ 73 w 82"/>
                <a:gd name="T39" fmla="*/ 41 h 87"/>
                <a:gd name="T40" fmla="*/ 71 w 82"/>
                <a:gd name="T41" fmla="*/ 41 h 87"/>
                <a:gd name="T42" fmla="*/ 68 w 82"/>
                <a:gd name="T43" fmla="*/ 39 h 87"/>
                <a:gd name="T44" fmla="*/ 66 w 82"/>
                <a:gd name="T45" fmla="*/ 39 h 87"/>
                <a:gd name="T46" fmla="*/ 66 w 82"/>
                <a:gd name="T47" fmla="*/ 39 h 87"/>
                <a:gd name="T48" fmla="*/ 62 w 82"/>
                <a:gd name="T49" fmla="*/ 39 h 87"/>
                <a:gd name="T50" fmla="*/ 64 w 82"/>
                <a:gd name="T51" fmla="*/ 0 h 87"/>
                <a:gd name="T52" fmla="*/ 64 w 82"/>
                <a:gd name="T53" fmla="*/ 0 h 87"/>
                <a:gd name="T54" fmla="*/ 27 w 82"/>
                <a:gd name="T55" fmla="*/ 0 h 87"/>
                <a:gd name="T56" fmla="*/ 27 w 82"/>
                <a:gd name="T57" fmla="*/ 11 h 87"/>
                <a:gd name="T58" fmla="*/ 18 w 82"/>
                <a:gd name="T59" fmla="*/ 11 h 87"/>
                <a:gd name="T60" fmla="*/ 20 w 82"/>
                <a:gd name="T61" fmla="*/ 13 h 87"/>
                <a:gd name="T62" fmla="*/ 23 w 82"/>
                <a:gd name="T63" fmla="*/ 16 h 87"/>
                <a:gd name="T64" fmla="*/ 25 w 82"/>
                <a:gd name="T65" fmla="*/ 20 h 87"/>
                <a:gd name="T66" fmla="*/ 29 w 82"/>
                <a:gd name="T67" fmla="*/ 23 h 87"/>
                <a:gd name="T68" fmla="*/ 32 w 82"/>
                <a:gd name="T69" fmla="*/ 23 h 87"/>
                <a:gd name="T70" fmla="*/ 32 w 82"/>
                <a:gd name="T71" fmla="*/ 25 h 87"/>
                <a:gd name="T72" fmla="*/ 34 w 82"/>
                <a:gd name="T73" fmla="*/ 27 h 87"/>
                <a:gd name="T74" fmla="*/ 34 w 82"/>
                <a:gd name="T75" fmla="*/ 30 h 87"/>
                <a:gd name="T76" fmla="*/ 39 w 82"/>
                <a:gd name="T77" fmla="*/ 30 h 87"/>
                <a:gd name="T78" fmla="*/ 41 w 82"/>
                <a:gd name="T79" fmla="*/ 30 h 87"/>
                <a:gd name="T80" fmla="*/ 41 w 82"/>
                <a:gd name="T81" fmla="*/ 34 h 87"/>
                <a:gd name="T82" fmla="*/ 39 w 82"/>
                <a:gd name="T83" fmla="*/ 37 h 87"/>
                <a:gd name="T84" fmla="*/ 13 w 82"/>
                <a:gd name="T85" fmla="*/ 37 h 87"/>
                <a:gd name="T86" fmla="*/ 0 w 82"/>
                <a:gd name="T87" fmla="*/ 55 h 87"/>
                <a:gd name="T88" fmla="*/ 0 w 82"/>
                <a:gd name="T89" fmla="*/ 57 h 87"/>
                <a:gd name="T90" fmla="*/ 2 w 82"/>
                <a:gd name="T91" fmla="*/ 60 h 87"/>
                <a:gd name="T92" fmla="*/ 0 w 82"/>
                <a:gd name="T93" fmla="*/ 62 h 87"/>
                <a:gd name="T94" fmla="*/ 2 w 82"/>
                <a:gd name="T95" fmla="*/ 64 h 87"/>
                <a:gd name="T96" fmla="*/ 2 w 82"/>
                <a:gd name="T97" fmla="*/ 64 h 87"/>
                <a:gd name="T98" fmla="*/ 2 w 82"/>
                <a:gd name="T99" fmla="*/ 67 h 87"/>
                <a:gd name="T100" fmla="*/ 0 w 82"/>
                <a:gd name="T101" fmla="*/ 67 h 87"/>
                <a:gd name="T102" fmla="*/ 0 w 82"/>
                <a:gd name="T103" fmla="*/ 69 h 87"/>
                <a:gd name="T104" fmla="*/ 0 w 82"/>
                <a:gd name="T105" fmla="*/ 69 h 87"/>
                <a:gd name="T106" fmla="*/ 2 w 82"/>
                <a:gd name="T107" fmla="*/ 73 h 87"/>
                <a:gd name="T108" fmla="*/ 4 w 82"/>
                <a:gd name="T109" fmla="*/ 78 h 87"/>
                <a:gd name="T110" fmla="*/ 7 w 82"/>
                <a:gd name="T111" fmla="*/ 78 h 87"/>
                <a:gd name="T112" fmla="*/ 11 w 82"/>
                <a:gd name="T113" fmla="*/ 80 h 87"/>
                <a:gd name="T114" fmla="*/ 20 w 82"/>
                <a:gd name="T115" fmla="*/ 85 h 87"/>
                <a:gd name="T116" fmla="*/ 27 w 82"/>
                <a:gd name="T117" fmla="*/ 85 h 87"/>
                <a:gd name="T118" fmla="*/ 32 w 82"/>
                <a:gd name="T119" fmla="*/ 85 h 87"/>
                <a:gd name="T120" fmla="*/ 39 w 82"/>
                <a:gd name="T121" fmla="*/ 87 h 87"/>
                <a:gd name="T122" fmla="*/ 41 w 82"/>
                <a:gd name="T123" fmla="*/ 85 h 87"/>
                <a:gd name="T124" fmla="*/ 41 w 82"/>
                <a:gd name="T125" fmla="*/ 8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 h="87">
                  <a:moveTo>
                    <a:pt x="41" y="83"/>
                  </a:moveTo>
                  <a:lnTo>
                    <a:pt x="46" y="80"/>
                  </a:lnTo>
                  <a:lnTo>
                    <a:pt x="50" y="78"/>
                  </a:lnTo>
                  <a:lnTo>
                    <a:pt x="52" y="78"/>
                  </a:lnTo>
                  <a:lnTo>
                    <a:pt x="52" y="76"/>
                  </a:lnTo>
                  <a:lnTo>
                    <a:pt x="52" y="76"/>
                  </a:lnTo>
                  <a:lnTo>
                    <a:pt x="59" y="71"/>
                  </a:lnTo>
                  <a:lnTo>
                    <a:pt x="62" y="64"/>
                  </a:lnTo>
                  <a:lnTo>
                    <a:pt x="59" y="62"/>
                  </a:lnTo>
                  <a:lnTo>
                    <a:pt x="64" y="60"/>
                  </a:lnTo>
                  <a:lnTo>
                    <a:pt x="68" y="53"/>
                  </a:lnTo>
                  <a:lnTo>
                    <a:pt x="73" y="53"/>
                  </a:lnTo>
                  <a:lnTo>
                    <a:pt x="78" y="50"/>
                  </a:lnTo>
                  <a:lnTo>
                    <a:pt x="80" y="46"/>
                  </a:lnTo>
                  <a:lnTo>
                    <a:pt x="82" y="43"/>
                  </a:lnTo>
                  <a:lnTo>
                    <a:pt x="82" y="43"/>
                  </a:lnTo>
                  <a:lnTo>
                    <a:pt x="80" y="41"/>
                  </a:lnTo>
                  <a:lnTo>
                    <a:pt x="78" y="41"/>
                  </a:lnTo>
                  <a:lnTo>
                    <a:pt x="75" y="43"/>
                  </a:lnTo>
                  <a:lnTo>
                    <a:pt x="73" y="41"/>
                  </a:lnTo>
                  <a:lnTo>
                    <a:pt x="71" y="41"/>
                  </a:lnTo>
                  <a:lnTo>
                    <a:pt x="68" y="39"/>
                  </a:lnTo>
                  <a:lnTo>
                    <a:pt x="66" y="39"/>
                  </a:lnTo>
                  <a:lnTo>
                    <a:pt x="66" y="39"/>
                  </a:lnTo>
                  <a:lnTo>
                    <a:pt x="62" y="39"/>
                  </a:lnTo>
                  <a:lnTo>
                    <a:pt x="64" y="0"/>
                  </a:lnTo>
                  <a:lnTo>
                    <a:pt x="64" y="0"/>
                  </a:lnTo>
                  <a:lnTo>
                    <a:pt x="27" y="0"/>
                  </a:lnTo>
                  <a:lnTo>
                    <a:pt x="27" y="11"/>
                  </a:lnTo>
                  <a:lnTo>
                    <a:pt x="18" y="11"/>
                  </a:lnTo>
                  <a:lnTo>
                    <a:pt x="20" y="13"/>
                  </a:lnTo>
                  <a:lnTo>
                    <a:pt x="23" y="16"/>
                  </a:lnTo>
                  <a:lnTo>
                    <a:pt x="25" y="20"/>
                  </a:lnTo>
                  <a:lnTo>
                    <a:pt x="29" y="23"/>
                  </a:lnTo>
                  <a:lnTo>
                    <a:pt x="32" y="23"/>
                  </a:lnTo>
                  <a:lnTo>
                    <a:pt x="32" y="25"/>
                  </a:lnTo>
                  <a:lnTo>
                    <a:pt x="34" y="27"/>
                  </a:lnTo>
                  <a:lnTo>
                    <a:pt x="34" y="30"/>
                  </a:lnTo>
                  <a:lnTo>
                    <a:pt x="39" y="30"/>
                  </a:lnTo>
                  <a:lnTo>
                    <a:pt x="41" y="30"/>
                  </a:lnTo>
                  <a:lnTo>
                    <a:pt x="41" y="34"/>
                  </a:lnTo>
                  <a:lnTo>
                    <a:pt x="39" y="37"/>
                  </a:lnTo>
                  <a:lnTo>
                    <a:pt x="13" y="37"/>
                  </a:lnTo>
                  <a:lnTo>
                    <a:pt x="0" y="55"/>
                  </a:lnTo>
                  <a:lnTo>
                    <a:pt x="0" y="57"/>
                  </a:lnTo>
                  <a:lnTo>
                    <a:pt x="2" y="60"/>
                  </a:lnTo>
                  <a:lnTo>
                    <a:pt x="0" y="62"/>
                  </a:lnTo>
                  <a:lnTo>
                    <a:pt x="2" y="64"/>
                  </a:lnTo>
                  <a:lnTo>
                    <a:pt x="2" y="64"/>
                  </a:lnTo>
                  <a:lnTo>
                    <a:pt x="2" y="67"/>
                  </a:lnTo>
                  <a:lnTo>
                    <a:pt x="0" y="67"/>
                  </a:lnTo>
                  <a:lnTo>
                    <a:pt x="0" y="69"/>
                  </a:lnTo>
                  <a:lnTo>
                    <a:pt x="0" y="69"/>
                  </a:lnTo>
                  <a:lnTo>
                    <a:pt x="2" y="73"/>
                  </a:lnTo>
                  <a:lnTo>
                    <a:pt x="4" y="78"/>
                  </a:lnTo>
                  <a:lnTo>
                    <a:pt x="7" y="78"/>
                  </a:lnTo>
                  <a:lnTo>
                    <a:pt x="11" y="80"/>
                  </a:lnTo>
                  <a:lnTo>
                    <a:pt x="20" y="85"/>
                  </a:lnTo>
                  <a:lnTo>
                    <a:pt x="27" y="85"/>
                  </a:lnTo>
                  <a:lnTo>
                    <a:pt x="32" y="85"/>
                  </a:lnTo>
                  <a:lnTo>
                    <a:pt x="39" y="87"/>
                  </a:lnTo>
                  <a:lnTo>
                    <a:pt x="41" y="85"/>
                  </a:lnTo>
                  <a:lnTo>
                    <a:pt x="41" y="8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7" name="Freeform 460">
              <a:extLst>
                <a:ext uri="{FF2B5EF4-FFF2-40B4-BE49-F238E27FC236}">
                  <a16:creationId xmlns:a16="http://schemas.microsoft.com/office/drawing/2014/main" id="{407EDB29-D83C-4909-8564-5395AF9BB893}"/>
                </a:ext>
              </a:extLst>
            </p:cNvPr>
            <p:cNvSpPr>
              <a:spLocks/>
            </p:cNvSpPr>
            <p:nvPr/>
          </p:nvSpPr>
          <p:spPr bwMode="auto">
            <a:xfrm>
              <a:off x="7562850" y="4279900"/>
              <a:ext cx="3175" cy="14288"/>
            </a:xfrm>
            <a:custGeom>
              <a:avLst/>
              <a:gdLst>
                <a:gd name="T0" fmla="*/ 0 w 2"/>
                <a:gd name="T1" fmla="*/ 2 h 9"/>
                <a:gd name="T2" fmla="*/ 0 w 2"/>
                <a:gd name="T3" fmla="*/ 4 h 9"/>
                <a:gd name="T4" fmla="*/ 0 w 2"/>
                <a:gd name="T5" fmla="*/ 9 h 9"/>
                <a:gd name="T6" fmla="*/ 2 w 2"/>
                <a:gd name="T7" fmla="*/ 6 h 9"/>
                <a:gd name="T8" fmla="*/ 2 w 2"/>
                <a:gd name="T9" fmla="*/ 4 h 9"/>
                <a:gd name="T10" fmla="*/ 0 w 2"/>
                <a:gd name="T11" fmla="*/ 0 h 9"/>
                <a:gd name="T12" fmla="*/ 0 w 2"/>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2" h="9">
                  <a:moveTo>
                    <a:pt x="0" y="2"/>
                  </a:moveTo>
                  <a:lnTo>
                    <a:pt x="0" y="4"/>
                  </a:lnTo>
                  <a:lnTo>
                    <a:pt x="0" y="9"/>
                  </a:lnTo>
                  <a:lnTo>
                    <a:pt x="2" y="6"/>
                  </a:lnTo>
                  <a:lnTo>
                    <a:pt x="2" y="4"/>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8" name="Freeform 461">
              <a:extLst>
                <a:ext uri="{FF2B5EF4-FFF2-40B4-BE49-F238E27FC236}">
                  <a16:creationId xmlns:a16="http://schemas.microsoft.com/office/drawing/2014/main" id="{3DED27B8-CC82-4C72-9756-35B451050AB5}"/>
                </a:ext>
              </a:extLst>
            </p:cNvPr>
            <p:cNvSpPr>
              <a:spLocks/>
            </p:cNvSpPr>
            <p:nvPr/>
          </p:nvSpPr>
          <p:spPr bwMode="auto">
            <a:xfrm>
              <a:off x="7980363" y="4294188"/>
              <a:ext cx="4763" cy="3175"/>
            </a:xfrm>
            <a:custGeom>
              <a:avLst/>
              <a:gdLst>
                <a:gd name="T0" fmla="*/ 3 w 3"/>
                <a:gd name="T1" fmla="*/ 0 h 2"/>
                <a:gd name="T2" fmla="*/ 0 w 3"/>
                <a:gd name="T3" fmla="*/ 0 h 2"/>
                <a:gd name="T4" fmla="*/ 0 w 3"/>
                <a:gd name="T5" fmla="*/ 2 h 2"/>
                <a:gd name="T6" fmla="*/ 0 w 3"/>
                <a:gd name="T7" fmla="*/ 2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lnTo>
                    <a:pt x="0" y="0"/>
                  </a:lnTo>
                  <a:lnTo>
                    <a:pt x="0" y="2"/>
                  </a:lnTo>
                  <a:lnTo>
                    <a:pt x="0" y="2"/>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9" name="Freeform 462">
              <a:extLst>
                <a:ext uri="{FF2B5EF4-FFF2-40B4-BE49-F238E27FC236}">
                  <a16:creationId xmlns:a16="http://schemas.microsoft.com/office/drawing/2014/main" id="{B33E3B5D-8070-4E35-8A68-08280B4838A1}"/>
                </a:ext>
              </a:extLst>
            </p:cNvPr>
            <p:cNvSpPr>
              <a:spLocks/>
            </p:cNvSpPr>
            <p:nvPr/>
          </p:nvSpPr>
          <p:spPr bwMode="auto">
            <a:xfrm>
              <a:off x="7974013" y="4308475"/>
              <a:ext cx="3175" cy="11113"/>
            </a:xfrm>
            <a:custGeom>
              <a:avLst/>
              <a:gdLst>
                <a:gd name="T0" fmla="*/ 2 w 2"/>
                <a:gd name="T1" fmla="*/ 2 h 7"/>
                <a:gd name="T2" fmla="*/ 2 w 2"/>
                <a:gd name="T3" fmla="*/ 0 h 7"/>
                <a:gd name="T4" fmla="*/ 0 w 2"/>
                <a:gd name="T5" fmla="*/ 7 h 7"/>
                <a:gd name="T6" fmla="*/ 2 w 2"/>
                <a:gd name="T7" fmla="*/ 2 h 7"/>
              </a:gdLst>
              <a:ahLst/>
              <a:cxnLst>
                <a:cxn ang="0">
                  <a:pos x="T0" y="T1"/>
                </a:cxn>
                <a:cxn ang="0">
                  <a:pos x="T2" y="T3"/>
                </a:cxn>
                <a:cxn ang="0">
                  <a:pos x="T4" y="T5"/>
                </a:cxn>
                <a:cxn ang="0">
                  <a:pos x="T6" y="T7"/>
                </a:cxn>
              </a:cxnLst>
              <a:rect l="0" t="0" r="r" b="b"/>
              <a:pathLst>
                <a:path w="2" h="7">
                  <a:moveTo>
                    <a:pt x="2" y="2"/>
                  </a:moveTo>
                  <a:lnTo>
                    <a:pt x="2" y="0"/>
                  </a:lnTo>
                  <a:lnTo>
                    <a:pt x="0" y="7"/>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0" name="Freeform 463">
              <a:extLst>
                <a:ext uri="{FF2B5EF4-FFF2-40B4-BE49-F238E27FC236}">
                  <a16:creationId xmlns:a16="http://schemas.microsoft.com/office/drawing/2014/main" id="{0EC4280A-9189-4D0F-89F7-8CA61EFAD0E6}"/>
                </a:ext>
              </a:extLst>
            </p:cNvPr>
            <p:cNvSpPr>
              <a:spLocks/>
            </p:cNvSpPr>
            <p:nvPr/>
          </p:nvSpPr>
          <p:spPr bwMode="auto">
            <a:xfrm>
              <a:off x="7977188" y="4300538"/>
              <a:ext cx="3175" cy="4763"/>
            </a:xfrm>
            <a:custGeom>
              <a:avLst/>
              <a:gdLst>
                <a:gd name="T0" fmla="*/ 0 w 2"/>
                <a:gd name="T1" fmla="*/ 3 h 3"/>
                <a:gd name="T2" fmla="*/ 2 w 2"/>
                <a:gd name="T3" fmla="*/ 3 h 3"/>
                <a:gd name="T4" fmla="*/ 2 w 2"/>
                <a:gd name="T5" fmla="*/ 0 h 3"/>
                <a:gd name="T6" fmla="*/ 2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lnTo>
                    <a:pt x="2" y="3"/>
                  </a:lnTo>
                  <a:lnTo>
                    <a:pt x="2" y="0"/>
                  </a:lnTo>
                  <a:lnTo>
                    <a:pt x="2" y="0"/>
                  </a:ln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1" name="Freeform 464">
              <a:extLst>
                <a:ext uri="{FF2B5EF4-FFF2-40B4-BE49-F238E27FC236}">
                  <a16:creationId xmlns:a16="http://schemas.microsoft.com/office/drawing/2014/main" id="{ED78D699-D367-4374-AADE-0C244C2FC7A9}"/>
                </a:ext>
              </a:extLst>
            </p:cNvPr>
            <p:cNvSpPr>
              <a:spLocks/>
            </p:cNvSpPr>
            <p:nvPr/>
          </p:nvSpPr>
          <p:spPr bwMode="auto">
            <a:xfrm>
              <a:off x="7399338" y="3983038"/>
              <a:ext cx="915988" cy="681038"/>
            </a:xfrm>
            <a:custGeom>
              <a:avLst/>
              <a:gdLst>
                <a:gd name="T0" fmla="*/ 495 w 577"/>
                <a:gd name="T1" fmla="*/ 397 h 429"/>
                <a:gd name="T2" fmla="*/ 479 w 577"/>
                <a:gd name="T3" fmla="*/ 376 h 429"/>
                <a:gd name="T4" fmla="*/ 524 w 577"/>
                <a:gd name="T5" fmla="*/ 357 h 429"/>
                <a:gd name="T6" fmla="*/ 540 w 577"/>
                <a:gd name="T7" fmla="*/ 343 h 429"/>
                <a:gd name="T8" fmla="*/ 559 w 577"/>
                <a:gd name="T9" fmla="*/ 332 h 429"/>
                <a:gd name="T10" fmla="*/ 554 w 577"/>
                <a:gd name="T11" fmla="*/ 316 h 429"/>
                <a:gd name="T12" fmla="*/ 568 w 577"/>
                <a:gd name="T13" fmla="*/ 277 h 429"/>
                <a:gd name="T14" fmla="*/ 504 w 577"/>
                <a:gd name="T15" fmla="*/ 286 h 429"/>
                <a:gd name="T16" fmla="*/ 476 w 577"/>
                <a:gd name="T17" fmla="*/ 337 h 429"/>
                <a:gd name="T18" fmla="*/ 467 w 577"/>
                <a:gd name="T19" fmla="*/ 343 h 429"/>
                <a:gd name="T20" fmla="*/ 428 w 577"/>
                <a:gd name="T21" fmla="*/ 350 h 429"/>
                <a:gd name="T22" fmla="*/ 392 w 577"/>
                <a:gd name="T23" fmla="*/ 339 h 429"/>
                <a:gd name="T24" fmla="*/ 362 w 577"/>
                <a:gd name="T25" fmla="*/ 286 h 429"/>
                <a:gd name="T26" fmla="*/ 357 w 577"/>
                <a:gd name="T27" fmla="*/ 260 h 429"/>
                <a:gd name="T28" fmla="*/ 362 w 577"/>
                <a:gd name="T29" fmla="*/ 207 h 429"/>
                <a:gd name="T30" fmla="*/ 369 w 577"/>
                <a:gd name="T31" fmla="*/ 193 h 429"/>
                <a:gd name="T32" fmla="*/ 371 w 577"/>
                <a:gd name="T33" fmla="*/ 180 h 429"/>
                <a:gd name="T34" fmla="*/ 341 w 577"/>
                <a:gd name="T35" fmla="*/ 163 h 429"/>
                <a:gd name="T36" fmla="*/ 330 w 577"/>
                <a:gd name="T37" fmla="*/ 124 h 429"/>
                <a:gd name="T38" fmla="*/ 316 w 577"/>
                <a:gd name="T39" fmla="*/ 94 h 429"/>
                <a:gd name="T40" fmla="*/ 288 w 577"/>
                <a:gd name="T41" fmla="*/ 80 h 429"/>
                <a:gd name="T42" fmla="*/ 275 w 577"/>
                <a:gd name="T43" fmla="*/ 94 h 429"/>
                <a:gd name="T44" fmla="*/ 252 w 577"/>
                <a:gd name="T45" fmla="*/ 92 h 429"/>
                <a:gd name="T46" fmla="*/ 240 w 577"/>
                <a:gd name="T47" fmla="*/ 80 h 429"/>
                <a:gd name="T48" fmla="*/ 234 w 577"/>
                <a:gd name="T49" fmla="*/ 62 h 429"/>
                <a:gd name="T50" fmla="*/ 220 w 577"/>
                <a:gd name="T51" fmla="*/ 39 h 429"/>
                <a:gd name="T52" fmla="*/ 48 w 577"/>
                <a:gd name="T53" fmla="*/ 0 h 429"/>
                <a:gd name="T54" fmla="*/ 11 w 577"/>
                <a:gd name="T55" fmla="*/ 36 h 429"/>
                <a:gd name="T56" fmla="*/ 18 w 577"/>
                <a:gd name="T57" fmla="*/ 69 h 429"/>
                <a:gd name="T58" fmla="*/ 46 w 577"/>
                <a:gd name="T59" fmla="*/ 106 h 429"/>
                <a:gd name="T60" fmla="*/ 41 w 577"/>
                <a:gd name="T61" fmla="*/ 124 h 429"/>
                <a:gd name="T62" fmla="*/ 39 w 577"/>
                <a:gd name="T63" fmla="*/ 138 h 429"/>
                <a:gd name="T64" fmla="*/ 59 w 577"/>
                <a:gd name="T65" fmla="*/ 143 h 429"/>
                <a:gd name="T66" fmla="*/ 71 w 577"/>
                <a:gd name="T67" fmla="*/ 191 h 429"/>
                <a:gd name="T68" fmla="*/ 101 w 577"/>
                <a:gd name="T69" fmla="*/ 221 h 429"/>
                <a:gd name="T70" fmla="*/ 124 w 577"/>
                <a:gd name="T71" fmla="*/ 228 h 429"/>
                <a:gd name="T72" fmla="*/ 108 w 577"/>
                <a:gd name="T73" fmla="*/ 212 h 429"/>
                <a:gd name="T74" fmla="*/ 98 w 577"/>
                <a:gd name="T75" fmla="*/ 182 h 429"/>
                <a:gd name="T76" fmla="*/ 89 w 577"/>
                <a:gd name="T77" fmla="*/ 147 h 429"/>
                <a:gd name="T78" fmla="*/ 80 w 577"/>
                <a:gd name="T79" fmla="*/ 131 h 429"/>
                <a:gd name="T80" fmla="*/ 59 w 577"/>
                <a:gd name="T81" fmla="*/ 96 h 429"/>
                <a:gd name="T82" fmla="*/ 41 w 577"/>
                <a:gd name="T83" fmla="*/ 64 h 429"/>
                <a:gd name="T84" fmla="*/ 55 w 577"/>
                <a:gd name="T85" fmla="*/ 32 h 429"/>
                <a:gd name="T86" fmla="*/ 73 w 577"/>
                <a:gd name="T87" fmla="*/ 48 h 429"/>
                <a:gd name="T88" fmla="*/ 82 w 577"/>
                <a:gd name="T89" fmla="*/ 87 h 429"/>
                <a:gd name="T90" fmla="*/ 101 w 577"/>
                <a:gd name="T91" fmla="*/ 117 h 429"/>
                <a:gd name="T92" fmla="*/ 119 w 577"/>
                <a:gd name="T93" fmla="*/ 140 h 429"/>
                <a:gd name="T94" fmla="*/ 140 w 577"/>
                <a:gd name="T95" fmla="*/ 156 h 429"/>
                <a:gd name="T96" fmla="*/ 137 w 577"/>
                <a:gd name="T97" fmla="*/ 177 h 429"/>
                <a:gd name="T98" fmla="*/ 153 w 577"/>
                <a:gd name="T99" fmla="*/ 203 h 429"/>
                <a:gd name="T100" fmla="*/ 197 w 577"/>
                <a:gd name="T101" fmla="*/ 251 h 429"/>
                <a:gd name="T102" fmla="*/ 199 w 577"/>
                <a:gd name="T103" fmla="*/ 295 h 429"/>
                <a:gd name="T104" fmla="*/ 201 w 577"/>
                <a:gd name="T105" fmla="*/ 325 h 429"/>
                <a:gd name="T106" fmla="*/ 229 w 577"/>
                <a:gd name="T107" fmla="*/ 341 h 429"/>
                <a:gd name="T108" fmla="*/ 263 w 577"/>
                <a:gd name="T109" fmla="*/ 355 h 429"/>
                <a:gd name="T110" fmla="*/ 321 w 577"/>
                <a:gd name="T111" fmla="*/ 387 h 429"/>
                <a:gd name="T112" fmla="*/ 359 w 577"/>
                <a:gd name="T113" fmla="*/ 403 h 429"/>
                <a:gd name="T114" fmla="*/ 401 w 577"/>
                <a:gd name="T115" fmla="*/ 394 h 429"/>
                <a:gd name="T116" fmla="*/ 408 w 577"/>
                <a:gd name="T117" fmla="*/ 394 h 429"/>
                <a:gd name="T118" fmla="*/ 414 w 577"/>
                <a:gd name="T119" fmla="*/ 392 h 429"/>
                <a:gd name="T120" fmla="*/ 451 w 577"/>
                <a:gd name="T121" fmla="*/ 427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7" h="429">
                  <a:moveTo>
                    <a:pt x="456" y="427"/>
                  </a:moveTo>
                  <a:lnTo>
                    <a:pt x="458" y="427"/>
                  </a:lnTo>
                  <a:lnTo>
                    <a:pt x="458" y="424"/>
                  </a:lnTo>
                  <a:lnTo>
                    <a:pt x="458" y="424"/>
                  </a:lnTo>
                  <a:lnTo>
                    <a:pt x="456" y="422"/>
                  </a:lnTo>
                  <a:lnTo>
                    <a:pt x="458" y="420"/>
                  </a:lnTo>
                  <a:lnTo>
                    <a:pt x="456" y="417"/>
                  </a:lnTo>
                  <a:lnTo>
                    <a:pt x="456" y="415"/>
                  </a:lnTo>
                  <a:lnTo>
                    <a:pt x="469" y="397"/>
                  </a:lnTo>
                  <a:lnTo>
                    <a:pt x="495" y="397"/>
                  </a:lnTo>
                  <a:lnTo>
                    <a:pt x="497" y="394"/>
                  </a:lnTo>
                  <a:lnTo>
                    <a:pt x="497" y="390"/>
                  </a:lnTo>
                  <a:lnTo>
                    <a:pt x="495" y="390"/>
                  </a:lnTo>
                  <a:lnTo>
                    <a:pt x="490" y="390"/>
                  </a:lnTo>
                  <a:lnTo>
                    <a:pt x="490" y="387"/>
                  </a:lnTo>
                  <a:lnTo>
                    <a:pt x="488" y="385"/>
                  </a:lnTo>
                  <a:lnTo>
                    <a:pt x="488" y="383"/>
                  </a:lnTo>
                  <a:lnTo>
                    <a:pt x="485" y="383"/>
                  </a:lnTo>
                  <a:lnTo>
                    <a:pt x="481" y="380"/>
                  </a:lnTo>
                  <a:lnTo>
                    <a:pt x="479" y="376"/>
                  </a:lnTo>
                  <a:lnTo>
                    <a:pt x="476" y="373"/>
                  </a:lnTo>
                  <a:lnTo>
                    <a:pt x="474" y="371"/>
                  </a:lnTo>
                  <a:lnTo>
                    <a:pt x="483" y="371"/>
                  </a:lnTo>
                  <a:lnTo>
                    <a:pt x="483" y="360"/>
                  </a:lnTo>
                  <a:lnTo>
                    <a:pt x="520" y="360"/>
                  </a:lnTo>
                  <a:lnTo>
                    <a:pt x="520" y="357"/>
                  </a:lnTo>
                  <a:lnTo>
                    <a:pt x="522" y="355"/>
                  </a:lnTo>
                  <a:lnTo>
                    <a:pt x="524" y="355"/>
                  </a:lnTo>
                  <a:lnTo>
                    <a:pt x="524" y="357"/>
                  </a:lnTo>
                  <a:lnTo>
                    <a:pt x="524" y="357"/>
                  </a:lnTo>
                  <a:lnTo>
                    <a:pt x="527" y="357"/>
                  </a:lnTo>
                  <a:lnTo>
                    <a:pt x="527" y="357"/>
                  </a:lnTo>
                  <a:lnTo>
                    <a:pt x="527" y="355"/>
                  </a:lnTo>
                  <a:lnTo>
                    <a:pt x="531" y="353"/>
                  </a:lnTo>
                  <a:lnTo>
                    <a:pt x="531" y="350"/>
                  </a:lnTo>
                  <a:lnTo>
                    <a:pt x="531" y="348"/>
                  </a:lnTo>
                  <a:lnTo>
                    <a:pt x="534" y="348"/>
                  </a:lnTo>
                  <a:lnTo>
                    <a:pt x="536" y="348"/>
                  </a:lnTo>
                  <a:lnTo>
                    <a:pt x="536" y="348"/>
                  </a:lnTo>
                  <a:lnTo>
                    <a:pt x="540" y="343"/>
                  </a:lnTo>
                  <a:lnTo>
                    <a:pt x="543" y="339"/>
                  </a:lnTo>
                  <a:lnTo>
                    <a:pt x="545" y="339"/>
                  </a:lnTo>
                  <a:lnTo>
                    <a:pt x="545" y="341"/>
                  </a:lnTo>
                  <a:lnTo>
                    <a:pt x="543" y="343"/>
                  </a:lnTo>
                  <a:lnTo>
                    <a:pt x="543" y="346"/>
                  </a:lnTo>
                  <a:lnTo>
                    <a:pt x="547" y="348"/>
                  </a:lnTo>
                  <a:lnTo>
                    <a:pt x="550" y="353"/>
                  </a:lnTo>
                  <a:lnTo>
                    <a:pt x="552" y="350"/>
                  </a:lnTo>
                  <a:lnTo>
                    <a:pt x="554" y="343"/>
                  </a:lnTo>
                  <a:lnTo>
                    <a:pt x="559" y="332"/>
                  </a:lnTo>
                  <a:lnTo>
                    <a:pt x="559" y="327"/>
                  </a:lnTo>
                  <a:lnTo>
                    <a:pt x="559" y="330"/>
                  </a:lnTo>
                  <a:lnTo>
                    <a:pt x="556" y="330"/>
                  </a:lnTo>
                  <a:lnTo>
                    <a:pt x="554" y="330"/>
                  </a:lnTo>
                  <a:lnTo>
                    <a:pt x="554" y="327"/>
                  </a:lnTo>
                  <a:lnTo>
                    <a:pt x="559" y="323"/>
                  </a:lnTo>
                  <a:lnTo>
                    <a:pt x="559" y="320"/>
                  </a:lnTo>
                  <a:lnTo>
                    <a:pt x="556" y="320"/>
                  </a:lnTo>
                  <a:lnTo>
                    <a:pt x="554" y="318"/>
                  </a:lnTo>
                  <a:lnTo>
                    <a:pt x="554" y="316"/>
                  </a:lnTo>
                  <a:lnTo>
                    <a:pt x="559" y="313"/>
                  </a:lnTo>
                  <a:lnTo>
                    <a:pt x="559" y="309"/>
                  </a:lnTo>
                  <a:lnTo>
                    <a:pt x="561" y="307"/>
                  </a:lnTo>
                  <a:lnTo>
                    <a:pt x="570" y="297"/>
                  </a:lnTo>
                  <a:lnTo>
                    <a:pt x="575" y="290"/>
                  </a:lnTo>
                  <a:lnTo>
                    <a:pt x="577" y="286"/>
                  </a:lnTo>
                  <a:lnTo>
                    <a:pt x="577" y="281"/>
                  </a:lnTo>
                  <a:lnTo>
                    <a:pt x="570" y="272"/>
                  </a:lnTo>
                  <a:lnTo>
                    <a:pt x="568" y="274"/>
                  </a:lnTo>
                  <a:lnTo>
                    <a:pt x="568" y="277"/>
                  </a:lnTo>
                  <a:lnTo>
                    <a:pt x="566" y="277"/>
                  </a:lnTo>
                  <a:lnTo>
                    <a:pt x="556" y="274"/>
                  </a:lnTo>
                  <a:lnTo>
                    <a:pt x="550" y="274"/>
                  </a:lnTo>
                  <a:lnTo>
                    <a:pt x="550" y="277"/>
                  </a:lnTo>
                  <a:lnTo>
                    <a:pt x="545" y="279"/>
                  </a:lnTo>
                  <a:lnTo>
                    <a:pt x="543" y="277"/>
                  </a:lnTo>
                  <a:lnTo>
                    <a:pt x="538" y="279"/>
                  </a:lnTo>
                  <a:lnTo>
                    <a:pt x="534" y="281"/>
                  </a:lnTo>
                  <a:lnTo>
                    <a:pt x="518" y="281"/>
                  </a:lnTo>
                  <a:lnTo>
                    <a:pt x="504" y="286"/>
                  </a:lnTo>
                  <a:lnTo>
                    <a:pt x="504" y="288"/>
                  </a:lnTo>
                  <a:lnTo>
                    <a:pt x="508" y="288"/>
                  </a:lnTo>
                  <a:lnTo>
                    <a:pt x="499" y="297"/>
                  </a:lnTo>
                  <a:lnTo>
                    <a:pt x="499" y="309"/>
                  </a:lnTo>
                  <a:lnTo>
                    <a:pt x="499" y="311"/>
                  </a:lnTo>
                  <a:lnTo>
                    <a:pt x="492" y="318"/>
                  </a:lnTo>
                  <a:lnTo>
                    <a:pt x="492" y="325"/>
                  </a:lnTo>
                  <a:lnTo>
                    <a:pt x="488" y="330"/>
                  </a:lnTo>
                  <a:lnTo>
                    <a:pt x="485" y="332"/>
                  </a:lnTo>
                  <a:lnTo>
                    <a:pt x="476" y="337"/>
                  </a:lnTo>
                  <a:lnTo>
                    <a:pt x="476" y="337"/>
                  </a:lnTo>
                  <a:lnTo>
                    <a:pt x="481" y="334"/>
                  </a:lnTo>
                  <a:lnTo>
                    <a:pt x="481" y="337"/>
                  </a:lnTo>
                  <a:lnTo>
                    <a:pt x="481" y="343"/>
                  </a:lnTo>
                  <a:lnTo>
                    <a:pt x="476" y="348"/>
                  </a:lnTo>
                  <a:lnTo>
                    <a:pt x="474" y="348"/>
                  </a:lnTo>
                  <a:lnTo>
                    <a:pt x="474" y="350"/>
                  </a:lnTo>
                  <a:lnTo>
                    <a:pt x="472" y="348"/>
                  </a:lnTo>
                  <a:lnTo>
                    <a:pt x="465" y="346"/>
                  </a:lnTo>
                  <a:lnTo>
                    <a:pt x="467" y="343"/>
                  </a:lnTo>
                  <a:lnTo>
                    <a:pt x="472" y="341"/>
                  </a:lnTo>
                  <a:lnTo>
                    <a:pt x="465" y="339"/>
                  </a:lnTo>
                  <a:lnTo>
                    <a:pt x="463" y="341"/>
                  </a:lnTo>
                  <a:lnTo>
                    <a:pt x="460" y="341"/>
                  </a:lnTo>
                  <a:lnTo>
                    <a:pt x="453" y="341"/>
                  </a:lnTo>
                  <a:lnTo>
                    <a:pt x="451" y="343"/>
                  </a:lnTo>
                  <a:lnTo>
                    <a:pt x="447" y="343"/>
                  </a:lnTo>
                  <a:lnTo>
                    <a:pt x="437" y="346"/>
                  </a:lnTo>
                  <a:lnTo>
                    <a:pt x="437" y="346"/>
                  </a:lnTo>
                  <a:lnTo>
                    <a:pt x="428" y="350"/>
                  </a:lnTo>
                  <a:lnTo>
                    <a:pt x="426" y="350"/>
                  </a:lnTo>
                  <a:lnTo>
                    <a:pt x="424" y="350"/>
                  </a:lnTo>
                  <a:lnTo>
                    <a:pt x="417" y="350"/>
                  </a:lnTo>
                  <a:lnTo>
                    <a:pt x="412" y="353"/>
                  </a:lnTo>
                  <a:lnTo>
                    <a:pt x="412" y="348"/>
                  </a:lnTo>
                  <a:lnTo>
                    <a:pt x="408" y="341"/>
                  </a:lnTo>
                  <a:lnTo>
                    <a:pt x="401" y="339"/>
                  </a:lnTo>
                  <a:lnTo>
                    <a:pt x="401" y="337"/>
                  </a:lnTo>
                  <a:lnTo>
                    <a:pt x="394" y="337"/>
                  </a:lnTo>
                  <a:lnTo>
                    <a:pt x="392" y="339"/>
                  </a:lnTo>
                  <a:lnTo>
                    <a:pt x="389" y="334"/>
                  </a:lnTo>
                  <a:lnTo>
                    <a:pt x="380" y="325"/>
                  </a:lnTo>
                  <a:lnTo>
                    <a:pt x="380" y="323"/>
                  </a:lnTo>
                  <a:lnTo>
                    <a:pt x="380" y="318"/>
                  </a:lnTo>
                  <a:lnTo>
                    <a:pt x="376" y="313"/>
                  </a:lnTo>
                  <a:lnTo>
                    <a:pt x="376" y="309"/>
                  </a:lnTo>
                  <a:lnTo>
                    <a:pt x="364" y="297"/>
                  </a:lnTo>
                  <a:lnTo>
                    <a:pt x="362" y="293"/>
                  </a:lnTo>
                  <a:lnTo>
                    <a:pt x="359" y="288"/>
                  </a:lnTo>
                  <a:lnTo>
                    <a:pt x="362" y="286"/>
                  </a:lnTo>
                  <a:lnTo>
                    <a:pt x="362" y="283"/>
                  </a:lnTo>
                  <a:lnTo>
                    <a:pt x="359" y="274"/>
                  </a:lnTo>
                  <a:lnTo>
                    <a:pt x="355" y="272"/>
                  </a:lnTo>
                  <a:lnTo>
                    <a:pt x="357" y="267"/>
                  </a:lnTo>
                  <a:lnTo>
                    <a:pt x="362" y="274"/>
                  </a:lnTo>
                  <a:lnTo>
                    <a:pt x="362" y="281"/>
                  </a:lnTo>
                  <a:lnTo>
                    <a:pt x="362" y="279"/>
                  </a:lnTo>
                  <a:lnTo>
                    <a:pt x="362" y="274"/>
                  </a:lnTo>
                  <a:lnTo>
                    <a:pt x="357" y="265"/>
                  </a:lnTo>
                  <a:lnTo>
                    <a:pt x="357" y="260"/>
                  </a:lnTo>
                  <a:lnTo>
                    <a:pt x="357" y="253"/>
                  </a:lnTo>
                  <a:lnTo>
                    <a:pt x="355" y="249"/>
                  </a:lnTo>
                  <a:lnTo>
                    <a:pt x="359" y="247"/>
                  </a:lnTo>
                  <a:lnTo>
                    <a:pt x="359" y="235"/>
                  </a:lnTo>
                  <a:lnTo>
                    <a:pt x="359" y="230"/>
                  </a:lnTo>
                  <a:lnTo>
                    <a:pt x="362" y="219"/>
                  </a:lnTo>
                  <a:lnTo>
                    <a:pt x="359" y="217"/>
                  </a:lnTo>
                  <a:lnTo>
                    <a:pt x="362" y="214"/>
                  </a:lnTo>
                  <a:lnTo>
                    <a:pt x="362" y="212"/>
                  </a:lnTo>
                  <a:lnTo>
                    <a:pt x="362" y="207"/>
                  </a:lnTo>
                  <a:lnTo>
                    <a:pt x="362" y="205"/>
                  </a:lnTo>
                  <a:lnTo>
                    <a:pt x="364" y="200"/>
                  </a:lnTo>
                  <a:lnTo>
                    <a:pt x="364" y="198"/>
                  </a:lnTo>
                  <a:lnTo>
                    <a:pt x="362" y="196"/>
                  </a:lnTo>
                  <a:lnTo>
                    <a:pt x="364" y="193"/>
                  </a:lnTo>
                  <a:lnTo>
                    <a:pt x="364" y="187"/>
                  </a:lnTo>
                  <a:lnTo>
                    <a:pt x="369" y="187"/>
                  </a:lnTo>
                  <a:lnTo>
                    <a:pt x="369" y="191"/>
                  </a:lnTo>
                  <a:lnTo>
                    <a:pt x="366" y="193"/>
                  </a:lnTo>
                  <a:lnTo>
                    <a:pt x="369" y="193"/>
                  </a:lnTo>
                  <a:lnTo>
                    <a:pt x="371" y="189"/>
                  </a:lnTo>
                  <a:lnTo>
                    <a:pt x="373" y="184"/>
                  </a:lnTo>
                  <a:lnTo>
                    <a:pt x="373" y="180"/>
                  </a:lnTo>
                  <a:lnTo>
                    <a:pt x="376" y="177"/>
                  </a:lnTo>
                  <a:lnTo>
                    <a:pt x="376" y="173"/>
                  </a:lnTo>
                  <a:lnTo>
                    <a:pt x="378" y="170"/>
                  </a:lnTo>
                  <a:lnTo>
                    <a:pt x="373" y="173"/>
                  </a:lnTo>
                  <a:lnTo>
                    <a:pt x="373" y="180"/>
                  </a:lnTo>
                  <a:lnTo>
                    <a:pt x="369" y="182"/>
                  </a:lnTo>
                  <a:lnTo>
                    <a:pt x="371" y="180"/>
                  </a:lnTo>
                  <a:lnTo>
                    <a:pt x="369" y="177"/>
                  </a:lnTo>
                  <a:lnTo>
                    <a:pt x="366" y="175"/>
                  </a:lnTo>
                  <a:lnTo>
                    <a:pt x="364" y="175"/>
                  </a:lnTo>
                  <a:lnTo>
                    <a:pt x="359" y="173"/>
                  </a:lnTo>
                  <a:lnTo>
                    <a:pt x="353" y="170"/>
                  </a:lnTo>
                  <a:lnTo>
                    <a:pt x="350" y="166"/>
                  </a:lnTo>
                  <a:lnTo>
                    <a:pt x="348" y="166"/>
                  </a:lnTo>
                  <a:lnTo>
                    <a:pt x="346" y="166"/>
                  </a:lnTo>
                  <a:lnTo>
                    <a:pt x="343" y="166"/>
                  </a:lnTo>
                  <a:lnTo>
                    <a:pt x="341" y="163"/>
                  </a:lnTo>
                  <a:lnTo>
                    <a:pt x="341" y="163"/>
                  </a:lnTo>
                  <a:lnTo>
                    <a:pt x="341" y="156"/>
                  </a:lnTo>
                  <a:lnTo>
                    <a:pt x="337" y="145"/>
                  </a:lnTo>
                  <a:lnTo>
                    <a:pt x="337" y="145"/>
                  </a:lnTo>
                  <a:lnTo>
                    <a:pt x="337" y="143"/>
                  </a:lnTo>
                  <a:lnTo>
                    <a:pt x="337" y="138"/>
                  </a:lnTo>
                  <a:lnTo>
                    <a:pt x="337" y="136"/>
                  </a:lnTo>
                  <a:lnTo>
                    <a:pt x="334" y="131"/>
                  </a:lnTo>
                  <a:lnTo>
                    <a:pt x="332" y="129"/>
                  </a:lnTo>
                  <a:lnTo>
                    <a:pt x="330" y="124"/>
                  </a:lnTo>
                  <a:lnTo>
                    <a:pt x="327" y="122"/>
                  </a:lnTo>
                  <a:lnTo>
                    <a:pt x="327" y="120"/>
                  </a:lnTo>
                  <a:lnTo>
                    <a:pt x="325" y="120"/>
                  </a:lnTo>
                  <a:lnTo>
                    <a:pt x="323" y="113"/>
                  </a:lnTo>
                  <a:lnTo>
                    <a:pt x="321" y="108"/>
                  </a:lnTo>
                  <a:lnTo>
                    <a:pt x="318" y="108"/>
                  </a:lnTo>
                  <a:lnTo>
                    <a:pt x="318" y="103"/>
                  </a:lnTo>
                  <a:lnTo>
                    <a:pt x="318" y="101"/>
                  </a:lnTo>
                  <a:lnTo>
                    <a:pt x="318" y="99"/>
                  </a:lnTo>
                  <a:lnTo>
                    <a:pt x="316" y="94"/>
                  </a:lnTo>
                  <a:lnTo>
                    <a:pt x="314" y="90"/>
                  </a:lnTo>
                  <a:lnTo>
                    <a:pt x="309" y="85"/>
                  </a:lnTo>
                  <a:lnTo>
                    <a:pt x="307" y="83"/>
                  </a:lnTo>
                  <a:lnTo>
                    <a:pt x="305" y="80"/>
                  </a:lnTo>
                  <a:lnTo>
                    <a:pt x="302" y="83"/>
                  </a:lnTo>
                  <a:lnTo>
                    <a:pt x="300" y="80"/>
                  </a:lnTo>
                  <a:lnTo>
                    <a:pt x="300" y="80"/>
                  </a:lnTo>
                  <a:lnTo>
                    <a:pt x="295" y="80"/>
                  </a:lnTo>
                  <a:lnTo>
                    <a:pt x="293" y="80"/>
                  </a:lnTo>
                  <a:lnTo>
                    <a:pt x="288" y="80"/>
                  </a:lnTo>
                  <a:lnTo>
                    <a:pt x="286" y="83"/>
                  </a:lnTo>
                  <a:lnTo>
                    <a:pt x="286" y="83"/>
                  </a:lnTo>
                  <a:lnTo>
                    <a:pt x="286" y="83"/>
                  </a:lnTo>
                  <a:lnTo>
                    <a:pt x="284" y="80"/>
                  </a:lnTo>
                  <a:lnTo>
                    <a:pt x="282" y="83"/>
                  </a:lnTo>
                  <a:lnTo>
                    <a:pt x="279" y="85"/>
                  </a:lnTo>
                  <a:lnTo>
                    <a:pt x="277" y="90"/>
                  </a:lnTo>
                  <a:lnTo>
                    <a:pt x="275" y="92"/>
                  </a:lnTo>
                  <a:lnTo>
                    <a:pt x="275" y="94"/>
                  </a:lnTo>
                  <a:lnTo>
                    <a:pt x="275" y="94"/>
                  </a:lnTo>
                  <a:lnTo>
                    <a:pt x="272" y="96"/>
                  </a:lnTo>
                  <a:lnTo>
                    <a:pt x="270" y="99"/>
                  </a:lnTo>
                  <a:lnTo>
                    <a:pt x="270" y="99"/>
                  </a:lnTo>
                  <a:lnTo>
                    <a:pt x="268" y="99"/>
                  </a:lnTo>
                  <a:lnTo>
                    <a:pt x="266" y="99"/>
                  </a:lnTo>
                  <a:lnTo>
                    <a:pt x="266" y="99"/>
                  </a:lnTo>
                  <a:lnTo>
                    <a:pt x="261" y="96"/>
                  </a:lnTo>
                  <a:lnTo>
                    <a:pt x="256" y="94"/>
                  </a:lnTo>
                  <a:lnTo>
                    <a:pt x="256" y="94"/>
                  </a:lnTo>
                  <a:lnTo>
                    <a:pt x="252" y="92"/>
                  </a:lnTo>
                  <a:lnTo>
                    <a:pt x="250" y="92"/>
                  </a:lnTo>
                  <a:lnTo>
                    <a:pt x="250" y="90"/>
                  </a:lnTo>
                  <a:lnTo>
                    <a:pt x="250" y="90"/>
                  </a:lnTo>
                  <a:lnTo>
                    <a:pt x="247" y="87"/>
                  </a:lnTo>
                  <a:lnTo>
                    <a:pt x="245" y="87"/>
                  </a:lnTo>
                  <a:lnTo>
                    <a:pt x="245" y="87"/>
                  </a:lnTo>
                  <a:lnTo>
                    <a:pt x="243" y="85"/>
                  </a:lnTo>
                  <a:lnTo>
                    <a:pt x="243" y="85"/>
                  </a:lnTo>
                  <a:lnTo>
                    <a:pt x="243" y="85"/>
                  </a:lnTo>
                  <a:lnTo>
                    <a:pt x="240" y="80"/>
                  </a:lnTo>
                  <a:lnTo>
                    <a:pt x="238" y="78"/>
                  </a:lnTo>
                  <a:lnTo>
                    <a:pt x="234" y="73"/>
                  </a:lnTo>
                  <a:lnTo>
                    <a:pt x="234" y="71"/>
                  </a:lnTo>
                  <a:lnTo>
                    <a:pt x="236" y="71"/>
                  </a:lnTo>
                  <a:lnTo>
                    <a:pt x="238" y="71"/>
                  </a:lnTo>
                  <a:lnTo>
                    <a:pt x="238" y="66"/>
                  </a:lnTo>
                  <a:lnTo>
                    <a:pt x="236" y="64"/>
                  </a:lnTo>
                  <a:lnTo>
                    <a:pt x="236" y="64"/>
                  </a:lnTo>
                  <a:lnTo>
                    <a:pt x="234" y="64"/>
                  </a:lnTo>
                  <a:lnTo>
                    <a:pt x="234" y="62"/>
                  </a:lnTo>
                  <a:lnTo>
                    <a:pt x="231" y="57"/>
                  </a:lnTo>
                  <a:lnTo>
                    <a:pt x="231" y="55"/>
                  </a:lnTo>
                  <a:lnTo>
                    <a:pt x="227" y="53"/>
                  </a:lnTo>
                  <a:lnTo>
                    <a:pt x="224" y="53"/>
                  </a:lnTo>
                  <a:lnTo>
                    <a:pt x="227" y="50"/>
                  </a:lnTo>
                  <a:lnTo>
                    <a:pt x="227" y="48"/>
                  </a:lnTo>
                  <a:lnTo>
                    <a:pt x="222" y="46"/>
                  </a:lnTo>
                  <a:lnTo>
                    <a:pt x="220" y="46"/>
                  </a:lnTo>
                  <a:lnTo>
                    <a:pt x="220" y="43"/>
                  </a:lnTo>
                  <a:lnTo>
                    <a:pt x="220" y="39"/>
                  </a:lnTo>
                  <a:lnTo>
                    <a:pt x="217" y="39"/>
                  </a:lnTo>
                  <a:lnTo>
                    <a:pt x="215" y="39"/>
                  </a:lnTo>
                  <a:lnTo>
                    <a:pt x="215" y="36"/>
                  </a:lnTo>
                  <a:lnTo>
                    <a:pt x="211" y="32"/>
                  </a:lnTo>
                  <a:lnTo>
                    <a:pt x="208" y="30"/>
                  </a:lnTo>
                  <a:lnTo>
                    <a:pt x="174" y="27"/>
                  </a:lnTo>
                  <a:lnTo>
                    <a:pt x="174" y="34"/>
                  </a:lnTo>
                  <a:lnTo>
                    <a:pt x="117" y="34"/>
                  </a:lnTo>
                  <a:lnTo>
                    <a:pt x="48" y="2"/>
                  </a:lnTo>
                  <a:lnTo>
                    <a:pt x="48" y="0"/>
                  </a:lnTo>
                  <a:lnTo>
                    <a:pt x="48" y="0"/>
                  </a:lnTo>
                  <a:lnTo>
                    <a:pt x="0" y="0"/>
                  </a:lnTo>
                  <a:lnTo>
                    <a:pt x="0" y="4"/>
                  </a:lnTo>
                  <a:lnTo>
                    <a:pt x="2" y="16"/>
                  </a:lnTo>
                  <a:lnTo>
                    <a:pt x="4" y="18"/>
                  </a:lnTo>
                  <a:lnTo>
                    <a:pt x="7" y="23"/>
                  </a:lnTo>
                  <a:lnTo>
                    <a:pt x="7" y="23"/>
                  </a:lnTo>
                  <a:lnTo>
                    <a:pt x="4" y="27"/>
                  </a:lnTo>
                  <a:lnTo>
                    <a:pt x="7" y="30"/>
                  </a:lnTo>
                  <a:lnTo>
                    <a:pt x="11" y="36"/>
                  </a:lnTo>
                  <a:lnTo>
                    <a:pt x="11" y="39"/>
                  </a:lnTo>
                  <a:lnTo>
                    <a:pt x="11" y="41"/>
                  </a:lnTo>
                  <a:lnTo>
                    <a:pt x="11" y="43"/>
                  </a:lnTo>
                  <a:lnTo>
                    <a:pt x="16" y="46"/>
                  </a:lnTo>
                  <a:lnTo>
                    <a:pt x="16" y="50"/>
                  </a:lnTo>
                  <a:lnTo>
                    <a:pt x="14" y="53"/>
                  </a:lnTo>
                  <a:lnTo>
                    <a:pt x="14" y="57"/>
                  </a:lnTo>
                  <a:lnTo>
                    <a:pt x="16" y="60"/>
                  </a:lnTo>
                  <a:lnTo>
                    <a:pt x="18" y="62"/>
                  </a:lnTo>
                  <a:lnTo>
                    <a:pt x="18" y="69"/>
                  </a:lnTo>
                  <a:lnTo>
                    <a:pt x="20" y="73"/>
                  </a:lnTo>
                  <a:lnTo>
                    <a:pt x="23" y="78"/>
                  </a:lnTo>
                  <a:lnTo>
                    <a:pt x="25" y="76"/>
                  </a:lnTo>
                  <a:lnTo>
                    <a:pt x="32" y="83"/>
                  </a:lnTo>
                  <a:lnTo>
                    <a:pt x="34" y="87"/>
                  </a:lnTo>
                  <a:lnTo>
                    <a:pt x="37" y="90"/>
                  </a:lnTo>
                  <a:lnTo>
                    <a:pt x="41" y="94"/>
                  </a:lnTo>
                  <a:lnTo>
                    <a:pt x="43" y="101"/>
                  </a:lnTo>
                  <a:lnTo>
                    <a:pt x="43" y="101"/>
                  </a:lnTo>
                  <a:lnTo>
                    <a:pt x="46" y="106"/>
                  </a:lnTo>
                  <a:lnTo>
                    <a:pt x="43" y="110"/>
                  </a:lnTo>
                  <a:lnTo>
                    <a:pt x="43" y="110"/>
                  </a:lnTo>
                  <a:lnTo>
                    <a:pt x="46" y="113"/>
                  </a:lnTo>
                  <a:lnTo>
                    <a:pt x="46" y="117"/>
                  </a:lnTo>
                  <a:lnTo>
                    <a:pt x="43" y="115"/>
                  </a:lnTo>
                  <a:lnTo>
                    <a:pt x="41" y="117"/>
                  </a:lnTo>
                  <a:lnTo>
                    <a:pt x="41" y="120"/>
                  </a:lnTo>
                  <a:lnTo>
                    <a:pt x="43" y="120"/>
                  </a:lnTo>
                  <a:lnTo>
                    <a:pt x="43" y="122"/>
                  </a:lnTo>
                  <a:lnTo>
                    <a:pt x="41" y="124"/>
                  </a:lnTo>
                  <a:lnTo>
                    <a:pt x="39" y="122"/>
                  </a:lnTo>
                  <a:lnTo>
                    <a:pt x="34" y="122"/>
                  </a:lnTo>
                  <a:lnTo>
                    <a:pt x="32" y="120"/>
                  </a:lnTo>
                  <a:lnTo>
                    <a:pt x="25" y="122"/>
                  </a:lnTo>
                  <a:lnTo>
                    <a:pt x="25" y="122"/>
                  </a:lnTo>
                  <a:lnTo>
                    <a:pt x="30" y="126"/>
                  </a:lnTo>
                  <a:lnTo>
                    <a:pt x="32" y="129"/>
                  </a:lnTo>
                  <a:lnTo>
                    <a:pt x="34" y="133"/>
                  </a:lnTo>
                  <a:lnTo>
                    <a:pt x="34" y="136"/>
                  </a:lnTo>
                  <a:lnTo>
                    <a:pt x="39" y="138"/>
                  </a:lnTo>
                  <a:lnTo>
                    <a:pt x="43" y="140"/>
                  </a:lnTo>
                  <a:lnTo>
                    <a:pt x="43" y="143"/>
                  </a:lnTo>
                  <a:lnTo>
                    <a:pt x="46" y="143"/>
                  </a:lnTo>
                  <a:lnTo>
                    <a:pt x="48" y="143"/>
                  </a:lnTo>
                  <a:lnTo>
                    <a:pt x="48" y="145"/>
                  </a:lnTo>
                  <a:lnTo>
                    <a:pt x="50" y="147"/>
                  </a:lnTo>
                  <a:lnTo>
                    <a:pt x="53" y="147"/>
                  </a:lnTo>
                  <a:lnTo>
                    <a:pt x="55" y="147"/>
                  </a:lnTo>
                  <a:lnTo>
                    <a:pt x="57" y="143"/>
                  </a:lnTo>
                  <a:lnTo>
                    <a:pt x="59" y="143"/>
                  </a:lnTo>
                  <a:lnTo>
                    <a:pt x="59" y="145"/>
                  </a:lnTo>
                  <a:lnTo>
                    <a:pt x="59" y="152"/>
                  </a:lnTo>
                  <a:lnTo>
                    <a:pt x="66" y="159"/>
                  </a:lnTo>
                  <a:lnTo>
                    <a:pt x="69" y="161"/>
                  </a:lnTo>
                  <a:lnTo>
                    <a:pt x="71" y="159"/>
                  </a:lnTo>
                  <a:lnTo>
                    <a:pt x="73" y="163"/>
                  </a:lnTo>
                  <a:lnTo>
                    <a:pt x="75" y="170"/>
                  </a:lnTo>
                  <a:lnTo>
                    <a:pt x="75" y="180"/>
                  </a:lnTo>
                  <a:lnTo>
                    <a:pt x="75" y="187"/>
                  </a:lnTo>
                  <a:lnTo>
                    <a:pt x="71" y="191"/>
                  </a:lnTo>
                  <a:lnTo>
                    <a:pt x="73" y="193"/>
                  </a:lnTo>
                  <a:lnTo>
                    <a:pt x="75" y="198"/>
                  </a:lnTo>
                  <a:lnTo>
                    <a:pt x="78" y="198"/>
                  </a:lnTo>
                  <a:lnTo>
                    <a:pt x="80" y="200"/>
                  </a:lnTo>
                  <a:lnTo>
                    <a:pt x="82" y="200"/>
                  </a:lnTo>
                  <a:lnTo>
                    <a:pt x="85" y="205"/>
                  </a:lnTo>
                  <a:lnTo>
                    <a:pt x="94" y="214"/>
                  </a:lnTo>
                  <a:lnTo>
                    <a:pt x="96" y="217"/>
                  </a:lnTo>
                  <a:lnTo>
                    <a:pt x="98" y="219"/>
                  </a:lnTo>
                  <a:lnTo>
                    <a:pt x="101" y="221"/>
                  </a:lnTo>
                  <a:lnTo>
                    <a:pt x="105" y="223"/>
                  </a:lnTo>
                  <a:lnTo>
                    <a:pt x="108" y="226"/>
                  </a:lnTo>
                  <a:lnTo>
                    <a:pt x="108" y="230"/>
                  </a:lnTo>
                  <a:lnTo>
                    <a:pt x="110" y="233"/>
                  </a:lnTo>
                  <a:lnTo>
                    <a:pt x="110" y="235"/>
                  </a:lnTo>
                  <a:lnTo>
                    <a:pt x="112" y="240"/>
                  </a:lnTo>
                  <a:lnTo>
                    <a:pt x="114" y="240"/>
                  </a:lnTo>
                  <a:lnTo>
                    <a:pt x="121" y="237"/>
                  </a:lnTo>
                  <a:lnTo>
                    <a:pt x="124" y="233"/>
                  </a:lnTo>
                  <a:lnTo>
                    <a:pt x="124" y="228"/>
                  </a:lnTo>
                  <a:lnTo>
                    <a:pt x="121" y="226"/>
                  </a:lnTo>
                  <a:lnTo>
                    <a:pt x="121" y="221"/>
                  </a:lnTo>
                  <a:lnTo>
                    <a:pt x="119" y="219"/>
                  </a:lnTo>
                  <a:lnTo>
                    <a:pt x="117" y="217"/>
                  </a:lnTo>
                  <a:lnTo>
                    <a:pt x="114" y="214"/>
                  </a:lnTo>
                  <a:lnTo>
                    <a:pt x="114" y="212"/>
                  </a:lnTo>
                  <a:lnTo>
                    <a:pt x="112" y="210"/>
                  </a:lnTo>
                  <a:lnTo>
                    <a:pt x="110" y="207"/>
                  </a:lnTo>
                  <a:lnTo>
                    <a:pt x="108" y="210"/>
                  </a:lnTo>
                  <a:lnTo>
                    <a:pt x="108" y="212"/>
                  </a:lnTo>
                  <a:lnTo>
                    <a:pt x="108" y="212"/>
                  </a:lnTo>
                  <a:lnTo>
                    <a:pt x="105" y="210"/>
                  </a:lnTo>
                  <a:lnTo>
                    <a:pt x="103" y="207"/>
                  </a:lnTo>
                  <a:lnTo>
                    <a:pt x="101" y="203"/>
                  </a:lnTo>
                  <a:lnTo>
                    <a:pt x="98" y="200"/>
                  </a:lnTo>
                  <a:lnTo>
                    <a:pt x="101" y="196"/>
                  </a:lnTo>
                  <a:lnTo>
                    <a:pt x="101" y="193"/>
                  </a:lnTo>
                  <a:lnTo>
                    <a:pt x="98" y="189"/>
                  </a:lnTo>
                  <a:lnTo>
                    <a:pt x="98" y="184"/>
                  </a:lnTo>
                  <a:lnTo>
                    <a:pt x="98" y="182"/>
                  </a:lnTo>
                  <a:lnTo>
                    <a:pt x="96" y="180"/>
                  </a:lnTo>
                  <a:lnTo>
                    <a:pt x="96" y="177"/>
                  </a:lnTo>
                  <a:lnTo>
                    <a:pt x="94" y="175"/>
                  </a:lnTo>
                  <a:lnTo>
                    <a:pt x="94" y="170"/>
                  </a:lnTo>
                  <a:lnTo>
                    <a:pt x="94" y="168"/>
                  </a:lnTo>
                  <a:lnTo>
                    <a:pt x="94" y="163"/>
                  </a:lnTo>
                  <a:lnTo>
                    <a:pt x="94" y="161"/>
                  </a:lnTo>
                  <a:lnTo>
                    <a:pt x="94" y="154"/>
                  </a:lnTo>
                  <a:lnTo>
                    <a:pt x="89" y="150"/>
                  </a:lnTo>
                  <a:lnTo>
                    <a:pt x="89" y="147"/>
                  </a:lnTo>
                  <a:lnTo>
                    <a:pt x="87" y="147"/>
                  </a:lnTo>
                  <a:lnTo>
                    <a:pt x="87" y="147"/>
                  </a:lnTo>
                  <a:lnTo>
                    <a:pt x="87" y="150"/>
                  </a:lnTo>
                  <a:lnTo>
                    <a:pt x="87" y="152"/>
                  </a:lnTo>
                  <a:lnTo>
                    <a:pt x="82" y="145"/>
                  </a:lnTo>
                  <a:lnTo>
                    <a:pt x="82" y="143"/>
                  </a:lnTo>
                  <a:lnTo>
                    <a:pt x="85" y="140"/>
                  </a:lnTo>
                  <a:lnTo>
                    <a:pt x="82" y="138"/>
                  </a:lnTo>
                  <a:lnTo>
                    <a:pt x="80" y="138"/>
                  </a:lnTo>
                  <a:lnTo>
                    <a:pt x="80" y="131"/>
                  </a:lnTo>
                  <a:lnTo>
                    <a:pt x="75" y="124"/>
                  </a:lnTo>
                  <a:lnTo>
                    <a:pt x="75" y="124"/>
                  </a:lnTo>
                  <a:lnTo>
                    <a:pt x="71" y="120"/>
                  </a:lnTo>
                  <a:lnTo>
                    <a:pt x="71" y="115"/>
                  </a:lnTo>
                  <a:lnTo>
                    <a:pt x="71" y="110"/>
                  </a:lnTo>
                  <a:lnTo>
                    <a:pt x="69" y="106"/>
                  </a:lnTo>
                  <a:lnTo>
                    <a:pt x="64" y="106"/>
                  </a:lnTo>
                  <a:lnTo>
                    <a:pt x="64" y="103"/>
                  </a:lnTo>
                  <a:lnTo>
                    <a:pt x="64" y="99"/>
                  </a:lnTo>
                  <a:lnTo>
                    <a:pt x="59" y="96"/>
                  </a:lnTo>
                  <a:lnTo>
                    <a:pt x="57" y="94"/>
                  </a:lnTo>
                  <a:lnTo>
                    <a:pt x="57" y="92"/>
                  </a:lnTo>
                  <a:lnTo>
                    <a:pt x="57" y="90"/>
                  </a:lnTo>
                  <a:lnTo>
                    <a:pt x="55" y="83"/>
                  </a:lnTo>
                  <a:lnTo>
                    <a:pt x="50" y="80"/>
                  </a:lnTo>
                  <a:lnTo>
                    <a:pt x="48" y="76"/>
                  </a:lnTo>
                  <a:lnTo>
                    <a:pt x="46" y="76"/>
                  </a:lnTo>
                  <a:lnTo>
                    <a:pt x="46" y="73"/>
                  </a:lnTo>
                  <a:lnTo>
                    <a:pt x="43" y="66"/>
                  </a:lnTo>
                  <a:lnTo>
                    <a:pt x="41" y="64"/>
                  </a:lnTo>
                  <a:lnTo>
                    <a:pt x="43" y="62"/>
                  </a:lnTo>
                  <a:lnTo>
                    <a:pt x="43" y="46"/>
                  </a:lnTo>
                  <a:lnTo>
                    <a:pt x="41" y="39"/>
                  </a:lnTo>
                  <a:lnTo>
                    <a:pt x="43" y="34"/>
                  </a:lnTo>
                  <a:lnTo>
                    <a:pt x="46" y="27"/>
                  </a:lnTo>
                  <a:lnTo>
                    <a:pt x="43" y="23"/>
                  </a:lnTo>
                  <a:lnTo>
                    <a:pt x="43" y="18"/>
                  </a:lnTo>
                  <a:lnTo>
                    <a:pt x="46" y="23"/>
                  </a:lnTo>
                  <a:lnTo>
                    <a:pt x="50" y="25"/>
                  </a:lnTo>
                  <a:lnTo>
                    <a:pt x="55" y="32"/>
                  </a:lnTo>
                  <a:lnTo>
                    <a:pt x="57" y="32"/>
                  </a:lnTo>
                  <a:lnTo>
                    <a:pt x="59" y="32"/>
                  </a:lnTo>
                  <a:lnTo>
                    <a:pt x="62" y="32"/>
                  </a:lnTo>
                  <a:lnTo>
                    <a:pt x="66" y="34"/>
                  </a:lnTo>
                  <a:lnTo>
                    <a:pt x="66" y="36"/>
                  </a:lnTo>
                  <a:lnTo>
                    <a:pt x="71" y="36"/>
                  </a:lnTo>
                  <a:lnTo>
                    <a:pt x="75" y="39"/>
                  </a:lnTo>
                  <a:lnTo>
                    <a:pt x="75" y="41"/>
                  </a:lnTo>
                  <a:lnTo>
                    <a:pt x="71" y="43"/>
                  </a:lnTo>
                  <a:lnTo>
                    <a:pt x="73" y="48"/>
                  </a:lnTo>
                  <a:lnTo>
                    <a:pt x="73" y="53"/>
                  </a:lnTo>
                  <a:lnTo>
                    <a:pt x="75" y="60"/>
                  </a:lnTo>
                  <a:lnTo>
                    <a:pt x="78" y="62"/>
                  </a:lnTo>
                  <a:lnTo>
                    <a:pt x="78" y="66"/>
                  </a:lnTo>
                  <a:lnTo>
                    <a:pt x="78" y="71"/>
                  </a:lnTo>
                  <a:lnTo>
                    <a:pt x="78" y="73"/>
                  </a:lnTo>
                  <a:lnTo>
                    <a:pt x="82" y="80"/>
                  </a:lnTo>
                  <a:lnTo>
                    <a:pt x="82" y="83"/>
                  </a:lnTo>
                  <a:lnTo>
                    <a:pt x="82" y="85"/>
                  </a:lnTo>
                  <a:lnTo>
                    <a:pt x="82" y="87"/>
                  </a:lnTo>
                  <a:lnTo>
                    <a:pt x="85" y="87"/>
                  </a:lnTo>
                  <a:lnTo>
                    <a:pt x="87" y="90"/>
                  </a:lnTo>
                  <a:lnTo>
                    <a:pt x="89" y="96"/>
                  </a:lnTo>
                  <a:lnTo>
                    <a:pt x="91" y="96"/>
                  </a:lnTo>
                  <a:lnTo>
                    <a:pt x="91" y="101"/>
                  </a:lnTo>
                  <a:lnTo>
                    <a:pt x="91" y="106"/>
                  </a:lnTo>
                  <a:lnTo>
                    <a:pt x="94" y="108"/>
                  </a:lnTo>
                  <a:lnTo>
                    <a:pt x="96" y="108"/>
                  </a:lnTo>
                  <a:lnTo>
                    <a:pt x="98" y="113"/>
                  </a:lnTo>
                  <a:lnTo>
                    <a:pt x="101" y="117"/>
                  </a:lnTo>
                  <a:lnTo>
                    <a:pt x="103" y="120"/>
                  </a:lnTo>
                  <a:lnTo>
                    <a:pt x="103" y="120"/>
                  </a:lnTo>
                  <a:lnTo>
                    <a:pt x="105" y="120"/>
                  </a:lnTo>
                  <a:lnTo>
                    <a:pt x="108" y="122"/>
                  </a:lnTo>
                  <a:lnTo>
                    <a:pt x="110" y="120"/>
                  </a:lnTo>
                  <a:lnTo>
                    <a:pt x="112" y="122"/>
                  </a:lnTo>
                  <a:lnTo>
                    <a:pt x="112" y="126"/>
                  </a:lnTo>
                  <a:lnTo>
                    <a:pt x="110" y="129"/>
                  </a:lnTo>
                  <a:lnTo>
                    <a:pt x="112" y="136"/>
                  </a:lnTo>
                  <a:lnTo>
                    <a:pt x="119" y="140"/>
                  </a:lnTo>
                  <a:lnTo>
                    <a:pt x="121" y="140"/>
                  </a:lnTo>
                  <a:lnTo>
                    <a:pt x="124" y="143"/>
                  </a:lnTo>
                  <a:lnTo>
                    <a:pt x="124" y="145"/>
                  </a:lnTo>
                  <a:lnTo>
                    <a:pt x="124" y="150"/>
                  </a:lnTo>
                  <a:lnTo>
                    <a:pt x="128" y="150"/>
                  </a:lnTo>
                  <a:lnTo>
                    <a:pt x="130" y="150"/>
                  </a:lnTo>
                  <a:lnTo>
                    <a:pt x="135" y="154"/>
                  </a:lnTo>
                  <a:lnTo>
                    <a:pt x="135" y="156"/>
                  </a:lnTo>
                  <a:lnTo>
                    <a:pt x="137" y="159"/>
                  </a:lnTo>
                  <a:lnTo>
                    <a:pt x="140" y="156"/>
                  </a:lnTo>
                  <a:lnTo>
                    <a:pt x="140" y="159"/>
                  </a:lnTo>
                  <a:lnTo>
                    <a:pt x="142" y="161"/>
                  </a:lnTo>
                  <a:lnTo>
                    <a:pt x="140" y="163"/>
                  </a:lnTo>
                  <a:lnTo>
                    <a:pt x="137" y="161"/>
                  </a:lnTo>
                  <a:lnTo>
                    <a:pt x="135" y="161"/>
                  </a:lnTo>
                  <a:lnTo>
                    <a:pt x="130" y="166"/>
                  </a:lnTo>
                  <a:lnTo>
                    <a:pt x="128" y="170"/>
                  </a:lnTo>
                  <a:lnTo>
                    <a:pt x="130" y="175"/>
                  </a:lnTo>
                  <a:lnTo>
                    <a:pt x="133" y="177"/>
                  </a:lnTo>
                  <a:lnTo>
                    <a:pt x="137" y="177"/>
                  </a:lnTo>
                  <a:lnTo>
                    <a:pt x="140" y="180"/>
                  </a:lnTo>
                  <a:lnTo>
                    <a:pt x="146" y="187"/>
                  </a:lnTo>
                  <a:lnTo>
                    <a:pt x="151" y="187"/>
                  </a:lnTo>
                  <a:lnTo>
                    <a:pt x="153" y="187"/>
                  </a:lnTo>
                  <a:lnTo>
                    <a:pt x="156" y="189"/>
                  </a:lnTo>
                  <a:lnTo>
                    <a:pt x="156" y="193"/>
                  </a:lnTo>
                  <a:lnTo>
                    <a:pt x="158" y="196"/>
                  </a:lnTo>
                  <a:lnTo>
                    <a:pt x="156" y="200"/>
                  </a:lnTo>
                  <a:lnTo>
                    <a:pt x="153" y="200"/>
                  </a:lnTo>
                  <a:lnTo>
                    <a:pt x="153" y="203"/>
                  </a:lnTo>
                  <a:lnTo>
                    <a:pt x="158" y="205"/>
                  </a:lnTo>
                  <a:lnTo>
                    <a:pt x="165" y="207"/>
                  </a:lnTo>
                  <a:lnTo>
                    <a:pt x="165" y="210"/>
                  </a:lnTo>
                  <a:lnTo>
                    <a:pt x="165" y="210"/>
                  </a:lnTo>
                  <a:lnTo>
                    <a:pt x="172" y="214"/>
                  </a:lnTo>
                  <a:lnTo>
                    <a:pt x="176" y="223"/>
                  </a:lnTo>
                  <a:lnTo>
                    <a:pt x="181" y="230"/>
                  </a:lnTo>
                  <a:lnTo>
                    <a:pt x="188" y="237"/>
                  </a:lnTo>
                  <a:lnTo>
                    <a:pt x="188" y="242"/>
                  </a:lnTo>
                  <a:lnTo>
                    <a:pt x="197" y="251"/>
                  </a:lnTo>
                  <a:lnTo>
                    <a:pt x="197" y="256"/>
                  </a:lnTo>
                  <a:lnTo>
                    <a:pt x="195" y="260"/>
                  </a:lnTo>
                  <a:lnTo>
                    <a:pt x="197" y="263"/>
                  </a:lnTo>
                  <a:lnTo>
                    <a:pt x="199" y="267"/>
                  </a:lnTo>
                  <a:lnTo>
                    <a:pt x="204" y="279"/>
                  </a:lnTo>
                  <a:lnTo>
                    <a:pt x="204" y="283"/>
                  </a:lnTo>
                  <a:lnTo>
                    <a:pt x="201" y="288"/>
                  </a:lnTo>
                  <a:lnTo>
                    <a:pt x="197" y="290"/>
                  </a:lnTo>
                  <a:lnTo>
                    <a:pt x="197" y="293"/>
                  </a:lnTo>
                  <a:lnTo>
                    <a:pt x="199" y="295"/>
                  </a:lnTo>
                  <a:lnTo>
                    <a:pt x="201" y="297"/>
                  </a:lnTo>
                  <a:lnTo>
                    <a:pt x="199" y="297"/>
                  </a:lnTo>
                  <a:lnTo>
                    <a:pt x="195" y="297"/>
                  </a:lnTo>
                  <a:lnTo>
                    <a:pt x="192" y="300"/>
                  </a:lnTo>
                  <a:lnTo>
                    <a:pt x="192" y="302"/>
                  </a:lnTo>
                  <a:lnTo>
                    <a:pt x="195" y="309"/>
                  </a:lnTo>
                  <a:lnTo>
                    <a:pt x="197" y="311"/>
                  </a:lnTo>
                  <a:lnTo>
                    <a:pt x="197" y="313"/>
                  </a:lnTo>
                  <a:lnTo>
                    <a:pt x="201" y="320"/>
                  </a:lnTo>
                  <a:lnTo>
                    <a:pt x="201" y="325"/>
                  </a:lnTo>
                  <a:lnTo>
                    <a:pt x="204" y="325"/>
                  </a:lnTo>
                  <a:lnTo>
                    <a:pt x="208" y="325"/>
                  </a:lnTo>
                  <a:lnTo>
                    <a:pt x="208" y="327"/>
                  </a:lnTo>
                  <a:lnTo>
                    <a:pt x="215" y="330"/>
                  </a:lnTo>
                  <a:lnTo>
                    <a:pt x="220" y="330"/>
                  </a:lnTo>
                  <a:lnTo>
                    <a:pt x="222" y="330"/>
                  </a:lnTo>
                  <a:lnTo>
                    <a:pt x="220" y="332"/>
                  </a:lnTo>
                  <a:lnTo>
                    <a:pt x="220" y="334"/>
                  </a:lnTo>
                  <a:lnTo>
                    <a:pt x="224" y="337"/>
                  </a:lnTo>
                  <a:lnTo>
                    <a:pt x="229" y="341"/>
                  </a:lnTo>
                  <a:lnTo>
                    <a:pt x="234" y="346"/>
                  </a:lnTo>
                  <a:lnTo>
                    <a:pt x="236" y="350"/>
                  </a:lnTo>
                  <a:lnTo>
                    <a:pt x="240" y="353"/>
                  </a:lnTo>
                  <a:lnTo>
                    <a:pt x="243" y="350"/>
                  </a:lnTo>
                  <a:lnTo>
                    <a:pt x="245" y="353"/>
                  </a:lnTo>
                  <a:lnTo>
                    <a:pt x="250" y="353"/>
                  </a:lnTo>
                  <a:lnTo>
                    <a:pt x="256" y="357"/>
                  </a:lnTo>
                  <a:lnTo>
                    <a:pt x="259" y="357"/>
                  </a:lnTo>
                  <a:lnTo>
                    <a:pt x="261" y="355"/>
                  </a:lnTo>
                  <a:lnTo>
                    <a:pt x="263" y="355"/>
                  </a:lnTo>
                  <a:lnTo>
                    <a:pt x="263" y="357"/>
                  </a:lnTo>
                  <a:lnTo>
                    <a:pt x="275" y="367"/>
                  </a:lnTo>
                  <a:lnTo>
                    <a:pt x="277" y="367"/>
                  </a:lnTo>
                  <a:lnTo>
                    <a:pt x="282" y="373"/>
                  </a:lnTo>
                  <a:lnTo>
                    <a:pt x="291" y="376"/>
                  </a:lnTo>
                  <a:lnTo>
                    <a:pt x="302" y="378"/>
                  </a:lnTo>
                  <a:lnTo>
                    <a:pt x="307" y="380"/>
                  </a:lnTo>
                  <a:lnTo>
                    <a:pt x="309" y="385"/>
                  </a:lnTo>
                  <a:lnTo>
                    <a:pt x="314" y="385"/>
                  </a:lnTo>
                  <a:lnTo>
                    <a:pt x="321" y="387"/>
                  </a:lnTo>
                  <a:lnTo>
                    <a:pt x="323" y="387"/>
                  </a:lnTo>
                  <a:lnTo>
                    <a:pt x="323" y="387"/>
                  </a:lnTo>
                  <a:lnTo>
                    <a:pt x="327" y="392"/>
                  </a:lnTo>
                  <a:lnTo>
                    <a:pt x="332" y="394"/>
                  </a:lnTo>
                  <a:lnTo>
                    <a:pt x="334" y="394"/>
                  </a:lnTo>
                  <a:lnTo>
                    <a:pt x="337" y="394"/>
                  </a:lnTo>
                  <a:lnTo>
                    <a:pt x="341" y="397"/>
                  </a:lnTo>
                  <a:lnTo>
                    <a:pt x="348" y="399"/>
                  </a:lnTo>
                  <a:lnTo>
                    <a:pt x="355" y="399"/>
                  </a:lnTo>
                  <a:lnTo>
                    <a:pt x="359" y="403"/>
                  </a:lnTo>
                  <a:lnTo>
                    <a:pt x="371" y="406"/>
                  </a:lnTo>
                  <a:lnTo>
                    <a:pt x="373" y="406"/>
                  </a:lnTo>
                  <a:lnTo>
                    <a:pt x="385" y="401"/>
                  </a:lnTo>
                  <a:lnTo>
                    <a:pt x="389" y="401"/>
                  </a:lnTo>
                  <a:lnTo>
                    <a:pt x="394" y="397"/>
                  </a:lnTo>
                  <a:lnTo>
                    <a:pt x="398" y="397"/>
                  </a:lnTo>
                  <a:lnTo>
                    <a:pt x="403" y="397"/>
                  </a:lnTo>
                  <a:lnTo>
                    <a:pt x="405" y="397"/>
                  </a:lnTo>
                  <a:lnTo>
                    <a:pt x="405" y="394"/>
                  </a:lnTo>
                  <a:lnTo>
                    <a:pt x="401" y="394"/>
                  </a:lnTo>
                  <a:lnTo>
                    <a:pt x="398" y="394"/>
                  </a:lnTo>
                  <a:lnTo>
                    <a:pt x="398" y="392"/>
                  </a:lnTo>
                  <a:lnTo>
                    <a:pt x="403" y="390"/>
                  </a:lnTo>
                  <a:lnTo>
                    <a:pt x="405" y="392"/>
                  </a:lnTo>
                  <a:lnTo>
                    <a:pt x="405" y="394"/>
                  </a:lnTo>
                  <a:lnTo>
                    <a:pt x="408" y="392"/>
                  </a:lnTo>
                  <a:lnTo>
                    <a:pt x="410" y="392"/>
                  </a:lnTo>
                  <a:lnTo>
                    <a:pt x="410" y="394"/>
                  </a:lnTo>
                  <a:lnTo>
                    <a:pt x="408" y="394"/>
                  </a:lnTo>
                  <a:lnTo>
                    <a:pt x="408" y="394"/>
                  </a:lnTo>
                  <a:lnTo>
                    <a:pt x="408" y="394"/>
                  </a:lnTo>
                  <a:lnTo>
                    <a:pt x="410" y="394"/>
                  </a:lnTo>
                  <a:lnTo>
                    <a:pt x="414" y="397"/>
                  </a:lnTo>
                  <a:lnTo>
                    <a:pt x="421" y="401"/>
                  </a:lnTo>
                  <a:lnTo>
                    <a:pt x="424" y="403"/>
                  </a:lnTo>
                  <a:lnTo>
                    <a:pt x="424" y="401"/>
                  </a:lnTo>
                  <a:lnTo>
                    <a:pt x="419" y="397"/>
                  </a:lnTo>
                  <a:lnTo>
                    <a:pt x="412" y="394"/>
                  </a:lnTo>
                  <a:lnTo>
                    <a:pt x="412" y="392"/>
                  </a:lnTo>
                  <a:lnTo>
                    <a:pt x="414" y="392"/>
                  </a:lnTo>
                  <a:lnTo>
                    <a:pt x="414" y="394"/>
                  </a:lnTo>
                  <a:lnTo>
                    <a:pt x="419" y="394"/>
                  </a:lnTo>
                  <a:lnTo>
                    <a:pt x="421" y="397"/>
                  </a:lnTo>
                  <a:lnTo>
                    <a:pt x="426" y="401"/>
                  </a:lnTo>
                  <a:lnTo>
                    <a:pt x="426" y="403"/>
                  </a:lnTo>
                  <a:lnTo>
                    <a:pt x="426" y="406"/>
                  </a:lnTo>
                  <a:lnTo>
                    <a:pt x="442" y="417"/>
                  </a:lnTo>
                  <a:lnTo>
                    <a:pt x="444" y="420"/>
                  </a:lnTo>
                  <a:lnTo>
                    <a:pt x="447" y="422"/>
                  </a:lnTo>
                  <a:lnTo>
                    <a:pt x="451" y="427"/>
                  </a:lnTo>
                  <a:lnTo>
                    <a:pt x="456" y="429"/>
                  </a:lnTo>
                  <a:lnTo>
                    <a:pt x="456" y="429"/>
                  </a:lnTo>
                  <a:lnTo>
                    <a:pt x="456" y="42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2" name="Freeform 465">
              <a:extLst>
                <a:ext uri="{FF2B5EF4-FFF2-40B4-BE49-F238E27FC236}">
                  <a16:creationId xmlns:a16="http://schemas.microsoft.com/office/drawing/2014/main" id="{7BDD0467-87F7-485B-A4EF-CA0B19D3AF90}"/>
                </a:ext>
              </a:extLst>
            </p:cNvPr>
            <p:cNvSpPr>
              <a:spLocks/>
            </p:cNvSpPr>
            <p:nvPr/>
          </p:nvSpPr>
          <p:spPr bwMode="auto">
            <a:xfrm>
              <a:off x="7570788" y="4305300"/>
              <a:ext cx="3175" cy="6350"/>
            </a:xfrm>
            <a:custGeom>
              <a:avLst/>
              <a:gdLst>
                <a:gd name="T0" fmla="*/ 0 w 2"/>
                <a:gd name="T1" fmla="*/ 4 h 4"/>
                <a:gd name="T2" fmla="*/ 2 w 2"/>
                <a:gd name="T3" fmla="*/ 4 h 4"/>
                <a:gd name="T4" fmla="*/ 2 w 2"/>
                <a:gd name="T5" fmla="*/ 2 h 4"/>
                <a:gd name="T6" fmla="*/ 0 w 2"/>
                <a:gd name="T7" fmla="*/ 0 h 4"/>
                <a:gd name="T8" fmla="*/ 0 w 2"/>
                <a:gd name="T9" fmla="*/ 4 h 4"/>
              </a:gdLst>
              <a:ahLst/>
              <a:cxnLst>
                <a:cxn ang="0">
                  <a:pos x="T0" y="T1"/>
                </a:cxn>
                <a:cxn ang="0">
                  <a:pos x="T2" y="T3"/>
                </a:cxn>
                <a:cxn ang="0">
                  <a:pos x="T4" y="T5"/>
                </a:cxn>
                <a:cxn ang="0">
                  <a:pos x="T6" y="T7"/>
                </a:cxn>
                <a:cxn ang="0">
                  <a:pos x="T8" y="T9"/>
                </a:cxn>
              </a:cxnLst>
              <a:rect l="0" t="0" r="r" b="b"/>
              <a:pathLst>
                <a:path w="2" h="4">
                  <a:moveTo>
                    <a:pt x="0" y="4"/>
                  </a:moveTo>
                  <a:lnTo>
                    <a:pt x="2" y="4"/>
                  </a:lnTo>
                  <a:lnTo>
                    <a:pt x="2" y="2"/>
                  </a:lnTo>
                  <a:lnTo>
                    <a:pt x="0"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3" name="Freeform 472">
              <a:extLst>
                <a:ext uri="{FF2B5EF4-FFF2-40B4-BE49-F238E27FC236}">
                  <a16:creationId xmlns:a16="http://schemas.microsoft.com/office/drawing/2014/main" id="{A6AF52F6-5DF9-4CB5-BF5A-1B99F21879F3}"/>
                </a:ext>
              </a:extLst>
            </p:cNvPr>
            <p:cNvSpPr>
              <a:spLocks/>
            </p:cNvSpPr>
            <p:nvPr/>
          </p:nvSpPr>
          <p:spPr bwMode="auto">
            <a:xfrm>
              <a:off x="9082088" y="4586288"/>
              <a:ext cx="4763" cy="4763"/>
            </a:xfrm>
            <a:custGeom>
              <a:avLst/>
              <a:gdLst>
                <a:gd name="T0" fmla="*/ 0 w 3"/>
                <a:gd name="T1" fmla="*/ 3 h 3"/>
                <a:gd name="T2" fmla="*/ 3 w 3"/>
                <a:gd name="T3" fmla="*/ 3 h 3"/>
                <a:gd name="T4" fmla="*/ 0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0" y="0"/>
                  </a:ln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4" name="Freeform 473">
              <a:extLst>
                <a:ext uri="{FF2B5EF4-FFF2-40B4-BE49-F238E27FC236}">
                  <a16:creationId xmlns:a16="http://schemas.microsoft.com/office/drawing/2014/main" id="{C7646999-D0C4-4710-BB0E-5070037D0725}"/>
                </a:ext>
              </a:extLst>
            </p:cNvPr>
            <p:cNvSpPr>
              <a:spLocks/>
            </p:cNvSpPr>
            <p:nvPr/>
          </p:nvSpPr>
          <p:spPr bwMode="auto">
            <a:xfrm>
              <a:off x="9097963" y="4597400"/>
              <a:ext cx="9525" cy="22225"/>
            </a:xfrm>
            <a:custGeom>
              <a:avLst/>
              <a:gdLst>
                <a:gd name="T0" fmla="*/ 0 w 6"/>
                <a:gd name="T1" fmla="*/ 0 h 14"/>
                <a:gd name="T2" fmla="*/ 0 w 6"/>
                <a:gd name="T3" fmla="*/ 5 h 14"/>
                <a:gd name="T4" fmla="*/ 4 w 6"/>
                <a:gd name="T5" fmla="*/ 14 h 14"/>
                <a:gd name="T6" fmla="*/ 6 w 6"/>
                <a:gd name="T7" fmla="*/ 5 h 14"/>
                <a:gd name="T8" fmla="*/ 2 w 6"/>
                <a:gd name="T9" fmla="*/ 0 h 14"/>
                <a:gd name="T10" fmla="*/ 0 w 6"/>
                <a:gd name="T11" fmla="*/ 0 h 14"/>
              </a:gdLst>
              <a:ahLst/>
              <a:cxnLst>
                <a:cxn ang="0">
                  <a:pos x="T0" y="T1"/>
                </a:cxn>
                <a:cxn ang="0">
                  <a:pos x="T2" y="T3"/>
                </a:cxn>
                <a:cxn ang="0">
                  <a:pos x="T4" y="T5"/>
                </a:cxn>
                <a:cxn ang="0">
                  <a:pos x="T6" y="T7"/>
                </a:cxn>
                <a:cxn ang="0">
                  <a:pos x="T8" y="T9"/>
                </a:cxn>
                <a:cxn ang="0">
                  <a:pos x="T10" y="T11"/>
                </a:cxn>
              </a:cxnLst>
              <a:rect l="0" t="0" r="r" b="b"/>
              <a:pathLst>
                <a:path w="6" h="14">
                  <a:moveTo>
                    <a:pt x="0" y="0"/>
                  </a:moveTo>
                  <a:lnTo>
                    <a:pt x="0" y="5"/>
                  </a:lnTo>
                  <a:lnTo>
                    <a:pt x="4" y="14"/>
                  </a:lnTo>
                  <a:lnTo>
                    <a:pt x="6" y="5"/>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5" name="Freeform 474">
              <a:extLst>
                <a:ext uri="{FF2B5EF4-FFF2-40B4-BE49-F238E27FC236}">
                  <a16:creationId xmlns:a16="http://schemas.microsoft.com/office/drawing/2014/main" id="{E5697B6F-B5F3-4CB4-BE7F-6382C90EAECD}"/>
                </a:ext>
              </a:extLst>
            </p:cNvPr>
            <p:cNvSpPr>
              <a:spLocks/>
            </p:cNvSpPr>
            <p:nvPr/>
          </p:nvSpPr>
          <p:spPr bwMode="auto">
            <a:xfrm>
              <a:off x="9112250" y="4613275"/>
              <a:ext cx="3175" cy="6350"/>
            </a:xfrm>
            <a:custGeom>
              <a:avLst/>
              <a:gdLst>
                <a:gd name="T0" fmla="*/ 2 w 2"/>
                <a:gd name="T1" fmla="*/ 0 h 4"/>
                <a:gd name="T2" fmla="*/ 0 w 2"/>
                <a:gd name="T3" fmla="*/ 2 h 4"/>
                <a:gd name="T4" fmla="*/ 2 w 2"/>
                <a:gd name="T5" fmla="*/ 4 h 4"/>
                <a:gd name="T6" fmla="*/ 2 w 2"/>
                <a:gd name="T7" fmla="*/ 0 h 4"/>
              </a:gdLst>
              <a:ahLst/>
              <a:cxnLst>
                <a:cxn ang="0">
                  <a:pos x="T0" y="T1"/>
                </a:cxn>
                <a:cxn ang="0">
                  <a:pos x="T2" y="T3"/>
                </a:cxn>
                <a:cxn ang="0">
                  <a:pos x="T4" y="T5"/>
                </a:cxn>
                <a:cxn ang="0">
                  <a:pos x="T6" y="T7"/>
                </a:cxn>
              </a:cxnLst>
              <a:rect l="0" t="0" r="r" b="b"/>
              <a:pathLst>
                <a:path w="2" h="4">
                  <a:moveTo>
                    <a:pt x="2" y="0"/>
                  </a:moveTo>
                  <a:lnTo>
                    <a:pt x="0" y="2"/>
                  </a:lnTo>
                  <a:lnTo>
                    <a:pt x="2" y="4"/>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6" name="Freeform 475">
              <a:extLst>
                <a:ext uri="{FF2B5EF4-FFF2-40B4-BE49-F238E27FC236}">
                  <a16:creationId xmlns:a16="http://schemas.microsoft.com/office/drawing/2014/main" id="{867F12E0-AEDE-4D22-B1B8-30B5D5DB62B3}"/>
                </a:ext>
              </a:extLst>
            </p:cNvPr>
            <p:cNvSpPr>
              <a:spLocks/>
            </p:cNvSpPr>
            <p:nvPr/>
          </p:nvSpPr>
          <p:spPr bwMode="auto">
            <a:xfrm>
              <a:off x="9107488" y="4594225"/>
              <a:ext cx="11113" cy="11113"/>
            </a:xfrm>
            <a:custGeom>
              <a:avLst/>
              <a:gdLst>
                <a:gd name="T0" fmla="*/ 0 w 7"/>
                <a:gd name="T1" fmla="*/ 2 h 7"/>
                <a:gd name="T2" fmla="*/ 3 w 7"/>
                <a:gd name="T3" fmla="*/ 7 h 7"/>
                <a:gd name="T4" fmla="*/ 7 w 7"/>
                <a:gd name="T5" fmla="*/ 7 h 7"/>
                <a:gd name="T6" fmla="*/ 5 w 7"/>
                <a:gd name="T7" fmla="*/ 0 h 7"/>
                <a:gd name="T8" fmla="*/ 0 w 7"/>
                <a:gd name="T9" fmla="*/ 2 h 7"/>
              </a:gdLst>
              <a:ahLst/>
              <a:cxnLst>
                <a:cxn ang="0">
                  <a:pos x="T0" y="T1"/>
                </a:cxn>
                <a:cxn ang="0">
                  <a:pos x="T2" y="T3"/>
                </a:cxn>
                <a:cxn ang="0">
                  <a:pos x="T4" y="T5"/>
                </a:cxn>
                <a:cxn ang="0">
                  <a:pos x="T6" y="T7"/>
                </a:cxn>
                <a:cxn ang="0">
                  <a:pos x="T8" y="T9"/>
                </a:cxn>
              </a:cxnLst>
              <a:rect l="0" t="0" r="r" b="b"/>
              <a:pathLst>
                <a:path w="7" h="7">
                  <a:moveTo>
                    <a:pt x="0" y="2"/>
                  </a:moveTo>
                  <a:lnTo>
                    <a:pt x="3" y="7"/>
                  </a:lnTo>
                  <a:lnTo>
                    <a:pt x="7" y="7"/>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7" name="Freeform 476">
              <a:extLst>
                <a:ext uri="{FF2B5EF4-FFF2-40B4-BE49-F238E27FC236}">
                  <a16:creationId xmlns:a16="http://schemas.microsoft.com/office/drawing/2014/main" id="{D2EE7895-0A11-4802-8751-D0528407357F}"/>
                </a:ext>
              </a:extLst>
            </p:cNvPr>
            <p:cNvSpPr>
              <a:spLocks/>
            </p:cNvSpPr>
            <p:nvPr/>
          </p:nvSpPr>
          <p:spPr bwMode="auto">
            <a:xfrm>
              <a:off x="9104313" y="4627563"/>
              <a:ext cx="11113" cy="14288"/>
            </a:xfrm>
            <a:custGeom>
              <a:avLst/>
              <a:gdLst>
                <a:gd name="T0" fmla="*/ 1 w 3"/>
                <a:gd name="T1" fmla="*/ 4 h 4"/>
                <a:gd name="T2" fmla="*/ 3 w 3"/>
                <a:gd name="T3" fmla="*/ 4 h 4"/>
                <a:gd name="T4" fmla="*/ 3 w 3"/>
                <a:gd name="T5" fmla="*/ 1 h 4"/>
                <a:gd name="T6" fmla="*/ 1 w 3"/>
                <a:gd name="T7" fmla="*/ 0 h 4"/>
                <a:gd name="T8" fmla="*/ 0 w 3"/>
                <a:gd name="T9" fmla="*/ 1 h 4"/>
                <a:gd name="T10" fmla="*/ 1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1" y="4"/>
                  </a:moveTo>
                  <a:cubicBezTo>
                    <a:pt x="3" y="4"/>
                    <a:pt x="3" y="4"/>
                    <a:pt x="3" y="4"/>
                  </a:cubicBezTo>
                  <a:cubicBezTo>
                    <a:pt x="3" y="1"/>
                    <a:pt x="3" y="1"/>
                    <a:pt x="3" y="1"/>
                  </a:cubicBezTo>
                  <a:cubicBezTo>
                    <a:pt x="1" y="0"/>
                    <a:pt x="1" y="0"/>
                    <a:pt x="1" y="0"/>
                  </a:cubicBezTo>
                  <a:cubicBezTo>
                    <a:pt x="1" y="0"/>
                    <a:pt x="0" y="1"/>
                    <a:pt x="0" y="1"/>
                  </a:cubicBezTo>
                  <a:lnTo>
                    <a:pt x="1"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8" name="Freeform 477">
              <a:extLst>
                <a:ext uri="{FF2B5EF4-FFF2-40B4-BE49-F238E27FC236}">
                  <a16:creationId xmlns:a16="http://schemas.microsoft.com/office/drawing/2014/main" id="{2D7464FA-F368-4E23-9804-67A675924925}"/>
                </a:ext>
              </a:extLst>
            </p:cNvPr>
            <p:cNvSpPr>
              <a:spLocks/>
            </p:cNvSpPr>
            <p:nvPr/>
          </p:nvSpPr>
          <p:spPr bwMode="auto">
            <a:xfrm>
              <a:off x="9107488" y="4627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9" name="Freeform 478">
              <a:extLst>
                <a:ext uri="{FF2B5EF4-FFF2-40B4-BE49-F238E27FC236}">
                  <a16:creationId xmlns:a16="http://schemas.microsoft.com/office/drawing/2014/main" id="{93498FB1-BCA5-42B9-8F41-81C9B1ABAFCB}"/>
                </a:ext>
              </a:extLst>
            </p:cNvPr>
            <p:cNvSpPr>
              <a:spLocks/>
            </p:cNvSpPr>
            <p:nvPr/>
          </p:nvSpPr>
          <p:spPr bwMode="auto">
            <a:xfrm>
              <a:off x="9107488" y="4652963"/>
              <a:ext cx="19050" cy="17463"/>
            </a:xfrm>
            <a:custGeom>
              <a:avLst/>
              <a:gdLst>
                <a:gd name="T0" fmla="*/ 7 w 12"/>
                <a:gd name="T1" fmla="*/ 11 h 11"/>
                <a:gd name="T2" fmla="*/ 12 w 12"/>
                <a:gd name="T3" fmla="*/ 11 h 11"/>
                <a:gd name="T4" fmla="*/ 12 w 12"/>
                <a:gd name="T5" fmla="*/ 9 h 11"/>
                <a:gd name="T6" fmla="*/ 10 w 12"/>
                <a:gd name="T7" fmla="*/ 2 h 11"/>
                <a:gd name="T8" fmla="*/ 0 w 12"/>
                <a:gd name="T9" fmla="*/ 0 h 11"/>
                <a:gd name="T10" fmla="*/ 0 w 12"/>
                <a:gd name="T11" fmla="*/ 2 h 11"/>
                <a:gd name="T12" fmla="*/ 5 w 12"/>
                <a:gd name="T13" fmla="*/ 7 h 11"/>
                <a:gd name="T14" fmla="*/ 5 w 12"/>
                <a:gd name="T15" fmla="*/ 9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lnTo>
                    <a:pt x="12" y="11"/>
                  </a:lnTo>
                  <a:lnTo>
                    <a:pt x="12" y="9"/>
                  </a:lnTo>
                  <a:lnTo>
                    <a:pt x="10" y="2"/>
                  </a:lnTo>
                  <a:lnTo>
                    <a:pt x="0" y="0"/>
                  </a:lnTo>
                  <a:lnTo>
                    <a:pt x="0" y="2"/>
                  </a:lnTo>
                  <a:lnTo>
                    <a:pt x="5" y="7"/>
                  </a:lnTo>
                  <a:lnTo>
                    <a:pt x="5" y="9"/>
                  </a:lnTo>
                  <a:lnTo>
                    <a:pt x="7" y="1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10" name="Freeform 479">
              <a:extLst>
                <a:ext uri="{FF2B5EF4-FFF2-40B4-BE49-F238E27FC236}">
                  <a16:creationId xmlns:a16="http://schemas.microsoft.com/office/drawing/2014/main" id="{27E7517A-16F0-4C10-89B0-80C6D381C3C2}"/>
                </a:ext>
              </a:extLst>
            </p:cNvPr>
            <p:cNvSpPr>
              <a:spLocks/>
            </p:cNvSpPr>
            <p:nvPr/>
          </p:nvSpPr>
          <p:spPr bwMode="auto">
            <a:xfrm>
              <a:off x="9115425" y="4678363"/>
              <a:ext cx="7938" cy="19050"/>
            </a:xfrm>
            <a:custGeom>
              <a:avLst/>
              <a:gdLst>
                <a:gd name="T0" fmla="*/ 5 w 5"/>
                <a:gd name="T1" fmla="*/ 0 h 12"/>
                <a:gd name="T2" fmla="*/ 0 w 5"/>
                <a:gd name="T3" fmla="*/ 7 h 12"/>
                <a:gd name="T4" fmla="*/ 0 w 5"/>
                <a:gd name="T5" fmla="*/ 12 h 12"/>
                <a:gd name="T6" fmla="*/ 5 w 5"/>
                <a:gd name="T7" fmla="*/ 12 h 12"/>
                <a:gd name="T8" fmla="*/ 5 w 5"/>
                <a:gd name="T9" fmla="*/ 7 h 12"/>
                <a:gd name="T10" fmla="*/ 5 w 5"/>
                <a:gd name="T11" fmla="*/ 0 h 12"/>
              </a:gdLst>
              <a:ahLst/>
              <a:cxnLst>
                <a:cxn ang="0">
                  <a:pos x="T0" y="T1"/>
                </a:cxn>
                <a:cxn ang="0">
                  <a:pos x="T2" y="T3"/>
                </a:cxn>
                <a:cxn ang="0">
                  <a:pos x="T4" y="T5"/>
                </a:cxn>
                <a:cxn ang="0">
                  <a:pos x="T6" y="T7"/>
                </a:cxn>
                <a:cxn ang="0">
                  <a:pos x="T8" y="T9"/>
                </a:cxn>
                <a:cxn ang="0">
                  <a:pos x="T10" y="T11"/>
                </a:cxn>
              </a:cxnLst>
              <a:rect l="0" t="0" r="r" b="b"/>
              <a:pathLst>
                <a:path w="5" h="12">
                  <a:moveTo>
                    <a:pt x="5" y="0"/>
                  </a:moveTo>
                  <a:lnTo>
                    <a:pt x="0" y="7"/>
                  </a:lnTo>
                  <a:lnTo>
                    <a:pt x="0" y="12"/>
                  </a:lnTo>
                  <a:lnTo>
                    <a:pt x="5" y="12"/>
                  </a:lnTo>
                  <a:lnTo>
                    <a:pt x="5" y="7"/>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11" name="Freeform 480">
              <a:extLst>
                <a:ext uri="{FF2B5EF4-FFF2-40B4-BE49-F238E27FC236}">
                  <a16:creationId xmlns:a16="http://schemas.microsoft.com/office/drawing/2014/main" id="{89057409-DE7F-4755-9909-3AE77B82D4B4}"/>
                </a:ext>
              </a:extLst>
            </p:cNvPr>
            <p:cNvSpPr>
              <a:spLocks/>
            </p:cNvSpPr>
            <p:nvPr/>
          </p:nvSpPr>
          <p:spPr bwMode="auto">
            <a:xfrm>
              <a:off x="9163050" y="4703763"/>
              <a:ext cx="11113" cy="11113"/>
            </a:xfrm>
            <a:custGeom>
              <a:avLst/>
              <a:gdLst>
                <a:gd name="T0" fmla="*/ 0 w 7"/>
                <a:gd name="T1" fmla="*/ 5 h 7"/>
                <a:gd name="T2" fmla="*/ 2 w 7"/>
                <a:gd name="T3" fmla="*/ 7 h 7"/>
                <a:gd name="T4" fmla="*/ 7 w 7"/>
                <a:gd name="T5" fmla="*/ 7 h 7"/>
                <a:gd name="T6" fmla="*/ 7 w 7"/>
                <a:gd name="T7" fmla="*/ 3 h 7"/>
                <a:gd name="T8" fmla="*/ 4 w 7"/>
                <a:gd name="T9" fmla="*/ 0 h 7"/>
                <a:gd name="T10" fmla="*/ 0 w 7"/>
                <a:gd name="T11" fmla="*/ 5 h 7"/>
              </a:gdLst>
              <a:ahLst/>
              <a:cxnLst>
                <a:cxn ang="0">
                  <a:pos x="T0" y="T1"/>
                </a:cxn>
                <a:cxn ang="0">
                  <a:pos x="T2" y="T3"/>
                </a:cxn>
                <a:cxn ang="0">
                  <a:pos x="T4" y="T5"/>
                </a:cxn>
                <a:cxn ang="0">
                  <a:pos x="T6" y="T7"/>
                </a:cxn>
                <a:cxn ang="0">
                  <a:pos x="T8" y="T9"/>
                </a:cxn>
                <a:cxn ang="0">
                  <a:pos x="T10" y="T11"/>
                </a:cxn>
              </a:cxnLst>
              <a:rect l="0" t="0" r="r" b="b"/>
              <a:pathLst>
                <a:path w="7" h="7">
                  <a:moveTo>
                    <a:pt x="0" y="5"/>
                  </a:moveTo>
                  <a:lnTo>
                    <a:pt x="2" y="7"/>
                  </a:lnTo>
                  <a:lnTo>
                    <a:pt x="7" y="7"/>
                  </a:lnTo>
                  <a:lnTo>
                    <a:pt x="7" y="3"/>
                  </a:lnTo>
                  <a:lnTo>
                    <a:pt x="4"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12" name="Freeform 482">
              <a:extLst>
                <a:ext uri="{FF2B5EF4-FFF2-40B4-BE49-F238E27FC236}">
                  <a16:creationId xmlns:a16="http://schemas.microsoft.com/office/drawing/2014/main" id="{FB367423-3491-422C-945E-663F6EAC383A}"/>
                </a:ext>
              </a:extLst>
            </p:cNvPr>
            <p:cNvSpPr>
              <a:spLocks/>
            </p:cNvSpPr>
            <p:nvPr/>
          </p:nvSpPr>
          <p:spPr bwMode="auto">
            <a:xfrm>
              <a:off x="9112250" y="4700588"/>
              <a:ext cx="3175" cy="17463"/>
            </a:xfrm>
            <a:custGeom>
              <a:avLst/>
              <a:gdLst>
                <a:gd name="T0" fmla="*/ 0 w 2"/>
                <a:gd name="T1" fmla="*/ 0 h 11"/>
                <a:gd name="T2" fmla="*/ 0 w 2"/>
                <a:gd name="T3" fmla="*/ 11 h 11"/>
                <a:gd name="T4" fmla="*/ 2 w 2"/>
                <a:gd name="T5" fmla="*/ 5 h 11"/>
                <a:gd name="T6" fmla="*/ 0 w 2"/>
                <a:gd name="T7" fmla="*/ 0 h 11"/>
              </a:gdLst>
              <a:ahLst/>
              <a:cxnLst>
                <a:cxn ang="0">
                  <a:pos x="T0" y="T1"/>
                </a:cxn>
                <a:cxn ang="0">
                  <a:pos x="T2" y="T3"/>
                </a:cxn>
                <a:cxn ang="0">
                  <a:pos x="T4" y="T5"/>
                </a:cxn>
                <a:cxn ang="0">
                  <a:pos x="T6" y="T7"/>
                </a:cxn>
              </a:cxnLst>
              <a:rect l="0" t="0" r="r" b="b"/>
              <a:pathLst>
                <a:path w="2" h="11">
                  <a:moveTo>
                    <a:pt x="0" y="0"/>
                  </a:moveTo>
                  <a:lnTo>
                    <a:pt x="0" y="11"/>
                  </a:lnTo>
                  <a:lnTo>
                    <a:pt x="2" y="5"/>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grpSp>
      <p:sp>
        <p:nvSpPr>
          <p:cNvPr id="513" name="Rectangle 512">
            <a:extLst>
              <a:ext uri="{FF2B5EF4-FFF2-40B4-BE49-F238E27FC236}">
                <a16:creationId xmlns:a16="http://schemas.microsoft.com/office/drawing/2014/main" id="{5D51FB37-A769-41D9-9673-29F3517B9215}"/>
              </a:ext>
            </a:extLst>
          </p:cNvPr>
          <p:cNvSpPr/>
          <p:nvPr/>
        </p:nvSpPr>
        <p:spPr>
          <a:xfrm>
            <a:off x="3963988" y="4341813"/>
            <a:ext cx="2439987" cy="909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14" name="Rectangle 513">
            <a:extLst>
              <a:ext uri="{FF2B5EF4-FFF2-40B4-BE49-F238E27FC236}">
                <a16:creationId xmlns:a16="http://schemas.microsoft.com/office/drawing/2014/main" id="{FB868D32-7E03-459C-97B5-F8F817D2F81F}"/>
              </a:ext>
            </a:extLst>
          </p:cNvPr>
          <p:cNvSpPr/>
          <p:nvPr/>
        </p:nvSpPr>
        <p:spPr>
          <a:xfrm>
            <a:off x="3757613" y="4129088"/>
            <a:ext cx="411162" cy="411162"/>
          </a:xfrm>
          <a:prstGeom prst="rect">
            <a:avLst/>
          </a:prstGeom>
          <a:solidFill>
            <a:schemeClr val="accent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15" name="TextBox 514">
            <a:extLst>
              <a:ext uri="{FF2B5EF4-FFF2-40B4-BE49-F238E27FC236}">
                <a16:creationId xmlns:a16="http://schemas.microsoft.com/office/drawing/2014/main" id="{16556FD7-EE9F-40A0-916F-3BEDE1E18298}"/>
              </a:ext>
            </a:extLst>
          </p:cNvPr>
          <p:cNvSpPr txBox="1"/>
          <p:nvPr/>
        </p:nvSpPr>
        <p:spPr>
          <a:xfrm>
            <a:off x="3727450" y="4203700"/>
            <a:ext cx="471488" cy="261938"/>
          </a:xfrm>
          <a:prstGeom prst="rect">
            <a:avLst/>
          </a:prstGeom>
          <a:noFill/>
        </p:spPr>
        <p:txBody>
          <a:bodyPr anchor="ctr">
            <a:spAutoFit/>
          </a:bodyPr>
          <a:lstStyle/>
          <a:p>
            <a:pPr algn="ctr" eaLnBrk="1" fontAlgn="auto" hangingPunct="1">
              <a:spcBef>
                <a:spcPts val="0"/>
              </a:spcBef>
              <a:spcAft>
                <a:spcPts val="0"/>
              </a:spcAft>
              <a:defRPr/>
            </a:pPr>
            <a:r>
              <a:rPr lang="en-US" sz="1050" b="1" dirty="0">
                <a:solidFill>
                  <a:schemeClr val="bg2"/>
                </a:solidFill>
                <a:latin typeface="+mj-lt"/>
              </a:rPr>
              <a:t>02</a:t>
            </a:r>
          </a:p>
        </p:txBody>
      </p:sp>
      <p:sp>
        <p:nvSpPr>
          <p:cNvPr id="516" name="TextBox 515">
            <a:extLst>
              <a:ext uri="{FF2B5EF4-FFF2-40B4-BE49-F238E27FC236}">
                <a16:creationId xmlns:a16="http://schemas.microsoft.com/office/drawing/2014/main" id="{69C285F8-044A-407F-9F21-254993A33512}"/>
              </a:ext>
            </a:extLst>
          </p:cNvPr>
          <p:cNvSpPr txBox="1"/>
          <p:nvPr/>
        </p:nvSpPr>
        <p:spPr>
          <a:xfrm>
            <a:off x="4267200" y="4751388"/>
            <a:ext cx="2354263" cy="317500"/>
          </a:xfrm>
          <a:prstGeom prst="rect">
            <a:avLst/>
          </a:prstGeom>
          <a:noFill/>
        </p:spPr>
        <p:txBody>
          <a:bodyPr anchor="ctr">
            <a:spAutoFit/>
          </a:bodyPr>
          <a:lstStyle/>
          <a:p>
            <a:pPr eaLnBrk="1" fontAlgn="auto" hangingPunct="1">
              <a:lnSpc>
                <a:spcPct val="150000"/>
              </a:lnSpc>
              <a:spcBef>
                <a:spcPts val="0"/>
              </a:spcBef>
              <a:spcAft>
                <a:spcPts val="0"/>
              </a:spcAft>
              <a:defRPr/>
            </a:pPr>
            <a:r>
              <a:rPr lang="en-US" sz="1050" dirty="0">
                <a:solidFill>
                  <a:schemeClr val="bg2"/>
                </a:solidFill>
                <a:latin typeface="+mn-lt"/>
              </a:rPr>
              <a:t>A wonderful serenity entire</a:t>
            </a:r>
          </a:p>
        </p:txBody>
      </p:sp>
      <p:sp>
        <p:nvSpPr>
          <p:cNvPr id="517" name="TextBox 516">
            <a:extLst>
              <a:ext uri="{FF2B5EF4-FFF2-40B4-BE49-F238E27FC236}">
                <a16:creationId xmlns:a16="http://schemas.microsoft.com/office/drawing/2014/main" id="{BA116AAB-3D25-48E0-A3AA-F11B08BFF942}"/>
              </a:ext>
            </a:extLst>
          </p:cNvPr>
          <p:cNvSpPr txBox="1"/>
          <p:nvPr/>
        </p:nvSpPr>
        <p:spPr>
          <a:xfrm>
            <a:off x="4267200" y="4498975"/>
            <a:ext cx="2106613" cy="339725"/>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518" name="Rectangle 517">
            <a:extLst>
              <a:ext uri="{FF2B5EF4-FFF2-40B4-BE49-F238E27FC236}">
                <a16:creationId xmlns:a16="http://schemas.microsoft.com/office/drawing/2014/main" id="{3F39EF4F-242B-46C2-B490-BCA42412068E}"/>
              </a:ext>
            </a:extLst>
          </p:cNvPr>
          <p:cNvSpPr/>
          <p:nvPr/>
        </p:nvSpPr>
        <p:spPr>
          <a:xfrm>
            <a:off x="1522413" y="2814638"/>
            <a:ext cx="2439987" cy="9096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19" name="Rectangle 518">
            <a:extLst>
              <a:ext uri="{FF2B5EF4-FFF2-40B4-BE49-F238E27FC236}">
                <a16:creationId xmlns:a16="http://schemas.microsoft.com/office/drawing/2014/main" id="{2270C8B2-A2C8-4C34-9B81-841BB0DED631}"/>
              </a:ext>
            </a:extLst>
          </p:cNvPr>
          <p:cNvSpPr/>
          <p:nvPr/>
        </p:nvSpPr>
        <p:spPr>
          <a:xfrm>
            <a:off x="3756025" y="2601913"/>
            <a:ext cx="411163" cy="411162"/>
          </a:xfrm>
          <a:prstGeom prst="rect">
            <a:avLst/>
          </a:prstGeom>
          <a:solidFill>
            <a:schemeClr val="accent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20" name="TextBox 519">
            <a:extLst>
              <a:ext uri="{FF2B5EF4-FFF2-40B4-BE49-F238E27FC236}">
                <a16:creationId xmlns:a16="http://schemas.microsoft.com/office/drawing/2014/main" id="{8CEFF9ED-1963-486A-9FD9-43A2458F55B8}"/>
              </a:ext>
            </a:extLst>
          </p:cNvPr>
          <p:cNvSpPr txBox="1"/>
          <p:nvPr/>
        </p:nvSpPr>
        <p:spPr>
          <a:xfrm>
            <a:off x="3727450" y="2676525"/>
            <a:ext cx="469900" cy="261938"/>
          </a:xfrm>
          <a:prstGeom prst="rect">
            <a:avLst/>
          </a:prstGeom>
          <a:noFill/>
        </p:spPr>
        <p:txBody>
          <a:bodyPr anchor="ctr">
            <a:spAutoFit/>
          </a:bodyPr>
          <a:lstStyle/>
          <a:p>
            <a:pPr algn="ctr" eaLnBrk="1" fontAlgn="auto" hangingPunct="1">
              <a:spcBef>
                <a:spcPts val="0"/>
              </a:spcBef>
              <a:spcAft>
                <a:spcPts val="0"/>
              </a:spcAft>
              <a:defRPr/>
            </a:pPr>
            <a:r>
              <a:rPr lang="en-US" sz="1050" b="1" dirty="0">
                <a:solidFill>
                  <a:schemeClr val="bg2"/>
                </a:solidFill>
                <a:latin typeface="+mj-lt"/>
              </a:rPr>
              <a:t>01</a:t>
            </a:r>
          </a:p>
        </p:txBody>
      </p:sp>
      <p:sp>
        <p:nvSpPr>
          <p:cNvPr id="521" name="TextBox 520">
            <a:extLst>
              <a:ext uri="{FF2B5EF4-FFF2-40B4-BE49-F238E27FC236}">
                <a16:creationId xmlns:a16="http://schemas.microsoft.com/office/drawing/2014/main" id="{BA5D8D4A-3581-4E6F-9A9C-446411BA8637}"/>
              </a:ext>
            </a:extLst>
          </p:cNvPr>
          <p:cNvSpPr txBox="1"/>
          <p:nvPr/>
        </p:nvSpPr>
        <p:spPr>
          <a:xfrm>
            <a:off x="1808163" y="3224213"/>
            <a:ext cx="2352675" cy="317500"/>
          </a:xfrm>
          <a:prstGeom prst="rect">
            <a:avLst/>
          </a:prstGeom>
          <a:noFill/>
        </p:spPr>
        <p:txBody>
          <a:bodyPr anchor="ctr">
            <a:spAutoFit/>
          </a:bodyPr>
          <a:lstStyle/>
          <a:p>
            <a:pPr eaLnBrk="1" fontAlgn="auto" hangingPunct="1">
              <a:lnSpc>
                <a:spcPct val="150000"/>
              </a:lnSpc>
              <a:spcBef>
                <a:spcPts val="0"/>
              </a:spcBef>
              <a:spcAft>
                <a:spcPts val="0"/>
              </a:spcAft>
              <a:defRPr/>
            </a:pPr>
            <a:r>
              <a:rPr lang="en-US" sz="1050" dirty="0">
                <a:solidFill>
                  <a:schemeClr val="bg2"/>
                </a:solidFill>
                <a:latin typeface="+mn-lt"/>
              </a:rPr>
              <a:t>A wonderful serenity entire</a:t>
            </a:r>
          </a:p>
        </p:txBody>
      </p:sp>
      <p:sp>
        <p:nvSpPr>
          <p:cNvPr id="522" name="TextBox 521">
            <a:extLst>
              <a:ext uri="{FF2B5EF4-FFF2-40B4-BE49-F238E27FC236}">
                <a16:creationId xmlns:a16="http://schemas.microsoft.com/office/drawing/2014/main" id="{56A5F18D-0129-4152-B73B-29D2EC6E4F60}"/>
              </a:ext>
            </a:extLst>
          </p:cNvPr>
          <p:cNvSpPr txBox="1"/>
          <p:nvPr/>
        </p:nvSpPr>
        <p:spPr>
          <a:xfrm>
            <a:off x="1808163" y="2973388"/>
            <a:ext cx="2106612"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523" name="TextBox 522">
            <a:extLst>
              <a:ext uri="{FF2B5EF4-FFF2-40B4-BE49-F238E27FC236}">
                <a16:creationId xmlns:a16="http://schemas.microsoft.com/office/drawing/2014/main" id="{491D326B-F186-4F13-B31D-E5582C573F8E}"/>
              </a:ext>
            </a:extLst>
          </p:cNvPr>
          <p:cNvSpPr txBox="1"/>
          <p:nvPr/>
        </p:nvSpPr>
        <p:spPr>
          <a:xfrm>
            <a:off x="7094538" y="2105025"/>
            <a:ext cx="1773237"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accent1"/>
                </a:solidFill>
                <a:latin typeface="+mj-lt"/>
              </a:rPr>
              <a:t>+242K</a:t>
            </a:r>
          </a:p>
        </p:txBody>
      </p:sp>
      <p:sp>
        <p:nvSpPr>
          <p:cNvPr id="524" name="TextBox 523">
            <a:extLst>
              <a:ext uri="{FF2B5EF4-FFF2-40B4-BE49-F238E27FC236}">
                <a16:creationId xmlns:a16="http://schemas.microsoft.com/office/drawing/2014/main" id="{0FA2EF45-A936-47DA-AE72-8449758D02ED}"/>
              </a:ext>
            </a:extLst>
          </p:cNvPr>
          <p:cNvSpPr txBox="1">
            <a:spLocks noChangeArrowheads="1"/>
          </p:cNvSpPr>
          <p:nvPr/>
        </p:nvSpPr>
        <p:spPr bwMode="auto">
          <a:xfrm>
            <a:off x="7094538" y="2676525"/>
            <a:ext cx="1428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t>Description</a:t>
            </a:r>
          </a:p>
        </p:txBody>
      </p:sp>
      <p:sp>
        <p:nvSpPr>
          <p:cNvPr id="525" name="TextBox 524">
            <a:extLst>
              <a:ext uri="{FF2B5EF4-FFF2-40B4-BE49-F238E27FC236}">
                <a16:creationId xmlns:a16="http://schemas.microsoft.com/office/drawing/2014/main" id="{BD683787-039C-4EC2-82B8-0B75092961F6}"/>
              </a:ext>
            </a:extLst>
          </p:cNvPr>
          <p:cNvSpPr txBox="1"/>
          <p:nvPr/>
        </p:nvSpPr>
        <p:spPr>
          <a:xfrm>
            <a:off x="8967788" y="2105025"/>
            <a:ext cx="1773237"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accent2"/>
                </a:solidFill>
                <a:latin typeface="+mj-lt"/>
              </a:rPr>
              <a:t>+451K</a:t>
            </a:r>
          </a:p>
        </p:txBody>
      </p:sp>
      <p:sp>
        <p:nvSpPr>
          <p:cNvPr id="526" name="TextBox 525">
            <a:extLst>
              <a:ext uri="{FF2B5EF4-FFF2-40B4-BE49-F238E27FC236}">
                <a16:creationId xmlns:a16="http://schemas.microsoft.com/office/drawing/2014/main" id="{6EA8347B-8E57-4A0E-A34C-956980A97C04}"/>
              </a:ext>
            </a:extLst>
          </p:cNvPr>
          <p:cNvSpPr txBox="1">
            <a:spLocks noChangeArrowheads="1"/>
          </p:cNvSpPr>
          <p:nvPr/>
        </p:nvSpPr>
        <p:spPr bwMode="auto">
          <a:xfrm>
            <a:off x="8967788" y="2676525"/>
            <a:ext cx="1428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t>Description</a:t>
            </a:r>
          </a:p>
        </p:txBody>
      </p:sp>
      <p:sp>
        <p:nvSpPr>
          <p:cNvPr id="527" name="TextBox 526">
            <a:extLst>
              <a:ext uri="{FF2B5EF4-FFF2-40B4-BE49-F238E27FC236}">
                <a16:creationId xmlns:a16="http://schemas.microsoft.com/office/drawing/2014/main" id="{22839874-BB68-47A8-8B8C-E28C54FE6AB6}"/>
              </a:ext>
            </a:extLst>
          </p:cNvPr>
          <p:cNvSpPr txBox="1">
            <a:spLocks noChangeArrowheads="1"/>
          </p:cNvSpPr>
          <p:nvPr/>
        </p:nvSpPr>
        <p:spPr bwMode="auto">
          <a:xfrm>
            <a:off x="7094538" y="2962275"/>
            <a:ext cx="3952875"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a:t>
            </a:r>
          </a:p>
        </p:txBody>
      </p:sp>
      <p:sp>
        <p:nvSpPr>
          <p:cNvPr id="529" name="TextBox 528">
            <a:extLst>
              <a:ext uri="{FF2B5EF4-FFF2-40B4-BE49-F238E27FC236}">
                <a16:creationId xmlns:a16="http://schemas.microsoft.com/office/drawing/2014/main" id="{AAF9F062-E03A-4621-BB1B-45F99B4CE123}"/>
              </a:ext>
            </a:extLst>
          </p:cNvPr>
          <p:cNvSpPr txBox="1">
            <a:spLocks noChangeArrowheads="1"/>
          </p:cNvSpPr>
          <p:nvPr/>
        </p:nvSpPr>
        <p:spPr bwMode="auto">
          <a:xfrm>
            <a:off x="7094538" y="5006975"/>
            <a:ext cx="3184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536" name="Title 535">
            <a:extLst>
              <a:ext uri="{FF2B5EF4-FFF2-40B4-BE49-F238E27FC236}">
                <a16:creationId xmlns:a16="http://schemas.microsoft.com/office/drawing/2014/main" id="{374F8182-E7FE-4F55-94A6-6457B1889C6D}"/>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Business Map Region</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36"/>
                                        </p:tgtEl>
                                        <p:attrNameLst>
                                          <p:attrName>style.visibility</p:attrName>
                                        </p:attrNameLst>
                                      </p:cBhvr>
                                      <p:to>
                                        <p:strVal val="visible"/>
                                      </p:to>
                                    </p:set>
                                    <p:animEffect transition="in" filter="wipe(left)">
                                      <p:cBhvr>
                                        <p:cTn id="19" dur="500"/>
                                        <p:tgtEl>
                                          <p:spTgt spid="536"/>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wipe(up)">
                                      <p:cBhvr>
                                        <p:cTn id="23" dur="500"/>
                                        <p:tgtEl>
                                          <p:spTgt spid="80"/>
                                        </p:tgtEl>
                                      </p:cBhvr>
                                    </p:animEffect>
                                  </p:childTnLst>
                                </p:cTn>
                              </p:par>
                            </p:childTnLst>
                          </p:cTn>
                        </p:par>
                        <p:par>
                          <p:cTn id="24" fill="hold" nodeType="afterGroup">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519"/>
                                        </p:tgtEl>
                                        <p:attrNameLst>
                                          <p:attrName>style.visibility</p:attrName>
                                        </p:attrNameLst>
                                      </p:cBhvr>
                                      <p:to>
                                        <p:strVal val="visible"/>
                                      </p:to>
                                    </p:set>
                                    <p:anim calcmode="lin" valueType="num">
                                      <p:cBhvr>
                                        <p:cTn id="27" dur="500" fill="hold"/>
                                        <p:tgtEl>
                                          <p:spTgt spid="519"/>
                                        </p:tgtEl>
                                        <p:attrNameLst>
                                          <p:attrName>ppt_w</p:attrName>
                                        </p:attrNameLst>
                                      </p:cBhvr>
                                      <p:tavLst>
                                        <p:tav tm="0">
                                          <p:val>
                                            <p:fltVal val="0"/>
                                          </p:val>
                                        </p:tav>
                                        <p:tav tm="100000">
                                          <p:val>
                                            <p:strVal val="#ppt_w"/>
                                          </p:val>
                                        </p:tav>
                                      </p:tavLst>
                                    </p:anim>
                                    <p:anim calcmode="lin" valueType="num">
                                      <p:cBhvr>
                                        <p:cTn id="28" dur="500" fill="hold"/>
                                        <p:tgtEl>
                                          <p:spTgt spid="519"/>
                                        </p:tgtEl>
                                        <p:attrNameLst>
                                          <p:attrName>ppt_h</p:attrName>
                                        </p:attrNameLst>
                                      </p:cBhvr>
                                      <p:tavLst>
                                        <p:tav tm="0">
                                          <p:val>
                                            <p:fltVal val="0"/>
                                          </p:val>
                                        </p:tav>
                                        <p:tav tm="100000">
                                          <p:val>
                                            <p:strVal val="#ppt_h"/>
                                          </p:val>
                                        </p:tav>
                                      </p:tavLst>
                                    </p:anim>
                                    <p:animEffect transition="in" filter="fade">
                                      <p:cBhvr>
                                        <p:cTn id="29" dur="500"/>
                                        <p:tgtEl>
                                          <p:spTgt spid="5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14"/>
                                        </p:tgtEl>
                                        <p:attrNameLst>
                                          <p:attrName>style.visibility</p:attrName>
                                        </p:attrNameLst>
                                      </p:cBhvr>
                                      <p:to>
                                        <p:strVal val="visible"/>
                                      </p:to>
                                    </p:set>
                                    <p:anim calcmode="lin" valueType="num">
                                      <p:cBhvr>
                                        <p:cTn id="32" dur="500" fill="hold"/>
                                        <p:tgtEl>
                                          <p:spTgt spid="514"/>
                                        </p:tgtEl>
                                        <p:attrNameLst>
                                          <p:attrName>ppt_w</p:attrName>
                                        </p:attrNameLst>
                                      </p:cBhvr>
                                      <p:tavLst>
                                        <p:tav tm="0">
                                          <p:val>
                                            <p:fltVal val="0"/>
                                          </p:val>
                                        </p:tav>
                                        <p:tav tm="100000">
                                          <p:val>
                                            <p:strVal val="#ppt_w"/>
                                          </p:val>
                                        </p:tav>
                                      </p:tavLst>
                                    </p:anim>
                                    <p:anim calcmode="lin" valueType="num">
                                      <p:cBhvr>
                                        <p:cTn id="33" dur="500" fill="hold"/>
                                        <p:tgtEl>
                                          <p:spTgt spid="514"/>
                                        </p:tgtEl>
                                        <p:attrNameLst>
                                          <p:attrName>ppt_h</p:attrName>
                                        </p:attrNameLst>
                                      </p:cBhvr>
                                      <p:tavLst>
                                        <p:tav tm="0">
                                          <p:val>
                                            <p:fltVal val="0"/>
                                          </p:val>
                                        </p:tav>
                                        <p:tav tm="100000">
                                          <p:val>
                                            <p:strVal val="#ppt_h"/>
                                          </p:val>
                                        </p:tav>
                                      </p:tavLst>
                                    </p:anim>
                                    <p:animEffect transition="in" filter="fade">
                                      <p:cBhvr>
                                        <p:cTn id="34" dur="500"/>
                                        <p:tgtEl>
                                          <p:spTgt spid="514"/>
                                        </p:tgtEl>
                                      </p:cBhvr>
                                    </p:animEffect>
                                  </p:childTnLst>
                                </p:cTn>
                              </p:par>
                            </p:childTnLst>
                          </p:cTn>
                        </p:par>
                        <p:par>
                          <p:cTn id="35" fill="hold" nodeType="afterGroup">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520"/>
                                        </p:tgtEl>
                                        <p:attrNameLst>
                                          <p:attrName>style.visibility</p:attrName>
                                        </p:attrNameLst>
                                      </p:cBhvr>
                                      <p:to>
                                        <p:strVal val="visible"/>
                                      </p:to>
                                    </p:set>
                                    <p:anim calcmode="lin" valueType="num">
                                      <p:cBhvr>
                                        <p:cTn id="38" dur="500" fill="hold"/>
                                        <p:tgtEl>
                                          <p:spTgt spid="520"/>
                                        </p:tgtEl>
                                        <p:attrNameLst>
                                          <p:attrName>ppt_w</p:attrName>
                                        </p:attrNameLst>
                                      </p:cBhvr>
                                      <p:tavLst>
                                        <p:tav tm="0">
                                          <p:val>
                                            <p:fltVal val="0"/>
                                          </p:val>
                                        </p:tav>
                                        <p:tav tm="100000">
                                          <p:val>
                                            <p:strVal val="#ppt_w"/>
                                          </p:val>
                                        </p:tav>
                                      </p:tavLst>
                                    </p:anim>
                                    <p:anim calcmode="lin" valueType="num">
                                      <p:cBhvr>
                                        <p:cTn id="39" dur="500" fill="hold"/>
                                        <p:tgtEl>
                                          <p:spTgt spid="520"/>
                                        </p:tgtEl>
                                        <p:attrNameLst>
                                          <p:attrName>ppt_h</p:attrName>
                                        </p:attrNameLst>
                                      </p:cBhvr>
                                      <p:tavLst>
                                        <p:tav tm="0">
                                          <p:val>
                                            <p:fltVal val="0"/>
                                          </p:val>
                                        </p:tav>
                                        <p:tav tm="100000">
                                          <p:val>
                                            <p:strVal val="#ppt_h"/>
                                          </p:val>
                                        </p:tav>
                                      </p:tavLst>
                                    </p:anim>
                                    <p:animEffect transition="in" filter="fade">
                                      <p:cBhvr>
                                        <p:cTn id="40" dur="500"/>
                                        <p:tgtEl>
                                          <p:spTgt spid="52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515"/>
                                        </p:tgtEl>
                                        <p:attrNameLst>
                                          <p:attrName>style.visibility</p:attrName>
                                        </p:attrNameLst>
                                      </p:cBhvr>
                                      <p:to>
                                        <p:strVal val="visible"/>
                                      </p:to>
                                    </p:set>
                                    <p:anim calcmode="lin" valueType="num">
                                      <p:cBhvr>
                                        <p:cTn id="43" dur="500" fill="hold"/>
                                        <p:tgtEl>
                                          <p:spTgt spid="515"/>
                                        </p:tgtEl>
                                        <p:attrNameLst>
                                          <p:attrName>ppt_w</p:attrName>
                                        </p:attrNameLst>
                                      </p:cBhvr>
                                      <p:tavLst>
                                        <p:tav tm="0">
                                          <p:val>
                                            <p:fltVal val="0"/>
                                          </p:val>
                                        </p:tav>
                                        <p:tav tm="100000">
                                          <p:val>
                                            <p:strVal val="#ppt_w"/>
                                          </p:val>
                                        </p:tav>
                                      </p:tavLst>
                                    </p:anim>
                                    <p:anim calcmode="lin" valueType="num">
                                      <p:cBhvr>
                                        <p:cTn id="44" dur="500" fill="hold"/>
                                        <p:tgtEl>
                                          <p:spTgt spid="515"/>
                                        </p:tgtEl>
                                        <p:attrNameLst>
                                          <p:attrName>ppt_h</p:attrName>
                                        </p:attrNameLst>
                                      </p:cBhvr>
                                      <p:tavLst>
                                        <p:tav tm="0">
                                          <p:val>
                                            <p:fltVal val="0"/>
                                          </p:val>
                                        </p:tav>
                                        <p:tav tm="100000">
                                          <p:val>
                                            <p:strVal val="#ppt_h"/>
                                          </p:val>
                                        </p:tav>
                                      </p:tavLst>
                                    </p:anim>
                                    <p:animEffect transition="in" filter="fade">
                                      <p:cBhvr>
                                        <p:cTn id="45" dur="500"/>
                                        <p:tgtEl>
                                          <p:spTgt spid="515"/>
                                        </p:tgtEl>
                                      </p:cBhvr>
                                    </p:animEffect>
                                  </p:childTnLst>
                                </p:cTn>
                              </p:par>
                            </p:childTnLst>
                          </p:cTn>
                        </p:par>
                        <p:par>
                          <p:cTn id="46" fill="hold" nodeType="afterGroup">
                            <p:stCondLst>
                              <p:cond delay="3500"/>
                            </p:stCondLst>
                            <p:childTnLst>
                              <p:par>
                                <p:cTn id="47" presetID="22" presetClass="entr" presetSubtype="2" fill="hold" grpId="0" nodeType="afterEffect">
                                  <p:stCondLst>
                                    <p:cond delay="0"/>
                                  </p:stCondLst>
                                  <p:childTnLst>
                                    <p:set>
                                      <p:cBhvr>
                                        <p:cTn id="48" dur="1" fill="hold">
                                          <p:stCondLst>
                                            <p:cond delay="0"/>
                                          </p:stCondLst>
                                        </p:cTn>
                                        <p:tgtEl>
                                          <p:spTgt spid="518"/>
                                        </p:tgtEl>
                                        <p:attrNameLst>
                                          <p:attrName>style.visibility</p:attrName>
                                        </p:attrNameLst>
                                      </p:cBhvr>
                                      <p:to>
                                        <p:strVal val="visible"/>
                                      </p:to>
                                    </p:set>
                                    <p:animEffect transition="in" filter="wipe(right)">
                                      <p:cBhvr>
                                        <p:cTn id="49" dur="500"/>
                                        <p:tgtEl>
                                          <p:spTgt spid="51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13"/>
                                        </p:tgtEl>
                                        <p:attrNameLst>
                                          <p:attrName>style.visibility</p:attrName>
                                        </p:attrNameLst>
                                      </p:cBhvr>
                                      <p:to>
                                        <p:strVal val="visible"/>
                                      </p:to>
                                    </p:set>
                                    <p:animEffect transition="in" filter="wipe(left)">
                                      <p:cBhvr>
                                        <p:cTn id="52" dur="500"/>
                                        <p:tgtEl>
                                          <p:spTgt spid="513"/>
                                        </p:tgtEl>
                                      </p:cBhvr>
                                    </p:animEffect>
                                  </p:childTnLst>
                                </p:cTn>
                              </p:par>
                            </p:childTnLst>
                          </p:cTn>
                        </p:par>
                        <p:par>
                          <p:cTn id="53" fill="hold" nodeType="afterGroup">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522"/>
                                        </p:tgtEl>
                                        <p:attrNameLst>
                                          <p:attrName>style.visibility</p:attrName>
                                        </p:attrNameLst>
                                      </p:cBhvr>
                                      <p:to>
                                        <p:strVal val="visible"/>
                                      </p:to>
                                    </p:set>
                                    <p:animEffect transition="in" filter="wipe(left)">
                                      <p:cBhvr>
                                        <p:cTn id="56" dur="500"/>
                                        <p:tgtEl>
                                          <p:spTgt spid="52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17"/>
                                        </p:tgtEl>
                                        <p:attrNameLst>
                                          <p:attrName>style.visibility</p:attrName>
                                        </p:attrNameLst>
                                      </p:cBhvr>
                                      <p:to>
                                        <p:strVal val="visible"/>
                                      </p:to>
                                    </p:set>
                                    <p:animEffect transition="in" filter="wipe(left)">
                                      <p:cBhvr>
                                        <p:cTn id="59" dur="500"/>
                                        <p:tgtEl>
                                          <p:spTgt spid="517"/>
                                        </p:tgtEl>
                                      </p:cBhvr>
                                    </p:animEffect>
                                  </p:childTnLst>
                                </p:cTn>
                              </p:par>
                            </p:childTnLst>
                          </p:cTn>
                        </p:par>
                        <p:par>
                          <p:cTn id="60" fill="hold" nodeType="afterGroup">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521"/>
                                        </p:tgtEl>
                                        <p:attrNameLst>
                                          <p:attrName>style.visibility</p:attrName>
                                        </p:attrNameLst>
                                      </p:cBhvr>
                                      <p:to>
                                        <p:strVal val="visible"/>
                                      </p:to>
                                    </p:set>
                                    <p:animEffect transition="in" filter="wipe(left)">
                                      <p:cBhvr>
                                        <p:cTn id="63" dur="500"/>
                                        <p:tgtEl>
                                          <p:spTgt spid="52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16"/>
                                        </p:tgtEl>
                                        <p:attrNameLst>
                                          <p:attrName>style.visibility</p:attrName>
                                        </p:attrNameLst>
                                      </p:cBhvr>
                                      <p:to>
                                        <p:strVal val="visible"/>
                                      </p:to>
                                    </p:set>
                                    <p:animEffect transition="in" filter="wipe(left)">
                                      <p:cBhvr>
                                        <p:cTn id="66" dur="500"/>
                                        <p:tgtEl>
                                          <p:spTgt spid="516"/>
                                        </p:tgtEl>
                                      </p:cBhvr>
                                    </p:animEffect>
                                  </p:childTnLst>
                                </p:cTn>
                              </p:par>
                            </p:childTnLst>
                          </p:cTn>
                        </p:par>
                        <p:par>
                          <p:cTn id="67" fill="hold" nodeType="afterGroup">
                            <p:stCondLst>
                              <p:cond delay="5000"/>
                            </p:stCondLst>
                            <p:childTnLst>
                              <p:par>
                                <p:cTn id="68" presetID="22" presetClass="entr" presetSubtype="8" fill="hold" grpId="0" nodeType="afterEffect">
                                  <p:stCondLst>
                                    <p:cond delay="0"/>
                                  </p:stCondLst>
                                  <p:childTnLst>
                                    <p:set>
                                      <p:cBhvr>
                                        <p:cTn id="69" dur="1" fill="hold">
                                          <p:stCondLst>
                                            <p:cond delay="0"/>
                                          </p:stCondLst>
                                        </p:cTn>
                                        <p:tgtEl>
                                          <p:spTgt spid="523"/>
                                        </p:tgtEl>
                                        <p:attrNameLst>
                                          <p:attrName>style.visibility</p:attrName>
                                        </p:attrNameLst>
                                      </p:cBhvr>
                                      <p:to>
                                        <p:strVal val="visible"/>
                                      </p:to>
                                    </p:set>
                                    <p:animEffect transition="in" filter="wipe(left)">
                                      <p:cBhvr>
                                        <p:cTn id="70" dur="500"/>
                                        <p:tgtEl>
                                          <p:spTgt spid="52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525"/>
                                        </p:tgtEl>
                                        <p:attrNameLst>
                                          <p:attrName>style.visibility</p:attrName>
                                        </p:attrNameLst>
                                      </p:cBhvr>
                                      <p:to>
                                        <p:strVal val="visible"/>
                                      </p:to>
                                    </p:set>
                                    <p:animEffect transition="in" filter="wipe(left)">
                                      <p:cBhvr>
                                        <p:cTn id="73" dur="500"/>
                                        <p:tgtEl>
                                          <p:spTgt spid="525"/>
                                        </p:tgtEl>
                                      </p:cBhvr>
                                    </p:animEffect>
                                  </p:childTnLst>
                                </p:cTn>
                              </p:par>
                            </p:childTnLst>
                          </p:cTn>
                        </p:par>
                        <p:par>
                          <p:cTn id="74" fill="hold" nodeType="afterGroup">
                            <p:stCondLst>
                              <p:cond delay="5500"/>
                            </p:stCondLst>
                            <p:childTnLst>
                              <p:par>
                                <p:cTn id="75" presetID="22" presetClass="entr" presetSubtype="8" fill="hold" grpId="0" nodeType="afterEffect">
                                  <p:stCondLst>
                                    <p:cond delay="0"/>
                                  </p:stCondLst>
                                  <p:childTnLst>
                                    <p:set>
                                      <p:cBhvr>
                                        <p:cTn id="76" dur="1" fill="hold">
                                          <p:stCondLst>
                                            <p:cond delay="0"/>
                                          </p:stCondLst>
                                        </p:cTn>
                                        <p:tgtEl>
                                          <p:spTgt spid="524"/>
                                        </p:tgtEl>
                                        <p:attrNameLst>
                                          <p:attrName>style.visibility</p:attrName>
                                        </p:attrNameLst>
                                      </p:cBhvr>
                                      <p:to>
                                        <p:strVal val="visible"/>
                                      </p:to>
                                    </p:set>
                                    <p:animEffect transition="in" filter="wipe(left)">
                                      <p:cBhvr>
                                        <p:cTn id="77" dur="500"/>
                                        <p:tgtEl>
                                          <p:spTgt spid="52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26"/>
                                        </p:tgtEl>
                                        <p:attrNameLst>
                                          <p:attrName>style.visibility</p:attrName>
                                        </p:attrNameLst>
                                      </p:cBhvr>
                                      <p:to>
                                        <p:strVal val="visible"/>
                                      </p:to>
                                    </p:set>
                                    <p:animEffect transition="in" filter="wipe(left)">
                                      <p:cBhvr>
                                        <p:cTn id="80" dur="500"/>
                                        <p:tgtEl>
                                          <p:spTgt spid="526"/>
                                        </p:tgtEl>
                                      </p:cBhvr>
                                    </p:animEffect>
                                  </p:childTnLst>
                                </p:cTn>
                              </p:par>
                            </p:childTnLst>
                          </p:cTn>
                        </p:par>
                        <p:par>
                          <p:cTn id="81" fill="hold" nodeType="afterGroup">
                            <p:stCondLst>
                              <p:cond delay="6000"/>
                            </p:stCondLst>
                            <p:childTnLst>
                              <p:par>
                                <p:cTn id="82" presetID="22" presetClass="entr" presetSubtype="1" fill="hold" grpId="0" nodeType="afterEffect">
                                  <p:stCondLst>
                                    <p:cond delay="0"/>
                                  </p:stCondLst>
                                  <p:childTnLst>
                                    <p:set>
                                      <p:cBhvr>
                                        <p:cTn id="83" dur="1" fill="hold">
                                          <p:stCondLst>
                                            <p:cond delay="0"/>
                                          </p:stCondLst>
                                        </p:cTn>
                                        <p:tgtEl>
                                          <p:spTgt spid="527"/>
                                        </p:tgtEl>
                                        <p:attrNameLst>
                                          <p:attrName>style.visibility</p:attrName>
                                        </p:attrNameLst>
                                      </p:cBhvr>
                                      <p:to>
                                        <p:strVal val="visible"/>
                                      </p:to>
                                    </p:set>
                                    <p:animEffect transition="in" filter="wipe(up)">
                                      <p:cBhvr>
                                        <p:cTn id="84" dur="500"/>
                                        <p:tgtEl>
                                          <p:spTgt spid="527"/>
                                        </p:tgtEl>
                                      </p:cBhvr>
                                    </p:animEffect>
                                  </p:childTnLst>
                                </p:cTn>
                              </p:par>
                            </p:childTnLst>
                          </p:cTn>
                        </p:par>
                        <p:par>
                          <p:cTn id="85" fill="hold" nodeType="afterGroup">
                            <p:stCondLst>
                              <p:cond delay="6500"/>
                            </p:stCondLst>
                            <p:childTnLst>
                              <p:par>
                                <p:cTn id="86" presetID="22" presetClass="entr" presetSubtype="8" fill="hold" grpId="0" nodeType="afterEffect">
                                  <p:stCondLst>
                                    <p:cond delay="0"/>
                                  </p:stCondLst>
                                  <p:childTnLst>
                                    <p:set>
                                      <p:cBhvr>
                                        <p:cTn id="87" dur="1" fill="hold">
                                          <p:stCondLst>
                                            <p:cond delay="0"/>
                                          </p:stCondLst>
                                        </p:cTn>
                                        <p:tgtEl>
                                          <p:spTgt spid="529"/>
                                        </p:tgtEl>
                                        <p:attrNameLst>
                                          <p:attrName>style.visibility</p:attrName>
                                        </p:attrNameLst>
                                      </p:cBhvr>
                                      <p:to>
                                        <p:strVal val="visible"/>
                                      </p:to>
                                    </p:set>
                                    <p:animEffect transition="in" filter="wipe(left)">
                                      <p:cBhvr>
                                        <p:cTn id="88" dur="5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13" grpId="0" animBg="1"/>
      <p:bldP spid="514" grpId="0" animBg="1"/>
      <p:bldP spid="515" grpId="0"/>
      <p:bldP spid="516" grpId="0"/>
      <p:bldP spid="517" grpId="0"/>
      <p:bldP spid="518" grpId="0" animBg="1"/>
      <p:bldP spid="519" grpId="0" animBg="1"/>
      <p:bldP spid="520" grpId="0"/>
      <p:bldP spid="521" grpId="0"/>
      <p:bldP spid="522" grpId="0"/>
      <p:bldP spid="523" grpId="0"/>
      <p:bldP spid="524" grpId="0"/>
      <p:bldP spid="525" grpId="0"/>
      <p:bldP spid="526" grpId="0"/>
      <p:bldP spid="527" grpId="0"/>
      <p:bldP spid="529" grpId="0"/>
      <p:bldP spid="5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a:extLst>
              <a:ext uri="{FF2B5EF4-FFF2-40B4-BE49-F238E27FC236}">
                <a16:creationId xmlns:a16="http://schemas.microsoft.com/office/drawing/2014/main" id="{018CE950-1EDD-47C6-9E3D-A31F2DE0E349}"/>
              </a:ext>
            </a:extLst>
          </p:cNvPr>
          <p:cNvGraphicFramePr>
            <a:graphicFrameLocks/>
          </p:cNvGraphicFramePr>
          <p:nvPr/>
        </p:nvGraphicFramePr>
        <p:xfrm>
          <a:off x="3398838" y="1246188"/>
          <a:ext cx="5394325" cy="3995737"/>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aphic 8">
            <a:extLst>
              <a:ext uri="{FF2B5EF4-FFF2-40B4-BE49-F238E27FC236}">
                <a16:creationId xmlns:a16="http://schemas.microsoft.com/office/drawing/2014/main" id="{BC3E6897-C73F-4953-8A6F-ED116A577DC4}"/>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C2DA8DA4-6D6E-4F87-90C1-8F8426368F0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755889EE-0FB3-461D-A0D2-7CE0FC223E6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ADB392CF-65C0-4D44-8DDF-F5BDAF33074D}"/>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48DF51A3-31EE-423B-8167-8DCE05F5FF2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911828DE-5854-4721-B1A6-55ACDB21634D}"/>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F279DFAA-F0AE-4D5D-8857-D80FA3CF8A7B}"/>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78A46818-F6E3-4272-8FA5-1D3397F5342B}"/>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25F33A21-BA8D-4132-8A33-961C28C76E7F}"/>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9" name="Rectangle 18">
            <a:extLst>
              <a:ext uri="{FF2B5EF4-FFF2-40B4-BE49-F238E27FC236}">
                <a16:creationId xmlns:a16="http://schemas.microsoft.com/office/drawing/2014/main" id="{70514FD4-842A-4990-BF8D-377BD382DB62}"/>
              </a:ext>
            </a:extLst>
          </p:cNvPr>
          <p:cNvSpPr/>
          <p:nvPr/>
        </p:nvSpPr>
        <p:spPr>
          <a:xfrm>
            <a:off x="8848725" y="2222500"/>
            <a:ext cx="603250" cy="603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 name="Rectangle 19">
            <a:extLst>
              <a:ext uri="{FF2B5EF4-FFF2-40B4-BE49-F238E27FC236}">
                <a16:creationId xmlns:a16="http://schemas.microsoft.com/office/drawing/2014/main" id="{2066FE47-0013-49A2-A453-E0B09052E3FD}"/>
              </a:ext>
            </a:extLst>
          </p:cNvPr>
          <p:cNvSpPr/>
          <p:nvPr/>
        </p:nvSpPr>
        <p:spPr>
          <a:xfrm>
            <a:off x="2755900" y="2222500"/>
            <a:ext cx="603250" cy="603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TextBox 21">
            <a:extLst>
              <a:ext uri="{FF2B5EF4-FFF2-40B4-BE49-F238E27FC236}">
                <a16:creationId xmlns:a16="http://schemas.microsoft.com/office/drawing/2014/main" id="{B2899DB8-1393-49E6-92D1-4E4FD3A3E6D5}"/>
              </a:ext>
            </a:extLst>
          </p:cNvPr>
          <p:cNvSpPr txBox="1">
            <a:spLocks noChangeArrowheads="1"/>
          </p:cNvSpPr>
          <p:nvPr/>
        </p:nvSpPr>
        <p:spPr bwMode="auto">
          <a:xfrm>
            <a:off x="9632950" y="2535238"/>
            <a:ext cx="16462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23" name="TextBox 22">
            <a:extLst>
              <a:ext uri="{FF2B5EF4-FFF2-40B4-BE49-F238E27FC236}">
                <a16:creationId xmlns:a16="http://schemas.microsoft.com/office/drawing/2014/main" id="{C41A7F37-2770-4B58-BF98-4645ABC80A98}"/>
              </a:ext>
            </a:extLst>
          </p:cNvPr>
          <p:cNvSpPr txBox="1"/>
          <p:nvPr/>
        </p:nvSpPr>
        <p:spPr>
          <a:xfrm>
            <a:off x="9632950" y="2251075"/>
            <a:ext cx="1628775" cy="338138"/>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2"/>
                </a:solidFill>
                <a:latin typeface="+mj-lt"/>
              </a:rPr>
              <a:t>Description</a:t>
            </a:r>
            <a:endParaRPr lang="en-ID" sz="1600" b="1" dirty="0">
              <a:solidFill>
                <a:schemeClr val="accent2"/>
              </a:solidFill>
              <a:latin typeface="+mj-lt"/>
            </a:endParaRPr>
          </a:p>
        </p:txBody>
      </p:sp>
      <p:sp>
        <p:nvSpPr>
          <p:cNvPr id="26" name="TextBox 25">
            <a:extLst>
              <a:ext uri="{FF2B5EF4-FFF2-40B4-BE49-F238E27FC236}">
                <a16:creationId xmlns:a16="http://schemas.microsoft.com/office/drawing/2014/main" id="{0E8BAD82-418C-462D-BFA6-DE6899C5FEA2}"/>
              </a:ext>
            </a:extLst>
          </p:cNvPr>
          <p:cNvSpPr txBox="1">
            <a:spLocks noChangeArrowheads="1"/>
          </p:cNvSpPr>
          <p:nvPr/>
        </p:nvSpPr>
        <p:spPr bwMode="auto">
          <a:xfrm>
            <a:off x="909638" y="2535238"/>
            <a:ext cx="16462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r>
              <a:rPr lang="en-US" altLang="en-US" sz="1100"/>
              <a:t>A wonderful serenity</a:t>
            </a:r>
          </a:p>
        </p:txBody>
      </p:sp>
      <p:sp>
        <p:nvSpPr>
          <p:cNvPr id="27" name="TextBox 26">
            <a:extLst>
              <a:ext uri="{FF2B5EF4-FFF2-40B4-BE49-F238E27FC236}">
                <a16:creationId xmlns:a16="http://schemas.microsoft.com/office/drawing/2014/main" id="{AE8693D5-98D4-458A-B433-7977110BE557}"/>
              </a:ext>
            </a:extLst>
          </p:cNvPr>
          <p:cNvSpPr txBox="1"/>
          <p:nvPr/>
        </p:nvSpPr>
        <p:spPr>
          <a:xfrm>
            <a:off x="927100" y="2251075"/>
            <a:ext cx="1628775" cy="338138"/>
          </a:xfrm>
          <a:prstGeom prst="rect">
            <a:avLst/>
          </a:prstGeom>
          <a:noFill/>
        </p:spPr>
        <p:txBody>
          <a:bodyPr anchor="ctr">
            <a:spAutoFit/>
          </a:bodyPr>
          <a:lstStyle/>
          <a:p>
            <a:pPr algn="r" eaLnBrk="1" fontAlgn="auto" hangingPunct="1">
              <a:spcBef>
                <a:spcPts val="0"/>
              </a:spcBef>
              <a:spcAft>
                <a:spcPts val="0"/>
              </a:spcAft>
              <a:defRPr/>
            </a:pPr>
            <a:r>
              <a:rPr lang="en-US" sz="1600" b="1" dirty="0">
                <a:solidFill>
                  <a:schemeClr val="accent3"/>
                </a:solidFill>
                <a:latin typeface="+mj-lt"/>
              </a:rPr>
              <a:t>Description</a:t>
            </a:r>
            <a:endParaRPr lang="en-ID" sz="1600" b="1" dirty="0">
              <a:solidFill>
                <a:schemeClr val="accent3"/>
              </a:solidFill>
              <a:latin typeface="+mj-lt"/>
            </a:endParaRPr>
          </a:p>
        </p:txBody>
      </p:sp>
      <p:sp>
        <p:nvSpPr>
          <p:cNvPr id="29" name="Rectangle 28">
            <a:extLst>
              <a:ext uri="{FF2B5EF4-FFF2-40B4-BE49-F238E27FC236}">
                <a16:creationId xmlns:a16="http://schemas.microsoft.com/office/drawing/2014/main" id="{B3A872AC-5698-4C60-89E2-E6E7E37A0C91}"/>
              </a:ext>
            </a:extLst>
          </p:cNvPr>
          <p:cNvSpPr/>
          <p:nvPr/>
        </p:nvSpPr>
        <p:spPr>
          <a:xfrm>
            <a:off x="8848725" y="3748088"/>
            <a:ext cx="603250" cy="6032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ectangle 29">
            <a:extLst>
              <a:ext uri="{FF2B5EF4-FFF2-40B4-BE49-F238E27FC236}">
                <a16:creationId xmlns:a16="http://schemas.microsoft.com/office/drawing/2014/main" id="{74003949-0BFF-420F-BAE3-F03D99D3DB40}"/>
              </a:ext>
            </a:extLst>
          </p:cNvPr>
          <p:cNvSpPr/>
          <p:nvPr/>
        </p:nvSpPr>
        <p:spPr>
          <a:xfrm>
            <a:off x="2755900" y="3748088"/>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TextBox 31">
            <a:extLst>
              <a:ext uri="{FF2B5EF4-FFF2-40B4-BE49-F238E27FC236}">
                <a16:creationId xmlns:a16="http://schemas.microsoft.com/office/drawing/2014/main" id="{9623798A-32DB-4F5A-B11D-EDDDF9C926C5}"/>
              </a:ext>
            </a:extLst>
          </p:cNvPr>
          <p:cNvSpPr txBox="1">
            <a:spLocks noChangeArrowheads="1"/>
          </p:cNvSpPr>
          <p:nvPr/>
        </p:nvSpPr>
        <p:spPr bwMode="auto">
          <a:xfrm>
            <a:off x="9632950" y="4060825"/>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33" name="TextBox 32">
            <a:extLst>
              <a:ext uri="{FF2B5EF4-FFF2-40B4-BE49-F238E27FC236}">
                <a16:creationId xmlns:a16="http://schemas.microsoft.com/office/drawing/2014/main" id="{A26DB3AE-0356-48D4-BBEB-073097A4C3AB}"/>
              </a:ext>
            </a:extLst>
          </p:cNvPr>
          <p:cNvSpPr txBox="1"/>
          <p:nvPr/>
        </p:nvSpPr>
        <p:spPr>
          <a:xfrm>
            <a:off x="9632950" y="3776663"/>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1">
                    <a:lumMod val="85000"/>
                  </a:schemeClr>
                </a:solidFill>
                <a:latin typeface="+mj-lt"/>
              </a:rPr>
              <a:t>Description</a:t>
            </a:r>
            <a:endParaRPr lang="en-ID" sz="1600" b="1" dirty="0">
              <a:solidFill>
                <a:schemeClr val="bg1">
                  <a:lumMod val="85000"/>
                </a:schemeClr>
              </a:solidFill>
              <a:latin typeface="+mj-lt"/>
            </a:endParaRPr>
          </a:p>
        </p:txBody>
      </p:sp>
      <p:sp>
        <p:nvSpPr>
          <p:cNvPr id="35" name="TextBox 34">
            <a:extLst>
              <a:ext uri="{FF2B5EF4-FFF2-40B4-BE49-F238E27FC236}">
                <a16:creationId xmlns:a16="http://schemas.microsoft.com/office/drawing/2014/main" id="{3CCB7282-B881-48D3-94D2-E705BBEF3E13}"/>
              </a:ext>
            </a:extLst>
          </p:cNvPr>
          <p:cNvSpPr txBox="1">
            <a:spLocks noChangeArrowheads="1"/>
          </p:cNvSpPr>
          <p:nvPr/>
        </p:nvSpPr>
        <p:spPr bwMode="auto">
          <a:xfrm>
            <a:off x="909638" y="4060825"/>
            <a:ext cx="1646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r>
              <a:rPr lang="en-US" altLang="en-US" sz="1100"/>
              <a:t>A wonderful serenity</a:t>
            </a:r>
          </a:p>
        </p:txBody>
      </p:sp>
      <p:sp>
        <p:nvSpPr>
          <p:cNvPr id="36" name="TextBox 35">
            <a:extLst>
              <a:ext uri="{FF2B5EF4-FFF2-40B4-BE49-F238E27FC236}">
                <a16:creationId xmlns:a16="http://schemas.microsoft.com/office/drawing/2014/main" id="{D9EE1F32-2DEC-47D2-A09F-838133F5B1D0}"/>
              </a:ext>
            </a:extLst>
          </p:cNvPr>
          <p:cNvSpPr txBox="1"/>
          <p:nvPr/>
        </p:nvSpPr>
        <p:spPr>
          <a:xfrm>
            <a:off x="927100" y="3776663"/>
            <a:ext cx="1628775" cy="338137"/>
          </a:xfrm>
          <a:prstGeom prst="rect">
            <a:avLst/>
          </a:prstGeom>
          <a:noFill/>
        </p:spPr>
        <p:txBody>
          <a:bodyPr anchor="ctr">
            <a:spAutoFit/>
          </a:bodyPr>
          <a:lstStyle/>
          <a:p>
            <a:pPr algn="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48" name="TextBox 47">
            <a:extLst>
              <a:ext uri="{FF2B5EF4-FFF2-40B4-BE49-F238E27FC236}">
                <a16:creationId xmlns:a16="http://schemas.microsoft.com/office/drawing/2014/main" id="{395A9C5F-5169-4EC0-8BF0-6774489C1972}"/>
              </a:ext>
            </a:extLst>
          </p:cNvPr>
          <p:cNvSpPr txBox="1">
            <a:spLocks noChangeArrowheads="1"/>
          </p:cNvSpPr>
          <p:nvPr/>
        </p:nvSpPr>
        <p:spPr bwMode="auto">
          <a:xfrm>
            <a:off x="2346325" y="5183188"/>
            <a:ext cx="749935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of spring which I enjoy with my whole heart alone and feel the charm of existence in this spot</a:t>
            </a:r>
          </a:p>
        </p:txBody>
      </p:sp>
      <p:sp>
        <p:nvSpPr>
          <p:cNvPr id="49" name="TextBox 48">
            <a:extLst>
              <a:ext uri="{FF2B5EF4-FFF2-40B4-BE49-F238E27FC236}">
                <a16:creationId xmlns:a16="http://schemas.microsoft.com/office/drawing/2014/main" id="{A52A7154-119A-4B79-99F7-05F9F2577031}"/>
              </a:ext>
            </a:extLst>
          </p:cNvPr>
          <p:cNvSpPr txBox="1"/>
          <p:nvPr/>
        </p:nvSpPr>
        <p:spPr>
          <a:xfrm>
            <a:off x="4433888" y="3216275"/>
            <a:ext cx="1387475" cy="523875"/>
          </a:xfrm>
          <a:prstGeom prst="rect">
            <a:avLst/>
          </a:prstGeom>
          <a:noFill/>
        </p:spPr>
        <p:txBody>
          <a:bodyPr anchor="ctr">
            <a:spAutoFit/>
          </a:bodyPr>
          <a:lstStyle/>
          <a:p>
            <a:pPr algn="ctr" eaLnBrk="1" fontAlgn="auto" hangingPunct="1">
              <a:spcBef>
                <a:spcPts val="0"/>
              </a:spcBef>
              <a:spcAft>
                <a:spcPts val="0"/>
              </a:spcAft>
              <a:defRPr/>
            </a:pPr>
            <a:r>
              <a:rPr lang="en-US" sz="2800" b="1" dirty="0">
                <a:solidFill>
                  <a:schemeClr val="bg2"/>
                </a:solidFill>
                <a:latin typeface="+mj-lt"/>
              </a:rPr>
              <a:t>21,2%</a:t>
            </a:r>
            <a:endParaRPr lang="en-ID" sz="2800" b="1" dirty="0">
              <a:solidFill>
                <a:schemeClr val="bg2"/>
              </a:solidFill>
              <a:latin typeface="+mj-lt"/>
            </a:endParaRPr>
          </a:p>
        </p:txBody>
      </p:sp>
      <p:sp>
        <p:nvSpPr>
          <p:cNvPr id="50" name="TextBox 49">
            <a:extLst>
              <a:ext uri="{FF2B5EF4-FFF2-40B4-BE49-F238E27FC236}">
                <a16:creationId xmlns:a16="http://schemas.microsoft.com/office/drawing/2014/main" id="{746D28C1-B401-4FCF-BEC6-A075CFE2B60D}"/>
              </a:ext>
            </a:extLst>
          </p:cNvPr>
          <p:cNvSpPr txBox="1"/>
          <p:nvPr/>
        </p:nvSpPr>
        <p:spPr>
          <a:xfrm>
            <a:off x="6003925" y="3028950"/>
            <a:ext cx="2024063" cy="646113"/>
          </a:xfrm>
          <a:prstGeom prst="rect">
            <a:avLst/>
          </a:prstGeom>
          <a:noFill/>
        </p:spPr>
        <p:txBody>
          <a:bodyPr anchor="ctr">
            <a:spAutoFit/>
          </a:bodyPr>
          <a:lstStyle/>
          <a:p>
            <a:pPr algn="ctr" eaLnBrk="1" fontAlgn="auto" hangingPunct="1">
              <a:spcBef>
                <a:spcPts val="0"/>
              </a:spcBef>
              <a:spcAft>
                <a:spcPts val="0"/>
              </a:spcAft>
              <a:defRPr/>
            </a:pPr>
            <a:r>
              <a:rPr lang="en-US" sz="3600" b="1" dirty="0">
                <a:solidFill>
                  <a:schemeClr val="bg2"/>
                </a:solidFill>
                <a:latin typeface="+mj-lt"/>
              </a:rPr>
              <a:t>36,8%</a:t>
            </a:r>
            <a:endParaRPr lang="en-ID" sz="3600" b="1" dirty="0">
              <a:solidFill>
                <a:schemeClr val="bg2"/>
              </a:solidFill>
              <a:latin typeface="+mj-lt"/>
            </a:endParaRPr>
          </a:p>
        </p:txBody>
      </p:sp>
      <p:sp>
        <p:nvSpPr>
          <p:cNvPr id="51" name="TextBox 50">
            <a:extLst>
              <a:ext uri="{FF2B5EF4-FFF2-40B4-BE49-F238E27FC236}">
                <a16:creationId xmlns:a16="http://schemas.microsoft.com/office/drawing/2014/main" id="{591B3243-462D-434C-A4C4-E76F78272530}"/>
              </a:ext>
            </a:extLst>
          </p:cNvPr>
          <p:cNvSpPr txBox="1"/>
          <p:nvPr/>
        </p:nvSpPr>
        <p:spPr>
          <a:xfrm>
            <a:off x="4552950" y="2136775"/>
            <a:ext cx="862013" cy="277813"/>
          </a:xfrm>
          <a:prstGeom prst="rect">
            <a:avLst/>
          </a:prstGeom>
          <a:noFill/>
        </p:spPr>
        <p:txBody>
          <a:bodyPr anchor="ctr">
            <a:spAutoFit/>
          </a:bodyPr>
          <a:lstStyle/>
          <a:p>
            <a:pPr algn="ctr" eaLnBrk="1" fontAlgn="auto" hangingPunct="1">
              <a:spcBef>
                <a:spcPts val="0"/>
              </a:spcBef>
              <a:spcAft>
                <a:spcPts val="0"/>
              </a:spcAft>
              <a:defRPr/>
            </a:pPr>
            <a:r>
              <a:rPr lang="en-US" sz="1200" b="1" dirty="0">
                <a:solidFill>
                  <a:schemeClr val="bg2"/>
                </a:solidFill>
                <a:latin typeface="+mj-lt"/>
              </a:rPr>
              <a:t>12,9%</a:t>
            </a:r>
            <a:endParaRPr lang="en-ID" sz="1200" b="1" dirty="0">
              <a:solidFill>
                <a:schemeClr val="bg2"/>
              </a:solidFill>
              <a:latin typeface="+mj-lt"/>
            </a:endParaRPr>
          </a:p>
        </p:txBody>
      </p:sp>
      <p:sp>
        <p:nvSpPr>
          <p:cNvPr id="52" name="TextBox 51">
            <a:extLst>
              <a:ext uri="{FF2B5EF4-FFF2-40B4-BE49-F238E27FC236}">
                <a16:creationId xmlns:a16="http://schemas.microsoft.com/office/drawing/2014/main" id="{DC1E8639-69BA-413A-BAFD-A6F25FAA1AD0}"/>
              </a:ext>
            </a:extLst>
          </p:cNvPr>
          <p:cNvSpPr txBox="1"/>
          <p:nvPr/>
        </p:nvSpPr>
        <p:spPr>
          <a:xfrm>
            <a:off x="5272088" y="1668463"/>
            <a:ext cx="862012" cy="276225"/>
          </a:xfrm>
          <a:prstGeom prst="rect">
            <a:avLst/>
          </a:prstGeom>
          <a:noFill/>
        </p:spPr>
        <p:txBody>
          <a:bodyPr anchor="ctr">
            <a:spAutoFit/>
          </a:bodyPr>
          <a:lstStyle/>
          <a:p>
            <a:pPr algn="ctr" eaLnBrk="1" fontAlgn="auto" hangingPunct="1">
              <a:spcBef>
                <a:spcPts val="0"/>
              </a:spcBef>
              <a:spcAft>
                <a:spcPts val="0"/>
              </a:spcAft>
              <a:defRPr/>
            </a:pPr>
            <a:r>
              <a:rPr lang="en-US" sz="1200" b="1" dirty="0">
                <a:solidFill>
                  <a:schemeClr val="bg2"/>
                </a:solidFill>
                <a:latin typeface="+mj-lt"/>
              </a:rPr>
              <a:t>12,2%</a:t>
            </a:r>
            <a:endParaRPr lang="en-ID" sz="1200" b="1" dirty="0">
              <a:solidFill>
                <a:schemeClr val="bg2"/>
              </a:solidFill>
              <a:latin typeface="+mj-lt"/>
            </a:endParaRPr>
          </a:p>
        </p:txBody>
      </p:sp>
      <p:sp>
        <p:nvSpPr>
          <p:cNvPr id="2" name="Title 1">
            <a:extLst>
              <a:ext uri="{FF2B5EF4-FFF2-40B4-BE49-F238E27FC236}">
                <a16:creationId xmlns:a16="http://schemas.microsoft.com/office/drawing/2014/main" id="{0D52A3B2-3A0F-453E-BF31-F417D57E5069}"/>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Market Validation</a:t>
            </a:r>
            <a:endParaRPr lang="en-ID" altLang="en-US"/>
          </a:p>
        </p:txBody>
      </p:sp>
      <p:grpSp>
        <p:nvGrpSpPr>
          <p:cNvPr id="34" name="Group 33">
            <a:extLst>
              <a:ext uri="{FF2B5EF4-FFF2-40B4-BE49-F238E27FC236}">
                <a16:creationId xmlns:a16="http://schemas.microsoft.com/office/drawing/2014/main" id="{7BC00256-3E87-43FA-AE9A-7F4645B94877}"/>
              </a:ext>
            </a:extLst>
          </p:cNvPr>
          <p:cNvGrpSpPr>
            <a:grpSpLocks noChangeAspect="1"/>
          </p:cNvGrpSpPr>
          <p:nvPr/>
        </p:nvGrpSpPr>
        <p:grpSpPr>
          <a:xfrm>
            <a:off x="2935150" y="2402245"/>
            <a:ext cx="245699" cy="242466"/>
            <a:chOff x="299436" y="5382476"/>
            <a:chExt cx="723900" cy="714375"/>
          </a:xfrm>
          <a:solidFill>
            <a:schemeClr val="bg2"/>
          </a:solidFill>
        </p:grpSpPr>
        <p:sp>
          <p:nvSpPr>
            <p:cNvPr id="37" name="Freeform: Shape 36">
              <a:extLst>
                <a:ext uri="{FF2B5EF4-FFF2-40B4-BE49-F238E27FC236}">
                  <a16:creationId xmlns:a16="http://schemas.microsoft.com/office/drawing/2014/main" id="{A607470A-AEE6-43C2-AFDD-A490D4400B01}"/>
                </a:ext>
              </a:extLst>
            </p:cNvPr>
            <p:cNvSpPr/>
            <p:nvPr/>
          </p:nvSpPr>
          <p:spPr>
            <a:xfrm>
              <a:off x="299436" y="5382476"/>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704850 w 723900"/>
                <a:gd name="connsiteY4" fmla="*/ 466725 h 714375"/>
                <a:gd name="connsiteX5" fmla="*/ 685800 w 723900"/>
                <a:gd name="connsiteY5" fmla="*/ 466725 h 714375"/>
                <a:gd name="connsiteX6" fmla="*/ 685800 w 723900"/>
                <a:gd name="connsiteY6" fmla="*/ 76200 h 714375"/>
                <a:gd name="connsiteX7" fmla="*/ 704850 w 723900"/>
                <a:gd name="connsiteY7" fmla="*/ 76200 h 714375"/>
                <a:gd name="connsiteX8" fmla="*/ 723900 w 723900"/>
                <a:gd name="connsiteY8" fmla="*/ 57150 h 714375"/>
                <a:gd name="connsiteX9" fmla="*/ 704850 w 723900"/>
                <a:gd name="connsiteY9" fmla="*/ 38100 h 714375"/>
                <a:gd name="connsiteX10" fmla="*/ 381000 w 723900"/>
                <a:gd name="connsiteY10" fmla="*/ 38100 h 714375"/>
                <a:gd name="connsiteX11" fmla="*/ 381000 w 723900"/>
                <a:gd name="connsiteY11" fmla="*/ 19050 h 714375"/>
                <a:gd name="connsiteX12" fmla="*/ 361950 w 723900"/>
                <a:gd name="connsiteY12" fmla="*/ 0 h 714375"/>
                <a:gd name="connsiteX13" fmla="*/ 342900 w 723900"/>
                <a:gd name="connsiteY13" fmla="*/ 19050 h 714375"/>
                <a:gd name="connsiteX14" fmla="*/ 342900 w 723900"/>
                <a:gd name="connsiteY14" fmla="*/ 38100 h 714375"/>
                <a:gd name="connsiteX15" fmla="*/ 19050 w 723900"/>
                <a:gd name="connsiteY15" fmla="*/ 38100 h 714375"/>
                <a:gd name="connsiteX16" fmla="*/ 0 w 723900"/>
                <a:gd name="connsiteY16" fmla="*/ 57150 h 714375"/>
                <a:gd name="connsiteX17" fmla="*/ 19050 w 723900"/>
                <a:gd name="connsiteY17" fmla="*/ 76200 h 714375"/>
                <a:gd name="connsiteX18" fmla="*/ 38100 w 723900"/>
                <a:gd name="connsiteY18" fmla="*/ 76200 h 714375"/>
                <a:gd name="connsiteX19" fmla="*/ 38100 w 723900"/>
                <a:gd name="connsiteY19" fmla="*/ 466725 h 714375"/>
                <a:gd name="connsiteX20" fmla="*/ 19050 w 723900"/>
                <a:gd name="connsiteY20" fmla="*/ 466725 h 714375"/>
                <a:gd name="connsiteX21" fmla="*/ 0 w 723900"/>
                <a:gd name="connsiteY21" fmla="*/ 485775 h 714375"/>
                <a:gd name="connsiteX22" fmla="*/ 19050 w 723900"/>
                <a:gd name="connsiteY22" fmla="*/ 504825 h 714375"/>
                <a:gd name="connsiteX23" fmla="*/ 309944 w 723900"/>
                <a:gd name="connsiteY23" fmla="*/ 504825 h 714375"/>
                <a:gd name="connsiteX24" fmla="*/ 163259 w 723900"/>
                <a:gd name="connsiteY24" fmla="*/ 651510 h 714375"/>
                <a:gd name="connsiteX25" fmla="*/ 163401 w 723900"/>
                <a:gd name="connsiteY25" fmla="*/ 678609 h 714375"/>
                <a:gd name="connsiteX26" fmla="*/ 190500 w 723900"/>
                <a:gd name="connsiteY26" fmla="*/ 678466 h 714375"/>
                <a:gd name="connsiteX27" fmla="*/ 342900 w 723900"/>
                <a:gd name="connsiteY27" fmla="*/ 526066 h 714375"/>
                <a:gd name="connsiteX28" fmla="*/ 342900 w 723900"/>
                <a:gd name="connsiteY28" fmla="*/ 695325 h 714375"/>
                <a:gd name="connsiteX29" fmla="*/ 361950 w 723900"/>
                <a:gd name="connsiteY29" fmla="*/ 714375 h 714375"/>
                <a:gd name="connsiteX30" fmla="*/ 381000 w 723900"/>
                <a:gd name="connsiteY30" fmla="*/ 695325 h 714375"/>
                <a:gd name="connsiteX31" fmla="*/ 381000 w 723900"/>
                <a:gd name="connsiteY31" fmla="*/ 525780 h 714375"/>
                <a:gd name="connsiteX32" fmla="*/ 533400 w 723900"/>
                <a:gd name="connsiteY32" fmla="*/ 678180 h 714375"/>
                <a:gd name="connsiteX33" fmla="*/ 560356 w 723900"/>
                <a:gd name="connsiteY33" fmla="*/ 678180 h 714375"/>
                <a:gd name="connsiteX34" fmla="*/ 560356 w 723900"/>
                <a:gd name="connsiteY34" fmla="*/ 651224 h 714375"/>
                <a:gd name="connsiteX35" fmla="*/ 413957 w 723900"/>
                <a:gd name="connsiteY35" fmla="*/ 504825 h 714375"/>
                <a:gd name="connsiteX36" fmla="*/ 704850 w 723900"/>
                <a:gd name="connsiteY36" fmla="*/ 504825 h 714375"/>
                <a:gd name="connsiteX37" fmla="*/ 723900 w 723900"/>
                <a:gd name="connsiteY37" fmla="*/ 485775 h 714375"/>
                <a:gd name="connsiteX38" fmla="*/ 704850 w 723900"/>
                <a:gd name="connsiteY38" fmla="*/ 46672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704850" y="466725"/>
                  </a:move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ubicBezTo>
                    <a:pt x="0" y="496296"/>
                    <a:pt x="8529" y="504825"/>
                    <a:pt x="19050" y="504825"/>
                  </a:cubicBezTo>
                  <a:lnTo>
                    <a:pt x="309944" y="504825"/>
                  </a:lnTo>
                  <a:lnTo>
                    <a:pt x="163259" y="651510"/>
                  </a:lnTo>
                  <a:cubicBezTo>
                    <a:pt x="155815" y="659033"/>
                    <a:pt x="155879" y="671165"/>
                    <a:pt x="163401" y="678609"/>
                  </a:cubicBezTo>
                  <a:cubicBezTo>
                    <a:pt x="170924" y="686052"/>
                    <a:pt x="183056" y="685989"/>
                    <a:pt x="190500" y="678466"/>
                  </a:cubicBezTo>
                  <a:lnTo>
                    <a:pt x="342900" y="526066"/>
                  </a:lnTo>
                  <a:lnTo>
                    <a:pt x="342900" y="695325"/>
                  </a:lnTo>
                  <a:cubicBezTo>
                    <a:pt x="342900" y="705846"/>
                    <a:pt x="351429" y="714375"/>
                    <a:pt x="361950" y="714375"/>
                  </a:cubicBezTo>
                  <a:cubicBezTo>
                    <a:pt x="372471" y="714375"/>
                    <a:pt x="381000" y="705846"/>
                    <a:pt x="381000" y="695325"/>
                  </a:cubicBezTo>
                  <a:lnTo>
                    <a:pt x="381000" y="525780"/>
                  </a:lnTo>
                  <a:lnTo>
                    <a:pt x="533400" y="678180"/>
                  </a:lnTo>
                  <a:cubicBezTo>
                    <a:pt x="540844" y="685624"/>
                    <a:pt x="552912" y="685624"/>
                    <a:pt x="560356" y="678180"/>
                  </a:cubicBezTo>
                  <a:cubicBezTo>
                    <a:pt x="567800" y="670736"/>
                    <a:pt x="567800" y="658668"/>
                    <a:pt x="560356" y="651224"/>
                  </a:cubicBezTo>
                  <a:lnTo>
                    <a:pt x="413957" y="504825"/>
                  </a:lnTo>
                  <a:lnTo>
                    <a:pt x="704850" y="504825"/>
                  </a:lnTo>
                  <a:cubicBezTo>
                    <a:pt x="715371" y="504825"/>
                    <a:pt x="723900" y="496296"/>
                    <a:pt x="723900" y="485775"/>
                  </a:cubicBezTo>
                  <a:cubicBezTo>
                    <a:pt x="723900" y="475254"/>
                    <a:pt x="715371" y="466725"/>
                    <a:pt x="704850" y="4667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36F2E64C-A83F-4AD1-8B8C-45FC957A1863}"/>
                </a:ext>
              </a:extLst>
            </p:cNvPr>
            <p:cNvSpPr/>
            <p:nvPr/>
          </p:nvSpPr>
          <p:spPr>
            <a:xfrm>
              <a:off x="670911" y="5572976"/>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9" name="Freeform: Shape 38">
              <a:extLst>
                <a:ext uri="{FF2B5EF4-FFF2-40B4-BE49-F238E27FC236}">
                  <a16:creationId xmlns:a16="http://schemas.microsoft.com/office/drawing/2014/main" id="{5419E47B-57C8-4308-ABBF-66CFD7D39957}"/>
                </a:ext>
              </a:extLst>
            </p:cNvPr>
            <p:cNvSpPr/>
            <p:nvPr/>
          </p:nvSpPr>
          <p:spPr>
            <a:xfrm>
              <a:off x="470886" y="5532970"/>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0" name="Freeform: Shape 39">
              <a:extLst>
                <a:ext uri="{FF2B5EF4-FFF2-40B4-BE49-F238E27FC236}">
                  <a16:creationId xmlns:a16="http://schemas.microsoft.com/office/drawing/2014/main" id="{F49D2734-138D-48C0-85AA-463853F61258}"/>
                </a:ext>
              </a:extLst>
            </p:cNvPr>
            <p:cNvSpPr/>
            <p:nvPr/>
          </p:nvSpPr>
          <p:spPr>
            <a:xfrm>
              <a:off x="670911" y="5696801"/>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1" name="Freeform: Shape 40">
              <a:extLst>
                <a:ext uri="{FF2B5EF4-FFF2-40B4-BE49-F238E27FC236}">
                  <a16:creationId xmlns:a16="http://schemas.microsoft.com/office/drawing/2014/main" id="{AE2E6799-CB6B-48F5-9778-1BD00B384B86}"/>
                </a:ext>
              </a:extLst>
            </p:cNvPr>
            <p:cNvSpPr/>
            <p:nvPr/>
          </p:nvSpPr>
          <p:spPr>
            <a:xfrm>
              <a:off x="470886" y="5656795"/>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2" name="Group 41">
            <a:extLst>
              <a:ext uri="{FF2B5EF4-FFF2-40B4-BE49-F238E27FC236}">
                <a16:creationId xmlns:a16="http://schemas.microsoft.com/office/drawing/2014/main" id="{68247DDD-D8A7-412F-BDF5-8DD5C4DEE872}"/>
              </a:ext>
            </a:extLst>
          </p:cNvPr>
          <p:cNvGrpSpPr>
            <a:grpSpLocks noChangeAspect="1"/>
          </p:cNvGrpSpPr>
          <p:nvPr/>
        </p:nvGrpSpPr>
        <p:grpSpPr>
          <a:xfrm>
            <a:off x="9027451" y="3946503"/>
            <a:ext cx="246888" cy="205335"/>
            <a:chOff x="-776215" y="3626524"/>
            <a:chExt cx="799958" cy="665320"/>
          </a:xfrm>
          <a:solidFill>
            <a:schemeClr val="bg2"/>
          </a:solidFill>
        </p:grpSpPr>
        <p:sp>
          <p:nvSpPr>
            <p:cNvPr id="47" name="Freeform: Shape 46">
              <a:extLst>
                <a:ext uri="{FF2B5EF4-FFF2-40B4-BE49-F238E27FC236}">
                  <a16:creationId xmlns:a16="http://schemas.microsoft.com/office/drawing/2014/main" id="{4FEE28B8-2FBE-4777-AA4E-FCEEEC9BAFF1}"/>
                </a:ext>
              </a:extLst>
            </p:cNvPr>
            <p:cNvSpPr/>
            <p:nvPr/>
          </p:nvSpPr>
          <p:spPr>
            <a:xfrm>
              <a:off x="-767784" y="3786067"/>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6DEA5965-210B-4CE2-BD26-6100E45D5A90}"/>
                </a:ext>
              </a:extLst>
            </p:cNvPr>
            <p:cNvSpPr/>
            <p:nvPr/>
          </p:nvSpPr>
          <p:spPr>
            <a:xfrm>
              <a:off x="-709682"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4" name="Freeform: Shape 53">
              <a:extLst>
                <a:ext uri="{FF2B5EF4-FFF2-40B4-BE49-F238E27FC236}">
                  <a16:creationId xmlns:a16="http://schemas.microsoft.com/office/drawing/2014/main" id="{3ECE57CF-168E-433B-AA38-4346BCC4DADC}"/>
                </a:ext>
              </a:extLst>
            </p:cNvPr>
            <p:cNvSpPr/>
            <p:nvPr/>
          </p:nvSpPr>
          <p:spPr>
            <a:xfrm>
              <a:off x="-776215" y="3731301"/>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5" name="Freeform: Shape 54">
              <a:extLst>
                <a:ext uri="{FF2B5EF4-FFF2-40B4-BE49-F238E27FC236}">
                  <a16:creationId xmlns:a16="http://schemas.microsoft.com/office/drawing/2014/main" id="{5D7D9CE3-D3B0-4D3F-910F-1A6E42A814E0}"/>
                </a:ext>
              </a:extLst>
            </p:cNvPr>
            <p:cNvSpPr/>
            <p:nvPr/>
          </p:nvSpPr>
          <p:spPr>
            <a:xfrm>
              <a:off x="-328778"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6" name="Freeform: Shape 55">
              <a:extLst>
                <a:ext uri="{FF2B5EF4-FFF2-40B4-BE49-F238E27FC236}">
                  <a16:creationId xmlns:a16="http://schemas.microsoft.com/office/drawing/2014/main" id="{F5304FA8-DCD5-484C-ABAE-62CCC1267497}"/>
                </a:ext>
              </a:extLst>
            </p:cNvPr>
            <p:cNvSpPr/>
            <p:nvPr/>
          </p:nvSpPr>
          <p:spPr>
            <a:xfrm>
              <a:off x="-519563"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57" name="Group 56">
            <a:extLst>
              <a:ext uri="{FF2B5EF4-FFF2-40B4-BE49-F238E27FC236}">
                <a16:creationId xmlns:a16="http://schemas.microsoft.com/office/drawing/2014/main" id="{68BA6CBB-FE1B-476F-8099-399B6D8D341C}"/>
              </a:ext>
            </a:extLst>
          </p:cNvPr>
          <p:cNvGrpSpPr>
            <a:grpSpLocks noChangeAspect="1"/>
          </p:cNvGrpSpPr>
          <p:nvPr/>
        </p:nvGrpSpPr>
        <p:grpSpPr>
          <a:xfrm>
            <a:off x="9026590" y="2416236"/>
            <a:ext cx="246888" cy="214484"/>
            <a:chOff x="-474040" y="6113577"/>
            <a:chExt cx="762000" cy="661987"/>
          </a:xfrm>
          <a:solidFill>
            <a:schemeClr val="bg2"/>
          </a:solidFill>
        </p:grpSpPr>
        <p:sp>
          <p:nvSpPr>
            <p:cNvPr id="58" name="Freeform: Shape 57">
              <a:extLst>
                <a:ext uri="{FF2B5EF4-FFF2-40B4-BE49-F238E27FC236}">
                  <a16:creationId xmlns:a16="http://schemas.microsoft.com/office/drawing/2014/main" id="{88185757-F885-4D42-880F-42F3BCD78EB1}"/>
                </a:ext>
              </a:extLst>
            </p:cNvPr>
            <p:cNvSpPr/>
            <p:nvPr/>
          </p:nvSpPr>
          <p:spPr>
            <a:xfrm>
              <a:off x="-474040" y="6470764"/>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9" name="Freeform: Shape 58">
              <a:extLst>
                <a:ext uri="{FF2B5EF4-FFF2-40B4-BE49-F238E27FC236}">
                  <a16:creationId xmlns:a16="http://schemas.microsoft.com/office/drawing/2014/main" id="{6129E100-40EE-43E0-996F-38A94FCD5944}"/>
                </a:ext>
              </a:extLst>
            </p:cNvPr>
            <p:cNvSpPr/>
            <p:nvPr/>
          </p:nvSpPr>
          <p:spPr>
            <a:xfrm>
              <a:off x="-474040" y="6113577"/>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60" name="Group 59">
            <a:extLst>
              <a:ext uri="{FF2B5EF4-FFF2-40B4-BE49-F238E27FC236}">
                <a16:creationId xmlns:a16="http://schemas.microsoft.com/office/drawing/2014/main" id="{0DBB618E-4B58-4050-8D29-EFDCB2DE5A1F}"/>
              </a:ext>
            </a:extLst>
          </p:cNvPr>
          <p:cNvGrpSpPr>
            <a:grpSpLocks noChangeAspect="1"/>
          </p:cNvGrpSpPr>
          <p:nvPr/>
        </p:nvGrpSpPr>
        <p:grpSpPr>
          <a:xfrm>
            <a:off x="2945650" y="3925726"/>
            <a:ext cx="224699" cy="246888"/>
            <a:chOff x="8180808" y="4049595"/>
            <a:chExt cx="693515" cy="761999"/>
          </a:xfrm>
          <a:solidFill>
            <a:schemeClr val="bg2"/>
          </a:solidFill>
        </p:grpSpPr>
        <p:sp>
          <p:nvSpPr>
            <p:cNvPr id="61" name="Freeform: Shape 60">
              <a:extLst>
                <a:ext uri="{FF2B5EF4-FFF2-40B4-BE49-F238E27FC236}">
                  <a16:creationId xmlns:a16="http://schemas.microsoft.com/office/drawing/2014/main" id="{48AAA827-EF22-4E89-96BA-89462E02056A}"/>
                </a:ext>
              </a:extLst>
            </p:cNvPr>
            <p:cNvSpPr/>
            <p:nvPr/>
          </p:nvSpPr>
          <p:spPr>
            <a:xfrm>
              <a:off x="8650200"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2" name="Freeform: Shape 61">
              <a:extLst>
                <a:ext uri="{FF2B5EF4-FFF2-40B4-BE49-F238E27FC236}">
                  <a16:creationId xmlns:a16="http://schemas.microsoft.com/office/drawing/2014/main" id="{CFBD5368-1CFC-4AB0-B8F8-6F0CD90E91B4}"/>
                </a:ext>
              </a:extLst>
            </p:cNvPr>
            <p:cNvSpPr/>
            <p:nvPr/>
          </p:nvSpPr>
          <p:spPr>
            <a:xfrm>
              <a:off x="8255008"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65E7B231-D427-4D44-BD1E-5D0716E644B7}"/>
                </a:ext>
              </a:extLst>
            </p:cNvPr>
            <p:cNvSpPr/>
            <p:nvPr/>
          </p:nvSpPr>
          <p:spPr>
            <a:xfrm>
              <a:off x="8604194" y="4606044"/>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4" name="Freeform: Shape 63">
              <a:extLst>
                <a:ext uri="{FF2B5EF4-FFF2-40B4-BE49-F238E27FC236}">
                  <a16:creationId xmlns:a16="http://schemas.microsoft.com/office/drawing/2014/main" id="{831F4D1B-168E-49D3-A00D-98E2DF1F3E67}"/>
                </a:ext>
              </a:extLst>
            </p:cNvPr>
            <p:cNvSpPr/>
            <p:nvPr/>
          </p:nvSpPr>
          <p:spPr>
            <a:xfrm>
              <a:off x="8180808" y="4606044"/>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3204674A-D957-420E-A1DB-68C555BC183D}"/>
                </a:ext>
              </a:extLst>
            </p:cNvPr>
            <p:cNvSpPr/>
            <p:nvPr/>
          </p:nvSpPr>
          <p:spPr>
            <a:xfrm>
              <a:off x="8378452" y="4663765"/>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Freeform: Shape 65">
              <a:extLst>
                <a:ext uri="{FF2B5EF4-FFF2-40B4-BE49-F238E27FC236}">
                  <a16:creationId xmlns:a16="http://schemas.microsoft.com/office/drawing/2014/main" id="{380AE198-F510-423A-890E-50D57B21C602}"/>
                </a:ext>
              </a:extLst>
            </p:cNvPr>
            <p:cNvSpPr/>
            <p:nvPr/>
          </p:nvSpPr>
          <p:spPr>
            <a:xfrm>
              <a:off x="8452557" y="4495365"/>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7" name="Freeform: Shape 66">
              <a:extLst>
                <a:ext uri="{FF2B5EF4-FFF2-40B4-BE49-F238E27FC236}">
                  <a16:creationId xmlns:a16="http://schemas.microsoft.com/office/drawing/2014/main" id="{B7327B34-5F37-403A-B87B-CD9939EAB262}"/>
                </a:ext>
              </a:extLst>
            </p:cNvPr>
            <p:cNvSpPr/>
            <p:nvPr/>
          </p:nvSpPr>
          <p:spPr>
            <a:xfrm>
              <a:off x="8181380" y="4049595"/>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nodeType="afterGroup">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par>
                          <p:cTn id="26" fill="hold" nodeType="afterGroup">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p:cTn id="29" dur="500" fill="hold"/>
                                        <p:tgtEl>
                                          <p:spTgt spid="50"/>
                                        </p:tgtEl>
                                        <p:attrNameLst>
                                          <p:attrName>ppt_w</p:attrName>
                                        </p:attrNameLst>
                                      </p:cBhvr>
                                      <p:tavLst>
                                        <p:tav tm="0">
                                          <p:val>
                                            <p:fltVal val="0"/>
                                          </p:val>
                                        </p:tav>
                                        <p:tav tm="100000">
                                          <p:val>
                                            <p:strVal val="#ppt_w"/>
                                          </p:val>
                                        </p:tav>
                                      </p:tavLst>
                                    </p:anim>
                                    <p:anim calcmode="lin" valueType="num">
                                      <p:cBhvr>
                                        <p:cTn id="30" dur="500" fill="hold"/>
                                        <p:tgtEl>
                                          <p:spTgt spid="50"/>
                                        </p:tgtEl>
                                        <p:attrNameLst>
                                          <p:attrName>ppt_h</p:attrName>
                                        </p:attrNameLst>
                                      </p:cBhvr>
                                      <p:tavLst>
                                        <p:tav tm="0">
                                          <p:val>
                                            <p:fltVal val="0"/>
                                          </p:val>
                                        </p:tav>
                                        <p:tav tm="100000">
                                          <p:val>
                                            <p:strVal val="#ppt_h"/>
                                          </p:val>
                                        </p:tav>
                                      </p:tavLst>
                                    </p:anim>
                                    <p:animEffect transition="in" filter="fade">
                                      <p:cBhvr>
                                        <p:cTn id="31" dur="500"/>
                                        <p:tgtEl>
                                          <p:spTgt spid="5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 calcmode="lin" valueType="num">
                                      <p:cBhvr>
                                        <p:cTn id="34" dur="500" fill="hold"/>
                                        <p:tgtEl>
                                          <p:spTgt spid="49"/>
                                        </p:tgtEl>
                                        <p:attrNameLst>
                                          <p:attrName>ppt_w</p:attrName>
                                        </p:attrNameLst>
                                      </p:cBhvr>
                                      <p:tavLst>
                                        <p:tav tm="0">
                                          <p:val>
                                            <p:fltVal val="0"/>
                                          </p:val>
                                        </p:tav>
                                        <p:tav tm="100000">
                                          <p:val>
                                            <p:strVal val="#ppt_w"/>
                                          </p:val>
                                        </p:tav>
                                      </p:tavLst>
                                    </p:anim>
                                    <p:anim calcmode="lin" valueType="num">
                                      <p:cBhvr>
                                        <p:cTn id="35" dur="500" fill="hold"/>
                                        <p:tgtEl>
                                          <p:spTgt spid="49"/>
                                        </p:tgtEl>
                                        <p:attrNameLst>
                                          <p:attrName>ppt_h</p:attrName>
                                        </p:attrNameLst>
                                      </p:cBhvr>
                                      <p:tavLst>
                                        <p:tav tm="0">
                                          <p:val>
                                            <p:fltVal val="0"/>
                                          </p:val>
                                        </p:tav>
                                        <p:tav tm="100000">
                                          <p:val>
                                            <p:strVal val="#ppt_h"/>
                                          </p:val>
                                        </p:tav>
                                      </p:tavLst>
                                    </p:anim>
                                    <p:animEffect transition="in" filter="fade">
                                      <p:cBhvr>
                                        <p:cTn id="36" dur="500"/>
                                        <p:tgtEl>
                                          <p:spTgt spid="4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p:cTn id="39" dur="500" fill="hold"/>
                                        <p:tgtEl>
                                          <p:spTgt spid="51"/>
                                        </p:tgtEl>
                                        <p:attrNameLst>
                                          <p:attrName>ppt_w</p:attrName>
                                        </p:attrNameLst>
                                      </p:cBhvr>
                                      <p:tavLst>
                                        <p:tav tm="0">
                                          <p:val>
                                            <p:fltVal val="0"/>
                                          </p:val>
                                        </p:tav>
                                        <p:tav tm="100000">
                                          <p:val>
                                            <p:strVal val="#ppt_w"/>
                                          </p:val>
                                        </p:tav>
                                      </p:tavLst>
                                    </p:anim>
                                    <p:anim calcmode="lin" valueType="num">
                                      <p:cBhvr>
                                        <p:cTn id="40" dur="500" fill="hold"/>
                                        <p:tgtEl>
                                          <p:spTgt spid="51"/>
                                        </p:tgtEl>
                                        <p:attrNameLst>
                                          <p:attrName>ppt_h</p:attrName>
                                        </p:attrNameLst>
                                      </p:cBhvr>
                                      <p:tavLst>
                                        <p:tav tm="0">
                                          <p:val>
                                            <p:fltVal val="0"/>
                                          </p:val>
                                        </p:tav>
                                        <p:tav tm="100000">
                                          <p:val>
                                            <p:strVal val="#ppt_h"/>
                                          </p:val>
                                        </p:tav>
                                      </p:tavLst>
                                    </p:anim>
                                    <p:animEffect transition="in" filter="fade">
                                      <p:cBhvr>
                                        <p:cTn id="41" dur="500"/>
                                        <p:tgtEl>
                                          <p:spTgt spid="5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 calcmode="lin" valueType="num">
                                      <p:cBhvr>
                                        <p:cTn id="44" dur="500" fill="hold"/>
                                        <p:tgtEl>
                                          <p:spTgt spid="52"/>
                                        </p:tgtEl>
                                        <p:attrNameLst>
                                          <p:attrName>ppt_w</p:attrName>
                                        </p:attrNameLst>
                                      </p:cBhvr>
                                      <p:tavLst>
                                        <p:tav tm="0">
                                          <p:val>
                                            <p:fltVal val="0"/>
                                          </p:val>
                                        </p:tav>
                                        <p:tav tm="100000">
                                          <p:val>
                                            <p:strVal val="#ppt_w"/>
                                          </p:val>
                                        </p:tav>
                                      </p:tavLst>
                                    </p:anim>
                                    <p:anim calcmode="lin" valueType="num">
                                      <p:cBhvr>
                                        <p:cTn id="45" dur="500" fill="hold"/>
                                        <p:tgtEl>
                                          <p:spTgt spid="52"/>
                                        </p:tgtEl>
                                        <p:attrNameLst>
                                          <p:attrName>ppt_h</p:attrName>
                                        </p:attrNameLst>
                                      </p:cBhvr>
                                      <p:tavLst>
                                        <p:tav tm="0">
                                          <p:val>
                                            <p:fltVal val="0"/>
                                          </p:val>
                                        </p:tav>
                                        <p:tav tm="100000">
                                          <p:val>
                                            <p:strVal val="#ppt_h"/>
                                          </p:val>
                                        </p:tav>
                                      </p:tavLst>
                                    </p:anim>
                                    <p:animEffect transition="in" filter="fade">
                                      <p:cBhvr>
                                        <p:cTn id="46" dur="500"/>
                                        <p:tgtEl>
                                          <p:spTgt spid="52"/>
                                        </p:tgtEl>
                                      </p:cBhvr>
                                    </p:animEffect>
                                  </p:childTnLst>
                                </p:cTn>
                              </p:par>
                            </p:childTnLst>
                          </p:cTn>
                        </p:par>
                        <p:par>
                          <p:cTn id="47" fill="hold" nodeType="afterGroup">
                            <p:stCondLst>
                              <p:cond delay="3000"/>
                            </p:stCondLst>
                            <p:childTnLst>
                              <p:par>
                                <p:cTn id="48" presetID="53" presetClass="entr" presetSubtype="16"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p:cTn id="50" dur="500" fill="hold"/>
                                        <p:tgtEl>
                                          <p:spTgt spid="20"/>
                                        </p:tgtEl>
                                        <p:attrNameLst>
                                          <p:attrName>ppt_w</p:attrName>
                                        </p:attrNameLst>
                                      </p:cBhvr>
                                      <p:tavLst>
                                        <p:tav tm="0">
                                          <p:val>
                                            <p:fltVal val="0"/>
                                          </p:val>
                                        </p:tav>
                                        <p:tav tm="100000">
                                          <p:val>
                                            <p:strVal val="#ppt_w"/>
                                          </p:val>
                                        </p:tav>
                                      </p:tavLst>
                                    </p:anim>
                                    <p:anim calcmode="lin" valueType="num">
                                      <p:cBhvr>
                                        <p:cTn id="51" dur="500" fill="hold"/>
                                        <p:tgtEl>
                                          <p:spTgt spid="20"/>
                                        </p:tgtEl>
                                        <p:attrNameLst>
                                          <p:attrName>ppt_h</p:attrName>
                                        </p:attrNameLst>
                                      </p:cBhvr>
                                      <p:tavLst>
                                        <p:tav tm="0">
                                          <p:val>
                                            <p:fltVal val="0"/>
                                          </p:val>
                                        </p:tav>
                                        <p:tav tm="100000">
                                          <p:val>
                                            <p:strVal val="#ppt_h"/>
                                          </p:val>
                                        </p:tav>
                                      </p:tavLst>
                                    </p:anim>
                                    <p:animEffect transition="in" filter="fade">
                                      <p:cBhvr>
                                        <p:cTn id="52" dur="500"/>
                                        <p:tgtEl>
                                          <p:spTgt spid="20"/>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500" fill="hold"/>
                                        <p:tgtEl>
                                          <p:spTgt spid="19"/>
                                        </p:tgtEl>
                                        <p:attrNameLst>
                                          <p:attrName>ppt_w</p:attrName>
                                        </p:attrNameLst>
                                      </p:cBhvr>
                                      <p:tavLst>
                                        <p:tav tm="0">
                                          <p:val>
                                            <p:fltVal val="0"/>
                                          </p:val>
                                        </p:tav>
                                        <p:tav tm="100000">
                                          <p:val>
                                            <p:strVal val="#ppt_w"/>
                                          </p:val>
                                        </p:tav>
                                      </p:tavLst>
                                    </p:anim>
                                    <p:anim calcmode="lin" valueType="num">
                                      <p:cBhvr>
                                        <p:cTn id="61" dur="500" fill="hold"/>
                                        <p:tgtEl>
                                          <p:spTgt spid="19"/>
                                        </p:tgtEl>
                                        <p:attrNameLst>
                                          <p:attrName>ppt_h</p:attrName>
                                        </p:attrNameLst>
                                      </p:cBhvr>
                                      <p:tavLst>
                                        <p:tav tm="0">
                                          <p:val>
                                            <p:fltVal val="0"/>
                                          </p:val>
                                        </p:tav>
                                        <p:tav tm="100000">
                                          <p:val>
                                            <p:strVal val="#ppt_h"/>
                                          </p:val>
                                        </p:tav>
                                      </p:tavLst>
                                    </p:anim>
                                    <p:animEffect transition="in" filter="fade">
                                      <p:cBhvr>
                                        <p:cTn id="62" dur="500"/>
                                        <p:tgtEl>
                                          <p:spTgt spid="19"/>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fill="hold"/>
                                        <p:tgtEl>
                                          <p:spTgt spid="29"/>
                                        </p:tgtEl>
                                        <p:attrNameLst>
                                          <p:attrName>ppt_w</p:attrName>
                                        </p:attrNameLst>
                                      </p:cBhvr>
                                      <p:tavLst>
                                        <p:tav tm="0">
                                          <p:val>
                                            <p:fltVal val="0"/>
                                          </p:val>
                                        </p:tav>
                                        <p:tav tm="100000">
                                          <p:val>
                                            <p:strVal val="#ppt_w"/>
                                          </p:val>
                                        </p:tav>
                                      </p:tavLst>
                                    </p:anim>
                                    <p:anim calcmode="lin" valueType="num">
                                      <p:cBhvr>
                                        <p:cTn id="66" dur="500" fill="hold"/>
                                        <p:tgtEl>
                                          <p:spTgt spid="29"/>
                                        </p:tgtEl>
                                        <p:attrNameLst>
                                          <p:attrName>ppt_h</p:attrName>
                                        </p:attrNameLst>
                                      </p:cBhvr>
                                      <p:tavLst>
                                        <p:tav tm="0">
                                          <p:val>
                                            <p:fltVal val="0"/>
                                          </p:val>
                                        </p:tav>
                                        <p:tav tm="100000">
                                          <p:val>
                                            <p:strVal val="#ppt_h"/>
                                          </p:val>
                                        </p:tav>
                                      </p:tavLst>
                                    </p:anim>
                                    <p:animEffect transition="in" filter="fade">
                                      <p:cBhvr>
                                        <p:cTn id="67" dur="500"/>
                                        <p:tgtEl>
                                          <p:spTgt spid="29"/>
                                        </p:tgtEl>
                                      </p:cBhvr>
                                    </p:animEffect>
                                  </p:childTnLst>
                                </p:cTn>
                              </p:par>
                            </p:childTnLst>
                          </p:cTn>
                        </p:par>
                        <p:par>
                          <p:cTn id="68" fill="hold" nodeType="afterGroup">
                            <p:stCondLst>
                              <p:cond delay="3500"/>
                            </p:stCondLst>
                            <p:childTnLst>
                              <p:par>
                                <p:cTn id="69" presetID="53" presetClass="entr" presetSubtype="16" fill="hold" nodeType="after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p:cTn id="71" dur="500" fill="hold"/>
                                        <p:tgtEl>
                                          <p:spTgt spid="34"/>
                                        </p:tgtEl>
                                        <p:attrNameLst>
                                          <p:attrName>ppt_w</p:attrName>
                                        </p:attrNameLst>
                                      </p:cBhvr>
                                      <p:tavLst>
                                        <p:tav tm="0">
                                          <p:val>
                                            <p:fltVal val="0"/>
                                          </p:val>
                                        </p:tav>
                                        <p:tav tm="100000">
                                          <p:val>
                                            <p:strVal val="#ppt_w"/>
                                          </p:val>
                                        </p:tav>
                                      </p:tavLst>
                                    </p:anim>
                                    <p:anim calcmode="lin" valueType="num">
                                      <p:cBhvr>
                                        <p:cTn id="72" dur="500" fill="hold"/>
                                        <p:tgtEl>
                                          <p:spTgt spid="34"/>
                                        </p:tgtEl>
                                        <p:attrNameLst>
                                          <p:attrName>ppt_h</p:attrName>
                                        </p:attrNameLst>
                                      </p:cBhvr>
                                      <p:tavLst>
                                        <p:tav tm="0">
                                          <p:val>
                                            <p:fltVal val="0"/>
                                          </p:val>
                                        </p:tav>
                                        <p:tav tm="100000">
                                          <p:val>
                                            <p:strVal val="#ppt_h"/>
                                          </p:val>
                                        </p:tav>
                                      </p:tavLst>
                                    </p:anim>
                                    <p:animEffect transition="in" filter="fade">
                                      <p:cBhvr>
                                        <p:cTn id="73" dur="500"/>
                                        <p:tgtEl>
                                          <p:spTgt spid="34"/>
                                        </p:tgtEl>
                                      </p:cBhvr>
                                    </p:animEffect>
                                  </p:childTnLst>
                                </p:cTn>
                              </p:par>
                              <p:par>
                                <p:cTn id="74" presetID="53" presetClass="entr" presetSubtype="16" fill="hold" nodeType="withEffect">
                                  <p:stCondLst>
                                    <p:cond delay="0"/>
                                  </p:stCondLst>
                                  <p:childTnLst>
                                    <p:set>
                                      <p:cBhvr>
                                        <p:cTn id="75" dur="1" fill="hold">
                                          <p:stCondLst>
                                            <p:cond delay="0"/>
                                          </p:stCondLst>
                                        </p:cTn>
                                        <p:tgtEl>
                                          <p:spTgt spid="60"/>
                                        </p:tgtEl>
                                        <p:attrNameLst>
                                          <p:attrName>style.visibility</p:attrName>
                                        </p:attrNameLst>
                                      </p:cBhvr>
                                      <p:to>
                                        <p:strVal val="visible"/>
                                      </p:to>
                                    </p:set>
                                    <p:anim calcmode="lin" valueType="num">
                                      <p:cBhvr>
                                        <p:cTn id="76" dur="500" fill="hold"/>
                                        <p:tgtEl>
                                          <p:spTgt spid="60"/>
                                        </p:tgtEl>
                                        <p:attrNameLst>
                                          <p:attrName>ppt_w</p:attrName>
                                        </p:attrNameLst>
                                      </p:cBhvr>
                                      <p:tavLst>
                                        <p:tav tm="0">
                                          <p:val>
                                            <p:fltVal val="0"/>
                                          </p:val>
                                        </p:tav>
                                        <p:tav tm="100000">
                                          <p:val>
                                            <p:strVal val="#ppt_w"/>
                                          </p:val>
                                        </p:tav>
                                      </p:tavLst>
                                    </p:anim>
                                    <p:anim calcmode="lin" valueType="num">
                                      <p:cBhvr>
                                        <p:cTn id="77" dur="500" fill="hold"/>
                                        <p:tgtEl>
                                          <p:spTgt spid="60"/>
                                        </p:tgtEl>
                                        <p:attrNameLst>
                                          <p:attrName>ppt_h</p:attrName>
                                        </p:attrNameLst>
                                      </p:cBhvr>
                                      <p:tavLst>
                                        <p:tav tm="0">
                                          <p:val>
                                            <p:fltVal val="0"/>
                                          </p:val>
                                        </p:tav>
                                        <p:tav tm="100000">
                                          <p:val>
                                            <p:strVal val="#ppt_h"/>
                                          </p:val>
                                        </p:tav>
                                      </p:tavLst>
                                    </p:anim>
                                    <p:animEffect transition="in" filter="fade">
                                      <p:cBhvr>
                                        <p:cTn id="78" dur="500"/>
                                        <p:tgtEl>
                                          <p:spTgt spid="60"/>
                                        </p:tgtEl>
                                      </p:cBhvr>
                                    </p:animEffect>
                                  </p:childTnLst>
                                </p:cTn>
                              </p:par>
                              <p:par>
                                <p:cTn id="79" presetID="53" presetClass="entr" presetSubtype="16"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ppt_w</p:attrName>
                                        </p:attrNameLst>
                                      </p:cBhvr>
                                      <p:tavLst>
                                        <p:tav tm="0">
                                          <p:val>
                                            <p:fltVal val="0"/>
                                          </p:val>
                                        </p:tav>
                                        <p:tav tm="100000">
                                          <p:val>
                                            <p:strVal val="#ppt_w"/>
                                          </p:val>
                                        </p:tav>
                                      </p:tavLst>
                                    </p:anim>
                                    <p:anim calcmode="lin" valueType="num">
                                      <p:cBhvr>
                                        <p:cTn id="82" dur="500" fill="hold"/>
                                        <p:tgtEl>
                                          <p:spTgt spid="57"/>
                                        </p:tgtEl>
                                        <p:attrNameLst>
                                          <p:attrName>ppt_h</p:attrName>
                                        </p:attrNameLst>
                                      </p:cBhvr>
                                      <p:tavLst>
                                        <p:tav tm="0">
                                          <p:val>
                                            <p:fltVal val="0"/>
                                          </p:val>
                                        </p:tav>
                                        <p:tav tm="100000">
                                          <p:val>
                                            <p:strVal val="#ppt_h"/>
                                          </p:val>
                                        </p:tav>
                                      </p:tavLst>
                                    </p:anim>
                                    <p:animEffect transition="in" filter="fade">
                                      <p:cBhvr>
                                        <p:cTn id="83" dur="500"/>
                                        <p:tgtEl>
                                          <p:spTgt spid="57"/>
                                        </p:tgtEl>
                                      </p:cBhvr>
                                    </p:animEffect>
                                  </p:childTnLst>
                                </p:cTn>
                              </p:par>
                              <p:par>
                                <p:cTn id="84" presetID="53" presetClass="entr" presetSubtype="16" fill="hold"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p:cTn id="86" dur="500" fill="hold"/>
                                        <p:tgtEl>
                                          <p:spTgt spid="42"/>
                                        </p:tgtEl>
                                        <p:attrNameLst>
                                          <p:attrName>ppt_w</p:attrName>
                                        </p:attrNameLst>
                                      </p:cBhvr>
                                      <p:tavLst>
                                        <p:tav tm="0">
                                          <p:val>
                                            <p:fltVal val="0"/>
                                          </p:val>
                                        </p:tav>
                                        <p:tav tm="100000">
                                          <p:val>
                                            <p:strVal val="#ppt_w"/>
                                          </p:val>
                                        </p:tav>
                                      </p:tavLst>
                                    </p:anim>
                                    <p:anim calcmode="lin" valueType="num">
                                      <p:cBhvr>
                                        <p:cTn id="87" dur="500" fill="hold"/>
                                        <p:tgtEl>
                                          <p:spTgt spid="42"/>
                                        </p:tgtEl>
                                        <p:attrNameLst>
                                          <p:attrName>ppt_h</p:attrName>
                                        </p:attrNameLst>
                                      </p:cBhvr>
                                      <p:tavLst>
                                        <p:tav tm="0">
                                          <p:val>
                                            <p:fltVal val="0"/>
                                          </p:val>
                                        </p:tav>
                                        <p:tav tm="100000">
                                          <p:val>
                                            <p:strVal val="#ppt_h"/>
                                          </p:val>
                                        </p:tav>
                                      </p:tavLst>
                                    </p:anim>
                                    <p:animEffect transition="in" filter="fade">
                                      <p:cBhvr>
                                        <p:cTn id="88" dur="500"/>
                                        <p:tgtEl>
                                          <p:spTgt spid="42"/>
                                        </p:tgtEl>
                                      </p:cBhvr>
                                    </p:animEffect>
                                  </p:childTnLst>
                                </p:cTn>
                              </p:par>
                            </p:childTnLst>
                          </p:cTn>
                        </p:par>
                        <p:par>
                          <p:cTn id="89" fill="hold" nodeType="afterGroup">
                            <p:stCondLst>
                              <p:cond delay="4000"/>
                            </p:stCondLst>
                            <p:childTnLst>
                              <p:par>
                                <p:cTn id="90" presetID="22" presetClass="entr" presetSubtype="2"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wipe(right)">
                                      <p:cBhvr>
                                        <p:cTn id="92" dur="500"/>
                                        <p:tgtEl>
                                          <p:spTgt spid="27"/>
                                        </p:tgtEl>
                                      </p:cBhvr>
                                    </p:animEffect>
                                  </p:childTnLst>
                                </p:cTn>
                              </p:par>
                              <p:par>
                                <p:cTn id="93" presetID="22" presetClass="entr" presetSubtype="2"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right)">
                                      <p:cBhvr>
                                        <p:cTn id="95" dur="500"/>
                                        <p:tgtEl>
                                          <p:spTgt spid="36"/>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wipe(left)">
                                      <p:cBhvr>
                                        <p:cTn id="98" dur="500"/>
                                        <p:tgtEl>
                                          <p:spTgt spid="23"/>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left)">
                                      <p:cBhvr>
                                        <p:cTn id="101" dur="500"/>
                                        <p:tgtEl>
                                          <p:spTgt spid="33"/>
                                        </p:tgtEl>
                                      </p:cBhvr>
                                    </p:animEffect>
                                  </p:childTnLst>
                                </p:cTn>
                              </p:par>
                            </p:childTnLst>
                          </p:cTn>
                        </p:par>
                        <p:par>
                          <p:cTn id="102" fill="hold" nodeType="afterGroup">
                            <p:stCondLst>
                              <p:cond delay="4500"/>
                            </p:stCondLst>
                            <p:childTnLst>
                              <p:par>
                                <p:cTn id="103" presetID="22" presetClass="entr" presetSubtype="2"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wipe(right)">
                                      <p:cBhvr>
                                        <p:cTn id="105" dur="500"/>
                                        <p:tgtEl>
                                          <p:spTgt spid="26"/>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ipe(right)">
                                      <p:cBhvr>
                                        <p:cTn id="108" dur="500"/>
                                        <p:tgtEl>
                                          <p:spTgt spid="35"/>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wipe(left)">
                                      <p:cBhvr>
                                        <p:cTn id="111" dur="500"/>
                                        <p:tgtEl>
                                          <p:spTgt spid="2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32"/>
                                        </p:tgtEl>
                                        <p:attrNameLst>
                                          <p:attrName>style.visibility</p:attrName>
                                        </p:attrNameLst>
                                      </p:cBhvr>
                                      <p:to>
                                        <p:strVal val="visible"/>
                                      </p:to>
                                    </p:set>
                                    <p:animEffect transition="in" filter="wipe(left)">
                                      <p:cBhvr>
                                        <p:cTn id="114" dur="500"/>
                                        <p:tgtEl>
                                          <p:spTgt spid="32"/>
                                        </p:tgtEl>
                                      </p:cBhvr>
                                    </p:animEffect>
                                  </p:childTnLst>
                                </p:cTn>
                              </p:par>
                            </p:childTnLst>
                          </p:cTn>
                        </p:par>
                        <p:par>
                          <p:cTn id="115" fill="hold" nodeType="afterGroup">
                            <p:stCondLst>
                              <p:cond delay="5000"/>
                            </p:stCondLst>
                            <p:childTnLst>
                              <p:par>
                                <p:cTn id="116" presetID="22" presetClass="entr" presetSubtype="1" fill="hold" grpId="0" nodeType="after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wipe(up)">
                                      <p:cBhvr>
                                        <p:cTn id="11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0" grpId="0"/>
      <p:bldP spid="19" grpId="0" animBg="1"/>
      <p:bldP spid="20" grpId="0" animBg="1"/>
      <p:bldP spid="22" grpId="0"/>
      <p:bldP spid="23" grpId="0"/>
      <p:bldP spid="26" grpId="0"/>
      <p:bldP spid="27" grpId="0"/>
      <p:bldP spid="29" grpId="0" animBg="1"/>
      <p:bldP spid="30" grpId="0" animBg="1"/>
      <p:bldP spid="32" grpId="0"/>
      <p:bldP spid="33" grpId="0"/>
      <p:bldP spid="35" grpId="0"/>
      <p:bldP spid="36" grpId="0"/>
      <p:bldP spid="48" grpId="0"/>
      <p:bldP spid="49" grpId="0"/>
      <p:bldP spid="50" grpId="0"/>
      <p:bldP spid="51" grpId="0"/>
      <p:bldP spid="52"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PpHolder1">
            <a:extLst>
              <a:ext uri="{FF2B5EF4-FFF2-40B4-BE49-F238E27FC236}">
                <a16:creationId xmlns:a16="http://schemas.microsoft.com/office/drawing/2014/main" id="{A47B54D8-5799-49E7-9F33-014C0B897B5C}"/>
              </a:ext>
            </a:extLst>
          </p:cNvPr>
          <p:cNvSpPr>
            <a:spLocks noGrp="1"/>
          </p:cNvSpPr>
          <p:nvPr>
            <p:ph type="pic" sz="quarter" idx="10"/>
          </p:nvPr>
        </p:nvSpPr>
        <p:spPr bwMode="auto">
          <a:xfrm>
            <a:off x="7620000" y="1600200"/>
            <a:ext cx="4572000" cy="5257800"/>
          </a:xfrm>
          <a:custGeom>
            <a:avLst/>
            <a:gdLst>
              <a:gd name="T0" fmla="*/ 0 w 4571998"/>
              <a:gd name="T1" fmla="*/ 0 h 5257800"/>
              <a:gd name="T2" fmla="*/ 4571998 w 4571998"/>
              <a:gd name="T3" fmla="*/ 0 h 5257800"/>
              <a:gd name="T4" fmla="*/ 4571998 w 4571998"/>
              <a:gd name="T5" fmla="*/ 5257800 h 5257800"/>
              <a:gd name="T6" fmla="*/ 0 w 4571998"/>
              <a:gd name="T7" fmla="*/ 5257800 h 5257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1998" h="5257800">
                <a:moveTo>
                  <a:pt x="0" y="0"/>
                </a:moveTo>
                <a:lnTo>
                  <a:pt x="4571998" y="0"/>
                </a:lnTo>
                <a:lnTo>
                  <a:pt x="4571998" y="5257800"/>
                </a:lnTo>
                <a:lnTo>
                  <a:pt x="0" y="52578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3" name="Rectangle 12">
            <a:extLst>
              <a:ext uri="{FF2B5EF4-FFF2-40B4-BE49-F238E27FC236}">
                <a16:creationId xmlns:a16="http://schemas.microsoft.com/office/drawing/2014/main" id="{5024CEE4-222C-455A-A919-8626848251FB}"/>
              </a:ext>
            </a:extLst>
          </p:cNvPr>
          <p:cNvSpPr/>
          <p:nvPr/>
        </p:nvSpPr>
        <p:spPr>
          <a:xfrm>
            <a:off x="7620000" y="1600200"/>
            <a:ext cx="4572000" cy="5257800"/>
          </a:xfrm>
          <a:prstGeom prst="rect">
            <a:avLst/>
          </a:prstGeom>
          <a:gradFill>
            <a:gsLst>
              <a:gs pos="0">
                <a:schemeClr val="accent1">
                  <a:alpha val="92000"/>
                </a:schemeClr>
              </a:gs>
              <a:gs pos="100000">
                <a:schemeClr val="accent1">
                  <a:lumMod val="50000"/>
                  <a:alpha val="88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45" name="Title 44">
            <a:extLst>
              <a:ext uri="{FF2B5EF4-FFF2-40B4-BE49-F238E27FC236}">
                <a16:creationId xmlns:a16="http://schemas.microsoft.com/office/drawing/2014/main" id="{638F87DC-045B-495C-AF20-B43B2FD38220}"/>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Market Share</a:t>
            </a:r>
            <a:endParaRPr lang="en-ID" altLang="en-US"/>
          </a:p>
        </p:txBody>
      </p:sp>
      <p:grpSp>
        <p:nvGrpSpPr>
          <p:cNvPr id="3" name="Graphic 8">
            <a:extLst>
              <a:ext uri="{FF2B5EF4-FFF2-40B4-BE49-F238E27FC236}">
                <a16:creationId xmlns:a16="http://schemas.microsoft.com/office/drawing/2014/main" id="{5A1905E4-03E2-461C-810B-4E3C3C8381C8}"/>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7CC3803F-2218-43EA-94E0-DCDDBB4C9C6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A61EFF5E-A1C4-43E6-B8DD-5AF21F7A19A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5BAED610-EDF7-40D4-9AEE-20C220ED185E}"/>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7DE66548-B8AD-4BDA-9E8F-CEB3050E94A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89385FF5-85FA-4966-8BE7-073D82D606D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85145F3B-6C8F-4603-A1AA-AEA321C7A3C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C66EAAA3-97E4-4A88-A7D0-B49A8A22FA50}"/>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D41171C6-EBBA-4251-A665-BDD61C969337}"/>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graphicFrame>
        <p:nvGraphicFramePr>
          <p:cNvPr id="14" name="Chart 13">
            <a:extLst>
              <a:ext uri="{FF2B5EF4-FFF2-40B4-BE49-F238E27FC236}">
                <a16:creationId xmlns:a16="http://schemas.microsoft.com/office/drawing/2014/main" id="{504B58B8-AABD-40D9-A5B6-CB324EB1382B}"/>
              </a:ext>
            </a:extLst>
          </p:cNvPr>
          <p:cNvGraphicFramePr>
            <a:graphicFrameLocks/>
          </p:cNvGraphicFramePr>
          <p:nvPr/>
        </p:nvGraphicFramePr>
        <p:xfrm>
          <a:off x="777875" y="1439863"/>
          <a:ext cx="6359525" cy="3268662"/>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B64F4B8A-22EC-44FF-916A-3122D3756150}"/>
              </a:ext>
            </a:extLst>
          </p:cNvPr>
          <p:cNvSpPr txBox="1">
            <a:spLocks noChangeArrowheads="1"/>
          </p:cNvSpPr>
          <p:nvPr/>
        </p:nvSpPr>
        <p:spPr bwMode="auto">
          <a:xfrm>
            <a:off x="9518650" y="2838450"/>
            <a:ext cx="1817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a:t>
            </a:r>
          </a:p>
        </p:txBody>
      </p:sp>
      <p:sp>
        <p:nvSpPr>
          <p:cNvPr id="16" name="TextBox 15">
            <a:extLst>
              <a:ext uri="{FF2B5EF4-FFF2-40B4-BE49-F238E27FC236}">
                <a16:creationId xmlns:a16="http://schemas.microsoft.com/office/drawing/2014/main" id="{6C8A5EA3-D61F-4814-9682-2652901761A7}"/>
              </a:ext>
            </a:extLst>
          </p:cNvPr>
          <p:cNvSpPr txBox="1"/>
          <p:nvPr/>
        </p:nvSpPr>
        <p:spPr>
          <a:xfrm>
            <a:off x="9518650" y="2339975"/>
            <a:ext cx="1817688"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bg2"/>
                </a:solidFill>
                <a:latin typeface="+mj-lt"/>
              </a:rPr>
              <a:t>+265K</a:t>
            </a:r>
            <a:endParaRPr lang="en-ID" sz="3600" b="1" dirty="0">
              <a:solidFill>
                <a:schemeClr val="bg2"/>
              </a:solidFill>
              <a:latin typeface="+mj-lt"/>
            </a:endParaRPr>
          </a:p>
        </p:txBody>
      </p:sp>
      <p:grpSp>
        <p:nvGrpSpPr>
          <p:cNvPr id="17" name="Group 16">
            <a:extLst>
              <a:ext uri="{FF2B5EF4-FFF2-40B4-BE49-F238E27FC236}">
                <a16:creationId xmlns:a16="http://schemas.microsoft.com/office/drawing/2014/main" id="{3FFC29EB-714B-49DE-A14C-E7545A2C27B7}"/>
              </a:ext>
            </a:extLst>
          </p:cNvPr>
          <p:cNvGrpSpPr/>
          <p:nvPr/>
        </p:nvGrpSpPr>
        <p:grpSpPr>
          <a:xfrm>
            <a:off x="8732724" y="2545205"/>
            <a:ext cx="553628" cy="480964"/>
            <a:chOff x="5734050" y="3076575"/>
            <a:chExt cx="762000" cy="661987"/>
          </a:xfrm>
          <a:solidFill>
            <a:schemeClr val="bg2"/>
          </a:solidFill>
        </p:grpSpPr>
        <p:sp>
          <p:nvSpPr>
            <p:cNvPr id="18" name="Freeform: Shape 17">
              <a:extLst>
                <a:ext uri="{FF2B5EF4-FFF2-40B4-BE49-F238E27FC236}">
                  <a16:creationId xmlns:a16="http://schemas.microsoft.com/office/drawing/2014/main" id="{0A393DBE-4340-4AF1-A3BE-98268824BABF}"/>
                </a:ext>
              </a:extLst>
            </p:cNvPr>
            <p:cNvSpPr/>
            <p:nvPr/>
          </p:nvSpPr>
          <p:spPr>
            <a:xfrm>
              <a:off x="5734050" y="3433762"/>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9" name="Freeform: Shape 18">
              <a:extLst>
                <a:ext uri="{FF2B5EF4-FFF2-40B4-BE49-F238E27FC236}">
                  <a16:creationId xmlns:a16="http://schemas.microsoft.com/office/drawing/2014/main" id="{6E775D1A-DF33-44D5-90EC-C7E3F803C724}"/>
                </a:ext>
              </a:extLst>
            </p:cNvPr>
            <p:cNvSpPr/>
            <p:nvPr/>
          </p:nvSpPr>
          <p:spPr>
            <a:xfrm>
              <a:off x="5734050" y="3076575"/>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20" name="TextBox 19">
            <a:extLst>
              <a:ext uri="{FF2B5EF4-FFF2-40B4-BE49-F238E27FC236}">
                <a16:creationId xmlns:a16="http://schemas.microsoft.com/office/drawing/2014/main" id="{5171E1B9-3F96-4702-9AB2-563D8584EC8A}"/>
              </a:ext>
            </a:extLst>
          </p:cNvPr>
          <p:cNvSpPr txBox="1">
            <a:spLocks noChangeArrowheads="1"/>
          </p:cNvSpPr>
          <p:nvPr/>
        </p:nvSpPr>
        <p:spPr bwMode="auto">
          <a:xfrm>
            <a:off x="9518650" y="4318000"/>
            <a:ext cx="1817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a:t>
            </a:r>
          </a:p>
        </p:txBody>
      </p:sp>
      <p:sp>
        <p:nvSpPr>
          <p:cNvPr id="21" name="TextBox 20">
            <a:extLst>
              <a:ext uri="{FF2B5EF4-FFF2-40B4-BE49-F238E27FC236}">
                <a16:creationId xmlns:a16="http://schemas.microsoft.com/office/drawing/2014/main" id="{9EDE5CEA-2E9D-42FA-96C7-EC4CE86E0900}"/>
              </a:ext>
            </a:extLst>
          </p:cNvPr>
          <p:cNvSpPr txBox="1"/>
          <p:nvPr/>
        </p:nvSpPr>
        <p:spPr>
          <a:xfrm>
            <a:off x="9518650" y="3810000"/>
            <a:ext cx="1817688"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bg2"/>
                </a:solidFill>
                <a:latin typeface="+mj-lt"/>
              </a:rPr>
              <a:t>+344K</a:t>
            </a:r>
            <a:endParaRPr lang="en-ID" sz="3600" b="1" dirty="0">
              <a:solidFill>
                <a:schemeClr val="bg2"/>
              </a:solidFill>
              <a:latin typeface="+mj-lt"/>
            </a:endParaRPr>
          </a:p>
        </p:txBody>
      </p:sp>
      <p:sp>
        <p:nvSpPr>
          <p:cNvPr id="22" name="TextBox 21">
            <a:extLst>
              <a:ext uri="{FF2B5EF4-FFF2-40B4-BE49-F238E27FC236}">
                <a16:creationId xmlns:a16="http://schemas.microsoft.com/office/drawing/2014/main" id="{FD12A243-6D59-4D2C-A761-33C7429B7B42}"/>
              </a:ext>
            </a:extLst>
          </p:cNvPr>
          <p:cNvSpPr txBox="1">
            <a:spLocks noChangeArrowheads="1"/>
          </p:cNvSpPr>
          <p:nvPr/>
        </p:nvSpPr>
        <p:spPr bwMode="auto">
          <a:xfrm>
            <a:off x="9518650" y="5778500"/>
            <a:ext cx="1817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a:t>
            </a:r>
          </a:p>
        </p:txBody>
      </p:sp>
      <p:sp>
        <p:nvSpPr>
          <p:cNvPr id="23" name="TextBox 22">
            <a:extLst>
              <a:ext uri="{FF2B5EF4-FFF2-40B4-BE49-F238E27FC236}">
                <a16:creationId xmlns:a16="http://schemas.microsoft.com/office/drawing/2014/main" id="{3EE39DDD-3D33-415A-97A8-E01C788D8FDD}"/>
              </a:ext>
            </a:extLst>
          </p:cNvPr>
          <p:cNvSpPr txBox="1"/>
          <p:nvPr/>
        </p:nvSpPr>
        <p:spPr>
          <a:xfrm>
            <a:off x="9518650" y="5280025"/>
            <a:ext cx="1817688"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bg2"/>
                </a:solidFill>
                <a:latin typeface="+mj-lt"/>
              </a:rPr>
              <a:t>+562K</a:t>
            </a:r>
            <a:endParaRPr lang="en-ID" sz="3600" b="1" dirty="0">
              <a:solidFill>
                <a:schemeClr val="bg2"/>
              </a:solidFill>
              <a:latin typeface="+mj-lt"/>
            </a:endParaRPr>
          </a:p>
        </p:txBody>
      </p:sp>
      <p:grpSp>
        <p:nvGrpSpPr>
          <p:cNvPr id="24" name="Group 23">
            <a:extLst>
              <a:ext uri="{FF2B5EF4-FFF2-40B4-BE49-F238E27FC236}">
                <a16:creationId xmlns:a16="http://schemas.microsoft.com/office/drawing/2014/main" id="{63B06F99-6F7D-4113-8031-0A3FC1B3BF41}"/>
              </a:ext>
            </a:extLst>
          </p:cNvPr>
          <p:cNvGrpSpPr>
            <a:grpSpLocks noChangeAspect="1"/>
          </p:cNvGrpSpPr>
          <p:nvPr/>
        </p:nvGrpSpPr>
        <p:grpSpPr>
          <a:xfrm>
            <a:off x="8761341" y="3976066"/>
            <a:ext cx="507655" cy="557784"/>
            <a:chOff x="8180808" y="4049595"/>
            <a:chExt cx="693515" cy="761999"/>
          </a:xfrm>
          <a:solidFill>
            <a:schemeClr val="bg2"/>
          </a:solidFill>
        </p:grpSpPr>
        <p:sp>
          <p:nvSpPr>
            <p:cNvPr id="25" name="Freeform: Shape 24">
              <a:extLst>
                <a:ext uri="{FF2B5EF4-FFF2-40B4-BE49-F238E27FC236}">
                  <a16:creationId xmlns:a16="http://schemas.microsoft.com/office/drawing/2014/main" id="{81B6D47A-F784-4D83-B94F-14ED2FD45A54}"/>
                </a:ext>
              </a:extLst>
            </p:cNvPr>
            <p:cNvSpPr/>
            <p:nvPr/>
          </p:nvSpPr>
          <p:spPr>
            <a:xfrm>
              <a:off x="8650200"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6" name="Freeform: Shape 25">
              <a:extLst>
                <a:ext uri="{FF2B5EF4-FFF2-40B4-BE49-F238E27FC236}">
                  <a16:creationId xmlns:a16="http://schemas.microsoft.com/office/drawing/2014/main" id="{6D6277E5-2EDD-4914-A598-18CDA203AA3B}"/>
                </a:ext>
              </a:extLst>
            </p:cNvPr>
            <p:cNvSpPr/>
            <p:nvPr/>
          </p:nvSpPr>
          <p:spPr>
            <a:xfrm>
              <a:off x="8255008"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158E9515-F366-471C-947B-0FF7033BDA28}"/>
                </a:ext>
              </a:extLst>
            </p:cNvPr>
            <p:cNvSpPr/>
            <p:nvPr/>
          </p:nvSpPr>
          <p:spPr>
            <a:xfrm>
              <a:off x="8604194" y="4606044"/>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8" name="Freeform: Shape 27">
              <a:extLst>
                <a:ext uri="{FF2B5EF4-FFF2-40B4-BE49-F238E27FC236}">
                  <a16:creationId xmlns:a16="http://schemas.microsoft.com/office/drawing/2014/main" id="{5713E411-7D0F-45FF-B1B7-F5F603998DDF}"/>
                </a:ext>
              </a:extLst>
            </p:cNvPr>
            <p:cNvSpPr/>
            <p:nvPr/>
          </p:nvSpPr>
          <p:spPr>
            <a:xfrm>
              <a:off x="8180808" y="4606044"/>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9" name="Freeform: Shape 28">
              <a:extLst>
                <a:ext uri="{FF2B5EF4-FFF2-40B4-BE49-F238E27FC236}">
                  <a16:creationId xmlns:a16="http://schemas.microsoft.com/office/drawing/2014/main" id="{5EAA37A2-52FA-4878-8D51-6C75036E5F08}"/>
                </a:ext>
              </a:extLst>
            </p:cNvPr>
            <p:cNvSpPr/>
            <p:nvPr/>
          </p:nvSpPr>
          <p:spPr>
            <a:xfrm>
              <a:off x="8378452" y="4663765"/>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0" name="Freeform: Shape 29">
              <a:extLst>
                <a:ext uri="{FF2B5EF4-FFF2-40B4-BE49-F238E27FC236}">
                  <a16:creationId xmlns:a16="http://schemas.microsoft.com/office/drawing/2014/main" id="{CD0F4CB0-3AA9-4F02-B5A0-3D8517995C76}"/>
                </a:ext>
              </a:extLst>
            </p:cNvPr>
            <p:cNvSpPr/>
            <p:nvPr/>
          </p:nvSpPr>
          <p:spPr>
            <a:xfrm>
              <a:off x="8452557" y="4495365"/>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1" name="Freeform: Shape 30">
              <a:extLst>
                <a:ext uri="{FF2B5EF4-FFF2-40B4-BE49-F238E27FC236}">
                  <a16:creationId xmlns:a16="http://schemas.microsoft.com/office/drawing/2014/main" id="{FDD6C5D4-65AC-4627-8287-808005E35C23}"/>
                </a:ext>
              </a:extLst>
            </p:cNvPr>
            <p:cNvSpPr/>
            <p:nvPr/>
          </p:nvSpPr>
          <p:spPr>
            <a:xfrm>
              <a:off x="8181380" y="4049595"/>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32" name="Group 31">
            <a:extLst>
              <a:ext uri="{FF2B5EF4-FFF2-40B4-BE49-F238E27FC236}">
                <a16:creationId xmlns:a16="http://schemas.microsoft.com/office/drawing/2014/main" id="{67C92844-8341-47D3-A587-9CBD886892C3}"/>
              </a:ext>
            </a:extLst>
          </p:cNvPr>
          <p:cNvGrpSpPr>
            <a:grpSpLocks noChangeAspect="1"/>
          </p:cNvGrpSpPr>
          <p:nvPr/>
        </p:nvGrpSpPr>
        <p:grpSpPr>
          <a:xfrm>
            <a:off x="8732724" y="5528672"/>
            <a:ext cx="557784" cy="391843"/>
            <a:chOff x="1418602" y="6135827"/>
            <a:chExt cx="761999" cy="535304"/>
          </a:xfrm>
          <a:solidFill>
            <a:schemeClr val="bg2"/>
          </a:solidFill>
        </p:grpSpPr>
        <p:sp>
          <p:nvSpPr>
            <p:cNvPr id="33" name="Freeform: Shape 32">
              <a:extLst>
                <a:ext uri="{FF2B5EF4-FFF2-40B4-BE49-F238E27FC236}">
                  <a16:creationId xmlns:a16="http://schemas.microsoft.com/office/drawing/2014/main" id="{8F3101E8-F0F9-404D-9347-77B912AEA453}"/>
                </a:ext>
              </a:extLst>
            </p:cNvPr>
            <p:cNvSpPr/>
            <p:nvPr/>
          </p:nvSpPr>
          <p:spPr>
            <a:xfrm>
              <a:off x="1732927" y="61358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4" name="Freeform: Shape 33">
              <a:extLst>
                <a:ext uri="{FF2B5EF4-FFF2-40B4-BE49-F238E27FC236}">
                  <a16:creationId xmlns:a16="http://schemas.microsoft.com/office/drawing/2014/main" id="{40B74F83-6C19-432B-A95D-18155A3FE326}"/>
                </a:ext>
              </a:extLst>
            </p:cNvPr>
            <p:cNvSpPr/>
            <p:nvPr/>
          </p:nvSpPr>
          <p:spPr>
            <a:xfrm>
              <a:off x="19996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5" name="Freeform: Shape 34">
              <a:extLst>
                <a:ext uri="{FF2B5EF4-FFF2-40B4-BE49-F238E27FC236}">
                  <a16:creationId xmlns:a16="http://schemas.microsoft.com/office/drawing/2014/main" id="{986B2AF8-65FA-4234-B237-87C302100C2B}"/>
                </a:ext>
              </a:extLst>
            </p:cNvPr>
            <p:cNvSpPr/>
            <p:nvPr/>
          </p:nvSpPr>
          <p:spPr>
            <a:xfrm>
              <a:off x="14662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6" name="Freeform: Shape 35">
              <a:extLst>
                <a:ext uri="{FF2B5EF4-FFF2-40B4-BE49-F238E27FC236}">
                  <a16:creationId xmlns:a16="http://schemas.microsoft.com/office/drawing/2014/main" id="{EF8D6F21-5EA1-4AB9-8781-FEF040ADBC87}"/>
                </a:ext>
              </a:extLst>
            </p:cNvPr>
            <p:cNvSpPr/>
            <p:nvPr/>
          </p:nvSpPr>
          <p:spPr>
            <a:xfrm>
              <a:off x="1424317" y="6419672"/>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7" name="Freeform: Shape 36">
              <a:extLst>
                <a:ext uri="{FF2B5EF4-FFF2-40B4-BE49-F238E27FC236}">
                  <a16:creationId xmlns:a16="http://schemas.microsoft.com/office/drawing/2014/main" id="{0EB7DF59-1276-4A26-B551-6B40B55AB783}"/>
                </a:ext>
              </a:extLst>
            </p:cNvPr>
            <p:cNvSpPr/>
            <p:nvPr/>
          </p:nvSpPr>
          <p:spPr>
            <a:xfrm>
              <a:off x="1418602" y="6326682"/>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10975098-3872-47F0-AE0F-021C66AE2B5E}"/>
                </a:ext>
              </a:extLst>
            </p:cNvPr>
            <p:cNvSpPr/>
            <p:nvPr/>
          </p:nvSpPr>
          <p:spPr>
            <a:xfrm>
              <a:off x="1684349" y="6288582"/>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9" name="Freeform: Shape 38">
              <a:extLst>
                <a:ext uri="{FF2B5EF4-FFF2-40B4-BE49-F238E27FC236}">
                  <a16:creationId xmlns:a16="http://schemas.microsoft.com/office/drawing/2014/main" id="{E82F5F54-5708-4653-8903-0061A0B85BAB}"/>
                </a:ext>
              </a:extLst>
            </p:cNvPr>
            <p:cNvSpPr/>
            <p:nvPr/>
          </p:nvSpPr>
          <p:spPr>
            <a:xfrm>
              <a:off x="1951049" y="6326682"/>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42" name="TextBox 41">
            <a:extLst>
              <a:ext uri="{FF2B5EF4-FFF2-40B4-BE49-F238E27FC236}">
                <a16:creationId xmlns:a16="http://schemas.microsoft.com/office/drawing/2014/main" id="{B3DB1732-F867-4017-9B8B-22DB7276DDDF}"/>
              </a:ext>
            </a:extLst>
          </p:cNvPr>
          <p:cNvSpPr txBox="1">
            <a:spLocks noChangeArrowheads="1"/>
          </p:cNvSpPr>
          <p:nvPr/>
        </p:nvSpPr>
        <p:spPr bwMode="auto">
          <a:xfrm>
            <a:off x="1416050" y="4729163"/>
            <a:ext cx="53482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alone and feel the charm of existence in this spot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up)">
                                      <p:cBhvr>
                                        <p:cTn id="27" dur="500"/>
                                        <p:tgtEl>
                                          <p:spTgt spid="42"/>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nodeType="afterGroup">
                            <p:stCondLst>
                              <p:cond delay="3500"/>
                            </p:stCondLst>
                            <p:childTnLst>
                              <p:par>
                                <p:cTn id="33" presetID="53" presetClass="entr" presetSubtype="16"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53" presetClass="entr" presetSubtype="16"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par>
                                <p:cTn id="43" presetID="53" presetClass="entr" presetSubtype="16"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p:cTn id="45" dur="500" fill="hold"/>
                                        <p:tgtEl>
                                          <p:spTgt spid="32"/>
                                        </p:tgtEl>
                                        <p:attrNameLst>
                                          <p:attrName>ppt_w</p:attrName>
                                        </p:attrNameLst>
                                      </p:cBhvr>
                                      <p:tavLst>
                                        <p:tav tm="0">
                                          <p:val>
                                            <p:fltVal val="0"/>
                                          </p:val>
                                        </p:tav>
                                        <p:tav tm="100000">
                                          <p:val>
                                            <p:strVal val="#ppt_w"/>
                                          </p:val>
                                        </p:tav>
                                      </p:tavLst>
                                    </p:anim>
                                    <p:anim calcmode="lin" valueType="num">
                                      <p:cBhvr>
                                        <p:cTn id="46" dur="500" fill="hold"/>
                                        <p:tgtEl>
                                          <p:spTgt spid="32"/>
                                        </p:tgtEl>
                                        <p:attrNameLst>
                                          <p:attrName>ppt_h</p:attrName>
                                        </p:attrNameLst>
                                      </p:cBhvr>
                                      <p:tavLst>
                                        <p:tav tm="0">
                                          <p:val>
                                            <p:fltVal val="0"/>
                                          </p:val>
                                        </p:tav>
                                        <p:tav tm="100000">
                                          <p:val>
                                            <p:strVal val="#ppt_h"/>
                                          </p:val>
                                        </p:tav>
                                      </p:tavLst>
                                    </p:anim>
                                    <p:animEffect transition="in" filter="fade">
                                      <p:cBhvr>
                                        <p:cTn id="47" dur="500"/>
                                        <p:tgtEl>
                                          <p:spTgt spid="32"/>
                                        </p:tgtEl>
                                      </p:cBhvr>
                                    </p:animEffect>
                                  </p:childTnLst>
                                </p:cTn>
                              </p:par>
                            </p:childTnLst>
                          </p:cTn>
                        </p:par>
                        <p:par>
                          <p:cTn id="48" fill="hold" nodeType="afterGroup">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childTnLst>
                          </p:cTn>
                        </p:par>
                        <p:par>
                          <p:cTn id="58" fill="hold" nodeType="afterGroup">
                            <p:stCondLst>
                              <p:cond delay="4500"/>
                            </p:stCondLst>
                            <p:childTnLst>
                              <p:par>
                                <p:cTn id="59" presetID="22" presetClass="entr" presetSubtype="8"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left)">
                                      <p:cBhvr>
                                        <p:cTn id="61" dur="500"/>
                                        <p:tgtEl>
                                          <p:spTgt spid="1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5" grpId="0"/>
      <p:bldP spid="10" grpId="0"/>
      <p:bldGraphic spid="14" grpId="0">
        <p:bldAsOne/>
      </p:bldGraphic>
      <p:bldP spid="15" grpId="0"/>
      <p:bldP spid="16" grpId="0"/>
      <p:bldP spid="20" grpId="0"/>
      <p:bldP spid="21" grpId="0"/>
      <p:bldP spid="22" grpId="0"/>
      <p:bldP spid="23"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6493D101-34F3-4C00-A13C-8787B6BDC810}"/>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4" name="Rectangle: Rounded Corners 13">
            <a:extLst>
              <a:ext uri="{FF2B5EF4-FFF2-40B4-BE49-F238E27FC236}">
                <a16:creationId xmlns:a16="http://schemas.microsoft.com/office/drawing/2014/main" id="{8D053009-7C90-4DAF-B7CA-424C1B28F805}"/>
              </a:ext>
            </a:extLst>
          </p:cNvPr>
          <p:cNvSpPr/>
          <p:nvPr/>
        </p:nvSpPr>
        <p:spPr>
          <a:xfrm>
            <a:off x="4071938" y="1603375"/>
            <a:ext cx="911225" cy="60801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TextBox 14">
            <a:extLst>
              <a:ext uri="{FF2B5EF4-FFF2-40B4-BE49-F238E27FC236}">
                <a16:creationId xmlns:a16="http://schemas.microsoft.com/office/drawing/2014/main" id="{E568F10F-B3ED-4BD4-919C-67C16DB0C95A}"/>
              </a:ext>
            </a:extLst>
          </p:cNvPr>
          <p:cNvSpPr txBox="1">
            <a:spLocks noChangeArrowheads="1"/>
          </p:cNvSpPr>
          <p:nvPr/>
        </p:nvSpPr>
        <p:spPr bwMode="auto">
          <a:xfrm>
            <a:off x="5184775" y="1739900"/>
            <a:ext cx="20558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a:t>
            </a:r>
          </a:p>
        </p:txBody>
      </p:sp>
      <p:sp>
        <p:nvSpPr>
          <p:cNvPr id="16" name="TextBox 15">
            <a:extLst>
              <a:ext uri="{FF2B5EF4-FFF2-40B4-BE49-F238E27FC236}">
                <a16:creationId xmlns:a16="http://schemas.microsoft.com/office/drawing/2014/main" id="{B0B9DBC5-64D7-46C5-9242-8F92106967BE}"/>
              </a:ext>
            </a:extLst>
          </p:cNvPr>
          <p:cNvSpPr txBox="1"/>
          <p:nvPr/>
        </p:nvSpPr>
        <p:spPr>
          <a:xfrm>
            <a:off x="5184775" y="1466850"/>
            <a:ext cx="1681163"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ea typeface="Open Sans Light" panose="020B0306030504020204" pitchFamily="34" charset="0"/>
                <a:cs typeface="Open Sans Light" panose="020B0306030504020204" pitchFamily="34" charset="0"/>
              </a:rPr>
              <a:t>Description</a:t>
            </a:r>
            <a:endParaRPr lang="id-ID" b="1" dirty="0">
              <a:solidFill>
                <a:schemeClr val="accent1"/>
              </a:solidFill>
              <a:latin typeface="+mj-lt"/>
              <a:ea typeface="Open Sans Light" panose="020B0306030504020204" pitchFamily="34" charset="0"/>
              <a:cs typeface="Open Sans Light" panose="020B0306030504020204" pitchFamily="34" charset="0"/>
            </a:endParaRPr>
          </a:p>
        </p:txBody>
      </p:sp>
      <p:sp>
        <p:nvSpPr>
          <p:cNvPr id="17" name="TextBox 16">
            <a:extLst>
              <a:ext uri="{FF2B5EF4-FFF2-40B4-BE49-F238E27FC236}">
                <a16:creationId xmlns:a16="http://schemas.microsoft.com/office/drawing/2014/main" id="{7D006D4C-1B59-482D-9C0D-26955D7925DF}"/>
              </a:ext>
            </a:extLst>
          </p:cNvPr>
          <p:cNvSpPr txBox="1"/>
          <p:nvPr/>
        </p:nvSpPr>
        <p:spPr>
          <a:xfrm>
            <a:off x="4071938" y="1722438"/>
            <a:ext cx="911225" cy="369887"/>
          </a:xfrm>
          <a:prstGeom prst="rect">
            <a:avLst/>
          </a:prstGeom>
          <a:noFill/>
        </p:spPr>
        <p:txBody>
          <a:bodyPr>
            <a:spAutoFit/>
          </a:bodyPr>
          <a:lstStyle/>
          <a:p>
            <a:pPr algn="ctr" eaLnBrk="1" fontAlgn="auto" hangingPunct="1">
              <a:spcBef>
                <a:spcPts val="0"/>
              </a:spcBef>
              <a:spcAft>
                <a:spcPts val="0"/>
              </a:spcAft>
              <a:defRPr/>
            </a:pPr>
            <a:r>
              <a:rPr lang="en-US" b="1" dirty="0">
                <a:solidFill>
                  <a:schemeClr val="bg2"/>
                </a:solidFill>
                <a:latin typeface="+mj-lt"/>
                <a:ea typeface="Open Sans Light" panose="020B0306030504020204" pitchFamily="34" charset="0"/>
                <a:cs typeface="Open Sans Light" panose="020B0306030504020204" pitchFamily="34" charset="0"/>
              </a:rPr>
              <a:t>+265</a:t>
            </a:r>
            <a:endParaRPr lang="id-ID" b="1" dirty="0">
              <a:solidFill>
                <a:schemeClr val="bg2"/>
              </a:solidFill>
              <a:latin typeface="+mj-lt"/>
              <a:ea typeface="Open Sans Light" panose="020B0306030504020204" pitchFamily="34" charset="0"/>
              <a:cs typeface="Open Sans Light" panose="020B0306030504020204" pitchFamily="34" charset="0"/>
            </a:endParaRPr>
          </a:p>
        </p:txBody>
      </p:sp>
      <p:sp>
        <p:nvSpPr>
          <p:cNvPr id="18" name="Rectangle: Rounded Corners 17">
            <a:extLst>
              <a:ext uri="{FF2B5EF4-FFF2-40B4-BE49-F238E27FC236}">
                <a16:creationId xmlns:a16="http://schemas.microsoft.com/office/drawing/2014/main" id="{ED421732-324A-4E80-AB79-2C8478230883}"/>
              </a:ext>
            </a:extLst>
          </p:cNvPr>
          <p:cNvSpPr/>
          <p:nvPr/>
        </p:nvSpPr>
        <p:spPr>
          <a:xfrm>
            <a:off x="7721600" y="1603375"/>
            <a:ext cx="912813" cy="60801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TextBox 18">
            <a:extLst>
              <a:ext uri="{FF2B5EF4-FFF2-40B4-BE49-F238E27FC236}">
                <a16:creationId xmlns:a16="http://schemas.microsoft.com/office/drawing/2014/main" id="{BABF3BEA-2D15-4EA1-932F-F604672F36B5}"/>
              </a:ext>
            </a:extLst>
          </p:cNvPr>
          <p:cNvSpPr txBox="1">
            <a:spLocks noChangeArrowheads="1"/>
          </p:cNvSpPr>
          <p:nvPr/>
        </p:nvSpPr>
        <p:spPr bwMode="auto">
          <a:xfrm>
            <a:off x="8834438" y="1739900"/>
            <a:ext cx="205581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a:t>
            </a:r>
          </a:p>
        </p:txBody>
      </p:sp>
      <p:sp>
        <p:nvSpPr>
          <p:cNvPr id="20" name="TextBox 19">
            <a:extLst>
              <a:ext uri="{FF2B5EF4-FFF2-40B4-BE49-F238E27FC236}">
                <a16:creationId xmlns:a16="http://schemas.microsoft.com/office/drawing/2014/main" id="{F6378E1B-EA5C-4B25-BE0C-8333D54D17F6}"/>
              </a:ext>
            </a:extLst>
          </p:cNvPr>
          <p:cNvSpPr txBox="1"/>
          <p:nvPr/>
        </p:nvSpPr>
        <p:spPr>
          <a:xfrm>
            <a:off x="8834438" y="1466850"/>
            <a:ext cx="1681162"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2"/>
                </a:solidFill>
                <a:latin typeface="+mj-lt"/>
                <a:ea typeface="Open Sans Light" panose="020B0306030504020204" pitchFamily="34" charset="0"/>
                <a:cs typeface="Open Sans Light" panose="020B0306030504020204" pitchFamily="34" charset="0"/>
              </a:rPr>
              <a:t>Description</a:t>
            </a:r>
            <a:endParaRPr lang="id-ID" b="1" dirty="0">
              <a:solidFill>
                <a:schemeClr val="accent2"/>
              </a:solidFill>
              <a:latin typeface="+mj-lt"/>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DBD7EC35-FCD7-492D-B31A-CF878E48280A}"/>
              </a:ext>
            </a:extLst>
          </p:cNvPr>
          <p:cNvSpPr txBox="1"/>
          <p:nvPr/>
        </p:nvSpPr>
        <p:spPr>
          <a:xfrm>
            <a:off x="7721600" y="1722438"/>
            <a:ext cx="912813" cy="369887"/>
          </a:xfrm>
          <a:prstGeom prst="rect">
            <a:avLst/>
          </a:prstGeom>
          <a:noFill/>
        </p:spPr>
        <p:txBody>
          <a:bodyPr>
            <a:spAutoFit/>
          </a:bodyPr>
          <a:lstStyle/>
          <a:p>
            <a:pPr algn="ctr" eaLnBrk="1" fontAlgn="auto" hangingPunct="1">
              <a:spcBef>
                <a:spcPts val="0"/>
              </a:spcBef>
              <a:spcAft>
                <a:spcPts val="0"/>
              </a:spcAft>
              <a:defRPr/>
            </a:pPr>
            <a:r>
              <a:rPr lang="en-US" b="1" dirty="0">
                <a:solidFill>
                  <a:schemeClr val="bg2"/>
                </a:solidFill>
                <a:latin typeface="+mj-lt"/>
                <a:ea typeface="Open Sans Light" panose="020B0306030504020204" pitchFamily="34" charset="0"/>
                <a:cs typeface="Open Sans Light" panose="020B0306030504020204" pitchFamily="34" charset="0"/>
              </a:rPr>
              <a:t>+134</a:t>
            </a:r>
            <a:endParaRPr lang="id-ID" b="1" dirty="0">
              <a:solidFill>
                <a:schemeClr val="bg2"/>
              </a:solidFill>
              <a:latin typeface="+mj-lt"/>
              <a:ea typeface="Open Sans Light" panose="020B0306030504020204" pitchFamily="34" charset="0"/>
              <a:cs typeface="Open Sans Light" panose="020B0306030504020204" pitchFamily="34" charset="0"/>
            </a:endParaRPr>
          </a:p>
        </p:txBody>
      </p:sp>
      <p:sp>
        <p:nvSpPr>
          <p:cNvPr id="22" name="TextBox 21">
            <a:extLst>
              <a:ext uri="{FF2B5EF4-FFF2-40B4-BE49-F238E27FC236}">
                <a16:creationId xmlns:a16="http://schemas.microsoft.com/office/drawing/2014/main" id="{7563A01D-C721-4FB6-AE6B-02B43A96CAB9}"/>
              </a:ext>
            </a:extLst>
          </p:cNvPr>
          <p:cNvSpPr txBox="1"/>
          <p:nvPr/>
        </p:nvSpPr>
        <p:spPr>
          <a:xfrm>
            <a:off x="1301750" y="1363663"/>
            <a:ext cx="2395538" cy="584200"/>
          </a:xfrm>
          <a:prstGeom prst="rect">
            <a:avLst/>
          </a:prstGeom>
          <a:noFill/>
        </p:spPr>
        <p:txBody>
          <a:bodyPr anchor="ctr">
            <a:spAutoFit/>
          </a:bodyPr>
          <a:lstStyle/>
          <a:p>
            <a:pPr eaLnBrk="1" fontAlgn="auto" hangingPunct="1">
              <a:spcBef>
                <a:spcPts val="0"/>
              </a:spcBef>
              <a:spcAft>
                <a:spcPts val="0"/>
              </a:spcAft>
              <a:defRPr/>
            </a:pPr>
            <a:r>
              <a:rPr lang="en-US" sz="3200" b="1" dirty="0">
                <a:solidFill>
                  <a:schemeClr val="accent1"/>
                </a:solidFill>
                <a:latin typeface="+mj-lt"/>
              </a:rPr>
              <a:t>+232,874</a:t>
            </a:r>
          </a:p>
        </p:txBody>
      </p:sp>
      <p:sp>
        <p:nvSpPr>
          <p:cNvPr id="23" name="TextBox 22">
            <a:extLst>
              <a:ext uri="{FF2B5EF4-FFF2-40B4-BE49-F238E27FC236}">
                <a16:creationId xmlns:a16="http://schemas.microsoft.com/office/drawing/2014/main" id="{FE4E0F9D-F18F-46A8-9C0D-B9D83125407D}"/>
              </a:ext>
            </a:extLst>
          </p:cNvPr>
          <p:cNvSpPr txBox="1">
            <a:spLocks noChangeArrowheads="1"/>
          </p:cNvSpPr>
          <p:nvPr/>
        </p:nvSpPr>
        <p:spPr bwMode="auto">
          <a:xfrm>
            <a:off x="1301750" y="1827213"/>
            <a:ext cx="21621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a:t>
            </a:r>
          </a:p>
        </p:txBody>
      </p:sp>
      <p:grpSp>
        <p:nvGrpSpPr>
          <p:cNvPr id="25" name="Graphic 8">
            <a:extLst>
              <a:ext uri="{FF2B5EF4-FFF2-40B4-BE49-F238E27FC236}">
                <a16:creationId xmlns:a16="http://schemas.microsoft.com/office/drawing/2014/main" id="{FF434042-36D8-44AF-BAE8-98918D0EDA00}"/>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26" name="Freeform: Shape 25">
              <a:extLst>
                <a:ext uri="{FF2B5EF4-FFF2-40B4-BE49-F238E27FC236}">
                  <a16:creationId xmlns:a16="http://schemas.microsoft.com/office/drawing/2014/main" id="{0425C10E-3400-4458-A118-D1C1B08C6ED1}"/>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57AED6C7-EA1E-4D5E-A344-CA52CF4A8A59}"/>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8" name="Freeform: Shape 27">
              <a:extLst>
                <a:ext uri="{FF2B5EF4-FFF2-40B4-BE49-F238E27FC236}">
                  <a16:creationId xmlns:a16="http://schemas.microsoft.com/office/drawing/2014/main" id="{BF225D31-D659-46D3-8E6A-C79DFC17627B}"/>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9" name="Freeform: Shape 28">
              <a:extLst>
                <a:ext uri="{FF2B5EF4-FFF2-40B4-BE49-F238E27FC236}">
                  <a16:creationId xmlns:a16="http://schemas.microsoft.com/office/drawing/2014/main" id="{89CDCF02-C720-4979-BC1B-3F27ABABF8E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0" name="Freeform: Shape 29">
              <a:extLst>
                <a:ext uri="{FF2B5EF4-FFF2-40B4-BE49-F238E27FC236}">
                  <a16:creationId xmlns:a16="http://schemas.microsoft.com/office/drawing/2014/main" id="{1A5F3EAD-34B1-4338-8840-D04AAB5B52D6}"/>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1" name="Freeform: Shape 30">
              <a:extLst>
                <a:ext uri="{FF2B5EF4-FFF2-40B4-BE49-F238E27FC236}">
                  <a16:creationId xmlns:a16="http://schemas.microsoft.com/office/drawing/2014/main" id="{98F483D2-C647-4A10-AE11-5D1B418F498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32" name="TextBox 31">
            <a:extLst>
              <a:ext uri="{FF2B5EF4-FFF2-40B4-BE49-F238E27FC236}">
                <a16:creationId xmlns:a16="http://schemas.microsoft.com/office/drawing/2014/main" id="{FEAC2E98-5BDD-43B9-ACB1-F9EC7467FE20}"/>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graphicFrame>
        <p:nvGraphicFramePr>
          <p:cNvPr id="35" name="Chart 34">
            <a:extLst>
              <a:ext uri="{FF2B5EF4-FFF2-40B4-BE49-F238E27FC236}">
                <a16:creationId xmlns:a16="http://schemas.microsoft.com/office/drawing/2014/main" id="{425A85A9-E9E1-4BC5-9856-0710895E431D}"/>
              </a:ext>
            </a:extLst>
          </p:cNvPr>
          <p:cNvGraphicFramePr>
            <a:graphicFrameLocks/>
          </p:cNvGraphicFramePr>
          <p:nvPr/>
        </p:nvGraphicFramePr>
        <p:xfrm>
          <a:off x="1190625" y="2624138"/>
          <a:ext cx="9810750" cy="3127375"/>
        </p:xfrm>
        <a:graphic>
          <a:graphicData uri="http://schemas.openxmlformats.org/drawingml/2006/chart">
            <c:chart xmlns:c="http://schemas.openxmlformats.org/drawingml/2006/chart" xmlns:r="http://schemas.openxmlformats.org/officeDocument/2006/relationships" r:id="rId2"/>
          </a:graphicData>
        </a:graphic>
      </p:graphicFrame>
      <p:sp>
        <p:nvSpPr>
          <p:cNvPr id="36" name="Title 35">
            <a:extLst>
              <a:ext uri="{FF2B5EF4-FFF2-40B4-BE49-F238E27FC236}">
                <a16:creationId xmlns:a16="http://schemas.microsoft.com/office/drawing/2014/main" id="{B78DA4C3-36C1-45A3-AC11-21B064EC44AF}"/>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Market Distribution</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nodeType="afterGroup">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par>
                          <p:cTn id="46" fill="hold" nodeType="afterGroup">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par>
                          <p:cTn id="53" fill="hold" nodeType="afterGroup">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7" grpId="0"/>
      <p:bldP spid="18" grpId="0" animBg="1"/>
      <p:bldP spid="19" grpId="0"/>
      <p:bldP spid="20" grpId="0"/>
      <p:bldP spid="21" grpId="0"/>
      <p:bldP spid="22" grpId="0"/>
      <p:bldP spid="23" grpId="0"/>
      <p:bldP spid="32" grpId="0"/>
      <p:bldGraphic spid="35" grpId="0">
        <p:bldAsOne/>
      </p:bldGraphic>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BE987384-22AB-4B64-94E1-BA2FE336C86D}"/>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C270756B-F33C-4D7F-AF6B-7BE9EB499D9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A91C4162-7854-4CE7-B826-C62BB4141758}"/>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1FB252E7-1992-4E75-A4B9-CA26F95FA5A6}"/>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DC42037E-F4B5-453D-B1D6-810F2A077C1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094D9BB1-0E70-44E5-80BF-CD37C1F5AD1E}"/>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E2BAC3F3-9C54-4C70-816C-88A1771853A1}"/>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108F0C30-C050-437F-B2D0-421DD327A864}"/>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EEDEA738-168F-4207-AD5F-0FCC3409DCF0}"/>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6" name="TextBox 15">
            <a:extLst>
              <a:ext uri="{FF2B5EF4-FFF2-40B4-BE49-F238E27FC236}">
                <a16:creationId xmlns:a16="http://schemas.microsoft.com/office/drawing/2014/main" id="{C54ECAF0-E65C-4B7F-8668-B43055858A9D}"/>
              </a:ext>
            </a:extLst>
          </p:cNvPr>
          <p:cNvSpPr txBox="1">
            <a:spLocks noChangeArrowheads="1"/>
          </p:cNvSpPr>
          <p:nvPr/>
        </p:nvSpPr>
        <p:spPr bwMode="auto">
          <a:xfrm>
            <a:off x="2346325" y="5183188"/>
            <a:ext cx="749935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of spring which I enjoy with my whole heart alone and feel the charm of existence in this spot</a:t>
            </a:r>
          </a:p>
        </p:txBody>
      </p:sp>
      <p:graphicFrame>
        <p:nvGraphicFramePr>
          <p:cNvPr id="15" name="Chart 14">
            <a:extLst>
              <a:ext uri="{FF2B5EF4-FFF2-40B4-BE49-F238E27FC236}">
                <a16:creationId xmlns:a16="http://schemas.microsoft.com/office/drawing/2014/main" id="{98CD7186-0C81-42AB-928C-79FFFF69744C}"/>
              </a:ext>
            </a:extLst>
          </p:cNvPr>
          <p:cNvGraphicFramePr>
            <a:graphicFrameLocks/>
          </p:cNvGraphicFramePr>
          <p:nvPr/>
        </p:nvGraphicFramePr>
        <p:xfrm>
          <a:off x="962025" y="1458913"/>
          <a:ext cx="6969125" cy="3625850"/>
        </p:xfrm>
        <a:graphic>
          <a:graphicData uri="http://schemas.openxmlformats.org/drawingml/2006/chart">
            <c:chart xmlns:c="http://schemas.openxmlformats.org/drawingml/2006/chart" xmlns:r="http://schemas.openxmlformats.org/officeDocument/2006/relationships" r:id="rId2"/>
          </a:graphicData>
        </a:graphic>
      </p:graphicFrame>
      <p:sp>
        <p:nvSpPr>
          <p:cNvPr id="17" name="Rectangle 16">
            <a:extLst>
              <a:ext uri="{FF2B5EF4-FFF2-40B4-BE49-F238E27FC236}">
                <a16:creationId xmlns:a16="http://schemas.microsoft.com/office/drawing/2014/main" id="{6DD62682-B89D-4AC3-B4FC-2AE14731CB3A}"/>
              </a:ext>
            </a:extLst>
          </p:cNvPr>
          <p:cNvSpPr/>
          <p:nvPr/>
        </p:nvSpPr>
        <p:spPr>
          <a:xfrm>
            <a:off x="7929563" y="1601788"/>
            <a:ext cx="301625" cy="15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8" name="Rectangle 17">
            <a:extLst>
              <a:ext uri="{FF2B5EF4-FFF2-40B4-BE49-F238E27FC236}">
                <a16:creationId xmlns:a16="http://schemas.microsoft.com/office/drawing/2014/main" id="{32D1768B-D092-4435-8345-F96F65E92405}"/>
              </a:ext>
            </a:extLst>
          </p:cNvPr>
          <p:cNvSpPr/>
          <p:nvPr/>
        </p:nvSpPr>
        <p:spPr>
          <a:xfrm>
            <a:off x="7929563" y="3429000"/>
            <a:ext cx="301625" cy="12192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cxnSp>
        <p:nvCxnSpPr>
          <p:cNvPr id="20" name="Straight Connector 19">
            <a:extLst>
              <a:ext uri="{FF2B5EF4-FFF2-40B4-BE49-F238E27FC236}">
                <a16:creationId xmlns:a16="http://schemas.microsoft.com/office/drawing/2014/main" id="{862C9C28-3249-41CB-B67E-BFFC9824D3B6}"/>
              </a:ext>
            </a:extLst>
          </p:cNvPr>
          <p:cNvCxnSpPr>
            <a:cxnSpLocks/>
          </p:cNvCxnSpPr>
          <p:nvPr/>
        </p:nvCxnSpPr>
        <p:spPr>
          <a:xfrm rot="16200000">
            <a:off x="8547100" y="2100263"/>
            <a:ext cx="0" cy="527050"/>
          </a:xfrm>
          <a:prstGeom prst="line">
            <a:avLst/>
          </a:prstGeom>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Oval 9">
            <a:extLst>
              <a:ext uri="{FF2B5EF4-FFF2-40B4-BE49-F238E27FC236}">
                <a16:creationId xmlns:a16="http://schemas.microsoft.com/office/drawing/2014/main" id="{164AAD81-3462-4EBD-B486-67BA7C2726F3}"/>
              </a:ext>
            </a:extLst>
          </p:cNvPr>
          <p:cNvSpPr>
            <a:spLocks noChangeArrowheads="1"/>
          </p:cNvSpPr>
          <p:nvPr/>
        </p:nvSpPr>
        <p:spPr bwMode="auto">
          <a:xfrm rot="16200000">
            <a:off x="8135144" y="2269332"/>
            <a:ext cx="190500" cy="188912"/>
          </a:xfrm>
          <a:prstGeom prst="ellipse">
            <a:avLst/>
          </a:prstGeom>
          <a:solidFill>
            <a:schemeClr val="accent3"/>
          </a:solidFill>
          <a:ln w="23813" cap="flat">
            <a:solidFill>
              <a:schemeClr val="bg2"/>
            </a:solidFill>
            <a:prstDash val="solid"/>
            <a:miter lim="800000"/>
            <a:headEnd/>
            <a:tailEnd/>
          </a:ln>
        </p:spPr>
        <p:txBody>
          <a:bodyPr/>
          <a:lstStyle/>
          <a:p>
            <a:pPr eaLnBrk="1" fontAlgn="auto" hangingPunct="1">
              <a:spcBef>
                <a:spcPts val="0"/>
              </a:spcBef>
              <a:spcAft>
                <a:spcPts val="0"/>
              </a:spcAft>
              <a:defRPr/>
            </a:pPr>
            <a:endParaRPr lang="en-US">
              <a:latin typeface="+mn-lt"/>
            </a:endParaRPr>
          </a:p>
        </p:txBody>
      </p:sp>
      <p:sp>
        <p:nvSpPr>
          <p:cNvPr id="22" name="TextBox 21">
            <a:extLst>
              <a:ext uri="{FF2B5EF4-FFF2-40B4-BE49-F238E27FC236}">
                <a16:creationId xmlns:a16="http://schemas.microsoft.com/office/drawing/2014/main" id="{B65A81E8-123F-45E0-9462-5C587689EBB3}"/>
              </a:ext>
            </a:extLst>
          </p:cNvPr>
          <p:cNvSpPr txBox="1"/>
          <p:nvPr/>
        </p:nvSpPr>
        <p:spPr>
          <a:xfrm>
            <a:off x="9085263" y="1665288"/>
            <a:ext cx="2093912" cy="708025"/>
          </a:xfrm>
          <a:prstGeom prst="rect">
            <a:avLst/>
          </a:prstGeom>
          <a:noFill/>
        </p:spPr>
        <p:txBody>
          <a:bodyPr>
            <a:spAutoFit/>
          </a:bodyPr>
          <a:lstStyle/>
          <a:p>
            <a:pPr eaLnBrk="1" fontAlgn="auto" hangingPunct="1">
              <a:spcBef>
                <a:spcPts val="0"/>
              </a:spcBef>
              <a:spcAft>
                <a:spcPts val="0"/>
              </a:spcAft>
              <a:defRPr/>
            </a:pPr>
            <a:r>
              <a:rPr lang="en-US" sz="4000" b="1" dirty="0">
                <a:solidFill>
                  <a:schemeClr val="accent3"/>
                </a:solidFill>
                <a:latin typeface="+mj-lt"/>
              </a:rPr>
              <a:t>65.95%</a:t>
            </a:r>
          </a:p>
        </p:txBody>
      </p:sp>
      <p:sp>
        <p:nvSpPr>
          <p:cNvPr id="23" name="TextBox 22">
            <a:extLst>
              <a:ext uri="{FF2B5EF4-FFF2-40B4-BE49-F238E27FC236}">
                <a16:creationId xmlns:a16="http://schemas.microsoft.com/office/drawing/2014/main" id="{FA20CEF7-B379-4A32-99F4-C8482668869F}"/>
              </a:ext>
            </a:extLst>
          </p:cNvPr>
          <p:cNvSpPr txBox="1"/>
          <p:nvPr/>
        </p:nvSpPr>
        <p:spPr>
          <a:xfrm>
            <a:off x="9085263" y="2290763"/>
            <a:ext cx="1452562" cy="307975"/>
          </a:xfrm>
          <a:prstGeom prst="rect">
            <a:avLst/>
          </a:prstGeom>
          <a:noFill/>
        </p:spPr>
        <p:txBody>
          <a:bodyPr anchor="ctr">
            <a:spAutoFit/>
          </a:bodyPr>
          <a:lstStyle/>
          <a:p>
            <a:pPr eaLnBrk="1" fontAlgn="auto" hangingPunct="1">
              <a:spcBef>
                <a:spcPts val="0"/>
              </a:spcBef>
              <a:spcAft>
                <a:spcPts val="0"/>
              </a:spcAft>
              <a:defRPr/>
            </a:pPr>
            <a:r>
              <a:rPr lang="en-US" sz="1400" b="1" dirty="0">
                <a:latin typeface="+mj-lt"/>
              </a:rPr>
              <a:t>Description</a:t>
            </a:r>
          </a:p>
        </p:txBody>
      </p:sp>
      <p:sp>
        <p:nvSpPr>
          <p:cNvPr id="25" name="TextBox 24">
            <a:extLst>
              <a:ext uri="{FF2B5EF4-FFF2-40B4-BE49-F238E27FC236}">
                <a16:creationId xmlns:a16="http://schemas.microsoft.com/office/drawing/2014/main" id="{2F7F494F-A8D7-41D7-ADE6-210E276C5038}"/>
              </a:ext>
            </a:extLst>
          </p:cNvPr>
          <p:cNvSpPr txBox="1"/>
          <p:nvPr/>
        </p:nvSpPr>
        <p:spPr>
          <a:xfrm>
            <a:off x="9085263" y="2513013"/>
            <a:ext cx="1992312" cy="549275"/>
          </a:xfrm>
          <a:prstGeom prst="rect">
            <a:avLst/>
          </a:prstGeom>
          <a:noFill/>
        </p:spPr>
        <p:txBody>
          <a:bodyPr>
            <a:spAutoFit/>
          </a:bodyPr>
          <a:lstStyle/>
          <a:p>
            <a:pPr eaLnBrk="1" fontAlgn="auto" hangingPunct="1">
              <a:lnSpc>
                <a:spcPct val="150000"/>
              </a:lnSpc>
              <a:spcBef>
                <a:spcPts val="0"/>
              </a:spcBef>
              <a:spcAft>
                <a:spcPts val="0"/>
              </a:spcAft>
              <a:defRPr/>
            </a:pPr>
            <a:r>
              <a:rPr lang="en-US" sz="1050" dirty="0">
                <a:latin typeface="+mn-lt"/>
              </a:rPr>
              <a:t>A wonderful serenity taken possession entire soul</a:t>
            </a:r>
          </a:p>
        </p:txBody>
      </p:sp>
      <p:cxnSp>
        <p:nvCxnSpPr>
          <p:cNvPr id="27" name="Straight Connector 26">
            <a:extLst>
              <a:ext uri="{FF2B5EF4-FFF2-40B4-BE49-F238E27FC236}">
                <a16:creationId xmlns:a16="http://schemas.microsoft.com/office/drawing/2014/main" id="{BE9EA144-D6B5-4099-86C0-DCFE8EF3607C}"/>
              </a:ext>
            </a:extLst>
          </p:cNvPr>
          <p:cNvCxnSpPr>
            <a:cxnSpLocks/>
          </p:cNvCxnSpPr>
          <p:nvPr/>
        </p:nvCxnSpPr>
        <p:spPr>
          <a:xfrm rot="16200000">
            <a:off x="8547100" y="3775075"/>
            <a:ext cx="0" cy="527050"/>
          </a:xfrm>
          <a:prstGeom prst="line">
            <a:avLst/>
          </a:prstGeom>
          <a:ln w="12700">
            <a:solidFill>
              <a:schemeClr val="bg2">
                <a:lumMod val="85000"/>
              </a:schemeClr>
            </a:solidFill>
            <a:tailEnd type="oval"/>
          </a:ln>
        </p:spPr>
        <p:style>
          <a:lnRef idx="1">
            <a:schemeClr val="accent1"/>
          </a:lnRef>
          <a:fillRef idx="0">
            <a:schemeClr val="accent1"/>
          </a:fillRef>
          <a:effectRef idx="0">
            <a:schemeClr val="accent1"/>
          </a:effectRef>
          <a:fontRef idx="minor">
            <a:schemeClr val="tx1"/>
          </a:fontRef>
        </p:style>
      </p:cxnSp>
      <p:sp>
        <p:nvSpPr>
          <p:cNvPr id="28" name="Oval 9">
            <a:extLst>
              <a:ext uri="{FF2B5EF4-FFF2-40B4-BE49-F238E27FC236}">
                <a16:creationId xmlns:a16="http://schemas.microsoft.com/office/drawing/2014/main" id="{AE44F420-A4AE-43F3-908B-B90427BEA2FB}"/>
              </a:ext>
            </a:extLst>
          </p:cNvPr>
          <p:cNvSpPr>
            <a:spLocks noChangeArrowheads="1"/>
          </p:cNvSpPr>
          <p:nvPr/>
        </p:nvSpPr>
        <p:spPr bwMode="auto">
          <a:xfrm rot="16200000">
            <a:off x="8135144" y="3944144"/>
            <a:ext cx="190500" cy="188912"/>
          </a:xfrm>
          <a:prstGeom prst="ellipse">
            <a:avLst/>
          </a:prstGeom>
          <a:solidFill>
            <a:schemeClr val="bg2">
              <a:lumMod val="85000"/>
            </a:schemeClr>
          </a:solidFill>
          <a:ln w="23813" cap="flat">
            <a:solidFill>
              <a:schemeClr val="bg2"/>
            </a:solidFill>
            <a:prstDash val="solid"/>
            <a:miter lim="800000"/>
            <a:headEnd/>
            <a:tailEnd/>
          </a:ln>
        </p:spPr>
        <p:txBody>
          <a:bodyPr/>
          <a:lstStyle/>
          <a:p>
            <a:pPr eaLnBrk="1" fontAlgn="auto" hangingPunct="1">
              <a:spcBef>
                <a:spcPts val="0"/>
              </a:spcBef>
              <a:spcAft>
                <a:spcPts val="0"/>
              </a:spcAft>
              <a:defRPr/>
            </a:pPr>
            <a:endParaRPr lang="en-US">
              <a:latin typeface="+mn-lt"/>
            </a:endParaRPr>
          </a:p>
        </p:txBody>
      </p:sp>
      <p:sp>
        <p:nvSpPr>
          <p:cNvPr id="30" name="TextBox 29">
            <a:extLst>
              <a:ext uri="{FF2B5EF4-FFF2-40B4-BE49-F238E27FC236}">
                <a16:creationId xmlns:a16="http://schemas.microsoft.com/office/drawing/2014/main" id="{6D988755-57EE-46C9-B49D-AFA8FBFDEE69}"/>
              </a:ext>
            </a:extLst>
          </p:cNvPr>
          <p:cNvSpPr txBox="1"/>
          <p:nvPr/>
        </p:nvSpPr>
        <p:spPr>
          <a:xfrm>
            <a:off x="9085263" y="3340100"/>
            <a:ext cx="2093912" cy="708025"/>
          </a:xfrm>
          <a:prstGeom prst="rect">
            <a:avLst/>
          </a:prstGeom>
          <a:noFill/>
        </p:spPr>
        <p:txBody>
          <a:bodyPr>
            <a:spAutoFit/>
          </a:bodyPr>
          <a:lstStyle/>
          <a:p>
            <a:pPr eaLnBrk="1" fontAlgn="auto" hangingPunct="1">
              <a:spcBef>
                <a:spcPts val="0"/>
              </a:spcBef>
              <a:spcAft>
                <a:spcPts val="0"/>
              </a:spcAft>
              <a:defRPr/>
            </a:pPr>
            <a:r>
              <a:rPr lang="en-US" sz="4000" b="1" dirty="0">
                <a:solidFill>
                  <a:schemeClr val="bg2">
                    <a:lumMod val="85000"/>
                  </a:schemeClr>
                </a:solidFill>
                <a:latin typeface="+mj-lt"/>
              </a:rPr>
              <a:t>34.06%</a:t>
            </a:r>
          </a:p>
        </p:txBody>
      </p:sp>
      <p:sp>
        <p:nvSpPr>
          <p:cNvPr id="31" name="TextBox 30">
            <a:extLst>
              <a:ext uri="{FF2B5EF4-FFF2-40B4-BE49-F238E27FC236}">
                <a16:creationId xmlns:a16="http://schemas.microsoft.com/office/drawing/2014/main" id="{6BEE8130-AABC-454D-8ADA-1A773CD4B512}"/>
              </a:ext>
            </a:extLst>
          </p:cNvPr>
          <p:cNvSpPr txBox="1"/>
          <p:nvPr/>
        </p:nvSpPr>
        <p:spPr>
          <a:xfrm>
            <a:off x="9085263" y="3965575"/>
            <a:ext cx="1452562" cy="307975"/>
          </a:xfrm>
          <a:prstGeom prst="rect">
            <a:avLst/>
          </a:prstGeom>
          <a:noFill/>
        </p:spPr>
        <p:txBody>
          <a:bodyPr anchor="ctr">
            <a:spAutoFit/>
          </a:bodyPr>
          <a:lstStyle/>
          <a:p>
            <a:pPr eaLnBrk="1" fontAlgn="auto" hangingPunct="1">
              <a:spcBef>
                <a:spcPts val="0"/>
              </a:spcBef>
              <a:spcAft>
                <a:spcPts val="0"/>
              </a:spcAft>
              <a:defRPr/>
            </a:pPr>
            <a:r>
              <a:rPr lang="en-US" sz="1400" b="1" dirty="0">
                <a:latin typeface="+mj-lt"/>
              </a:rPr>
              <a:t>Description</a:t>
            </a:r>
          </a:p>
        </p:txBody>
      </p:sp>
      <p:sp>
        <p:nvSpPr>
          <p:cNvPr id="32" name="TextBox 31">
            <a:extLst>
              <a:ext uri="{FF2B5EF4-FFF2-40B4-BE49-F238E27FC236}">
                <a16:creationId xmlns:a16="http://schemas.microsoft.com/office/drawing/2014/main" id="{EEDCDA21-784C-43B9-B8E0-9ADEF3F41886}"/>
              </a:ext>
            </a:extLst>
          </p:cNvPr>
          <p:cNvSpPr txBox="1"/>
          <p:nvPr/>
        </p:nvSpPr>
        <p:spPr>
          <a:xfrm>
            <a:off x="9085263" y="4187825"/>
            <a:ext cx="1992312" cy="549275"/>
          </a:xfrm>
          <a:prstGeom prst="rect">
            <a:avLst/>
          </a:prstGeom>
          <a:noFill/>
        </p:spPr>
        <p:txBody>
          <a:bodyPr>
            <a:spAutoFit/>
          </a:bodyPr>
          <a:lstStyle/>
          <a:p>
            <a:pPr eaLnBrk="1" fontAlgn="auto" hangingPunct="1">
              <a:lnSpc>
                <a:spcPct val="150000"/>
              </a:lnSpc>
              <a:spcBef>
                <a:spcPts val="0"/>
              </a:spcBef>
              <a:spcAft>
                <a:spcPts val="0"/>
              </a:spcAft>
              <a:defRPr/>
            </a:pPr>
            <a:r>
              <a:rPr lang="en-US" sz="1050" dirty="0">
                <a:latin typeface="+mn-lt"/>
              </a:rPr>
              <a:t>A wonderful serenity taken possession entire soul</a:t>
            </a:r>
          </a:p>
        </p:txBody>
      </p:sp>
      <p:sp>
        <p:nvSpPr>
          <p:cNvPr id="2" name="Title 1">
            <a:extLst>
              <a:ext uri="{FF2B5EF4-FFF2-40B4-BE49-F238E27FC236}">
                <a16:creationId xmlns:a16="http://schemas.microsoft.com/office/drawing/2014/main" id="{C4F70227-CC13-4613-A8FD-35D2000D50E0}"/>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Market Potential</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par>
                          <p:cTn id="32" fill="hold" nodeType="afterGroup">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p:cTn id="35" dur="500" fill="hold"/>
                                        <p:tgtEl>
                                          <p:spTgt spid="21"/>
                                        </p:tgtEl>
                                        <p:attrNameLst>
                                          <p:attrName>ppt_w</p:attrName>
                                        </p:attrNameLst>
                                      </p:cBhvr>
                                      <p:tavLst>
                                        <p:tav tm="0">
                                          <p:val>
                                            <p:fltVal val="0"/>
                                          </p:val>
                                        </p:tav>
                                        <p:tav tm="100000">
                                          <p:val>
                                            <p:strVal val="#ppt_w"/>
                                          </p:val>
                                        </p:tav>
                                      </p:tavLst>
                                    </p:anim>
                                    <p:anim calcmode="lin" valueType="num">
                                      <p:cBhvr>
                                        <p:cTn id="36" dur="500" fill="hold"/>
                                        <p:tgtEl>
                                          <p:spTgt spid="21"/>
                                        </p:tgtEl>
                                        <p:attrNameLst>
                                          <p:attrName>ppt_h</p:attrName>
                                        </p:attrNameLst>
                                      </p:cBhvr>
                                      <p:tavLst>
                                        <p:tav tm="0">
                                          <p:val>
                                            <p:fltVal val="0"/>
                                          </p:val>
                                        </p:tav>
                                        <p:tav tm="100000">
                                          <p:val>
                                            <p:strVal val="#ppt_h"/>
                                          </p:val>
                                        </p:tav>
                                      </p:tavLst>
                                    </p:anim>
                                    <p:animEffect transition="in" filter="fade">
                                      <p:cBhvr>
                                        <p:cTn id="37" dur="500"/>
                                        <p:tgtEl>
                                          <p:spTgt spid="21"/>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p:cTn id="40" dur="500" fill="hold"/>
                                        <p:tgtEl>
                                          <p:spTgt spid="28"/>
                                        </p:tgtEl>
                                        <p:attrNameLst>
                                          <p:attrName>ppt_w</p:attrName>
                                        </p:attrNameLst>
                                      </p:cBhvr>
                                      <p:tavLst>
                                        <p:tav tm="0">
                                          <p:val>
                                            <p:fltVal val="0"/>
                                          </p:val>
                                        </p:tav>
                                        <p:tav tm="100000">
                                          <p:val>
                                            <p:strVal val="#ppt_w"/>
                                          </p:val>
                                        </p:tav>
                                      </p:tavLst>
                                    </p:anim>
                                    <p:anim calcmode="lin" valueType="num">
                                      <p:cBhvr>
                                        <p:cTn id="41" dur="500" fill="hold"/>
                                        <p:tgtEl>
                                          <p:spTgt spid="28"/>
                                        </p:tgtEl>
                                        <p:attrNameLst>
                                          <p:attrName>ppt_h</p:attrName>
                                        </p:attrNameLst>
                                      </p:cBhvr>
                                      <p:tavLst>
                                        <p:tav tm="0">
                                          <p:val>
                                            <p:fltVal val="0"/>
                                          </p:val>
                                        </p:tav>
                                        <p:tav tm="100000">
                                          <p:val>
                                            <p:strVal val="#ppt_h"/>
                                          </p:val>
                                        </p:tav>
                                      </p:tavLst>
                                    </p:anim>
                                    <p:animEffect transition="in" filter="fade">
                                      <p:cBhvr>
                                        <p:cTn id="42" dur="500"/>
                                        <p:tgtEl>
                                          <p:spTgt spid="28"/>
                                        </p:tgtEl>
                                      </p:cBhvr>
                                    </p:animEffect>
                                  </p:childTnLst>
                                </p:cTn>
                              </p:par>
                            </p:childTnLst>
                          </p:cTn>
                        </p:par>
                        <p:par>
                          <p:cTn id="43" fill="hold" nodeType="afterGroup">
                            <p:stCondLst>
                              <p:cond delay="4000"/>
                            </p:stCondLst>
                            <p:childTnLst>
                              <p:par>
                                <p:cTn id="44" presetID="22" presetClass="entr" presetSubtype="8"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par>
                                <p:cTn id="47" presetID="22" presetClass="entr" presetSubtype="8"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nodeType="afterGroup">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left)">
                                      <p:cBhvr>
                                        <p:cTn id="56" dur="500"/>
                                        <p:tgtEl>
                                          <p:spTgt spid="30"/>
                                        </p:tgtEl>
                                      </p:cBhvr>
                                    </p:animEffect>
                                  </p:childTnLst>
                                </p:cTn>
                              </p:par>
                            </p:childTnLst>
                          </p:cTn>
                        </p:par>
                        <p:par>
                          <p:cTn id="57" fill="hold" nodeType="afterGroup">
                            <p:stCondLst>
                              <p:cond delay="5000"/>
                            </p:stCondLst>
                            <p:childTnLst>
                              <p:par>
                                <p:cTn id="58" presetID="22" presetClass="entr" presetSubtype="8"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500"/>
                                        <p:tgtEl>
                                          <p:spTgt spid="2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childTnLst>
                          </p:cTn>
                        </p:par>
                        <p:par>
                          <p:cTn id="64" fill="hold" nodeType="afterGroup">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left)">
                                      <p:cBhvr>
                                        <p:cTn id="67" dur="500"/>
                                        <p:tgtEl>
                                          <p:spTgt spid="25"/>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childTnLst>
                          </p:cTn>
                        </p:par>
                        <p:par>
                          <p:cTn id="71" fill="hold" nodeType="afterGroup">
                            <p:stCondLst>
                              <p:cond delay="6000"/>
                            </p:stCondLst>
                            <p:childTnLst>
                              <p:par>
                                <p:cTn id="72" presetID="22" presetClass="entr" presetSubtype="1"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up)">
                                      <p:cBhvr>
                                        <p:cTn id="7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Graphic spid="15" grpId="0">
        <p:bldAsOne/>
      </p:bldGraphic>
      <p:bldP spid="17" grpId="0" animBg="1"/>
      <p:bldP spid="18" grpId="0" animBg="1"/>
      <p:bldP spid="21" grpId="0" animBg="1"/>
      <p:bldP spid="22" grpId="0"/>
      <p:bldP spid="23" grpId="0"/>
      <p:bldP spid="25" grpId="0"/>
      <p:bldP spid="28" grpId="0" animBg="1"/>
      <p:bldP spid="30" grpId="0"/>
      <p:bldP spid="31" grpId="0"/>
      <p:bldP spid="32"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a:extLst>
              <a:ext uri="{FF2B5EF4-FFF2-40B4-BE49-F238E27FC236}">
                <a16:creationId xmlns:a16="http://schemas.microsoft.com/office/drawing/2014/main" id="{AE233DD5-5FCD-435D-AF3D-BD86E61B48DC}"/>
              </a:ext>
            </a:extLst>
          </p:cNvPr>
          <p:cNvSpPr/>
          <p:nvPr/>
        </p:nvSpPr>
        <p:spPr>
          <a:xfrm>
            <a:off x="6096000" y="1595438"/>
            <a:ext cx="3048000" cy="52625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5" name="Rectangle 3">
            <a:extLst>
              <a:ext uri="{FF2B5EF4-FFF2-40B4-BE49-F238E27FC236}">
                <a16:creationId xmlns:a16="http://schemas.microsoft.com/office/drawing/2014/main" id="{B018ECC8-3CD8-4AA2-B594-B8E883B816D0}"/>
              </a:ext>
            </a:extLst>
          </p:cNvPr>
          <p:cNvSpPr/>
          <p:nvPr/>
        </p:nvSpPr>
        <p:spPr>
          <a:xfrm>
            <a:off x="0" y="1595438"/>
            <a:ext cx="3048000" cy="52625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grpSp>
        <p:nvGrpSpPr>
          <p:cNvPr id="3" name="Graphic 8">
            <a:extLst>
              <a:ext uri="{FF2B5EF4-FFF2-40B4-BE49-F238E27FC236}">
                <a16:creationId xmlns:a16="http://schemas.microsoft.com/office/drawing/2014/main" id="{FE2F0F1F-ACFE-4996-B729-A5632C98A622}"/>
              </a:ext>
            </a:extLst>
          </p:cNvPr>
          <p:cNvGrpSpPr/>
          <p:nvPr/>
        </p:nvGrpSpPr>
        <p:grpSpPr>
          <a:xfrm>
            <a:off x="548919" y="6119013"/>
            <a:ext cx="887984" cy="250141"/>
            <a:chOff x="1771649" y="2209800"/>
            <a:chExt cx="8651748" cy="2437161"/>
          </a:xfrm>
          <a:solidFill>
            <a:schemeClr val="bg2"/>
          </a:solidFill>
        </p:grpSpPr>
        <p:sp>
          <p:nvSpPr>
            <p:cNvPr id="4" name="Freeform: Shape 3">
              <a:extLst>
                <a:ext uri="{FF2B5EF4-FFF2-40B4-BE49-F238E27FC236}">
                  <a16:creationId xmlns:a16="http://schemas.microsoft.com/office/drawing/2014/main" id="{CFE08F3E-66E2-4BF8-99E0-F762B82E122F}"/>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98662C75-2F4C-4864-AD10-91A4FCAC96DB}"/>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7BACAB7D-6251-4FDF-B6D6-1643AB2696D4}"/>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8BF54F04-0F5E-479F-AF79-37BBC3267845}"/>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4C6D6D9A-7CD7-4854-B5A1-08802F346350}"/>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B40BE708-38FF-440D-841E-26476E1F4A10}"/>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2A5F9DC8-B0D8-42FD-9614-D154C73B3BE1}"/>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4DFEA0F5-04E7-4F1B-A704-8C3493289232}"/>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6" name="TextBox 18">
            <a:extLst>
              <a:ext uri="{FF2B5EF4-FFF2-40B4-BE49-F238E27FC236}">
                <a16:creationId xmlns:a16="http://schemas.microsoft.com/office/drawing/2014/main" id="{73346431-3B9F-42F5-A4FD-BE30200B603D}"/>
              </a:ext>
            </a:extLst>
          </p:cNvPr>
          <p:cNvSpPr txBox="1">
            <a:spLocks noChangeArrowheads="1"/>
          </p:cNvSpPr>
          <p:nvPr/>
        </p:nvSpPr>
        <p:spPr bwMode="auto">
          <a:xfrm>
            <a:off x="3548063" y="4497388"/>
            <a:ext cx="20478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Management Team</a:t>
            </a:r>
          </a:p>
        </p:txBody>
      </p:sp>
      <p:sp>
        <p:nvSpPr>
          <p:cNvPr id="17" name="TextBox 19">
            <a:extLst>
              <a:ext uri="{FF2B5EF4-FFF2-40B4-BE49-F238E27FC236}">
                <a16:creationId xmlns:a16="http://schemas.microsoft.com/office/drawing/2014/main" id="{B0547CF2-FF0F-427B-A1DF-D2E55DF6C4B7}"/>
              </a:ext>
            </a:extLst>
          </p:cNvPr>
          <p:cNvSpPr txBox="1"/>
          <p:nvPr/>
        </p:nvSpPr>
        <p:spPr>
          <a:xfrm>
            <a:off x="3548063" y="4187825"/>
            <a:ext cx="2047875" cy="369888"/>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accent3"/>
                </a:solidFill>
                <a:latin typeface="+mj-lt"/>
              </a:rPr>
              <a:t>Adam Garcia</a:t>
            </a:r>
            <a:endParaRPr lang="en-ID" b="1" dirty="0">
              <a:solidFill>
                <a:schemeClr val="accent3"/>
              </a:solidFill>
              <a:latin typeface="+mj-lt"/>
            </a:endParaRPr>
          </a:p>
        </p:txBody>
      </p:sp>
      <p:sp>
        <p:nvSpPr>
          <p:cNvPr id="18" name="TextBox 40">
            <a:extLst>
              <a:ext uri="{FF2B5EF4-FFF2-40B4-BE49-F238E27FC236}">
                <a16:creationId xmlns:a16="http://schemas.microsoft.com/office/drawing/2014/main" id="{B606D10A-E690-41D9-81D3-525961E0EA4F}"/>
              </a:ext>
            </a:extLst>
          </p:cNvPr>
          <p:cNvSpPr txBox="1">
            <a:spLocks noChangeArrowheads="1"/>
          </p:cNvSpPr>
          <p:nvPr/>
        </p:nvSpPr>
        <p:spPr bwMode="auto">
          <a:xfrm>
            <a:off x="3430588" y="4684713"/>
            <a:ext cx="22828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a:t>
            </a:r>
          </a:p>
        </p:txBody>
      </p:sp>
      <p:grpSp>
        <p:nvGrpSpPr>
          <p:cNvPr id="19" name="Group 55">
            <a:extLst>
              <a:ext uri="{FF2B5EF4-FFF2-40B4-BE49-F238E27FC236}">
                <a16:creationId xmlns:a16="http://schemas.microsoft.com/office/drawing/2014/main" id="{8FA75E09-5E6C-4228-979B-E1F15CCE5BF6}"/>
              </a:ext>
            </a:extLst>
          </p:cNvPr>
          <p:cNvGrpSpPr/>
          <p:nvPr/>
        </p:nvGrpSpPr>
        <p:grpSpPr>
          <a:xfrm>
            <a:off x="4209713" y="5414359"/>
            <a:ext cx="724574" cy="148144"/>
            <a:chOff x="926807" y="4838290"/>
            <a:chExt cx="1194365" cy="244196"/>
          </a:xfrm>
          <a:solidFill>
            <a:schemeClr val="accent1"/>
          </a:solidFill>
        </p:grpSpPr>
        <p:sp>
          <p:nvSpPr>
            <p:cNvPr id="51" name="Freeform 5">
              <a:extLst>
                <a:ext uri="{FF2B5EF4-FFF2-40B4-BE49-F238E27FC236}">
                  <a16:creationId xmlns:a16="http://schemas.microsoft.com/office/drawing/2014/main" id="{13BAF8F9-AFF1-41A6-AACF-191BD05BF3D3}"/>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52" name="Group 57">
              <a:extLst>
                <a:ext uri="{FF2B5EF4-FFF2-40B4-BE49-F238E27FC236}">
                  <a16:creationId xmlns:a16="http://schemas.microsoft.com/office/drawing/2014/main" id="{79385978-D47B-4F1B-AAD0-27C6590672FE}"/>
                </a:ext>
              </a:extLst>
            </p:cNvPr>
            <p:cNvGrpSpPr/>
            <p:nvPr/>
          </p:nvGrpSpPr>
          <p:grpSpPr>
            <a:xfrm>
              <a:off x="1895220" y="4838290"/>
              <a:ext cx="225952" cy="225952"/>
              <a:chOff x="5405944" y="-1589"/>
              <a:chExt cx="225952" cy="225952"/>
            </a:xfrm>
            <a:grpFill/>
          </p:grpSpPr>
          <p:sp>
            <p:nvSpPr>
              <p:cNvPr id="54" name="Freeform 6">
                <a:extLst>
                  <a:ext uri="{FF2B5EF4-FFF2-40B4-BE49-F238E27FC236}">
                    <a16:creationId xmlns:a16="http://schemas.microsoft.com/office/drawing/2014/main" id="{AAAA7B2D-AEAB-4ACA-B91A-3062BDF8DE47}"/>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55" name="Freeform 7">
                <a:extLst>
                  <a:ext uri="{FF2B5EF4-FFF2-40B4-BE49-F238E27FC236}">
                    <a16:creationId xmlns:a16="http://schemas.microsoft.com/office/drawing/2014/main" id="{1881E2E8-EA19-4FB1-9D9C-2A646AB3636D}"/>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53" name="Freeform 8">
              <a:extLst>
                <a:ext uri="{FF2B5EF4-FFF2-40B4-BE49-F238E27FC236}">
                  <a16:creationId xmlns:a16="http://schemas.microsoft.com/office/drawing/2014/main" id="{55BC8831-8261-4777-A343-D4C6C3E42248}"/>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24" name="TextBox 18">
            <a:extLst>
              <a:ext uri="{FF2B5EF4-FFF2-40B4-BE49-F238E27FC236}">
                <a16:creationId xmlns:a16="http://schemas.microsoft.com/office/drawing/2014/main" id="{52B5582A-86D4-481A-8E20-3CFBCA63C08E}"/>
              </a:ext>
            </a:extLst>
          </p:cNvPr>
          <p:cNvSpPr txBox="1">
            <a:spLocks noChangeArrowheads="1"/>
          </p:cNvSpPr>
          <p:nvPr/>
        </p:nvSpPr>
        <p:spPr bwMode="auto">
          <a:xfrm>
            <a:off x="500063" y="4497388"/>
            <a:ext cx="20478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Management Team</a:t>
            </a:r>
          </a:p>
        </p:txBody>
      </p:sp>
      <p:sp>
        <p:nvSpPr>
          <p:cNvPr id="25" name="TextBox 19">
            <a:extLst>
              <a:ext uri="{FF2B5EF4-FFF2-40B4-BE49-F238E27FC236}">
                <a16:creationId xmlns:a16="http://schemas.microsoft.com/office/drawing/2014/main" id="{9E1115BD-10EC-480F-AF66-27781D5B5C3C}"/>
              </a:ext>
            </a:extLst>
          </p:cNvPr>
          <p:cNvSpPr txBox="1"/>
          <p:nvPr/>
        </p:nvSpPr>
        <p:spPr>
          <a:xfrm>
            <a:off x="500063" y="4187825"/>
            <a:ext cx="2047875" cy="369888"/>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bg2"/>
                </a:solidFill>
                <a:latin typeface="+mj-lt"/>
              </a:rPr>
              <a:t>Julia Garcia</a:t>
            </a:r>
            <a:endParaRPr lang="en-ID" b="1" dirty="0">
              <a:solidFill>
                <a:schemeClr val="bg2"/>
              </a:solidFill>
              <a:latin typeface="+mj-lt"/>
            </a:endParaRPr>
          </a:p>
        </p:txBody>
      </p:sp>
      <p:sp>
        <p:nvSpPr>
          <p:cNvPr id="26" name="TextBox 40">
            <a:extLst>
              <a:ext uri="{FF2B5EF4-FFF2-40B4-BE49-F238E27FC236}">
                <a16:creationId xmlns:a16="http://schemas.microsoft.com/office/drawing/2014/main" id="{323545E8-0276-4131-8385-81D35E28034B}"/>
              </a:ext>
            </a:extLst>
          </p:cNvPr>
          <p:cNvSpPr txBox="1">
            <a:spLocks noChangeArrowheads="1"/>
          </p:cNvSpPr>
          <p:nvPr/>
        </p:nvSpPr>
        <p:spPr bwMode="auto">
          <a:xfrm>
            <a:off x="382588" y="4684713"/>
            <a:ext cx="22828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has taken possession</a:t>
            </a:r>
          </a:p>
        </p:txBody>
      </p:sp>
      <p:grpSp>
        <p:nvGrpSpPr>
          <p:cNvPr id="27" name="Group 55">
            <a:extLst>
              <a:ext uri="{FF2B5EF4-FFF2-40B4-BE49-F238E27FC236}">
                <a16:creationId xmlns:a16="http://schemas.microsoft.com/office/drawing/2014/main" id="{99266F78-D946-4A3D-8216-37096E664F90}"/>
              </a:ext>
            </a:extLst>
          </p:cNvPr>
          <p:cNvGrpSpPr/>
          <p:nvPr/>
        </p:nvGrpSpPr>
        <p:grpSpPr>
          <a:xfrm>
            <a:off x="1161713" y="5414359"/>
            <a:ext cx="724574" cy="148144"/>
            <a:chOff x="926807" y="4838290"/>
            <a:chExt cx="1194365" cy="244196"/>
          </a:xfrm>
          <a:solidFill>
            <a:schemeClr val="bg2"/>
          </a:solidFill>
        </p:grpSpPr>
        <p:sp>
          <p:nvSpPr>
            <p:cNvPr id="46" name="Freeform 5">
              <a:extLst>
                <a:ext uri="{FF2B5EF4-FFF2-40B4-BE49-F238E27FC236}">
                  <a16:creationId xmlns:a16="http://schemas.microsoft.com/office/drawing/2014/main" id="{88F0D6F1-00D3-4712-9947-8248AB2A2DE0}"/>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47" name="Group 57">
              <a:extLst>
                <a:ext uri="{FF2B5EF4-FFF2-40B4-BE49-F238E27FC236}">
                  <a16:creationId xmlns:a16="http://schemas.microsoft.com/office/drawing/2014/main" id="{C26AC55E-5214-47AB-B5B6-DE8156F7CDEA}"/>
                </a:ext>
              </a:extLst>
            </p:cNvPr>
            <p:cNvGrpSpPr/>
            <p:nvPr/>
          </p:nvGrpSpPr>
          <p:grpSpPr>
            <a:xfrm>
              <a:off x="1895220" y="4838290"/>
              <a:ext cx="225952" cy="225952"/>
              <a:chOff x="5405944" y="-1589"/>
              <a:chExt cx="225952" cy="225952"/>
            </a:xfrm>
            <a:grpFill/>
          </p:grpSpPr>
          <p:sp>
            <p:nvSpPr>
              <p:cNvPr id="49" name="Freeform 6">
                <a:extLst>
                  <a:ext uri="{FF2B5EF4-FFF2-40B4-BE49-F238E27FC236}">
                    <a16:creationId xmlns:a16="http://schemas.microsoft.com/office/drawing/2014/main" id="{E97A5035-742B-4CF0-BAB2-413CF7A20CB2}"/>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50" name="Freeform 7">
                <a:extLst>
                  <a:ext uri="{FF2B5EF4-FFF2-40B4-BE49-F238E27FC236}">
                    <a16:creationId xmlns:a16="http://schemas.microsoft.com/office/drawing/2014/main" id="{24314F98-1A3B-4382-82B8-76735A981895}"/>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48" name="Freeform 8">
              <a:extLst>
                <a:ext uri="{FF2B5EF4-FFF2-40B4-BE49-F238E27FC236}">
                  <a16:creationId xmlns:a16="http://schemas.microsoft.com/office/drawing/2014/main" id="{053E5772-36F5-4F4A-9DC0-85622E965909}"/>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28" name="TextBox 18">
            <a:extLst>
              <a:ext uri="{FF2B5EF4-FFF2-40B4-BE49-F238E27FC236}">
                <a16:creationId xmlns:a16="http://schemas.microsoft.com/office/drawing/2014/main" id="{DBC60D7E-CF8A-4F10-8C73-50DD3B087516}"/>
              </a:ext>
            </a:extLst>
          </p:cNvPr>
          <p:cNvSpPr txBox="1">
            <a:spLocks noChangeArrowheads="1"/>
          </p:cNvSpPr>
          <p:nvPr/>
        </p:nvSpPr>
        <p:spPr bwMode="auto">
          <a:xfrm>
            <a:off x="6596063" y="4497388"/>
            <a:ext cx="20478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Management Team</a:t>
            </a:r>
          </a:p>
        </p:txBody>
      </p:sp>
      <p:sp>
        <p:nvSpPr>
          <p:cNvPr id="29" name="TextBox 19">
            <a:extLst>
              <a:ext uri="{FF2B5EF4-FFF2-40B4-BE49-F238E27FC236}">
                <a16:creationId xmlns:a16="http://schemas.microsoft.com/office/drawing/2014/main" id="{37DBF183-A9D4-4AFA-A80A-5657960FA78E}"/>
              </a:ext>
            </a:extLst>
          </p:cNvPr>
          <p:cNvSpPr txBox="1"/>
          <p:nvPr/>
        </p:nvSpPr>
        <p:spPr>
          <a:xfrm>
            <a:off x="6596063" y="4187825"/>
            <a:ext cx="2047875" cy="369888"/>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bg2"/>
                </a:solidFill>
                <a:latin typeface="+mj-lt"/>
              </a:rPr>
              <a:t>Lucas Garcia</a:t>
            </a:r>
            <a:endParaRPr lang="en-ID" b="1" dirty="0">
              <a:solidFill>
                <a:schemeClr val="bg2"/>
              </a:solidFill>
              <a:latin typeface="+mj-lt"/>
            </a:endParaRPr>
          </a:p>
        </p:txBody>
      </p:sp>
      <p:sp>
        <p:nvSpPr>
          <p:cNvPr id="30" name="TextBox 40">
            <a:extLst>
              <a:ext uri="{FF2B5EF4-FFF2-40B4-BE49-F238E27FC236}">
                <a16:creationId xmlns:a16="http://schemas.microsoft.com/office/drawing/2014/main" id="{4FED0580-1218-4FD9-8F64-D055C0640BEE}"/>
              </a:ext>
            </a:extLst>
          </p:cNvPr>
          <p:cNvSpPr txBox="1">
            <a:spLocks noChangeArrowheads="1"/>
          </p:cNvSpPr>
          <p:nvPr/>
        </p:nvSpPr>
        <p:spPr bwMode="auto">
          <a:xfrm>
            <a:off x="6478588" y="4684713"/>
            <a:ext cx="22828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has taken possession</a:t>
            </a:r>
          </a:p>
        </p:txBody>
      </p:sp>
      <p:grpSp>
        <p:nvGrpSpPr>
          <p:cNvPr id="31" name="Group 55">
            <a:extLst>
              <a:ext uri="{FF2B5EF4-FFF2-40B4-BE49-F238E27FC236}">
                <a16:creationId xmlns:a16="http://schemas.microsoft.com/office/drawing/2014/main" id="{70D72782-4F10-4EE2-BAA6-0AEF446FD101}"/>
              </a:ext>
            </a:extLst>
          </p:cNvPr>
          <p:cNvGrpSpPr/>
          <p:nvPr/>
        </p:nvGrpSpPr>
        <p:grpSpPr>
          <a:xfrm>
            <a:off x="7257713" y="5414359"/>
            <a:ext cx="724574" cy="148144"/>
            <a:chOff x="926807" y="4838290"/>
            <a:chExt cx="1194365" cy="244196"/>
          </a:xfrm>
          <a:solidFill>
            <a:schemeClr val="bg2"/>
          </a:solidFill>
        </p:grpSpPr>
        <p:sp>
          <p:nvSpPr>
            <p:cNvPr id="41" name="Freeform 5">
              <a:extLst>
                <a:ext uri="{FF2B5EF4-FFF2-40B4-BE49-F238E27FC236}">
                  <a16:creationId xmlns:a16="http://schemas.microsoft.com/office/drawing/2014/main" id="{51128F50-EEE7-44A9-8112-184DD588C5C3}"/>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42" name="Group 57">
              <a:extLst>
                <a:ext uri="{FF2B5EF4-FFF2-40B4-BE49-F238E27FC236}">
                  <a16:creationId xmlns:a16="http://schemas.microsoft.com/office/drawing/2014/main" id="{C873350B-DBD7-4200-98D4-D57E0F5DD926}"/>
                </a:ext>
              </a:extLst>
            </p:cNvPr>
            <p:cNvGrpSpPr/>
            <p:nvPr/>
          </p:nvGrpSpPr>
          <p:grpSpPr>
            <a:xfrm>
              <a:off x="1895220" y="4838290"/>
              <a:ext cx="225952" cy="225952"/>
              <a:chOff x="5405944" y="-1589"/>
              <a:chExt cx="225952" cy="225952"/>
            </a:xfrm>
            <a:grpFill/>
          </p:grpSpPr>
          <p:sp>
            <p:nvSpPr>
              <p:cNvPr id="44" name="Freeform 6">
                <a:extLst>
                  <a:ext uri="{FF2B5EF4-FFF2-40B4-BE49-F238E27FC236}">
                    <a16:creationId xmlns:a16="http://schemas.microsoft.com/office/drawing/2014/main" id="{532CB1A9-4F5B-45D5-88D8-D4760230092C}"/>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45" name="Freeform 7">
                <a:extLst>
                  <a:ext uri="{FF2B5EF4-FFF2-40B4-BE49-F238E27FC236}">
                    <a16:creationId xmlns:a16="http://schemas.microsoft.com/office/drawing/2014/main" id="{F655985D-9845-4EA5-9788-EF8E3F473313}"/>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43" name="Freeform 8">
              <a:extLst>
                <a:ext uri="{FF2B5EF4-FFF2-40B4-BE49-F238E27FC236}">
                  <a16:creationId xmlns:a16="http://schemas.microsoft.com/office/drawing/2014/main" id="{E20ACAFF-0DDE-4495-BA66-B875A0D086BD}"/>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32" name="TextBox 18">
            <a:extLst>
              <a:ext uri="{FF2B5EF4-FFF2-40B4-BE49-F238E27FC236}">
                <a16:creationId xmlns:a16="http://schemas.microsoft.com/office/drawing/2014/main" id="{EE281012-CD0F-471E-BFBE-38655215B082}"/>
              </a:ext>
            </a:extLst>
          </p:cNvPr>
          <p:cNvSpPr txBox="1">
            <a:spLocks noChangeArrowheads="1"/>
          </p:cNvSpPr>
          <p:nvPr/>
        </p:nvSpPr>
        <p:spPr bwMode="auto">
          <a:xfrm>
            <a:off x="9644063" y="4497388"/>
            <a:ext cx="20478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Management Team</a:t>
            </a:r>
          </a:p>
        </p:txBody>
      </p:sp>
      <p:sp>
        <p:nvSpPr>
          <p:cNvPr id="33" name="TextBox 19">
            <a:extLst>
              <a:ext uri="{FF2B5EF4-FFF2-40B4-BE49-F238E27FC236}">
                <a16:creationId xmlns:a16="http://schemas.microsoft.com/office/drawing/2014/main" id="{6520E9A8-F7B9-4C7B-9D8D-D1ABA09145CB}"/>
              </a:ext>
            </a:extLst>
          </p:cNvPr>
          <p:cNvSpPr txBox="1"/>
          <p:nvPr/>
        </p:nvSpPr>
        <p:spPr>
          <a:xfrm>
            <a:off x="9644063" y="4187825"/>
            <a:ext cx="2047875" cy="369888"/>
          </a:xfrm>
          <a:prstGeom prst="rect">
            <a:avLst/>
          </a:prstGeom>
          <a:noFill/>
        </p:spPr>
        <p:txBody>
          <a:bodyPr anchor="ctr">
            <a:spAutoFit/>
          </a:bodyPr>
          <a:lstStyle/>
          <a:p>
            <a:pPr algn="ctr" eaLnBrk="1" fontAlgn="auto" hangingPunct="1">
              <a:spcBef>
                <a:spcPts val="0"/>
              </a:spcBef>
              <a:spcAft>
                <a:spcPts val="0"/>
              </a:spcAft>
              <a:defRPr/>
            </a:pPr>
            <a:r>
              <a:rPr lang="en-US" b="1" dirty="0" err="1">
                <a:solidFill>
                  <a:schemeClr val="accent4"/>
                </a:solidFill>
                <a:latin typeface="+mj-lt"/>
              </a:rPr>
              <a:t>Adinda</a:t>
            </a:r>
            <a:r>
              <a:rPr lang="en-US" b="1" dirty="0">
                <a:solidFill>
                  <a:schemeClr val="accent4"/>
                </a:solidFill>
                <a:latin typeface="+mj-lt"/>
              </a:rPr>
              <a:t> Garcia</a:t>
            </a:r>
            <a:endParaRPr lang="en-ID" b="1" dirty="0">
              <a:solidFill>
                <a:schemeClr val="accent4"/>
              </a:solidFill>
              <a:latin typeface="+mj-lt"/>
            </a:endParaRPr>
          </a:p>
        </p:txBody>
      </p:sp>
      <p:sp>
        <p:nvSpPr>
          <p:cNvPr id="34" name="TextBox 40">
            <a:extLst>
              <a:ext uri="{FF2B5EF4-FFF2-40B4-BE49-F238E27FC236}">
                <a16:creationId xmlns:a16="http://schemas.microsoft.com/office/drawing/2014/main" id="{F35F3800-B973-4916-809D-816377CD2B64}"/>
              </a:ext>
            </a:extLst>
          </p:cNvPr>
          <p:cNvSpPr txBox="1">
            <a:spLocks noChangeArrowheads="1"/>
          </p:cNvSpPr>
          <p:nvPr/>
        </p:nvSpPr>
        <p:spPr bwMode="auto">
          <a:xfrm>
            <a:off x="9526588" y="4684713"/>
            <a:ext cx="22828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a:t>
            </a:r>
          </a:p>
        </p:txBody>
      </p:sp>
      <p:grpSp>
        <p:nvGrpSpPr>
          <p:cNvPr id="35" name="Group 55">
            <a:extLst>
              <a:ext uri="{FF2B5EF4-FFF2-40B4-BE49-F238E27FC236}">
                <a16:creationId xmlns:a16="http://schemas.microsoft.com/office/drawing/2014/main" id="{F7B2B641-C666-4597-B1AA-176FCF2B2D92}"/>
              </a:ext>
            </a:extLst>
          </p:cNvPr>
          <p:cNvGrpSpPr/>
          <p:nvPr/>
        </p:nvGrpSpPr>
        <p:grpSpPr>
          <a:xfrm>
            <a:off x="10305713" y="5414359"/>
            <a:ext cx="724574" cy="148144"/>
            <a:chOff x="926807" y="4838290"/>
            <a:chExt cx="1194365" cy="244196"/>
          </a:xfrm>
          <a:solidFill>
            <a:schemeClr val="accent1"/>
          </a:solidFill>
        </p:grpSpPr>
        <p:sp>
          <p:nvSpPr>
            <p:cNvPr id="36" name="Freeform 5">
              <a:extLst>
                <a:ext uri="{FF2B5EF4-FFF2-40B4-BE49-F238E27FC236}">
                  <a16:creationId xmlns:a16="http://schemas.microsoft.com/office/drawing/2014/main" id="{713EEAAD-A1B7-43EC-A247-5667F7482CA4}"/>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solidFill>
                  <a:schemeClr val="accent4"/>
                </a:solidFill>
                <a:latin typeface="+mn-lt"/>
              </a:endParaRPr>
            </a:p>
          </p:txBody>
        </p:sp>
        <p:grpSp>
          <p:nvGrpSpPr>
            <p:cNvPr id="37" name="Group 57">
              <a:extLst>
                <a:ext uri="{FF2B5EF4-FFF2-40B4-BE49-F238E27FC236}">
                  <a16:creationId xmlns:a16="http://schemas.microsoft.com/office/drawing/2014/main" id="{AC67063D-F71A-4700-80E2-02ACC4A4A00C}"/>
                </a:ext>
              </a:extLst>
            </p:cNvPr>
            <p:cNvGrpSpPr/>
            <p:nvPr/>
          </p:nvGrpSpPr>
          <p:grpSpPr>
            <a:xfrm>
              <a:off x="1895220" y="4838290"/>
              <a:ext cx="225952" cy="225952"/>
              <a:chOff x="5405944" y="-1589"/>
              <a:chExt cx="225952" cy="225952"/>
            </a:xfrm>
            <a:grpFill/>
          </p:grpSpPr>
          <p:sp>
            <p:nvSpPr>
              <p:cNvPr id="39" name="Freeform 6">
                <a:extLst>
                  <a:ext uri="{FF2B5EF4-FFF2-40B4-BE49-F238E27FC236}">
                    <a16:creationId xmlns:a16="http://schemas.microsoft.com/office/drawing/2014/main" id="{C4A82C10-BB5F-463D-AF98-494D93C31E48}"/>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solidFill>
                    <a:schemeClr val="accent4"/>
                  </a:solidFill>
                  <a:latin typeface="+mn-lt"/>
                </a:endParaRPr>
              </a:p>
            </p:txBody>
          </p:sp>
          <p:sp>
            <p:nvSpPr>
              <p:cNvPr id="40" name="Freeform 7">
                <a:extLst>
                  <a:ext uri="{FF2B5EF4-FFF2-40B4-BE49-F238E27FC236}">
                    <a16:creationId xmlns:a16="http://schemas.microsoft.com/office/drawing/2014/main" id="{5B6F397C-57D6-45CA-AE53-013F61068543}"/>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solidFill>
                    <a:schemeClr val="accent4"/>
                  </a:solidFill>
                  <a:latin typeface="+mn-lt"/>
                </a:endParaRPr>
              </a:p>
            </p:txBody>
          </p:sp>
        </p:grpSp>
        <p:sp>
          <p:nvSpPr>
            <p:cNvPr id="38" name="Freeform 8">
              <a:extLst>
                <a:ext uri="{FF2B5EF4-FFF2-40B4-BE49-F238E27FC236}">
                  <a16:creationId xmlns:a16="http://schemas.microsoft.com/office/drawing/2014/main" id="{A1EB58D4-D27A-4D65-892E-A4AA1E763296}"/>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solidFill>
                  <a:schemeClr val="accent4"/>
                </a:solidFill>
                <a:latin typeface="+mn-lt"/>
              </a:endParaRPr>
            </a:p>
          </p:txBody>
        </p:sp>
      </p:grpSp>
      <p:sp>
        <p:nvSpPr>
          <p:cNvPr id="27671" name="PpHolder22">
            <a:extLst>
              <a:ext uri="{FF2B5EF4-FFF2-40B4-BE49-F238E27FC236}">
                <a16:creationId xmlns:a16="http://schemas.microsoft.com/office/drawing/2014/main" id="{65CD6ACA-ABE2-4B5E-AF71-35D2A6931972}"/>
              </a:ext>
            </a:extLst>
          </p:cNvPr>
          <p:cNvSpPr>
            <a:spLocks noGrp="1"/>
          </p:cNvSpPr>
          <p:nvPr>
            <p:ph type="pic" sz="quarter" idx="12"/>
          </p:nvPr>
        </p:nvSpPr>
        <p:spPr bwMode="auto">
          <a:xfrm>
            <a:off x="3667125" y="2230438"/>
            <a:ext cx="1809750" cy="1809750"/>
          </a:xfrm>
          <a:custGeom>
            <a:avLst/>
            <a:gdLst>
              <a:gd name="T0" fmla="*/ 905257 w 1810513"/>
              <a:gd name="T1" fmla="*/ 0 h 1810511"/>
              <a:gd name="T2" fmla="*/ 1810513 w 1810513"/>
              <a:gd name="T3" fmla="*/ 905255 h 1810511"/>
              <a:gd name="T4" fmla="*/ 905257 w 1810513"/>
              <a:gd name="T5" fmla="*/ 1810511 h 1810511"/>
              <a:gd name="T6" fmla="*/ 0 w 1810513"/>
              <a:gd name="T7" fmla="*/ 905255 h 1810511"/>
              <a:gd name="T8" fmla="*/ 905257 w 1810513"/>
              <a:gd name="T9" fmla="*/ 0 h 18105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513" h="1810511">
                <a:moveTo>
                  <a:pt x="905257" y="0"/>
                </a:moveTo>
                <a:cubicBezTo>
                  <a:pt x="1405216" y="0"/>
                  <a:pt x="1810513" y="405296"/>
                  <a:pt x="1810513" y="905255"/>
                </a:cubicBezTo>
                <a:cubicBezTo>
                  <a:pt x="1810513" y="1405214"/>
                  <a:pt x="1405216" y="1810511"/>
                  <a:pt x="905257" y="1810511"/>
                </a:cubicBezTo>
                <a:cubicBezTo>
                  <a:pt x="405298" y="1810511"/>
                  <a:pt x="0" y="1405214"/>
                  <a:pt x="0" y="905255"/>
                </a:cubicBezTo>
                <a:cubicBezTo>
                  <a:pt x="0" y="405296"/>
                  <a:pt x="405298" y="0"/>
                  <a:pt x="905257"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7672" name="PpHolder23">
            <a:extLst>
              <a:ext uri="{FF2B5EF4-FFF2-40B4-BE49-F238E27FC236}">
                <a16:creationId xmlns:a16="http://schemas.microsoft.com/office/drawing/2014/main" id="{C4FD2C10-2809-4B84-925D-093D5D9F4C04}"/>
              </a:ext>
            </a:extLst>
          </p:cNvPr>
          <p:cNvSpPr>
            <a:spLocks noGrp="1"/>
          </p:cNvSpPr>
          <p:nvPr>
            <p:ph type="pic" sz="quarter" idx="11"/>
          </p:nvPr>
        </p:nvSpPr>
        <p:spPr bwMode="auto">
          <a:xfrm>
            <a:off x="6715125" y="2230438"/>
            <a:ext cx="1809750" cy="1809750"/>
          </a:xfrm>
          <a:custGeom>
            <a:avLst/>
            <a:gdLst>
              <a:gd name="T0" fmla="*/ 905256 w 1810512"/>
              <a:gd name="T1" fmla="*/ 0 h 1810511"/>
              <a:gd name="T2" fmla="*/ 1810512 w 1810512"/>
              <a:gd name="T3" fmla="*/ 905255 h 1810511"/>
              <a:gd name="T4" fmla="*/ 905256 w 1810512"/>
              <a:gd name="T5" fmla="*/ 1810511 h 1810511"/>
              <a:gd name="T6" fmla="*/ 0 w 1810512"/>
              <a:gd name="T7" fmla="*/ 905255 h 1810511"/>
              <a:gd name="T8" fmla="*/ 905256 w 1810512"/>
              <a:gd name="T9" fmla="*/ 0 h 18105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512" h="1810511">
                <a:moveTo>
                  <a:pt x="905256" y="0"/>
                </a:moveTo>
                <a:cubicBezTo>
                  <a:pt x="1405215" y="0"/>
                  <a:pt x="1810512" y="405296"/>
                  <a:pt x="1810512" y="905255"/>
                </a:cubicBezTo>
                <a:cubicBezTo>
                  <a:pt x="1810512" y="1405214"/>
                  <a:pt x="1405215" y="1810511"/>
                  <a:pt x="905256" y="1810511"/>
                </a:cubicBezTo>
                <a:cubicBezTo>
                  <a:pt x="405297" y="1810511"/>
                  <a:pt x="0" y="1405214"/>
                  <a:pt x="0" y="905255"/>
                </a:cubicBezTo>
                <a:cubicBezTo>
                  <a:pt x="0" y="405296"/>
                  <a:pt x="405297" y="0"/>
                  <a:pt x="905256"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7673" name="PpHolder24">
            <a:extLst>
              <a:ext uri="{FF2B5EF4-FFF2-40B4-BE49-F238E27FC236}">
                <a16:creationId xmlns:a16="http://schemas.microsoft.com/office/drawing/2014/main" id="{029CD058-E818-449B-BBC8-2914D4D04B18}"/>
              </a:ext>
            </a:extLst>
          </p:cNvPr>
          <p:cNvSpPr>
            <a:spLocks noGrp="1"/>
          </p:cNvSpPr>
          <p:nvPr>
            <p:ph type="pic" sz="quarter" idx="10"/>
          </p:nvPr>
        </p:nvSpPr>
        <p:spPr bwMode="auto">
          <a:xfrm>
            <a:off x="9763125" y="2230438"/>
            <a:ext cx="1809750" cy="1809750"/>
          </a:xfrm>
          <a:custGeom>
            <a:avLst/>
            <a:gdLst>
              <a:gd name="T0" fmla="*/ 905256 w 1810512"/>
              <a:gd name="T1" fmla="*/ 0 h 1810511"/>
              <a:gd name="T2" fmla="*/ 1810512 w 1810512"/>
              <a:gd name="T3" fmla="*/ 905255 h 1810511"/>
              <a:gd name="T4" fmla="*/ 905256 w 1810512"/>
              <a:gd name="T5" fmla="*/ 1810511 h 1810511"/>
              <a:gd name="T6" fmla="*/ 0 w 1810512"/>
              <a:gd name="T7" fmla="*/ 905255 h 1810511"/>
              <a:gd name="T8" fmla="*/ 905256 w 1810512"/>
              <a:gd name="T9" fmla="*/ 0 h 18105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512" h="1810511">
                <a:moveTo>
                  <a:pt x="905256" y="0"/>
                </a:moveTo>
                <a:cubicBezTo>
                  <a:pt x="1405215" y="0"/>
                  <a:pt x="1810512" y="405296"/>
                  <a:pt x="1810512" y="905255"/>
                </a:cubicBezTo>
                <a:cubicBezTo>
                  <a:pt x="1810512" y="1405214"/>
                  <a:pt x="1405215" y="1810511"/>
                  <a:pt x="905256" y="1810511"/>
                </a:cubicBezTo>
                <a:cubicBezTo>
                  <a:pt x="405297" y="1810511"/>
                  <a:pt x="0" y="1405214"/>
                  <a:pt x="0" y="905255"/>
                </a:cubicBezTo>
                <a:cubicBezTo>
                  <a:pt x="0" y="405296"/>
                  <a:pt x="405297" y="0"/>
                  <a:pt x="905256"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64" name="Title 63">
            <a:extLst>
              <a:ext uri="{FF2B5EF4-FFF2-40B4-BE49-F238E27FC236}">
                <a16:creationId xmlns:a16="http://schemas.microsoft.com/office/drawing/2014/main" id="{168E87F7-9952-4FCD-81FB-BC9B22A9F0FC}"/>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Management Teams</a:t>
            </a:r>
            <a:endParaRPr lang="en-ID" altLang="en-US"/>
          </a:p>
        </p:txBody>
      </p:sp>
      <p:sp>
        <p:nvSpPr>
          <p:cNvPr id="27675" name="PpHolder26">
            <a:extLst>
              <a:ext uri="{FF2B5EF4-FFF2-40B4-BE49-F238E27FC236}">
                <a16:creationId xmlns:a16="http://schemas.microsoft.com/office/drawing/2014/main" id="{646C88BA-D6D8-4E3D-9E6C-0C05E7FFFEB2}"/>
              </a:ext>
            </a:extLst>
          </p:cNvPr>
          <p:cNvSpPr>
            <a:spLocks noGrp="1"/>
          </p:cNvSpPr>
          <p:nvPr>
            <p:ph type="pic" sz="quarter" idx="13"/>
          </p:nvPr>
        </p:nvSpPr>
        <p:spPr bwMode="auto">
          <a:xfrm>
            <a:off x="619125" y="2230438"/>
            <a:ext cx="1809750" cy="1809750"/>
          </a:xfrm>
          <a:custGeom>
            <a:avLst/>
            <a:gdLst>
              <a:gd name="T0" fmla="*/ 905257 w 1810513"/>
              <a:gd name="T1" fmla="*/ 0 h 1810511"/>
              <a:gd name="T2" fmla="*/ 1810513 w 1810513"/>
              <a:gd name="T3" fmla="*/ 905255 h 1810511"/>
              <a:gd name="T4" fmla="*/ 905257 w 1810513"/>
              <a:gd name="T5" fmla="*/ 1810511 h 1810511"/>
              <a:gd name="T6" fmla="*/ 0 w 1810513"/>
              <a:gd name="T7" fmla="*/ 905255 h 1810511"/>
              <a:gd name="T8" fmla="*/ 905257 w 1810513"/>
              <a:gd name="T9" fmla="*/ 0 h 18105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513" h="1810511">
                <a:moveTo>
                  <a:pt x="905257" y="0"/>
                </a:moveTo>
                <a:cubicBezTo>
                  <a:pt x="1405216" y="0"/>
                  <a:pt x="1810513" y="405296"/>
                  <a:pt x="1810513" y="905255"/>
                </a:cubicBezTo>
                <a:cubicBezTo>
                  <a:pt x="1810513" y="1405214"/>
                  <a:pt x="1405216" y="1810511"/>
                  <a:pt x="905257" y="1810511"/>
                </a:cubicBezTo>
                <a:cubicBezTo>
                  <a:pt x="405297" y="1810511"/>
                  <a:pt x="0" y="1405214"/>
                  <a:pt x="0" y="905255"/>
                </a:cubicBezTo>
                <a:cubicBezTo>
                  <a:pt x="0" y="405296"/>
                  <a:pt x="405297" y="0"/>
                  <a:pt x="905257"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left)">
                                      <p:cBhvr>
                                        <p:cTn id="27" dur="500"/>
                                        <p:tgtEl>
                                          <p:spTgt spid="64"/>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nodeType="afterGroup">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500"/>
                                        <p:tgtEl>
                                          <p:spTgt spid="32"/>
                                        </p:tgtEl>
                                      </p:cBhvr>
                                    </p:animEffect>
                                  </p:childTnLst>
                                </p:cTn>
                              </p:par>
                            </p:childTnLst>
                          </p:cTn>
                        </p:par>
                        <p:par>
                          <p:cTn id="54" fill="hold" nodeType="afterGroup">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up)">
                                      <p:cBhvr>
                                        <p:cTn id="57" dur="500"/>
                                        <p:tgtEl>
                                          <p:spTgt spid="2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up)">
                                      <p:cBhvr>
                                        <p:cTn id="63" dur="500"/>
                                        <p:tgtEl>
                                          <p:spTgt spid="30"/>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par>
                          <p:cTn id="67" fill="hold" nodeType="afterGroup">
                            <p:stCondLst>
                              <p:cond delay="4500"/>
                            </p:stCondLst>
                            <p:childTnLst>
                              <p:par>
                                <p:cTn id="68" presetID="22" presetClass="entr" presetSubtype="8"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par>
                                <p:cTn id="71" presetID="22" presetClass="entr" presetSubtype="8" fill="hold"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left)">
                                      <p:cBhvr>
                                        <p:cTn id="73" dur="500"/>
                                        <p:tgtEl>
                                          <p:spTgt spid="19"/>
                                        </p:tgtEl>
                                      </p:cBhvr>
                                    </p:animEffect>
                                  </p:childTnLst>
                                </p:cTn>
                              </p:par>
                              <p:par>
                                <p:cTn id="74" presetID="22" presetClass="entr" presetSubtype="8"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left)">
                                      <p:cBhvr>
                                        <p:cTn id="76" dur="500"/>
                                        <p:tgtEl>
                                          <p:spTgt spid="31"/>
                                        </p:tgtEl>
                                      </p:cBhvr>
                                    </p:animEffect>
                                  </p:childTnLst>
                                </p:cTn>
                              </p:par>
                              <p:par>
                                <p:cTn id="77" presetID="22" presetClass="entr" presetSubtype="8"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wipe(left)">
                                      <p:cBhvr>
                                        <p:cTn id="7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0" grpId="0"/>
      <p:bldP spid="16" grpId="0"/>
      <p:bldP spid="17" grpId="0"/>
      <p:bldP spid="18" grpId="0"/>
      <p:bldP spid="24" grpId="0"/>
      <p:bldP spid="25" grpId="0"/>
      <p:bldP spid="26" grpId="0"/>
      <p:bldP spid="28" grpId="0"/>
      <p:bldP spid="29" grpId="0"/>
      <p:bldP spid="30" grpId="0"/>
      <p:bldP spid="32" grpId="0"/>
      <p:bldP spid="33" grpId="0"/>
      <p:bldP spid="34" grpId="0"/>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94CB95BF-6460-4791-BB48-3B5EE83CBDB1}"/>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239E895F-3539-4DD0-8047-32B398ABD28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911E7519-16ED-48FA-919E-2C48D412AAE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50CC1768-7C11-4849-9243-4E00E447F1A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4B145B0A-BDE7-4B50-A012-66AC2BD6DC9F}"/>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E691CD2F-0043-4FA6-82D7-C4778FB9625E}"/>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3E765259-C1CE-468A-BA19-F37FD757D6A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F55F37ED-8966-4B7C-903B-19794B930B29}"/>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A7B5CBF3-5D27-43EC-911E-832D9F12611E}"/>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63" name="TextBox 18">
            <a:extLst>
              <a:ext uri="{FF2B5EF4-FFF2-40B4-BE49-F238E27FC236}">
                <a16:creationId xmlns:a16="http://schemas.microsoft.com/office/drawing/2014/main" id="{BCEFF8AE-DC38-4CAA-82A3-94FAABBF8C65}"/>
              </a:ext>
            </a:extLst>
          </p:cNvPr>
          <p:cNvSpPr txBox="1">
            <a:spLocks noChangeArrowheads="1"/>
          </p:cNvSpPr>
          <p:nvPr/>
        </p:nvSpPr>
        <p:spPr bwMode="auto">
          <a:xfrm>
            <a:off x="5072063" y="5184775"/>
            <a:ext cx="20478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Developer Team</a:t>
            </a:r>
          </a:p>
        </p:txBody>
      </p:sp>
      <p:sp>
        <p:nvSpPr>
          <p:cNvPr id="64" name="TextBox 19">
            <a:extLst>
              <a:ext uri="{FF2B5EF4-FFF2-40B4-BE49-F238E27FC236}">
                <a16:creationId xmlns:a16="http://schemas.microsoft.com/office/drawing/2014/main" id="{F0846762-6DBB-497E-81F3-C8F94D4F5500}"/>
              </a:ext>
            </a:extLst>
          </p:cNvPr>
          <p:cNvSpPr txBox="1"/>
          <p:nvPr/>
        </p:nvSpPr>
        <p:spPr>
          <a:xfrm>
            <a:off x="5072063" y="4875213"/>
            <a:ext cx="2047875" cy="369887"/>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accent3"/>
                </a:solidFill>
                <a:latin typeface="+mj-lt"/>
              </a:rPr>
              <a:t>Martin Garcia</a:t>
            </a:r>
            <a:endParaRPr lang="en-ID" b="1" dirty="0">
              <a:solidFill>
                <a:schemeClr val="accent3"/>
              </a:solidFill>
              <a:latin typeface="+mj-lt"/>
            </a:endParaRPr>
          </a:p>
        </p:txBody>
      </p:sp>
      <p:grpSp>
        <p:nvGrpSpPr>
          <p:cNvPr id="66" name="Group 55">
            <a:extLst>
              <a:ext uri="{FF2B5EF4-FFF2-40B4-BE49-F238E27FC236}">
                <a16:creationId xmlns:a16="http://schemas.microsoft.com/office/drawing/2014/main" id="{F2F14990-7464-402E-AE78-21524A1E8AEA}"/>
              </a:ext>
            </a:extLst>
          </p:cNvPr>
          <p:cNvGrpSpPr/>
          <p:nvPr/>
        </p:nvGrpSpPr>
        <p:grpSpPr>
          <a:xfrm>
            <a:off x="5733713" y="5538870"/>
            <a:ext cx="724574" cy="148144"/>
            <a:chOff x="926807" y="4838290"/>
            <a:chExt cx="1194365" cy="244196"/>
          </a:xfrm>
          <a:solidFill>
            <a:schemeClr val="accent1"/>
          </a:solidFill>
        </p:grpSpPr>
        <p:sp>
          <p:nvSpPr>
            <p:cNvPr id="67" name="Freeform 5">
              <a:extLst>
                <a:ext uri="{FF2B5EF4-FFF2-40B4-BE49-F238E27FC236}">
                  <a16:creationId xmlns:a16="http://schemas.microsoft.com/office/drawing/2014/main" id="{FBAB64B3-71F4-49A6-A371-53CE152BA78A}"/>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68" name="Group 57">
              <a:extLst>
                <a:ext uri="{FF2B5EF4-FFF2-40B4-BE49-F238E27FC236}">
                  <a16:creationId xmlns:a16="http://schemas.microsoft.com/office/drawing/2014/main" id="{83D814C3-068F-4A9D-A2F7-FFD7D5994D32}"/>
                </a:ext>
              </a:extLst>
            </p:cNvPr>
            <p:cNvGrpSpPr/>
            <p:nvPr/>
          </p:nvGrpSpPr>
          <p:grpSpPr>
            <a:xfrm>
              <a:off x="1895220" y="4838290"/>
              <a:ext cx="225952" cy="225952"/>
              <a:chOff x="5405944" y="-1589"/>
              <a:chExt cx="225952" cy="225952"/>
            </a:xfrm>
            <a:grpFill/>
          </p:grpSpPr>
          <p:sp>
            <p:nvSpPr>
              <p:cNvPr id="70" name="Freeform 6">
                <a:extLst>
                  <a:ext uri="{FF2B5EF4-FFF2-40B4-BE49-F238E27FC236}">
                    <a16:creationId xmlns:a16="http://schemas.microsoft.com/office/drawing/2014/main" id="{8D46F402-A653-47D2-9154-ECCFBFD356E1}"/>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71" name="Freeform 7">
                <a:extLst>
                  <a:ext uri="{FF2B5EF4-FFF2-40B4-BE49-F238E27FC236}">
                    <a16:creationId xmlns:a16="http://schemas.microsoft.com/office/drawing/2014/main" id="{2139A07F-F8C4-4908-B4EA-E3A1EB270198}"/>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69" name="Freeform 8">
              <a:extLst>
                <a:ext uri="{FF2B5EF4-FFF2-40B4-BE49-F238E27FC236}">
                  <a16:creationId xmlns:a16="http://schemas.microsoft.com/office/drawing/2014/main" id="{F39F2573-17D1-4C25-8B37-AEBDBBA39C9C}"/>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74" name="TextBox 18">
            <a:extLst>
              <a:ext uri="{FF2B5EF4-FFF2-40B4-BE49-F238E27FC236}">
                <a16:creationId xmlns:a16="http://schemas.microsoft.com/office/drawing/2014/main" id="{C902A9F8-F2EF-4CCD-BAF0-1EDD27103AB5}"/>
              </a:ext>
            </a:extLst>
          </p:cNvPr>
          <p:cNvSpPr txBox="1">
            <a:spLocks noChangeArrowheads="1"/>
          </p:cNvSpPr>
          <p:nvPr/>
        </p:nvSpPr>
        <p:spPr bwMode="auto">
          <a:xfrm>
            <a:off x="2032000" y="5184775"/>
            <a:ext cx="20462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Developer Team</a:t>
            </a:r>
          </a:p>
        </p:txBody>
      </p:sp>
      <p:sp>
        <p:nvSpPr>
          <p:cNvPr id="75" name="TextBox 19">
            <a:extLst>
              <a:ext uri="{FF2B5EF4-FFF2-40B4-BE49-F238E27FC236}">
                <a16:creationId xmlns:a16="http://schemas.microsoft.com/office/drawing/2014/main" id="{8624B4A2-F3C9-42ED-86C9-C54AE0856F2B}"/>
              </a:ext>
            </a:extLst>
          </p:cNvPr>
          <p:cNvSpPr txBox="1"/>
          <p:nvPr/>
        </p:nvSpPr>
        <p:spPr>
          <a:xfrm>
            <a:off x="2032000" y="4875213"/>
            <a:ext cx="2046288" cy="369887"/>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accent3"/>
                </a:solidFill>
                <a:latin typeface="+mj-lt"/>
              </a:rPr>
              <a:t>Scarlett Garcia</a:t>
            </a:r>
            <a:endParaRPr lang="en-ID" b="1" dirty="0">
              <a:solidFill>
                <a:schemeClr val="accent3"/>
              </a:solidFill>
              <a:latin typeface="+mj-lt"/>
            </a:endParaRPr>
          </a:p>
        </p:txBody>
      </p:sp>
      <p:grpSp>
        <p:nvGrpSpPr>
          <p:cNvPr id="76" name="Group 55">
            <a:extLst>
              <a:ext uri="{FF2B5EF4-FFF2-40B4-BE49-F238E27FC236}">
                <a16:creationId xmlns:a16="http://schemas.microsoft.com/office/drawing/2014/main" id="{2863C3DC-161D-4D55-9803-5446934E9128}"/>
              </a:ext>
            </a:extLst>
          </p:cNvPr>
          <p:cNvGrpSpPr/>
          <p:nvPr/>
        </p:nvGrpSpPr>
        <p:grpSpPr>
          <a:xfrm>
            <a:off x="2693004" y="5538870"/>
            <a:ext cx="724574" cy="148144"/>
            <a:chOff x="926807" y="4838290"/>
            <a:chExt cx="1194365" cy="244196"/>
          </a:xfrm>
          <a:solidFill>
            <a:schemeClr val="accent1"/>
          </a:solidFill>
        </p:grpSpPr>
        <p:sp>
          <p:nvSpPr>
            <p:cNvPr id="77" name="Freeform 5">
              <a:extLst>
                <a:ext uri="{FF2B5EF4-FFF2-40B4-BE49-F238E27FC236}">
                  <a16:creationId xmlns:a16="http://schemas.microsoft.com/office/drawing/2014/main" id="{E1EF5435-B5EF-4470-8792-AA07B8517DAB}"/>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78" name="Group 57">
              <a:extLst>
                <a:ext uri="{FF2B5EF4-FFF2-40B4-BE49-F238E27FC236}">
                  <a16:creationId xmlns:a16="http://schemas.microsoft.com/office/drawing/2014/main" id="{60BF0DE2-CCFF-4D31-9FB8-3AB386433DAB}"/>
                </a:ext>
              </a:extLst>
            </p:cNvPr>
            <p:cNvGrpSpPr/>
            <p:nvPr/>
          </p:nvGrpSpPr>
          <p:grpSpPr>
            <a:xfrm>
              <a:off x="1895220" y="4838290"/>
              <a:ext cx="225952" cy="225952"/>
              <a:chOff x="5405944" y="-1589"/>
              <a:chExt cx="225952" cy="225952"/>
            </a:xfrm>
            <a:grpFill/>
          </p:grpSpPr>
          <p:sp>
            <p:nvSpPr>
              <p:cNvPr id="80" name="Freeform 6">
                <a:extLst>
                  <a:ext uri="{FF2B5EF4-FFF2-40B4-BE49-F238E27FC236}">
                    <a16:creationId xmlns:a16="http://schemas.microsoft.com/office/drawing/2014/main" id="{4EAC394B-DC99-4A16-ACCD-4B82C7B2F9A7}"/>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81" name="Freeform 7">
                <a:extLst>
                  <a:ext uri="{FF2B5EF4-FFF2-40B4-BE49-F238E27FC236}">
                    <a16:creationId xmlns:a16="http://schemas.microsoft.com/office/drawing/2014/main" id="{62D55EC2-2DAE-4CA1-A377-61C560D45769}"/>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79" name="Freeform 8">
              <a:extLst>
                <a:ext uri="{FF2B5EF4-FFF2-40B4-BE49-F238E27FC236}">
                  <a16:creationId xmlns:a16="http://schemas.microsoft.com/office/drawing/2014/main" id="{997613B8-495F-4BF5-B0DC-07062D1A5281}"/>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83" name="TextBox 18">
            <a:extLst>
              <a:ext uri="{FF2B5EF4-FFF2-40B4-BE49-F238E27FC236}">
                <a16:creationId xmlns:a16="http://schemas.microsoft.com/office/drawing/2014/main" id="{7AFC9087-35D7-45E7-9795-C43AF1E6CF73}"/>
              </a:ext>
            </a:extLst>
          </p:cNvPr>
          <p:cNvSpPr txBox="1">
            <a:spLocks noChangeArrowheads="1"/>
          </p:cNvSpPr>
          <p:nvPr/>
        </p:nvSpPr>
        <p:spPr bwMode="auto">
          <a:xfrm>
            <a:off x="8131175" y="5184775"/>
            <a:ext cx="20462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Developer Team</a:t>
            </a:r>
          </a:p>
        </p:txBody>
      </p:sp>
      <p:sp>
        <p:nvSpPr>
          <p:cNvPr id="84" name="TextBox 19">
            <a:extLst>
              <a:ext uri="{FF2B5EF4-FFF2-40B4-BE49-F238E27FC236}">
                <a16:creationId xmlns:a16="http://schemas.microsoft.com/office/drawing/2014/main" id="{A00BE64C-63F7-4481-BF9A-59D3E963EF4B}"/>
              </a:ext>
            </a:extLst>
          </p:cNvPr>
          <p:cNvSpPr txBox="1"/>
          <p:nvPr/>
        </p:nvSpPr>
        <p:spPr>
          <a:xfrm>
            <a:off x="8131175" y="4875213"/>
            <a:ext cx="2046288" cy="369887"/>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accent3"/>
                </a:solidFill>
                <a:latin typeface="+mj-lt"/>
              </a:rPr>
              <a:t>Adam Garcia</a:t>
            </a:r>
            <a:endParaRPr lang="en-ID" b="1" dirty="0">
              <a:solidFill>
                <a:schemeClr val="accent3"/>
              </a:solidFill>
              <a:latin typeface="+mj-lt"/>
            </a:endParaRPr>
          </a:p>
        </p:txBody>
      </p:sp>
      <p:grpSp>
        <p:nvGrpSpPr>
          <p:cNvPr id="85" name="Group 55">
            <a:extLst>
              <a:ext uri="{FF2B5EF4-FFF2-40B4-BE49-F238E27FC236}">
                <a16:creationId xmlns:a16="http://schemas.microsoft.com/office/drawing/2014/main" id="{1F6DAF93-2391-46C4-A5C9-9F17D1CEB9DD}"/>
              </a:ext>
            </a:extLst>
          </p:cNvPr>
          <p:cNvGrpSpPr/>
          <p:nvPr/>
        </p:nvGrpSpPr>
        <p:grpSpPr>
          <a:xfrm>
            <a:off x="8792179" y="5538870"/>
            <a:ext cx="724574" cy="148144"/>
            <a:chOff x="926807" y="4838290"/>
            <a:chExt cx="1194365" cy="244196"/>
          </a:xfrm>
          <a:solidFill>
            <a:schemeClr val="accent1"/>
          </a:solidFill>
        </p:grpSpPr>
        <p:sp>
          <p:nvSpPr>
            <p:cNvPr id="86" name="Freeform 5">
              <a:extLst>
                <a:ext uri="{FF2B5EF4-FFF2-40B4-BE49-F238E27FC236}">
                  <a16:creationId xmlns:a16="http://schemas.microsoft.com/office/drawing/2014/main" id="{626EFF67-1521-436F-B97C-736C09A2FE31}"/>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87" name="Group 57">
              <a:extLst>
                <a:ext uri="{FF2B5EF4-FFF2-40B4-BE49-F238E27FC236}">
                  <a16:creationId xmlns:a16="http://schemas.microsoft.com/office/drawing/2014/main" id="{96B503E8-2870-4E56-9BF8-8C2363957F63}"/>
                </a:ext>
              </a:extLst>
            </p:cNvPr>
            <p:cNvGrpSpPr/>
            <p:nvPr/>
          </p:nvGrpSpPr>
          <p:grpSpPr>
            <a:xfrm>
              <a:off x="1895220" y="4838290"/>
              <a:ext cx="225952" cy="225952"/>
              <a:chOff x="5405944" y="-1589"/>
              <a:chExt cx="225952" cy="225952"/>
            </a:xfrm>
            <a:grpFill/>
          </p:grpSpPr>
          <p:sp>
            <p:nvSpPr>
              <p:cNvPr id="89" name="Freeform 6">
                <a:extLst>
                  <a:ext uri="{FF2B5EF4-FFF2-40B4-BE49-F238E27FC236}">
                    <a16:creationId xmlns:a16="http://schemas.microsoft.com/office/drawing/2014/main" id="{AC982F6B-1CB9-4DB0-891E-8DF81CCC322D}"/>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90" name="Freeform 7">
                <a:extLst>
                  <a:ext uri="{FF2B5EF4-FFF2-40B4-BE49-F238E27FC236}">
                    <a16:creationId xmlns:a16="http://schemas.microsoft.com/office/drawing/2014/main" id="{EDC1D11B-C28A-45DA-B624-DF9A4E703512}"/>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88" name="Freeform 8">
              <a:extLst>
                <a:ext uri="{FF2B5EF4-FFF2-40B4-BE49-F238E27FC236}">
                  <a16:creationId xmlns:a16="http://schemas.microsoft.com/office/drawing/2014/main" id="{ADE36AFF-6B25-4B05-A913-31BA8BD68D22}"/>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28686" name="PpHolder13">
            <a:extLst>
              <a:ext uri="{FF2B5EF4-FFF2-40B4-BE49-F238E27FC236}">
                <a16:creationId xmlns:a16="http://schemas.microsoft.com/office/drawing/2014/main" id="{4D21D8F7-CF04-473B-86B9-44F180177AFD}"/>
              </a:ext>
            </a:extLst>
          </p:cNvPr>
          <p:cNvSpPr>
            <a:spLocks noGrp="1"/>
          </p:cNvSpPr>
          <p:nvPr>
            <p:ph type="pic" sz="quarter" idx="12"/>
          </p:nvPr>
        </p:nvSpPr>
        <p:spPr bwMode="auto">
          <a:xfrm>
            <a:off x="1835150" y="1606550"/>
            <a:ext cx="2441575" cy="3035300"/>
          </a:xfrm>
          <a:custGeom>
            <a:avLst/>
            <a:gdLst>
              <a:gd name="T0" fmla="*/ 1220724 w 2441449"/>
              <a:gd name="T1" fmla="*/ 0 h 3035808"/>
              <a:gd name="T2" fmla="*/ 2441449 w 2441449"/>
              <a:gd name="T3" fmla="*/ 1220724 h 3035808"/>
              <a:gd name="T4" fmla="*/ 2441449 w 2441449"/>
              <a:gd name="T5" fmla="*/ 1815084 h 3035808"/>
              <a:gd name="T6" fmla="*/ 1220724 w 2441449"/>
              <a:gd name="T7" fmla="*/ 3035808 h 3035808"/>
              <a:gd name="T8" fmla="*/ 0 w 2441449"/>
              <a:gd name="T9" fmla="*/ 1815084 h 3035808"/>
              <a:gd name="T10" fmla="*/ 0 w 2441449"/>
              <a:gd name="T11" fmla="*/ 1220724 h 3035808"/>
              <a:gd name="T12" fmla="*/ 1220724 w 2441449"/>
              <a:gd name="T13" fmla="*/ 0 h 30358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1449" h="3035808">
                <a:moveTo>
                  <a:pt x="1220724" y="0"/>
                </a:moveTo>
                <a:cubicBezTo>
                  <a:pt x="1894911" y="0"/>
                  <a:pt x="2441449" y="546538"/>
                  <a:pt x="2441449" y="1220724"/>
                </a:cubicBezTo>
                <a:lnTo>
                  <a:pt x="2441449" y="1815084"/>
                </a:lnTo>
                <a:cubicBezTo>
                  <a:pt x="2441449" y="2489271"/>
                  <a:pt x="1894911" y="3035808"/>
                  <a:pt x="1220724" y="3035808"/>
                </a:cubicBezTo>
                <a:cubicBezTo>
                  <a:pt x="546537" y="3035808"/>
                  <a:pt x="0" y="2489271"/>
                  <a:pt x="0" y="1815084"/>
                </a:cubicBezTo>
                <a:lnTo>
                  <a:pt x="0" y="1220724"/>
                </a:lnTo>
                <a:cubicBezTo>
                  <a:pt x="0" y="546538"/>
                  <a:pt x="546537" y="0"/>
                  <a:pt x="1220724"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8687" name="PpHolder14">
            <a:extLst>
              <a:ext uri="{FF2B5EF4-FFF2-40B4-BE49-F238E27FC236}">
                <a16:creationId xmlns:a16="http://schemas.microsoft.com/office/drawing/2014/main" id="{040831CD-85A4-4CD9-97F7-FDE13EB03666}"/>
              </a:ext>
            </a:extLst>
          </p:cNvPr>
          <p:cNvSpPr>
            <a:spLocks noGrp="1"/>
          </p:cNvSpPr>
          <p:nvPr>
            <p:ph type="pic" sz="quarter" idx="11"/>
          </p:nvPr>
        </p:nvSpPr>
        <p:spPr bwMode="auto">
          <a:xfrm>
            <a:off x="4875213" y="1601788"/>
            <a:ext cx="2441575" cy="3036887"/>
          </a:xfrm>
          <a:custGeom>
            <a:avLst/>
            <a:gdLst>
              <a:gd name="T0" fmla="*/ 1220724 w 2441448"/>
              <a:gd name="T1" fmla="*/ 0 h 3035808"/>
              <a:gd name="T2" fmla="*/ 2441448 w 2441448"/>
              <a:gd name="T3" fmla="*/ 1220725 h 3035808"/>
              <a:gd name="T4" fmla="*/ 2441448 w 2441448"/>
              <a:gd name="T5" fmla="*/ 1815084 h 3035808"/>
              <a:gd name="T6" fmla="*/ 1220724 w 2441448"/>
              <a:gd name="T7" fmla="*/ 3035808 h 3035808"/>
              <a:gd name="T8" fmla="*/ 0 w 2441448"/>
              <a:gd name="T9" fmla="*/ 1815084 h 3035808"/>
              <a:gd name="T10" fmla="*/ 0 w 2441448"/>
              <a:gd name="T11" fmla="*/ 1220725 h 3035808"/>
              <a:gd name="T12" fmla="*/ 1220724 w 2441448"/>
              <a:gd name="T13" fmla="*/ 0 h 30358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1448" h="3035808">
                <a:moveTo>
                  <a:pt x="1220724" y="0"/>
                </a:moveTo>
                <a:cubicBezTo>
                  <a:pt x="1894911" y="0"/>
                  <a:pt x="2441448" y="546537"/>
                  <a:pt x="2441448" y="1220725"/>
                </a:cubicBezTo>
                <a:lnTo>
                  <a:pt x="2441448" y="1815084"/>
                </a:lnTo>
                <a:cubicBezTo>
                  <a:pt x="2441448" y="2489271"/>
                  <a:pt x="1894911" y="3035808"/>
                  <a:pt x="1220724" y="3035808"/>
                </a:cubicBezTo>
                <a:cubicBezTo>
                  <a:pt x="546538" y="3035808"/>
                  <a:pt x="0" y="2489271"/>
                  <a:pt x="0" y="1815084"/>
                </a:cubicBezTo>
                <a:lnTo>
                  <a:pt x="0" y="1220725"/>
                </a:lnTo>
                <a:cubicBezTo>
                  <a:pt x="0" y="546537"/>
                  <a:pt x="546538" y="0"/>
                  <a:pt x="1220724"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8688" name="PpHolder15">
            <a:extLst>
              <a:ext uri="{FF2B5EF4-FFF2-40B4-BE49-F238E27FC236}">
                <a16:creationId xmlns:a16="http://schemas.microsoft.com/office/drawing/2014/main" id="{BCBB70AF-D25D-42EE-AB18-7F413C1AF66D}"/>
              </a:ext>
            </a:extLst>
          </p:cNvPr>
          <p:cNvSpPr>
            <a:spLocks noGrp="1"/>
          </p:cNvSpPr>
          <p:nvPr>
            <p:ph type="pic" sz="quarter" idx="10"/>
          </p:nvPr>
        </p:nvSpPr>
        <p:spPr bwMode="auto">
          <a:xfrm>
            <a:off x="7937500" y="1601788"/>
            <a:ext cx="2441575" cy="3036887"/>
          </a:xfrm>
          <a:custGeom>
            <a:avLst/>
            <a:gdLst>
              <a:gd name="T0" fmla="*/ 1220724 w 2441448"/>
              <a:gd name="T1" fmla="*/ 0 h 3035808"/>
              <a:gd name="T2" fmla="*/ 2441448 w 2441448"/>
              <a:gd name="T3" fmla="*/ 1220725 h 3035808"/>
              <a:gd name="T4" fmla="*/ 2441448 w 2441448"/>
              <a:gd name="T5" fmla="*/ 1815084 h 3035808"/>
              <a:gd name="T6" fmla="*/ 1220724 w 2441448"/>
              <a:gd name="T7" fmla="*/ 3035808 h 3035808"/>
              <a:gd name="T8" fmla="*/ 0 w 2441448"/>
              <a:gd name="T9" fmla="*/ 1815084 h 3035808"/>
              <a:gd name="T10" fmla="*/ 0 w 2441448"/>
              <a:gd name="T11" fmla="*/ 1220725 h 3035808"/>
              <a:gd name="T12" fmla="*/ 1220724 w 2441448"/>
              <a:gd name="T13" fmla="*/ 0 h 30358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1448" h="3035808">
                <a:moveTo>
                  <a:pt x="1220724" y="0"/>
                </a:moveTo>
                <a:cubicBezTo>
                  <a:pt x="1894911" y="0"/>
                  <a:pt x="2441448" y="546537"/>
                  <a:pt x="2441448" y="1220725"/>
                </a:cubicBezTo>
                <a:lnTo>
                  <a:pt x="2441448" y="1815084"/>
                </a:lnTo>
                <a:cubicBezTo>
                  <a:pt x="2441448" y="2489271"/>
                  <a:pt x="1894911" y="3035808"/>
                  <a:pt x="1220724" y="3035808"/>
                </a:cubicBezTo>
                <a:cubicBezTo>
                  <a:pt x="546537" y="3035808"/>
                  <a:pt x="0" y="2489271"/>
                  <a:pt x="0" y="1815084"/>
                </a:cubicBezTo>
                <a:lnTo>
                  <a:pt x="0" y="1220725"/>
                </a:lnTo>
                <a:cubicBezTo>
                  <a:pt x="0" y="546537"/>
                  <a:pt x="546537" y="0"/>
                  <a:pt x="1220724"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33" name="Title 32">
            <a:extLst>
              <a:ext uri="{FF2B5EF4-FFF2-40B4-BE49-F238E27FC236}">
                <a16:creationId xmlns:a16="http://schemas.microsoft.com/office/drawing/2014/main" id="{38490F1B-E487-465F-8268-30A42B8FFA27}"/>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Developer Teams</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wipe(left)">
                                      <p:cBhvr>
                                        <p:cTn id="26" dur="500"/>
                                        <p:tgtEl>
                                          <p:spTgt spid="6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4"/>
                                        </p:tgtEl>
                                        <p:attrNameLst>
                                          <p:attrName>style.visibility</p:attrName>
                                        </p:attrNameLst>
                                      </p:cBhvr>
                                      <p:to>
                                        <p:strVal val="visible"/>
                                      </p:to>
                                    </p:set>
                                    <p:animEffect transition="in" filter="wipe(left)">
                                      <p:cBhvr>
                                        <p:cTn id="29" dur="500"/>
                                        <p:tgtEl>
                                          <p:spTgt spid="84"/>
                                        </p:tgtEl>
                                      </p:cBhvr>
                                    </p:animEffect>
                                  </p:childTnLst>
                                </p:cTn>
                              </p:par>
                            </p:childTnLst>
                          </p:cTn>
                        </p:par>
                        <p:par>
                          <p:cTn id="30" fill="hold" nodeType="afterGroup">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wipe(left)">
                                      <p:cBhvr>
                                        <p:cTn id="33" dur="500"/>
                                        <p:tgtEl>
                                          <p:spTgt spid="7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wipe(left)">
                                      <p:cBhvr>
                                        <p:cTn id="36" dur="500"/>
                                        <p:tgtEl>
                                          <p:spTgt spid="6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wipe(left)">
                                      <p:cBhvr>
                                        <p:cTn id="39" dur="500"/>
                                        <p:tgtEl>
                                          <p:spTgt spid="83"/>
                                        </p:tgtEl>
                                      </p:cBhvr>
                                    </p:animEffect>
                                  </p:childTnLst>
                                </p:cTn>
                              </p:par>
                            </p:childTnLst>
                          </p:cTn>
                        </p:par>
                        <p:par>
                          <p:cTn id="40" fill="hold" nodeType="afterGroup">
                            <p:stCondLst>
                              <p:cond delay="3000"/>
                            </p:stCondLst>
                            <p:childTnLst>
                              <p:par>
                                <p:cTn id="41" presetID="22" presetClass="entr" presetSubtype="8" fill="hold" nodeType="after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left)">
                                      <p:cBhvr>
                                        <p:cTn id="43" dur="500"/>
                                        <p:tgtEl>
                                          <p:spTgt spid="76"/>
                                        </p:tgtEl>
                                      </p:cBhvr>
                                    </p:animEffect>
                                  </p:childTnLst>
                                </p:cTn>
                              </p:par>
                              <p:par>
                                <p:cTn id="44" presetID="22" presetClass="entr" presetSubtype="8"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wipe(left)">
                                      <p:cBhvr>
                                        <p:cTn id="46" dur="500"/>
                                        <p:tgtEl>
                                          <p:spTgt spid="66"/>
                                        </p:tgtEl>
                                      </p:cBhvr>
                                    </p:animEffect>
                                  </p:childTnLst>
                                </p:cTn>
                              </p:par>
                              <p:par>
                                <p:cTn id="47" presetID="22" presetClass="entr" presetSubtype="8" fill="hold"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wipe(left)">
                                      <p:cBhvr>
                                        <p:cTn id="4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3" grpId="0"/>
      <p:bldP spid="64" grpId="0"/>
      <p:bldP spid="74" grpId="0"/>
      <p:bldP spid="75" grpId="0"/>
      <p:bldP spid="83" grpId="0"/>
      <p:bldP spid="84"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567C32FC-47F6-4DC3-A636-1CFD56B9839E}"/>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43DB3FE1-A6ED-4313-9734-94C92A3BDEF1}"/>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235D57FB-BB93-49B0-9DF0-5C4D40AF6217}"/>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AD0C789B-A52E-4482-9594-4E6C7EFCE07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6F79D3B6-825A-43CB-B6F7-6A7B2D3DA5ED}"/>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0049E33A-4BD9-4207-A2B6-0C118B962927}"/>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BB1D6B33-9B90-463A-8815-00281B910A2F}"/>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A4AC2AE0-76E7-4827-BCF8-8D0797441477}"/>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F0DD634E-EDBB-4019-8F51-9E461FB693D1}"/>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3" name="Rectangle 12">
            <a:extLst>
              <a:ext uri="{FF2B5EF4-FFF2-40B4-BE49-F238E27FC236}">
                <a16:creationId xmlns:a16="http://schemas.microsoft.com/office/drawing/2014/main" id="{76782B50-8423-4F7B-8AE2-0CD31E6C6E4F}"/>
              </a:ext>
            </a:extLst>
          </p:cNvPr>
          <p:cNvSpPr/>
          <p:nvPr/>
        </p:nvSpPr>
        <p:spPr>
          <a:xfrm rot="10800000">
            <a:off x="10456863" y="4335463"/>
            <a:ext cx="822325" cy="1828800"/>
          </a:xfrm>
          <a:prstGeom prst="rect">
            <a:avLst/>
          </a:prstGeom>
          <a:gradFill>
            <a:gsLst>
              <a:gs pos="0">
                <a:schemeClr val="accent1"/>
              </a:gs>
              <a:gs pos="100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F4D840C5-1FAD-4138-9876-763E2935C8EA}"/>
              </a:ext>
            </a:extLst>
          </p:cNvPr>
          <p:cNvSpPr/>
          <p:nvPr/>
        </p:nvSpPr>
        <p:spPr>
          <a:xfrm rot="10800000">
            <a:off x="5187950" y="684213"/>
            <a:ext cx="822325" cy="1828800"/>
          </a:xfrm>
          <a:prstGeom prst="rect">
            <a:avLst/>
          </a:prstGeom>
          <a:gradFill>
            <a:gsLst>
              <a:gs pos="0">
                <a:schemeClr val="accent1"/>
              </a:gs>
              <a:gs pos="100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TextBox 14">
            <a:extLst>
              <a:ext uri="{FF2B5EF4-FFF2-40B4-BE49-F238E27FC236}">
                <a16:creationId xmlns:a16="http://schemas.microsoft.com/office/drawing/2014/main" id="{FB3F6394-C6E9-4CEC-8922-80A9544EB452}"/>
              </a:ext>
            </a:extLst>
          </p:cNvPr>
          <p:cNvSpPr txBox="1">
            <a:spLocks noChangeArrowheads="1"/>
          </p:cNvSpPr>
          <p:nvPr/>
        </p:nvSpPr>
        <p:spPr bwMode="auto">
          <a:xfrm rot="-5400000">
            <a:off x="4590256" y="1467644"/>
            <a:ext cx="18065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Developer Teams</a:t>
            </a:r>
          </a:p>
        </p:txBody>
      </p:sp>
      <p:sp>
        <p:nvSpPr>
          <p:cNvPr id="16" name="TextBox 15">
            <a:extLst>
              <a:ext uri="{FF2B5EF4-FFF2-40B4-BE49-F238E27FC236}">
                <a16:creationId xmlns:a16="http://schemas.microsoft.com/office/drawing/2014/main" id="{98A28581-55B2-4793-BD13-7BC1E4D7EAB6}"/>
              </a:ext>
            </a:extLst>
          </p:cNvPr>
          <p:cNvSpPr txBox="1">
            <a:spLocks noChangeArrowheads="1"/>
          </p:cNvSpPr>
          <p:nvPr/>
        </p:nvSpPr>
        <p:spPr bwMode="auto">
          <a:xfrm rot="-5400000">
            <a:off x="10071894" y="5115719"/>
            <a:ext cx="18049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Developer Teams</a:t>
            </a:r>
          </a:p>
        </p:txBody>
      </p:sp>
      <p:sp>
        <p:nvSpPr>
          <p:cNvPr id="17" name="TextBox 16">
            <a:extLst>
              <a:ext uri="{FF2B5EF4-FFF2-40B4-BE49-F238E27FC236}">
                <a16:creationId xmlns:a16="http://schemas.microsoft.com/office/drawing/2014/main" id="{42AD7233-20B3-4B2C-85C4-4BAFE7FB0F4B}"/>
              </a:ext>
            </a:extLst>
          </p:cNvPr>
          <p:cNvSpPr txBox="1">
            <a:spLocks noChangeArrowheads="1"/>
          </p:cNvSpPr>
          <p:nvPr/>
        </p:nvSpPr>
        <p:spPr bwMode="auto">
          <a:xfrm>
            <a:off x="5492750" y="3959225"/>
            <a:ext cx="259873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100"/>
              <a:t>A wonderful serenity has taken possession of my entire soul, like these sweet mornings of spring which I enjoy with my whole heart. this spot, which was created</a:t>
            </a:r>
          </a:p>
        </p:txBody>
      </p:sp>
      <p:grpSp>
        <p:nvGrpSpPr>
          <p:cNvPr id="18" name="Group 17">
            <a:extLst>
              <a:ext uri="{FF2B5EF4-FFF2-40B4-BE49-F238E27FC236}">
                <a16:creationId xmlns:a16="http://schemas.microsoft.com/office/drawing/2014/main" id="{99AF7337-9949-4740-BCDE-A213C3600472}"/>
              </a:ext>
            </a:extLst>
          </p:cNvPr>
          <p:cNvGrpSpPr>
            <a:grpSpLocks noChangeAspect="1"/>
          </p:cNvGrpSpPr>
          <p:nvPr/>
        </p:nvGrpSpPr>
        <p:grpSpPr>
          <a:xfrm>
            <a:off x="6697224" y="5438613"/>
            <a:ext cx="1032390" cy="137160"/>
            <a:chOff x="947376" y="5327650"/>
            <a:chExt cx="1290487" cy="171450"/>
          </a:xfrm>
          <a:gradFill flip="none" rotWithShape="1">
            <a:gsLst>
              <a:gs pos="0">
                <a:schemeClr val="accent1"/>
              </a:gs>
              <a:gs pos="100000">
                <a:schemeClr val="accent2"/>
              </a:gs>
            </a:gsLst>
            <a:lin ang="2400000" scaled="0"/>
            <a:tileRect/>
          </a:gradFill>
        </p:grpSpPr>
        <p:sp>
          <p:nvSpPr>
            <p:cNvPr id="19" name="Freeform 5">
              <a:extLst>
                <a:ext uri="{FF2B5EF4-FFF2-40B4-BE49-F238E27FC236}">
                  <a16:creationId xmlns:a16="http://schemas.microsoft.com/office/drawing/2014/main" id="{F34ADAA4-F170-407F-AF41-52C0A91E10EC}"/>
                </a:ext>
              </a:extLst>
            </p:cNvPr>
            <p:cNvSpPr>
              <a:spLocks/>
            </p:cNvSpPr>
            <p:nvPr/>
          </p:nvSpPr>
          <p:spPr bwMode="auto">
            <a:xfrm>
              <a:off x="947376" y="5327650"/>
              <a:ext cx="87313" cy="171450"/>
            </a:xfrm>
            <a:custGeom>
              <a:avLst/>
              <a:gdLst>
                <a:gd name="T0" fmla="*/ 22 w 29"/>
                <a:gd name="T1" fmla="*/ 0 h 57"/>
                <a:gd name="T2" fmla="*/ 21 w 29"/>
                <a:gd name="T3" fmla="*/ 0 h 57"/>
                <a:gd name="T4" fmla="*/ 13 w 29"/>
                <a:gd name="T5" fmla="*/ 2 h 57"/>
                <a:gd name="T6" fmla="*/ 9 w 29"/>
                <a:gd name="T7" fmla="*/ 10 h 57"/>
                <a:gd name="T8" fmla="*/ 9 w 29"/>
                <a:gd name="T9" fmla="*/ 14 h 57"/>
                <a:gd name="T10" fmla="*/ 9 w 29"/>
                <a:gd name="T11" fmla="*/ 20 h 57"/>
                <a:gd name="T12" fmla="*/ 9 w 29"/>
                <a:gd name="T13" fmla="*/ 21 h 57"/>
                <a:gd name="T14" fmla="*/ 0 w 29"/>
                <a:gd name="T15" fmla="*/ 21 h 57"/>
                <a:gd name="T16" fmla="*/ 0 w 29"/>
                <a:gd name="T17" fmla="*/ 31 h 57"/>
                <a:gd name="T18" fmla="*/ 8 w 29"/>
                <a:gd name="T19" fmla="*/ 31 h 57"/>
                <a:gd name="T20" fmla="*/ 8 w 29"/>
                <a:gd name="T21" fmla="*/ 57 h 57"/>
                <a:gd name="T22" fmla="*/ 19 w 29"/>
                <a:gd name="T23" fmla="*/ 57 h 57"/>
                <a:gd name="T24" fmla="*/ 19 w 29"/>
                <a:gd name="T25" fmla="*/ 31 h 57"/>
                <a:gd name="T26" fmla="*/ 28 w 29"/>
                <a:gd name="T27" fmla="*/ 31 h 57"/>
                <a:gd name="T28" fmla="*/ 29 w 29"/>
                <a:gd name="T29" fmla="*/ 21 h 57"/>
                <a:gd name="T30" fmla="*/ 28 w 29"/>
                <a:gd name="T31" fmla="*/ 21 h 57"/>
                <a:gd name="T32" fmla="*/ 27 w 29"/>
                <a:gd name="T33" fmla="*/ 21 h 57"/>
                <a:gd name="T34" fmla="*/ 24 w 29"/>
                <a:gd name="T35" fmla="*/ 21 h 57"/>
                <a:gd name="T36" fmla="*/ 19 w 29"/>
                <a:gd name="T37" fmla="*/ 21 h 57"/>
                <a:gd name="T38" fmla="*/ 19 w 29"/>
                <a:gd name="T39" fmla="*/ 13 h 57"/>
                <a:gd name="T40" fmla="*/ 23 w 29"/>
                <a:gd name="T41" fmla="*/ 9 h 57"/>
                <a:gd name="T42" fmla="*/ 26 w 29"/>
                <a:gd name="T43" fmla="*/ 9 h 57"/>
                <a:gd name="T44" fmla="*/ 27 w 29"/>
                <a:gd name="T45" fmla="*/ 9 h 57"/>
                <a:gd name="T46" fmla="*/ 28 w 29"/>
                <a:gd name="T47" fmla="*/ 9 h 57"/>
                <a:gd name="T48" fmla="*/ 29 w 29"/>
                <a:gd name="T49" fmla="*/ 9 h 57"/>
                <a:gd name="T50" fmla="*/ 29 w 29"/>
                <a:gd name="T51" fmla="*/ 9 h 57"/>
                <a:gd name="T52" fmla="*/ 29 w 29"/>
                <a:gd name="T53" fmla="*/ 0 h 57"/>
                <a:gd name="T54" fmla="*/ 27 w 29"/>
                <a:gd name="T55" fmla="*/ 0 h 57"/>
                <a:gd name="T56" fmla="*/ 22 w 29"/>
                <a:gd name="T5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57">
                  <a:moveTo>
                    <a:pt x="22" y="0"/>
                  </a:moveTo>
                  <a:cubicBezTo>
                    <a:pt x="22" y="0"/>
                    <a:pt x="21" y="0"/>
                    <a:pt x="21" y="0"/>
                  </a:cubicBezTo>
                  <a:cubicBezTo>
                    <a:pt x="18" y="0"/>
                    <a:pt x="16" y="1"/>
                    <a:pt x="13" y="2"/>
                  </a:cubicBezTo>
                  <a:cubicBezTo>
                    <a:pt x="11" y="4"/>
                    <a:pt x="9" y="7"/>
                    <a:pt x="9" y="10"/>
                  </a:cubicBezTo>
                  <a:cubicBezTo>
                    <a:pt x="9" y="11"/>
                    <a:pt x="9" y="12"/>
                    <a:pt x="9" y="14"/>
                  </a:cubicBezTo>
                  <a:cubicBezTo>
                    <a:pt x="8" y="16"/>
                    <a:pt x="9" y="18"/>
                    <a:pt x="9" y="20"/>
                  </a:cubicBezTo>
                  <a:cubicBezTo>
                    <a:pt x="9" y="21"/>
                    <a:pt x="9" y="21"/>
                    <a:pt x="9" y="21"/>
                  </a:cubicBezTo>
                  <a:cubicBezTo>
                    <a:pt x="0" y="21"/>
                    <a:pt x="0" y="21"/>
                    <a:pt x="0" y="21"/>
                  </a:cubicBezTo>
                  <a:cubicBezTo>
                    <a:pt x="0" y="31"/>
                    <a:pt x="0" y="31"/>
                    <a:pt x="0" y="31"/>
                  </a:cubicBezTo>
                  <a:cubicBezTo>
                    <a:pt x="8" y="31"/>
                    <a:pt x="8" y="31"/>
                    <a:pt x="8" y="31"/>
                  </a:cubicBezTo>
                  <a:cubicBezTo>
                    <a:pt x="8" y="57"/>
                    <a:pt x="8" y="57"/>
                    <a:pt x="8" y="57"/>
                  </a:cubicBezTo>
                  <a:cubicBezTo>
                    <a:pt x="19" y="57"/>
                    <a:pt x="19" y="57"/>
                    <a:pt x="19" y="57"/>
                  </a:cubicBezTo>
                  <a:cubicBezTo>
                    <a:pt x="19" y="31"/>
                    <a:pt x="19" y="31"/>
                    <a:pt x="19" y="31"/>
                  </a:cubicBezTo>
                  <a:cubicBezTo>
                    <a:pt x="28" y="31"/>
                    <a:pt x="28" y="31"/>
                    <a:pt x="28" y="31"/>
                  </a:cubicBezTo>
                  <a:cubicBezTo>
                    <a:pt x="28" y="28"/>
                    <a:pt x="29" y="24"/>
                    <a:pt x="29" y="21"/>
                  </a:cubicBezTo>
                  <a:cubicBezTo>
                    <a:pt x="29" y="21"/>
                    <a:pt x="28" y="21"/>
                    <a:pt x="28" y="21"/>
                  </a:cubicBezTo>
                  <a:cubicBezTo>
                    <a:pt x="28" y="21"/>
                    <a:pt x="27" y="21"/>
                    <a:pt x="27" y="21"/>
                  </a:cubicBezTo>
                  <a:cubicBezTo>
                    <a:pt x="26" y="21"/>
                    <a:pt x="25" y="21"/>
                    <a:pt x="24" y="21"/>
                  </a:cubicBezTo>
                  <a:cubicBezTo>
                    <a:pt x="22" y="21"/>
                    <a:pt x="19" y="21"/>
                    <a:pt x="19" y="21"/>
                  </a:cubicBezTo>
                  <a:cubicBezTo>
                    <a:pt x="19" y="21"/>
                    <a:pt x="19" y="16"/>
                    <a:pt x="19" y="13"/>
                  </a:cubicBezTo>
                  <a:cubicBezTo>
                    <a:pt x="19" y="10"/>
                    <a:pt x="21" y="10"/>
                    <a:pt x="23" y="9"/>
                  </a:cubicBezTo>
                  <a:cubicBezTo>
                    <a:pt x="24" y="9"/>
                    <a:pt x="25" y="9"/>
                    <a:pt x="26" y="9"/>
                  </a:cubicBezTo>
                  <a:cubicBezTo>
                    <a:pt x="26" y="9"/>
                    <a:pt x="26" y="9"/>
                    <a:pt x="27" y="9"/>
                  </a:cubicBezTo>
                  <a:cubicBezTo>
                    <a:pt x="27" y="9"/>
                    <a:pt x="28" y="9"/>
                    <a:pt x="28" y="9"/>
                  </a:cubicBezTo>
                  <a:cubicBezTo>
                    <a:pt x="28" y="9"/>
                    <a:pt x="29" y="9"/>
                    <a:pt x="29" y="9"/>
                  </a:cubicBezTo>
                  <a:cubicBezTo>
                    <a:pt x="29" y="9"/>
                    <a:pt x="29" y="9"/>
                    <a:pt x="29" y="9"/>
                  </a:cubicBezTo>
                  <a:cubicBezTo>
                    <a:pt x="29" y="0"/>
                    <a:pt x="29" y="0"/>
                    <a:pt x="29" y="0"/>
                  </a:cubicBezTo>
                  <a:cubicBezTo>
                    <a:pt x="28" y="0"/>
                    <a:pt x="27" y="0"/>
                    <a:pt x="27" y="0"/>
                  </a:cubicBezTo>
                  <a:cubicBezTo>
                    <a:pt x="25" y="0"/>
                    <a:pt x="24" y="0"/>
                    <a:pt x="22"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20" name="Freeform 6">
              <a:extLst>
                <a:ext uri="{FF2B5EF4-FFF2-40B4-BE49-F238E27FC236}">
                  <a16:creationId xmlns:a16="http://schemas.microsoft.com/office/drawing/2014/main" id="{354EC9B1-47C6-4E7E-9D95-2496D34EACDA}"/>
                </a:ext>
              </a:extLst>
            </p:cNvPr>
            <p:cNvSpPr>
              <a:spLocks/>
            </p:cNvSpPr>
            <p:nvPr/>
          </p:nvSpPr>
          <p:spPr bwMode="auto">
            <a:xfrm>
              <a:off x="1279525" y="5351463"/>
              <a:ext cx="158750" cy="130175"/>
            </a:xfrm>
            <a:custGeom>
              <a:avLst/>
              <a:gdLst>
                <a:gd name="T0" fmla="*/ 37 w 53"/>
                <a:gd name="T1" fmla="*/ 0 h 43"/>
                <a:gd name="T2" fmla="*/ 35 w 53"/>
                <a:gd name="T3" fmla="*/ 1 h 43"/>
                <a:gd name="T4" fmla="*/ 27 w 53"/>
                <a:gd name="T5" fmla="*/ 5 h 43"/>
                <a:gd name="T6" fmla="*/ 26 w 53"/>
                <a:gd name="T7" fmla="*/ 13 h 43"/>
                <a:gd name="T8" fmla="*/ 26 w 53"/>
                <a:gd name="T9" fmla="*/ 14 h 43"/>
                <a:gd name="T10" fmla="*/ 4 w 53"/>
                <a:gd name="T11" fmla="*/ 2 h 43"/>
                <a:gd name="T12" fmla="*/ 2 w 53"/>
                <a:gd name="T13" fmla="*/ 10 h 43"/>
                <a:gd name="T14" fmla="*/ 7 w 53"/>
                <a:gd name="T15" fmla="*/ 17 h 43"/>
                <a:gd name="T16" fmla="*/ 2 w 53"/>
                <a:gd name="T17" fmla="*/ 16 h 43"/>
                <a:gd name="T18" fmla="*/ 4 w 53"/>
                <a:gd name="T19" fmla="*/ 21 h 43"/>
                <a:gd name="T20" fmla="*/ 11 w 53"/>
                <a:gd name="T21" fmla="*/ 26 h 43"/>
                <a:gd name="T22" fmla="*/ 10 w 53"/>
                <a:gd name="T23" fmla="*/ 26 h 43"/>
                <a:gd name="T24" fmla="*/ 8 w 53"/>
                <a:gd name="T25" fmla="*/ 27 h 43"/>
                <a:gd name="T26" fmla="*/ 6 w 53"/>
                <a:gd name="T27" fmla="*/ 26 h 43"/>
                <a:gd name="T28" fmla="*/ 16 w 53"/>
                <a:gd name="T29" fmla="*/ 34 h 43"/>
                <a:gd name="T30" fmla="*/ 11 w 53"/>
                <a:gd name="T31" fmla="*/ 37 h 43"/>
                <a:gd name="T32" fmla="*/ 3 w 53"/>
                <a:gd name="T33" fmla="*/ 39 h 43"/>
                <a:gd name="T34" fmla="*/ 0 w 53"/>
                <a:gd name="T35" fmla="*/ 38 h 43"/>
                <a:gd name="T36" fmla="*/ 0 w 53"/>
                <a:gd name="T37" fmla="*/ 39 h 43"/>
                <a:gd name="T38" fmla="*/ 17 w 53"/>
                <a:gd name="T39" fmla="*/ 43 h 43"/>
                <a:gd name="T40" fmla="*/ 18 w 53"/>
                <a:gd name="T41" fmla="*/ 43 h 43"/>
                <a:gd name="T42" fmla="*/ 24 w 53"/>
                <a:gd name="T43" fmla="*/ 43 h 43"/>
                <a:gd name="T44" fmla="*/ 38 w 53"/>
                <a:gd name="T45" fmla="*/ 34 h 43"/>
                <a:gd name="T46" fmla="*/ 44 w 53"/>
                <a:gd name="T47" fmla="*/ 26 h 43"/>
                <a:gd name="T48" fmla="*/ 47 w 53"/>
                <a:gd name="T49" fmla="*/ 16 h 43"/>
                <a:gd name="T50" fmla="*/ 47 w 53"/>
                <a:gd name="T51" fmla="*/ 11 h 43"/>
                <a:gd name="T52" fmla="*/ 47 w 53"/>
                <a:gd name="T53" fmla="*/ 11 h 43"/>
                <a:gd name="T54" fmla="*/ 51 w 53"/>
                <a:gd name="T55" fmla="*/ 7 h 43"/>
                <a:gd name="T56" fmla="*/ 53 w 53"/>
                <a:gd name="T57" fmla="*/ 6 h 43"/>
                <a:gd name="T58" fmla="*/ 53 w 53"/>
                <a:gd name="T59" fmla="*/ 6 h 43"/>
                <a:gd name="T60" fmla="*/ 47 w 53"/>
                <a:gd name="T61" fmla="*/ 7 h 43"/>
                <a:gd name="T62" fmla="*/ 51 w 53"/>
                <a:gd name="T63" fmla="*/ 1 h 43"/>
                <a:gd name="T64" fmla="*/ 51 w 53"/>
                <a:gd name="T65" fmla="*/ 1 h 43"/>
                <a:gd name="T66" fmla="*/ 51 w 53"/>
                <a:gd name="T67" fmla="*/ 1 h 43"/>
                <a:gd name="T68" fmla="*/ 45 w 53"/>
                <a:gd name="T69" fmla="*/ 4 h 43"/>
                <a:gd name="T70" fmla="*/ 44 w 53"/>
                <a:gd name="T71" fmla="*/ 4 h 43"/>
                <a:gd name="T72" fmla="*/ 37 w 53"/>
                <a:gd name="T7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43">
                  <a:moveTo>
                    <a:pt x="37" y="0"/>
                  </a:moveTo>
                  <a:cubicBezTo>
                    <a:pt x="36" y="0"/>
                    <a:pt x="35" y="0"/>
                    <a:pt x="35" y="1"/>
                  </a:cubicBezTo>
                  <a:cubicBezTo>
                    <a:pt x="31" y="1"/>
                    <a:pt x="29" y="3"/>
                    <a:pt x="27" y="5"/>
                  </a:cubicBezTo>
                  <a:cubicBezTo>
                    <a:pt x="26" y="8"/>
                    <a:pt x="25" y="10"/>
                    <a:pt x="26" y="13"/>
                  </a:cubicBezTo>
                  <a:cubicBezTo>
                    <a:pt x="26" y="13"/>
                    <a:pt x="26" y="13"/>
                    <a:pt x="26" y="14"/>
                  </a:cubicBezTo>
                  <a:cubicBezTo>
                    <a:pt x="17" y="13"/>
                    <a:pt x="9" y="9"/>
                    <a:pt x="4" y="2"/>
                  </a:cubicBezTo>
                  <a:cubicBezTo>
                    <a:pt x="2" y="5"/>
                    <a:pt x="2" y="8"/>
                    <a:pt x="2" y="10"/>
                  </a:cubicBezTo>
                  <a:cubicBezTo>
                    <a:pt x="3" y="13"/>
                    <a:pt x="5" y="15"/>
                    <a:pt x="7" y="17"/>
                  </a:cubicBezTo>
                  <a:cubicBezTo>
                    <a:pt x="5" y="17"/>
                    <a:pt x="4" y="16"/>
                    <a:pt x="2" y="16"/>
                  </a:cubicBezTo>
                  <a:cubicBezTo>
                    <a:pt x="2" y="18"/>
                    <a:pt x="3" y="20"/>
                    <a:pt x="4" y="21"/>
                  </a:cubicBezTo>
                  <a:cubicBezTo>
                    <a:pt x="5" y="24"/>
                    <a:pt x="8" y="26"/>
                    <a:pt x="11" y="26"/>
                  </a:cubicBezTo>
                  <a:cubicBezTo>
                    <a:pt x="10" y="26"/>
                    <a:pt x="10" y="26"/>
                    <a:pt x="10" y="26"/>
                  </a:cubicBezTo>
                  <a:cubicBezTo>
                    <a:pt x="10" y="27"/>
                    <a:pt x="9" y="27"/>
                    <a:pt x="8" y="27"/>
                  </a:cubicBezTo>
                  <a:cubicBezTo>
                    <a:pt x="7" y="27"/>
                    <a:pt x="7" y="27"/>
                    <a:pt x="6" y="26"/>
                  </a:cubicBezTo>
                  <a:cubicBezTo>
                    <a:pt x="7" y="30"/>
                    <a:pt x="10" y="34"/>
                    <a:pt x="16" y="34"/>
                  </a:cubicBezTo>
                  <a:cubicBezTo>
                    <a:pt x="14" y="35"/>
                    <a:pt x="13" y="36"/>
                    <a:pt x="11" y="37"/>
                  </a:cubicBezTo>
                  <a:cubicBezTo>
                    <a:pt x="8" y="38"/>
                    <a:pt x="5" y="39"/>
                    <a:pt x="3" y="39"/>
                  </a:cubicBezTo>
                  <a:cubicBezTo>
                    <a:pt x="2" y="39"/>
                    <a:pt x="1" y="39"/>
                    <a:pt x="0" y="38"/>
                  </a:cubicBezTo>
                  <a:cubicBezTo>
                    <a:pt x="0" y="39"/>
                    <a:pt x="0" y="39"/>
                    <a:pt x="0" y="39"/>
                  </a:cubicBezTo>
                  <a:cubicBezTo>
                    <a:pt x="5" y="42"/>
                    <a:pt x="11" y="43"/>
                    <a:pt x="17" y="43"/>
                  </a:cubicBezTo>
                  <a:cubicBezTo>
                    <a:pt x="17" y="43"/>
                    <a:pt x="17" y="43"/>
                    <a:pt x="18" y="43"/>
                  </a:cubicBezTo>
                  <a:cubicBezTo>
                    <a:pt x="20" y="43"/>
                    <a:pt x="22" y="43"/>
                    <a:pt x="24" y="43"/>
                  </a:cubicBezTo>
                  <a:cubicBezTo>
                    <a:pt x="29" y="41"/>
                    <a:pt x="34" y="39"/>
                    <a:pt x="38" y="34"/>
                  </a:cubicBezTo>
                  <a:cubicBezTo>
                    <a:pt x="41" y="32"/>
                    <a:pt x="43" y="29"/>
                    <a:pt x="44" y="26"/>
                  </a:cubicBezTo>
                  <a:cubicBezTo>
                    <a:pt x="46" y="23"/>
                    <a:pt x="47" y="19"/>
                    <a:pt x="47" y="16"/>
                  </a:cubicBezTo>
                  <a:cubicBezTo>
                    <a:pt x="47" y="15"/>
                    <a:pt x="47" y="13"/>
                    <a:pt x="47" y="11"/>
                  </a:cubicBezTo>
                  <a:cubicBezTo>
                    <a:pt x="47" y="11"/>
                    <a:pt x="47" y="11"/>
                    <a:pt x="47" y="11"/>
                  </a:cubicBezTo>
                  <a:cubicBezTo>
                    <a:pt x="49" y="10"/>
                    <a:pt x="50" y="9"/>
                    <a:pt x="51" y="7"/>
                  </a:cubicBezTo>
                  <a:cubicBezTo>
                    <a:pt x="52" y="7"/>
                    <a:pt x="52" y="6"/>
                    <a:pt x="53" y="6"/>
                  </a:cubicBezTo>
                  <a:cubicBezTo>
                    <a:pt x="53" y="6"/>
                    <a:pt x="53" y="6"/>
                    <a:pt x="53" y="6"/>
                  </a:cubicBezTo>
                  <a:cubicBezTo>
                    <a:pt x="51" y="6"/>
                    <a:pt x="49" y="7"/>
                    <a:pt x="47" y="7"/>
                  </a:cubicBezTo>
                  <a:cubicBezTo>
                    <a:pt x="49" y="6"/>
                    <a:pt x="50" y="4"/>
                    <a:pt x="51" y="1"/>
                  </a:cubicBezTo>
                  <a:cubicBezTo>
                    <a:pt x="51" y="1"/>
                    <a:pt x="51" y="1"/>
                    <a:pt x="51" y="1"/>
                  </a:cubicBezTo>
                  <a:cubicBezTo>
                    <a:pt x="51" y="1"/>
                    <a:pt x="51" y="1"/>
                    <a:pt x="51" y="1"/>
                  </a:cubicBezTo>
                  <a:cubicBezTo>
                    <a:pt x="49" y="3"/>
                    <a:pt x="47" y="3"/>
                    <a:pt x="45" y="4"/>
                  </a:cubicBezTo>
                  <a:cubicBezTo>
                    <a:pt x="44" y="4"/>
                    <a:pt x="44" y="4"/>
                    <a:pt x="44" y="4"/>
                  </a:cubicBezTo>
                  <a:cubicBezTo>
                    <a:pt x="42" y="2"/>
                    <a:pt x="39"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21" name="Group 20">
              <a:extLst>
                <a:ext uri="{FF2B5EF4-FFF2-40B4-BE49-F238E27FC236}">
                  <a16:creationId xmlns:a16="http://schemas.microsoft.com/office/drawing/2014/main" id="{297FE740-2CA2-42D1-95A4-87F538B03323}"/>
                </a:ext>
              </a:extLst>
            </p:cNvPr>
            <p:cNvGrpSpPr/>
            <p:nvPr/>
          </p:nvGrpSpPr>
          <p:grpSpPr>
            <a:xfrm>
              <a:off x="1657248" y="5351463"/>
              <a:ext cx="214312" cy="136525"/>
              <a:chOff x="4017963" y="2965451"/>
              <a:chExt cx="214312" cy="136525"/>
            </a:xfrm>
            <a:grpFill/>
          </p:grpSpPr>
          <p:sp>
            <p:nvSpPr>
              <p:cNvPr id="25" name="Freeform 11">
                <a:extLst>
                  <a:ext uri="{FF2B5EF4-FFF2-40B4-BE49-F238E27FC236}">
                    <a16:creationId xmlns:a16="http://schemas.microsoft.com/office/drawing/2014/main" id="{65004CC2-A8F1-49CA-8726-11381F725090}"/>
                  </a:ext>
                </a:extLst>
              </p:cNvPr>
              <p:cNvSpPr>
                <a:spLocks/>
              </p:cNvSpPr>
              <p:nvPr/>
            </p:nvSpPr>
            <p:spPr bwMode="auto">
              <a:xfrm>
                <a:off x="4017963" y="2965451"/>
                <a:ext cx="136525" cy="136525"/>
              </a:xfrm>
              <a:custGeom>
                <a:avLst/>
                <a:gdLst>
                  <a:gd name="T0" fmla="*/ 23 w 45"/>
                  <a:gd name="T1" fmla="*/ 18 h 45"/>
                  <a:gd name="T2" fmla="*/ 23 w 45"/>
                  <a:gd name="T3" fmla="*/ 18 h 45"/>
                  <a:gd name="T4" fmla="*/ 23 w 45"/>
                  <a:gd name="T5" fmla="*/ 27 h 45"/>
                  <a:gd name="T6" fmla="*/ 35 w 45"/>
                  <a:gd name="T7" fmla="*/ 27 h 45"/>
                  <a:gd name="T8" fmla="*/ 30 w 45"/>
                  <a:gd name="T9" fmla="*/ 33 h 45"/>
                  <a:gd name="T10" fmla="*/ 24 w 45"/>
                  <a:gd name="T11" fmla="*/ 36 h 45"/>
                  <a:gd name="T12" fmla="*/ 19 w 45"/>
                  <a:gd name="T13" fmla="*/ 35 h 45"/>
                  <a:gd name="T14" fmla="*/ 10 w 45"/>
                  <a:gd name="T15" fmla="*/ 23 h 45"/>
                  <a:gd name="T16" fmla="*/ 10 w 45"/>
                  <a:gd name="T17" fmla="*/ 19 h 45"/>
                  <a:gd name="T18" fmla="*/ 25 w 45"/>
                  <a:gd name="T19" fmla="*/ 9 h 45"/>
                  <a:gd name="T20" fmla="*/ 31 w 45"/>
                  <a:gd name="T21" fmla="*/ 12 h 45"/>
                  <a:gd name="T22" fmla="*/ 38 w 45"/>
                  <a:gd name="T23" fmla="*/ 6 h 45"/>
                  <a:gd name="T24" fmla="*/ 34 w 45"/>
                  <a:gd name="T25" fmla="*/ 3 h 45"/>
                  <a:gd name="T26" fmla="*/ 23 w 45"/>
                  <a:gd name="T27" fmla="*/ 0 h 45"/>
                  <a:gd name="T28" fmla="*/ 21 w 45"/>
                  <a:gd name="T29" fmla="*/ 0 h 45"/>
                  <a:gd name="T30" fmla="*/ 17 w 45"/>
                  <a:gd name="T31" fmla="*/ 1 h 45"/>
                  <a:gd name="T32" fmla="*/ 5 w 45"/>
                  <a:gd name="T33" fmla="*/ 8 h 45"/>
                  <a:gd name="T34" fmla="*/ 1 w 45"/>
                  <a:gd name="T35" fmla="*/ 21 h 45"/>
                  <a:gd name="T36" fmla="*/ 1 w 45"/>
                  <a:gd name="T37" fmla="*/ 27 h 45"/>
                  <a:gd name="T38" fmla="*/ 10 w 45"/>
                  <a:gd name="T39" fmla="*/ 40 h 45"/>
                  <a:gd name="T40" fmla="*/ 22 w 45"/>
                  <a:gd name="T41" fmla="*/ 44 h 45"/>
                  <a:gd name="T42" fmla="*/ 29 w 45"/>
                  <a:gd name="T43" fmla="*/ 44 h 45"/>
                  <a:gd name="T44" fmla="*/ 40 w 45"/>
                  <a:gd name="T45" fmla="*/ 37 h 45"/>
                  <a:gd name="T46" fmla="*/ 44 w 45"/>
                  <a:gd name="T47" fmla="*/ 18 h 45"/>
                  <a:gd name="T48" fmla="*/ 23 w 45"/>
                  <a:gd name="T4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3" y="18"/>
                    </a:moveTo>
                    <a:cubicBezTo>
                      <a:pt x="23" y="18"/>
                      <a:pt x="23" y="18"/>
                      <a:pt x="23" y="18"/>
                    </a:cubicBezTo>
                    <a:cubicBezTo>
                      <a:pt x="23" y="21"/>
                      <a:pt x="23" y="27"/>
                      <a:pt x="23" y="27"/>
                    </a:cubicBezTo>
                    <a:cubicBezTo>
                      <a:pt x="23" y="27"/>
                      <a:pt x="34" y="27"/>
                      <a:pt x="35" y="27"/>
                    </a:cubicBezTo>
                    <a:cubicBezTo>
                      <a:pt x="35" y="28"/>
                      <a:pt x="34" y="31"/>
                      <a:pt x="30" y="33"/>
                    </a:cubicBezTo>
                    <a:cubicBezTo>
                      <a:pt x="28" y="35"/>
                      <a:pt x="26" y="35"/>
                      <a:pt x="24" y="36"/>
                    </a:cubicBezTo>
                    <a:cubicBezTo>
                      <a:pt x="22" y="36"/>
                      <a:pt x="21" y="35"/>
                      <a:pt x="19" y="35"/>
                    </a:cubicBezTo>
                    <a:cubicBezTo>
                      <a:pt x="14" y="33"/>
                      <a:pt x="10" y="29"/>
                      <a:pt x="10" y="23"/>
                    </a:cubicBezTo>
                    <a:cubicBezTo>
                      <a:pt x="10" y="22"/>
                      <a:pt x="10" y="21"/>
                      <a:pt x="10" y="19"/>
                    </a:cubicBezTo>
                    <a:cubicBezTo>
                      <a:pt x="12" y="13"/>
                      <a:pt x="18" y="8"/>
                      <a:pt x="25" y="9"/>
                    </a:cubicBezTo>
                    <a:cubicBezTo>
                      <a:pt x="28" y="10"/>
                      <a:pt x="30" y="11"/>
                      <a:pt x="31" y="12"/>
                    </a:cubicBezTo>
                    <a:cubicBezTo>
                      <a:pt x="33" y="10"/>
                      <a:pt x="36" y="8"/>
                      <a:pt x="38" y="6"/>
                    </a:cubicBezTo>
                    <a:cubicBezTo>
                      <a:pt x="37" y="5"/>
                      <a:pt x="36" y="4"/>
                      <a:pt x="34" y="3"/>
                    </a:cubicBezTo>
                    <a:cubicBezTo>
                      <a:pt x="30" y="1"/>
                      <a:pt x="27" y="0"/>
                      <a:pt x="23" y="0"/>
                    </a:cubicBezTo>
                    <a:cubicBezTo>
                      <a:pt x="22" y="0"/>
                      <a:pt x="22" y="0"/>
                      <a:pt x="21" y="0"/>
                    </a:cubicBezTo>
                    <a:cubicBezTo>
                      <a:pt x="20" y="0"/>
                      <a:pt x="19" y="0"/>
                      <a:pt x="17" y="1"/>
                    </a:cubicBezTo>
                    <a:cubicBezTo>
                      <a:pt x="13" y="2"/>
                      <a:pt x="9" y="4"/>
                      <a:pt x="5" y="8"/>
                    </a:cubicBezTo>
                    <a:cubicBezTo>
                      <a:pt x="2" y="12"/>
                      <a:pt x="1" y="16"/>
                      <a:pt x="1" y="21"/>
                    </a:cubicBezTo>
                    <a:cubicBezTo>
                      <a:pt x="0" y="23"/>
                      <a:pt x="1" y="25"/>
                      <a:pt x="1" y="27"/>
                    </a:cubicBezTo>
                    <a:cubicBezTo>
                      <a:pt x="2" y="32"/>
                      <a:pt x="5" y="37"/>
                      <a:pt x="10" y="40"/>
                    </a:cubicBezTo>
                    <a:cubicBezTo>
                      <a:pt x="13" y="43"/>
                      <a:pt x="17" y="44"/>
                      <a:pt x="22" y="44"/>
                    </a:cubicBezTo>
                    <a:cubicBezTo>
                      <a:pt x="24" y="45"/>
                      <a:pt x="27" y="44"/>
                      <a:pt x="29" y="44"/>
                    </a:cubicBezTo>
                    <a:cubicBezTo>
                      <a:pt x="33" y="43"/>
                      <a:pt x="37" y="40"/>
                      <a:pt x="40" y="37"/>
                    </a:cubicBezTo>
                    <a:cubicBezTo>
                      <a:pt x="44" y="31"/>
                      <a:pt x="45" y="24"/>
                      <a:pt x="44" y="18"/>
                    </a:cubicBezTo>
                    <a:cubicBezTo>
                      <a:pt x="37" y="18"/>
                      <a:pt x="30" y="18"/>
                      <a:pt x="23" y="18"/>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26" name="Freeform 12">
                <a:extLst>
                  <a:ext uri="{FF2B5EF4-FFF2-40B4-BE49-F238E27FC236}">
                    <a16:creationId xmlns:a16="http://schemas.microsoft.com/office/drawing/2014/main" id="{1560C9B4-4BCE-4B81-817C-59D2B0708227}"/>
                  </a:ext>
                </a:extLst>
              </p:cNvPr>
              <p:cNvSpPr>
                <a:spLocks/>
              </p:cNvSpPr>
              <p:nvPr/>
            </p:nvSpPr>
            <p:spPr bwMode="auto">
              <a:xfrm>
                <a:off x="4165600" y="2995613"/>
                <a:ext cx="66675" cy="66675"/>
              </a:xfrm>
              <a:custGeom>
                <a:avLst/>
                <a:gdLst>
                  <a:gd name="T0" fmla="*/ 42 w 42"/>
                  <a:gd name="T1" fmla="*/ 15 h 42"/>
                  <a:gd name="T2" fmla="*/ 27 w 42"/>
                  <a:gd name="T3" fmla="*/ 15 h 42"/>
                  <a:gd name="T4" fmla="*/ 27 w 42"/>
                  <a:gd name="T5" fmla="*/ 2 h 42"/>
                  <a:gd name="T6" fmla="*/ 27 w 42"/>
                  <a:gd name="T7" fmla="*/ 0 h 42"/>
                  <a:gd name="T8" fmla="*/ 27 w 42"/>
                  <a:gd name="T9" fmla="*/ 0 h 42"/>
                  <a:gd name="T10" fmla="*/ 15 w 42"/>
                  <a:gd name="T11" fmla="*/ 0 h 42"/>
                  <a:gd name="T12" fmla="*/ 15 w 42"/>
                  <a:gd name="T13" fmla="*/ 0 h 42"/>
                  <a:gd name="T14" fmla="*/ 15 w 42"/>
                  <a:gd name="T15" fmla="*/ 2 h 42"/>
                  <a:gd name="T16" fmla="*/ 15 w 42"/>
                  <a:gd name="T17" fmla="*/ 15 h 42"/>
                  <a:gd name="T18" fmla="*/ 0 w 42"/>
                  <a:gd name="T19" fmla="*/ 15 h 42"/>
                  <a:gd name="T20" fmla="*/ 0 w 42"/>
                  <a:gd name="T21" fmla="*/ 15 h 42"/>
                  <a:gd name="T22" fmla="*/ 0 w 42"/>
                  <a:gd name="T23" fmla="*/ 15 h 42"/>
                  <a:gd name="T24" fmla="*/ 0 w 42"/>
                  <a:gd name="T25" fmla="*/ 27 h 42"/>
                  <a:gd name="T26" fmla="*/ 0 w 42"/>
                  <a:gd name="T27" fmla="*/ 27 h 42"/>
                  <a:gd name="T28" fmla="*/ 0 w 42"/>
                  <a:gd name="T29" fmla="*/ 27 h 42"/>
                  <a:gd name="T30" fmla="*/ 15 w 42"/>
                  <a:gd name="T31" fmla="*/ 27 h 42"/>
                  <a:gd name="T32" fmla="*/ 15 w 42"/>
                  <a:gd name="T33" fmla="*/ 42 h 42"/>
                  <a:gd name="T34" fmla="*/ 15 w 42"/>
                  <a:gd name="T35" fmla="*/ 42 h 42"/>
                  <a:gd name="T36" fmla="*/ 15 w 42"/>
                  <a:gd name="T37" fmla="*/ 42 h 42"/>
                  <a:gd name="T38" fmla="*/ 27 w 42"/>
                  <a:gd name="T39" fmla="*/ 42 h 42"/>
                  <a:gd name="T40" fmla="*/ 27 w 42"/>
                  <a:gd name="T41" fmla="*/ 42 h 42"/>
                  <a:gd name="T42" fmla="*/ 27 w 42"/>
                  <a:gd name="T43" fmla="*/ 42 h 42"/>
                  <a:gd name="T44" fmla="*/ 27 w 42"/>
                  <a:gd name="T45" fmla="*/ 27 h 42"/>
                  <a:gd name="T46" fmla="*/ 42 w 42"/>
                  <a:gd name="T47" fmla="*/ 27 h 42"/>
                  <a:gd name="T48" fmla="*/ 42 w 42"/>
                  <a:gd name="T49" fmla="*/ 27 h 42"/>
                  <a:gd name="T50" fmla="*/ 42 w 42"/>
                  <a:gd name="T51" fmla="*/ 27 h 42"/>
                  <a:gd name="T52" fmla="*/ 42 w 42"/>
                  <a:gd name="T53" fmla="*/ 15 h 42"/>
                  <a:gd name="T54" fmla="*/ 42 w 42"/>
                  <a:gd name="T55" fmla="*/ 15 h 42"/>
                  <a:gd name="T56" fmla="*/ 42 w 42"/>
                  <a:gd name="T5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42" y="15"/>
                    </a:moveTo>
                    <a:lnTo>
                      <a:pt x="27" y="15"/>
                    </a:lnTo>
                    <a:lnTo>
                      <a:pt x="27" y="2"/>
                    </a:lnTo>
                    <a:lnTo>
                      <a:pt x="27" y="0"/>
                    </a:lnTo>
                    <a:lnTo>
                      <a:pt x="27" y="0"/>
                    </a:lnTo>
                    <a:lnTo>
                      <a:pt x="15" y="0"/>
                    </a:lnTo>
                    <a:lnTo>
                      <a:pt x="15" y="0"/>
                    </a:lnTo>
                    <a:lnTo>
                      <a:pt x="15" y="2"/>
                    </a:lnTo>
                    <a:lnTo>
                      <a:pt x="15" y="15"/>
                    </a:lnTo>
                    <a:lnTo>
                      <a:pt x="0" y="15"/>
                    </a:lnTo>
                    <a:lnTo>
                      <a:pt x="0" y="15"/>
                    </a:lnTo>
                    <a:lnTo>
                      <a:pt x="0" y="15"/>
                    </a:lnTo>
                    <a:lnTo>
                      <a:pt x="0" y="27"/>
                    </a:lnTo>
                    <a:lnTo>
                      <a:pt x="0" y="27"/>
                    </a:lnTo>
                    <a:lnTo>
                      <a:pt x="0" y="27"/>
                    </a:lnTo>
                    <a:lnTo>
                      <a:pt x="15" y="27"/>
                    </a:lnTo>
                    <a:lnTo>
                      <a:pt x="15" y="42"/>
                    </a:lnTo>
                    <a:lnTo>
                      <a:pt x="15" y="42"/>
                    </a:lnTo>
                    <a:lnTo>
                      <a:pt x="15" y="42"/>
                    </a:lnTo>
                    <a:lnTo>
                      <a:pt x="27" y="42"/>
                    </a:lnTo>
                    <a:lnTo>
                      <a:pt x="27" y="42"/>
                    </a:lnTo>
                    <a:lnTo>
                      <a:pt x="27" y="42"/>
                    </a:lnTo>
                    <a:lnTo>
                      <a:pt x="27" y="27"/>
                    </a:lnTo>
                    <a:lnTo>
                      <a:pt x="42" y="27"/>
                    </a:lnTo>
                    <a:lnTo>
                      <a:pt x="42" y="27"/>
                    </a:lnTo>
                    <a:lnTo>
                      <a:pt x="42" y="27"/>
                    </a:lnTo>
                    <a:lnTo>
                      <a:pt x="42" y="15"/>
                    </a:lnTo>
                    <a:lnTo>
                      <a:pt x="42" y="15"/>
                    </a:lnTo>
                    <a:lnTo>
                      <a:pt x="42" y="15"/>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grpSp>
          <p:nvGrpSpPr>
            <p:cNvPr id="22" name="Group 21">
              <a:extLst>
                <a:ext uri="{FF2B5EF4-FFF2-40B4-BE49-F238E27FC236}">
                  <a16:creationId xmlns:a16="http://schemas.microsoft.com/office/drawing/2014/main" id="{9D82FFB2-FBFB-41DF-AFC9-9F286B4D0982}"/>
                </a:ext>
              </a:extLst>
            </p:cNvPr>
            <p:cNvGrpSpPr/>
            <p:nvPr/>
          </p:nvGrpSpPr>
          <p:grpSpPr>
            <a:xfrm>
              <a:off x="2087050" y="5334000"/>
              <a:ext cx="150813" cy="150813"/>
              <a:chOff x="4587875" y="2947988"/>
              <a:chExt cx="150813" cy="150813"/>
            </a:xfrm>
            <a:grpFill/>
          </p:grpSpPr>
          <p:sp>
            <p:nvSpPr>
              <p:cNvPr id="23" name="Freeform 13">
                <a:extLst>
                  <a:ext uri="{FF2B5EF4-FFF2-40B4-BE49-F238E27FC236}">
                    <a16:creationId xmlns:a16="http://schemas.microsoft.com/office/drawing/2014/main" id="{959C49EC-6D75-48DB-9223-C50A84863D3E}"/>
                  </a:ext>
                </a:extLst>
              </p:cNvPr>
              <p:cNvSpPr>
                <a:spLocks noEditPoints="1"/>
              </p:cNvSpPr>
              <p:nvPr/>
            </p:nvSpPr>
            <p:spPr bwMode="auto">
              <a:xfrm>
                <a:off x="4587875" y="2947988"/>
                <a:ext cx="36513" cy="150813"/>
              </a:xfrm>
              <a:custGeom>
                <a:avLst/>
                <a:gdLst>
                  <a:gd name="T0" fmla="*/ 1 w 12"/>
                  <a:gd name="T1" fmla="*/ 16 h 50"/>
                  <a:gd name="T2" fmla="*/ 11 w 12"/>
                  <a:gd name="T3" fmla="*/ 16 h 50"/>
                  <a:gd name="T4" fmla="*/ 11 w 12"/>
                  <a:gd name="T5" fmla="*/ 50 h 50"/>
                  <a:gd name="T6" fmla="*/ 1 w 12"/>
                  <a:gd name="T7" fmla="*/ 50 h 50"/>
                  <a:gd name="T8" fmla="*/ 1 w 12"/>
                  <a:gd name="T9" fmla="*/ 16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6"/>
                    </a:moveTo>
                    <a:cubicBezTo>
                      <a:pt x="11" y="16"/>
                      <a:pt x="11" y="16"/>
                      <a:pt x="11" y="16"/>
                    </a:cubicBezTo>
                    <a:cubicBezTo>
                      <a:pt x="11" y="50"/>
                      <a:pt x="11" y="50"/>
                      <a:pt x="11" y="50"/>
                    </a:cubicBezTo>
                    <a:cubicBezTo>
                      <a:pt x="1" y="50"/>
                      <a:pt x="1" y="50"/>
                      <a:pt x="1" y="50"/>
                    </a:cubicBezTo>
                    <a:lnTo>
                      <a:pt x="1" y="16"/>
                    </a:lnTo>
                    <a:close/>
                    <a:moveTo>
                      <a:pt x="6" y="0"/>
                    </a:moveTo>
                    <a:cubicBezTo>
                      <a:pt x="9" y="0"/>
                      <a:pt x="12" y="3"/>
                      <a:pt x="12" y="6"/>
                    </a:cubicBezTo>
                    <a:cubicBezTo>
                      <a:pt x="12" y="9"/>
                      <a:pt x="9" y="12"/>
                      <a:pt x="6" y="12"/>
                    </a:cubicBezTo>
                    <a:cubicBezTo>
                      <a:pt x="3" y="12"/>
                      <a:pt x="0" y="9"/>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24" name="Freeform 14">
                <a:extLst>
                  <a:ext uri="{FF2B5EF4-FFF2-40B4-BE49-F238E27FC236}">
                    <a16:creationId xmlns:a16="http://schemas.microsoft.com/office/drawing/2014/main" id="{65B38AF0-AFB3-4633-8117-9188B0A3515A}"/>
                  </a:ext>
                </a:extLst>
              </p:cNvPr>
              <p:cNvSpPr>
                <a:spLocks/>
              </p:cNvSpPr>
              <p:nvPr/>
            </p:nvSpPr>
            <p:spPr bwMode="auto">
              <a:xfrm>
                <a:off x="4641850" y="2995613"/>
                <a:ext cx="96838" cy="103188"/>
              </a:xfrm>
              <a:custGeom>
                <a:avLst/>
                <a:gdLst>
                  <a:gd name="T0" fmla="*/ 0 w 32"/>
                  <a:gd name="T1" fmla="*/ 0 h 34"/>
                  <a:gd name="T2" fmla="*/ 10 w 32"/>
                  <a:gd name="T3" fmla="*/ 0 h 34"/>
                  <a:gd name="T4" fmla="*/ 10 w 32"/>
                  <a:gd name="T5" fmla="*/ 5 h 34"/>
                  <a:gd name="T6" fmla="*/ 10 w 32"/>
                  <a:gd name="T7" fmla="*/ 5 h 34"/>
                  <a:gd name="T8" fmla="*/ 20 w 32"/>
                  <a:gd name="T9" fmla="*/ 0 h 34"/>
                  <a:gd name="T10" fmla="*/ 32 w 32"/>
                  <a:gd name="T11" fmla="*/ 15 h 34"/>
                  <a:gd name="T12" fmla="*/ 32 w 32"/>
                  <a:gd name="T13" fmla="*/ 34 h 34"/>
                  <a:gd name="T14" fmla="*/ 22 w 32"/>
                  <a:gd name="T15" fmla="*/ 34 h 34"/>
                  <a:gd name="T16" fmla="*/ 22 w 32"/>
                  <a:gd name="T17" fmla="*/ 18 h 34"/>
                  <a:gd name="T18" fmla="*/ 16 w 32"/>
                  <a:gd name="T19" fmla="*/ 9 h 34"/>
                  <a:gd name="T20" fmla="*/ 10 w 32"/>
                  <a:gd name="T21" fmla="*/ 17 h 34"/>
                  <a:gd name="T22" fmla="*/ 10 w 32"/>
                  <a:gd name="T23" fmla="*/ 34 h 34"/>
                  <a:gd name="T24" fmla="*/ 0 w 32"/>
                  <a:gd name="T25" fmla="*/ 34 h 34"/>
                  <a:gd name="T26" fmla="*/ 0 w 32"/>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0"/>
                    </a:moveTo>
                    <a:cubicBezTo>
                      <a:pt x="10" y="0"/>
                      <a:pt x="10" y="0"/>
                      <a:pt x="10" y="0"/>
                    </a:cubicBezTo>
                    <a:cubicBezTo>
                      <a:pt x="10" y="5"/>
                      <a:pt x="10" y="5"/>
                      <a:pt x="10" y="5"/>
                    </a:cubicBezTo>
                    <a:cubicBezTo>
                      <a:pt x="10" y="5"/>
                      <a:pt x="10" y="5"/>
                      <a:pt x="10" y="5"/>
                    </a:cubicBezTo>
                    <a:cubicBezTo>
                      <a:pt x="11" y="2"/>
                      <a:pt x="14" y="0"/>
                      <a:pt x="20" y="0"/>
                    </a:cubicBezTo>
                    <a:cubicBezTo>
                      <a:pt x="30" y="0"/>
                      <a:pt x="32" y="7"/>
                      <a:pt x="32" y="15"/>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7"/>
                    </a:cubicBezTo>
                    <a:cubicBezTo>
                      <a:pt x="10" y="34"/>
                      <a:pt x="10" y="34"/>
                      <a:pt x="10" y="34"/>
                    </a:cubicBezTo>
                    <a:cubicBezTo>
                      <a:pt x="0" y="34"/>
                      <a:pt x="0" y="34"/>
                      <a:pt x="0" y="34"/>
                    </a:cubicBezTo>
                    <a:lnTo>
                      <a:pt x="0" y="0"/>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grpSp>
      <p:sp>
        <p:nvSpPr>
          <p:cNvPr id="27" name="TextBox 26">
            <a:extLst>
              <a:ext uri="{FF2B5EF4-FFF2-40B4-BE49-F238E27FC236}">
                <a16:creationId xmlns:a16="http://schemas.microsoft.com/office/drawing/2014/main" id="{41FB38F3-5E49-4377-BD8D-2F92CB84E4B8}"/>
              </a:ext>
            </a:extLst>
          </p:cNvPr>
          <p:cNvSpPr txBox="1"/>
          <p:nvPr/>
        </p:nvSpPr>
        <p:spPr>
          <a:xfrm>
            <a:off x="5492750" y="5376863"/>
            <a:ext cx="1295400" cy="260350"/>
          </a:xfrm>
          <a:prstGeom prst="rect">
            <a:avLst/>
          </a:prstGeom>
          <a:noFill/>
        </p:spPr>
        <p:txBody>
          <a:bodyPr anchor="ctr">
            <a:spAutoFit/>
          </a:bodyPr>
          <a:lstStyle/>
          <a:p>
            <a:pPr eaLnBrk="1" fontAlgn="auto" hangingPunct="1">
              <a:spcBef>
                <a:spcPts val="0"/>
              </a:spcBef>
              <a:spcAft>
                <a:spcPts val="0"/>
              </a:spcAft>
              <a:defRPr/>
            </a:pPr>
            <a:r>
              <a:rPr lang="en-US" sz="1100" b="1" dirty="0">
                <a:solidFill>
                  <a:schemeClr val="accent1"/>
                </a:solidFill>
                <a:latin typeface="+mj-lt"/>
              </a:rPr>
              <a:t>Find Me On :</a:t>
            </a:r>
          </a:p>
        </p:txBody>
      </p:sp>
      <p:sp>
        <p:nvSpPr>
          <p:cNvPr id="28" name="TextBox 27">
            <a:extLst>
              <a:ext uri="{FF2B5EF4-FFF2-40B4-BE49-F238E27FC236}">
                <a16:creationId xmlns:a16="http://schemas.microsoft.com/office/drawing/2014/main" id="{AE62C4FF-D629-4E1F-A3C6-B32814F32A94}"/>
              </a:ext>
            </a:extLst>
          </p:cNvPr>
          <p:cNvSpPr txBox="1">
            <a:spLocks noChangeArrowheads="1"/>
          </p:cNvSpPr>
          <p:nvPr/>
        </p:nvSpPr>
        <p:spPr bwMode="auto">
          <a:xfrm>
            <a:off x="8680450" y="1216025"/>
            <a:ext cx="259873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100"/>
              <a:t>A wonderful serenity has taken possession of my entire soul, like these sweet mornings of spring which I enjoy with my whole heart. this spot, which was created</a:t>
            </a:r>
          </a:p>
        </p:txBody>
      </p:sp>
      <p:grpSp>
        <p:nvGrpSpPr>
          <p:cNvPr id="29" name="Group 28">
            <a:extLst>
              <a:ext uri="{FF2B5EF4-FFF2-40B4-BE49-F238E27FC236}">
                <a16:creationId xmlns:a16="http://schemas.microsoft.com/office/drawing/2014/main" id="{D4568D0C-6DF5-4C3E-87A2-8A853A139E56}"/>
              </a:ext>
            </a:extLst>
          </p:cNvPr>
          <p:cNvGrpSpPr>
            <a:grpSpLocks noChangeAspect="1"/>
          </p:cNvGrpSpPr>
          <p:nvPr/>
        </p:nvGrpSpPr>
        <p:grpSpPr>
          <a:xfrm>
            <a:off x="9884856" y="2695413"/>
            <a:ext cx="1032390" cy="137160"/>
            <a:chOff x="947376" y="5327650"/>
            <a:chExt cx="1290487" cy="171450"/>
          </a:xfrm>
          <a:gradFill flip="none" rotWithShape="1">
            <a:gsLst>
              <a:gs pos="0">
                <a:schemeClr val="accent1"/>
              </a:gs>
              <a:gs pos="100000">
                <a:schemeClr val="accent2"/>
              </a:gs>
            </a:gsLst>
            <a:lin ang="2400000" scaled="0"/>
            <a:tileRect/>
          </a:gradFill>
        </p:grpSpPr>
        <p:sp>
          <p:nvSpPr>
            <p:cNvPr id="30" name="Freeform 5">
              <a:extLst>
                <a:ext uri="{FF2B5EF4-FFF2-40B4-BE49-F238E27FC236}">
                  <a16:creationId xmlns:a16="http://schemas.microsoft.com/office/drawing/2014/main" id="{52F46011-F783-461F-8C40-10E1FDBA7C6B}"/>
                </a:ext>
              </a:extLst>
            </p:cNvPr>
            <p:cNvSpPr>
              <a:spLocks/>
            </p:cNvSpPr>
            <p:nvPr/>
          </p:nvSpPr>
          <p:spPr bwMode="auto">
            <a:xfrm>
              <a:off x="947376" y="5327650"/>
              <a:ext cx="87313" cy="171450"/>
            </a:xfrm>
            <a:custGeom>
              <a:avLst/>
              <a:gdLst>
                <a:gd name="T0" fmla="*/ 22 w 29"/>
                <a:gd name="T1" fmla="*/ 0 h 57"/>
                <a:gd name="T2" fmla="*/ 21 w 29"/>
                <a:gd name="T3" fmla="*/ 0 h 57"/>
                <a:gd name="T4" fmla="*/ 13 w 29"/>
                <a:gd name="T5" fmla="*/ 2 h 57"/>
                <a:gd name="T6" fmla="*/ 9 w 29"/>
                <a:gd name="T7" fmla="*/ 10 h 57"/>
                <a:gd name="T8" fmla="*/ 9 w 29"/>
                <a:gd name="T9" fmla="*/ 14 h 57"/>
                <a:gd name="T10" fmla="*/ 9 w 29"/>
                <a:gd name="T11" fmla="*/ 20 h 57"/>
                <a:gd name="T12" fmla="*/ 9 w 29"/>
                <a:gd name="T13" fmla="*/ 21 h 57"/>
                <a:gd name="T14" fmla="*/ 0 w 29"/>
                <a:gd name="T15" fmla="*/ 21 h 57"/>
                <a:gd name="T16" fmla="*/ 0 w 29"/>
                <a:gd name="T17" fmla="*/ 31 h 57"/>
                <a:gd name="T18" fmla="*/ 8 w 29"/>
                <a:gd name="T19" fmla="*/ 31 h 57"/>
                <a:gd name="T20" fmla="*/ 8 w 29"/>
                <a:gd name="T21" fmla="*/ 57 h 57"/>
                <a:gd name="T22" fmla="*/ 19 w 29"/>
                <a:gd name="T23" fmla="*/ 57 h 57"/>
                <a:gd name="T24" fmla="*/ 19 w 29"/>
                <a:gd name="T25" fmla="*/ 31 h 57"/>
                <a:gd name="T26" fmla="*/ 28 w 29"/>
                <a:gd name="T27" fmla="*/ 31 h 57"/>
                <a:gd name="T28" fmla="*/ 29 w 29"/>
                <a:gd name="T29" fmla="*/ 21 h 57"/>
                <a:gd name="T30" fmla="*/ 28 w 29"/>
                <a:gd name="T31" fmla="*/ 21 h 57"/>
                <a:gd name="T32" fmla="*/ 27 w 29"/>
                <a:gd name="T33" fmla="*/ 21 h 57"/>
                <a:gd name="T34" fmla="*/ 24 w 29"/>
                <a:gd name="T35" fmla="*/ 21 h 57"/>
                <a:gd name="T36" fmla="*/ 19 w 29"/>
                <a:gd name="T37" fmla="*/ 21 h 57"/>
                <a:gd name="T38" fmla="*/ 19 w 29"/>
                <a:gd name="T39" fmla="*/ 13 h 57"/>
                <a:gd name="T40" fmla="*/ 23 w 29"/>
                <a:gd name="T41" fmla="*/ 9 h 57"/>
                <a:gd name="T42" fmla="*/ 26 w 29"/>
                <a:gd name="T43" fmla="*/ 9 h 57"/>
                <a:gd name="T44" fmla="*/ 27 w 29"/>
                <a:gd name="T45" fmla="*/ 9 h 57"/>
                <a:gd name="T46" fmla="*/ 28 w 29"/>
                <a:gd name="T47" fmla="*/ 9 h 57"/>
                <a:gd name="T48" fmla="*/ 29 w 29"/>
                <a:gd name="T49" fmla="*/ 9 h 57"/>
                <a:gd name="T50" fmla="*/ 29 w 29"/>
                <a:gd name="T51" fmla="*/ 9 h 57"/>
                <a:gd name="T52" fmla="*/ 29 w 29"/>
                <a:gd name="T53" fmla="*/ 0 h 57"/>
                <a:gd name="T54" fmla="*/ 27 w 29"/>
                <a:gd name="T55" fmla="*/ 0 h 57"/>
                <a:gd name="T56" fmla="*/ 22 w 29"/>
                <a:gd name="T5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57">
                  <a:moveTo>
                    <a:pt x="22" y="0"/>
                  </a:moveTo>
                  <a:cubicBezTo>
                    <a:pt x="22" y="0"/>
                    <a:pt x="21" y="0"/>
                    <a:pt x="21" y="0"/>
                  </a:cubicBezTo>
                  <a:cubicBezTo>
                    <a:pt x="18" y="0"/>
                    <a:pt x="16" y="1"/>
                    <a:pt x="13" y="2"/>
                  </a:cubicBezTo>
                  <a:cubicBezTo>
                    <a:pt x="11" y="4"/>
                    <a:pt x="9" y="7"/>
                    <a:pt x="9" y="10"/>
                  </a:cubicBezTo>
                  <a:cubicBezTo>
                    <a:pt x="9" y="11"/>
                    <a:pt x="9" y="12"/>
                    <a:pt x="9" y="14"/>
                  </a:cubicBezTo>
                  <a:cubicBezTo>
                    <a:pt x="8" y="16"/>
                    <a:pt x="9" y="18"/>
                    <a:pt x="9" y="20"/>
                  </a:cubicBezTo>
                  <a:cubicBezTo>
                    <a:pt x="9" y="21"/>
                    <a:pt x="9" y="21"/>
                    <a:pt x="9" y="21"/>
                  </a:cubicBezTo>
                  <a:cubicBezTo>
                    <a:pt x="0" y="21"/>
                    <a:pt x="0" y="21"/>
                    <a:pt x="0" y="21"/>
                  </a:cubicBezTo>
                  <a:cubicBezTo>
                    <a:pt x="0" y="31"/>
                    <a:pt x="0" y="31"/>
                    <a:pt x="0" y="31"/>
                  </a:cubicBezTo>
                  <a:cubicBezTo>
                    <a:pt x="8" y="31"/>
                    <a:pt x="8" y="31"/>
                    <a:pt x="8" y="31"/>
                  </a:cubicBezTo>
                  <a:cubicBezTo>
                    <a:pt x="8" y="57"/>
                    <a:pt x="8" y="57"/>
                    <a:pt x="8" y="57"/>
                  </a:cubicBezTo>
                  <a:cubicBezTo>
                    <a:pt x="19" y="57"/>
                    <a:pt x="19" y="57"/>
                    <a:pt x="19" y="57"/>
                  </a:cubicBezTo>
                  <a:cubicBezTo>
                    <a:pt x="19" y="31"/>
                    <a:pt x="19" y="31"/>
                    <a:pt x="19" y="31"/>
                  </a:cubicBezTo>
                  <a:cubicBezTo>
                    <a:pt x="28" y="31"/>
                    <a:pt x="28" y="31"/>
                    <a:pt x="28" y="31"/>
                  </a:cubicBezTo>
                  <a:cubicBezTo>
                    <a:pt x="28" y="28"/>
                    <a:pt x="29" y="24"/>
                    <a:pt x="29" y="21"/>
                  </a:cubicBezTo>
                  <a:cubicBezTo>
                    <a:pt x="29" y="21"/>
                    <a:pt x="28" y="21"/>
                    <a:pt x="28" y="21"/>
                  </a:cubicBezTo>
                  <a:cubicBezTo>
                    <a:pt x="28" y="21"/>
                    <a:pt x="27" y="21"/>
                    <a:pt x="27" y="21"/>
                  </a:cubicBezTo>
                  <a:cubicBezTo>
                    <a:pt x="26" y="21"/>
                    <a:pt x="25" y="21"/>
                    <a:pt x="24" y="21"/>
                  </a:cubicBezTo>
                  <a:cubicBezTo>
                    <a:pt x="22" y="21"/>
                    <a:pt x="19" y="21"/>
                    <a:pt x="19" y="21"/>
                  </a:cubicBezTo>
                  <a:cubicBezTo>
                    <a:pt x="19" y="21"/>
                    <a:pt x="19" y="16"/>
                    <a:pt x="19" y="13"/>
                  </a:cubicBezTo>
                  <a:cubicBezTo>
                    <a:pt x="19" y="10"/>
                    <a:pt x="21" y="10"/>
                    <a:pt x="23" y="9"/>
                  </a:cubicBezTo>
                  <a:cubicBezTo>
                    <a:pt x="24" y="9"/>
                    <a:pt x="25" y="9"/>
                    <a:pt x="26" y="9"/>
                  </a:cubicBezTo>
                  <a:cubicBezTo>
                    <a:pt x="26" y="9"/>
                    <a:pt x="26" y="9"/>
                    <a:pt x="27" y="9"/>
                  </a:cubicBezTo>
                  <a:cubicBezTo>
                    <a:pt x="27" y="9"/>
                    <a:pt x="28" y="9"/>
                    <a:pt x="28" y="9"/>
                  </a:cubicBezTo>
                  <a:cubicBezTo>
                    <a:pt x="28" y="9"/>
                    <a:pt x="29" y="9"/>
                    <a:pt x="29" y="9"/>
                  </a:cubicBezTo>
                  <a:cubicBezTo>
                    <a:pt x="29" y="9"/>
                    <a:pt x="29" y="9"/>
                    <a:pt x="29" y="9"/>
                  </a:cubicBezTo>
                  <a:cubicBezTo>
                    <a:pt x="29" y="0"/>
                    <a:pt x="29" y="0"/>
                    <a:pt x="29" y="0"/>
                  </a:cubicBezTo>
                  <a:cubicBezTo>
                    <a:pt x="28" y="0"/>
                    <a:pt x="27" y="0"/>
                    <a:pt x="27" y="0"/>
                  </a:cubicBezTo>
                  <a:cubicBezTo>
                    <a:pt x="25" y="0"/>
                    <a:pt x="24" y="0"/>
                    <a:pt x="22"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31" name="Freeform 6">
              <a:extLst>
                <a:ext uri="{FF2B5EF4-FFF2-40B4-BE49-F238E27FC236}">
                  <a16:creationId xmlns:a16="http://schemas.microsoft.com/office/drawing/2014/main" id="{F87B9551-7643-48D6-905C-5E93922BCBDF}"/>
                </a:ext>
              </a:extLst>
            </p:cNvPr>
            <p:cNvSpPr>
              <a:spLocks/>
            </p:cNvSpPr>
            <p:nvPr/>
          </p:nvSpPr>
          <p:spPr bwMode="auto">
            <a:xfrm>
              <a:off x="1279525" y="5351463"/>
              <a:ext cx="158750" cy="130175"/>
            </a:xfrm>
            <a:custGeom>
              <a:avLst/>
              <a:gdLst>
                <a:gd name="T0" fmla="*/ 37 w 53"/>
                <a:gd name="T1" fmla="*/ 0 h 43"/>
                <a:gd name="T2" fmla="*/ 35 w 53"/>
                <a:gd name="T3" fmla="*/ 1 h 43"/>
                <a:gd name="T4" fmla="*/ 27 w 53"/>
                <a:gd name="T5" fmla="*/ 5 h 43"/>
                <a:gd name="T6" fmla="*/ 26 w 53"/>
                <a:gd name="T7" fmla="*/ 13 h 43"/>
                <a:gd name="T8" fmla="*/ 26 w 53"/>
                <a:gd name="T9" fmla="*/ 14 h 43"/>
                <a:gd name="T10" fmla="*/ 4 w 53"/>
                <a:gd name="T11" fmla="*/ 2 h 43"/>
                <a:gd name="T12" fmla="*/ 2 w 53"/>
                <a:gd name="T13" fmla="*/ 10 h 43"/>
                <a:gd name="T14" fmla="*/ 7 w 53"/>
                <a:gd name="T15" fmla="*/ 17 h 43"/>
                <a:gd name="T16" fmla="*/ 2 w 53"/>
                <a:gd name="T17" fmla="*/ 16 h 43"/>
                <a:gd name="T18" fmla="*/ 4 w 53"/>
                <a:gd name="T19" fmla="*/ 21 h 43"/>
                <a:gd name="T20" fmla="*/ 11 w 53"/>
                <a:gd name="T21" fmla="*/ 26 h 43"/>
                <a:gd name="T22" fmla="*/ 10 w 53"/>
                <a:gd name="T23" fmla="*/ 26 h 43"/>
                <a:gd name="T24" fmla="*/ 8 w 53"/>
                <a:gd name="T25" fmla="*/ 27 h 43"/>
                <a:gd name="T26" fmla="*/ 6 w 53"/>
                <a:gd name="T27" fmla="*/ 26 h 43"/>
                <a:gd name="T28" fmla="*/ 16 w 53"/>
                <a:gd name="T29" fmla="*/ 34 h 43"/>
                <a:gd name="T30" fmla="*/ 11 w 53"/>
                <a:gd name="T31" fmla="*/ 37 h 43"/>
                <a:gd name="T32" fmla="*/ 3 w 53"/>
                <a:gd name="T33" fmla="*/ 39 h 43"/>
                <a:gd name="T34" fmla="*/ 0 w 53"/>
                <a:gd name="T35" fmla="*/ 38 h 43"/>
                <a:gd name="T36" fmla="*/ 0 w 53"/>
                <a:gd name="T37" fmla="*/ 39 h 43"/>
                <a:gd name="T38" fmla="*/ 17 w 53"/>
                <a:gd name="T39" fmla="*/ 43 h 43"/>
                <a:gd name="T40" fmla="*/ 18 w 53"/>
                <a:gd name="T41" fmla="*/ 43 h 43"/>
                <a:gd name="T42" fmla="*/ 24 w 53"/>
                <a:gd name="T43" fmla="*/ 43 h 43"/>
                <a:gd name="T44" fmla="*/ 38 w 53"/>
                <a:gd name="T45" fmla="*/ 34 h 43"/>
                <a:gd name="T46" fmla="*/ 44 w 53"/>
                <a:gd name="T47" fmla="*/ 26 h 43"/>
                <a:gd name="T48" fmla="*/ 47 w 53"/>
                <a:gd name="T49" fmla="*/ 16 h 43"/>
                <a:gd name="T50" fmla="*/ 47 w 53"/>
                <a:gd name="T51" fmla="*/ 11 h 43"/>
                <a:gd name="T52" fmla="*/ 47 w 53"/>
                <a:gd name="T53" fmla="*/ 11 h 43"/>
                <a:gd name="T54" fmla="*/ 51 w 53"/>
                <a:gd name="T55" fmla="*/ 7 h 43"/>
                <a:gd name="T56" fmla="*/ 53 w 53"/>
                <a:gd name="T57" fmla="*/ 6 h 43"/>
                <a:gd name="T58" fmla="*/ 53 w 53"/>
                <a:gd name="T59" fmla="*/ 6 h 43"/>
                <a:gd name="T60" fmla="*/ 47 w 53"/>
                <a:gd name="T61" fmla="*/ 7 h 43"/>
                <a:gd name="T62" fmla="*/ 51 w 53"/>
                <a:gd name="T63" fmla="*/ 1 h 43"/>
                <a:gd name="T64" fmla="*/ 51 w 53"/>
                <a:gd name="T65" fmla="*/ 1 h 43"/>
                <a:gd name="T66" fmla="*/ 51 w 53"/>
                <a:gd name="T67" fmla="*/ 1 h 43"/>
                <a:gd name="T68" fmla="*/ 45 w 53"/>
                <a:gd name="T69" fmla="*/ 4 h 43"/>
                <a:gd name="T70" fmla="*/ 44 w 53"/>
                <a:gd name="T71" fmla="*/ 4 h 43"/>
                <a:gd name="T72" fmla="*/ 37 w 53"/>
                <a:gd name="T7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43">
                  <a:moveTo>
                    <a:pt x="37" y="0"/>
                  </a:moveTo>
                  <a:cubicBezTo>
                    <a:pt x="36" y="0"/>
                    <a:pt x="35" y="0"/>
                    <a:pt x="35" y="1"/>
                  </a:cubicBezTo>
                  <a:cubicBezTo>
                    <a:pt x="31" y="1"/>
                    <a:pt x="29" y="3"/>
                    <a:pt x="27" y="5"/>
                  </a:cubicBezTo>
                  <a:cubicBezTo>
                    <a:pt x="26" y="8"/>
                    <a:pt x="25" y="10"/>
                    <a:pt x="26" y="13"/>
                  </a:cubicBezTo>
                  <a:cubicBezTo>
                    <a:pt x="26" y="13"/>
                    <a:pt x="26" y="13"/>
                    <a:pt x="26" y="14"/>
                  </a:cubicBezTo>
                  <a:cubicBezTo>
                    <a:pt x="17" y="13"/>
                    <a:pt x="9" y="9"/>
                    <a:pt x="4" y="2"/>
                  </a:cubicBezTo>
                  <a:cubicBezTo>
                    <a:pt x="2" y="5"/>
                    <a:pt x="2" y="8"/>
                    <a:pt x="2" y="10"/>
                  </a:cubicBezTo>
                  <a:cubicBezTo>
                    <a:pt x="3" y="13"/>
                    <a:pt x="5" y="15"/>
                    <a:pt x="7" y="17"/>
                  </a:cubicBezTo>
                  <a:cubicBezTo>
                    <a:pt x="5" y="17"/>
                    <a:pt x="4" y="16"/>
                    <a:pt x="2" y="16"/>
                  </a:cubicBezTo>
                  <a:cubicBezTo>
                    <a:pt x="2" y="18"/>
                    <a:pt x="3" y="20"/>
                    <a:pt x="4" y="21"/>
                  </a:cubicBezTo>
                  <a:cubicBezTo>
                    <a:pt x="5" y="24"/>
                    <a:pt x="8" y="26"/>
                    <a:pt x="11" y="26"/>
                  </a:cubicBezTo>
                  <a:cubicBezTo>
                    <a:pt x="10" y="26"/>
                    <a:pt x="10" y="26"/>
                    <a:pt x="10" y="26"/>
                  </a:cubicBezTo>
                  <a:cubicBezTo>
                    <a:pt x="10" y="27"/>
                    <a:pt x="9" y="27"/>
                    <a:pt x="8" y="27"/>
                  </a:cubicBezTo>
                  <a:cubicBezTo>
                    <a:pt x="7" y="27"/>
                    <a:pt x="7" y="27"/>
                    <a:pt x="6" y="26"/>
                  </a:cubicBezTo>
                  <a:cubicBezTo>
                    <a:pt x="7" y="30"/>
                    <a:pt x="10" y="34"/>
                    <a:pt x="16" y="34"/>
                  </a:cubicBezTo>
                  <a:cubicBezTo>
                    <a:pt x="14" y="35"/>
                    <a:pt x="13" y="36"/>
                    <a:pt x="11" y="37"/>
                  </a:cubicBezTo>
                  <a:cubicBezTo>
                    <a:pt x="8" y="38"/>
                    <a:pt x="5" y="39"/>
                    <a:pt x="3" y="39"/>
                  </a:cubicBezTo>
                  <a:cubicBezTo>
                    <a:pt x="2" y="39"/>
                    <a:pt x="1" y="39"/>
                    <a:pt x="0" y="38"/>
                  </a:cubicBezTo>
                  <a:cubicBezTo>
                    <a:pt x="0" y="39"/>
                    <a:pt x="0" y="39"/>
                    <a:pt x="0" y="39"/>
                  </a:cubicBezTo>
                  <a:cubicBezTo>
                    <a:pt x="5" y="42"/>
                    <a:pt x="11" y="43"/>
                    <a:pt x="17" y="43"/>
                  </a:cubicBezTo>
                  <a:cubicBezTo>
                    <a:pt x="17" y="43"/>
                    <a:pt x="17" y="43"/>
                    <a:pt x="18" y="43"/>
                  </a:cubicBezTo>
                  <a:cubicBezTo>
                    <a:pt x="20" y="43"/>
                    <a:pt x="22" y="43"/>
                    <a:pt x="24" y="43"/>
                  </a:cubicBezTo>
                  <a:cubicBezTo>
                    <a:pt x="29" y="41"/>
                    <a:pt x="34" y="39"/>
                    <a:pt x="38" y="34"/>
                  </a:cubicBezTo>
                  <a:cubicBezTo>
                    <a:pt x="41" y="32"/>
                    <a:pt x="43" y="29"/>
                    <a:pt x="44" y="26"/>
                  </a:cubicBezTo>
                  <a:cubicBezTo>
                    <a:pt x="46" y="23"/>
                    <a:pt x="47" y="19"/>
                    <a:pt x="47" y="16"/>
                  </a:cubicBezTo>
                  <a:cubicBezTo>
                    <a:pt x="47" y="15"/>
                    <a:pt x="47" y="13"/>
                    <a:pt x="47" y="11"/>
                  </a:cubicBezTo>
                  <a:cubicBezTo>
                    <a:pt x="47" y="11"/>
                    <a:pt x="47" y="11"/>
                    <a:pt x="47" y="11"/>
                  </a:cubicBezTo>
                  <a:cubicBezTo>
                    <a:pt x="49" y="10"/>
                    <a:pt x="50" y="9"/>
                    <a:pt x="51" y="7"/>
                  </a:cubicBezTo>
                  <a:cubicBezTo>
                    <a:pt x="52" y="7"/>
                    <a:pt x="52" y="6"/>
                    <a:pt x="53" y="6"/>
                  </a:cubicBezTo>
                  <a:cubicBezTo>
                    <a:pt x="53" y="6"/>
                    <a:pt x="53" y="6"/>
                    <a:pt x="53" y="6"/>
                  </a:cubicBezTo>
                  <a:cubicBezTo>
                    <a:pt x="51" y="6"/>
                    <a:pt x="49" y="7"/>
                    <a:pt x="47" y="7"/>
                  </a:cubicBezTo>
                  <a:cubicBezTo>
                    <a:pt x="49" y="6"/>
                    <a:pt x="50" y="4"/>
                    <a:pt x="51" y="1"/>
                  </a:cubicBezTo>
                  <a:cubicBezTo>
                    <a:pt x="51" y="1"/>
                    <a:pt x="51" y="1"/>
                    <a:pt x="51" y="1"/>
                  </a:cubicBezTo>
                  <a:cubicBezTo>
                    <a:pt x="51" y="1"/>
                    <a:pt x="51" y="1"/>
                    <a:pt x="51" y="1"/>
                  </a:cubicBezTo>
                  <a:cubicBezTo>
                    <a:pt x="49" y="3"/>
                    <a:pt x="47" y="3"/>
                    <a:pt x="45" y="4"/>
                  </a:cubicBezTo>
                  <a:cubicBezTo>
                    <a:pt x="44" y="4"/>
                    <a:pt x="44" y="4"/>
                    <a:pt x="44" y="4"/>
                  </a:cubicBezTo>
                  <a:cubicBezTo>
                    <a:pt x="42" y="2"/>
                    <a:pt x="39"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32" name="Group 31">
              <a:extLst>
                <a:ext uri="{FF2B5EF4-FFF2-40B4-BE49-F238E27FC236}">
                  <a16:creationId xmlns:a16="http://schemas.microsoft.com/office/drawing/2014/main" id="{4576D365-1044-4C78-A5DD-37FD434B3B0B}"/>
                </a:ext>
              </a:extLst>
            </p:cNvPr>
            <p:cNvGrpSpPr/>
            <p:nvPr/>
          </p:nvGrpSpPr>
          <p:grpSpPr>
            <a:xfrm>
              <a:off x="1657248" y="5351463"/>
              <a:ext cx="214312" cy="136525"/>
              <a:chOff x="4017963" y="2965451"/>
              <a:chExt cx="214312" cy="136525"/>
            </a:xfrm>
            <a:grpFill/>
          </p:grpSpPr>
          <p:sp>
            <p:nvSpPr>
              <p:cNvPr id="36" name="Freeform 11">
                <a:extLst>
                  <a:ext uri="{FF2B5EF4-FFF2-40B4-BE49-F238E27FC236}">
                    <a16:creationId xmlns:a16="http://schemas.microsoft.com/office/drawing/2014/main" id="{7AD68610-B2F0-407E-BBB4-9AD110775186}"/>
                  </a:ext>
                </a:extLst>
              </p:cNvPr>
              <p:cNvSpPr>
                <a:spLocks/>
              </p:cNvSpPr>
              <p:nvPr/>
            </p:nvSpPr>
            <p:spPr bwMode="auto">
              <a:xfrm>
                <a:off x="4017963" y="2965451"/>
                <a:ext cx="136525" cy="136525"/>
              </a:xfrm>
              <a:custGeom>
                <a:avLst/>
                <a:gdLst>
                  <a:gd name="T0" fmla="*/ 23 w 45"/>
                  <a:gd name="T1" fmla="*/ 18 h 45"/>
                  <a:gd name="T2" fmla="*/ 23 w 45"/>
                  <a:gd name="T3" fmla="*/ 18 h 45"/>
                  <a:gd name="T4" fmla="*/ 23 w 45"/>
                  <a:gd name="T5" fmla="*/ 27 h 45"/>
                  <a:gd name="T6" fmla="*/ 35 w 45"/>
                  <a:gd name="T7" fmla="*/ 27 h 45"/>
                  <a:gd name="T8" fmla="*/ 30 w 45"/>
                  <a:gd name="T9" fmla="*/ 33 h 45"/>
                  <a:gd name="T10" fmla="*/ 24 w 45"/>
                  <a:gd name="T11" fmla="*/ 36 h 45"/>
                  <a:gd name="T12" fmla="*/ 19 w 45"/>
                  <a:gd name="T13" fmla="*/ 35 h 45"/>
                  <a:gd name="T14" fmla="*/ 10 w 45"/>
                  <a:gd name="T15" fmla="*/ 23 h 45"/>
                  <a:gd name="T16" fmla="*/ 10 w 45"/>
                  <a:gd name="T17" fmla="*/ 19 h 45"/>
                  <a:gd name="T18" fmla="*/ 25 w 45"/>
                  <a:gd name="T19" fmla="*/ 9 h 45"/>
                  <a:gd name="T20" fmla="*/ 31 w 45"/>
                  <a:gd name="T21" fmla="*/ 12 h 45"/>
                  <a:gd name="T22" fmla="*/ 38 w 45"/>
                  <a:gd name="T23" fmla="*/ 6 h 45"/>
                  <a:gd name="T24" fmla="*/ 34 w 45"/>
                  <a:gd name="T25" fmla="*/ 3 h 45"/>
                  <a:gd name="T26" fmla="*/ 23 w 45"/>
                  <a:gd name="T27" fmla="*/ 0 h 45"/>
                  <a:gd name="T28" fmla="*/ 21 w 45"/>
                  <a:gd name="T29" fmla="*/ 0 h 45"/>
                  <a:gd name="T30" fmla="*/ 17 w 45"/>
                  <a:gd name="T31" fmla="*/ 1 h 45"/>
                  <a:gd name="T32" fmla="*/ 5 w 45"/>
                  <a:gd name="T33" fmla="*/ 8 h 45"/>
                  <a:gd name="T34" fmla="*/ 1 w 45"/>
                  <a:gd name="T35" fmla="*/ 21 h 45"/>
                  <a:gd name="T36" fmla="*/ 1 w 45"/>
                  <a:gd name="T37" fmla="*/ 27 h 45"/>
                  <a:gd name="T38" fmla="*/ 10 w 45"/>
                  <a:gd name="T39" fmla="*/ 40 h 45"/>
                  <a:gd name="T40" fmla="*/ 22 w 45"/>
                  <a:gd name="T41" fmla="*/ 44 h 45"/>
                  <a:gd name="T42" fmla="*/ 29 w 45"/>
                  <a:gd name="T43" fmla="*/ 44 h 45"/>
                  <a:gd name="T44" fmla="*/ 40 w 45"/>
                  <a:gd name="T45" fmla="*/ 37 h 45"/>
                  <a:gd name="T46" fmla="*/ 44 w 45"/>
                  <a:gd name="T47" fmla="*/ 18 h 45"/>
                  <a:gd name="T48" fmla="*/ 23 w 45"/>
                  <a:gd name="T4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3" y="18"/>
                    </a:moveTo>
                    <a:cubicBezTo>
                      <a:pt x="23" y="18"/>
                      <a:pt x="23" y="18"/>
                      <a:pt x="23" y="18"/>
                    </a:cubicBezTo>
                    <a:cubicBezTo>
                      <a:pt x="23" y="21"/>
                      <a:pt x="23" y="27"/>
                      <a:pt x="23" y="27"/>
                    </a:cubicBezTo>
                    <a:cubicBezTo>
                      <a:pt x="23" y="27"/>
                      <a:pt x="34" y="27"/>
                      <a:pt x="35" y="27"/>
                    </a:cubicBezTo>
                    <a:cubicBezTo>
                      <a:pt x="35" y="28"/>
                      <a:pt x="34" y="31"/>
                      <a:pt x="30" y="33"/>
                    </a:cubicBezTo>
                    <a:cubicBezTo>
                      <a:pt x="28" y="35"/>
                      <a:pt x="26" y="35"/>
                      <a:pt x="24" y="36"/>
                    </a:cubicBezTo>
                    <a:cubicBezTo>
                      <a:pt x="22" y="36"/>
                      <a:pt x="21" y="35"/>
                      <a:pt x="19" y="35"/>
                    </a:cubicBezTo>
                    <a:cubicBezTo>
                      <a:pt x="14" y="33"/>
                      <a:pt x="10" y="29"/>
                      <a:pt x="10" y="23"/>
                    </a:cubicBezTo>
                    <a:cubicBezTo>
                      <a:pt x="10" y="22"/>
                      <a:pt x="10" y="21"/>
                      <a:pt x="10" y="19"/>
                    </a:cubicBezTo>
                    <a:cubicBezTo>
                      <a:pt x="12" y="13"/>
                      <a:pt x="18" y="8"/>
                      <a:pt x="25" y="9"/>
                    </a:cubicBezTo>
                    <a:cubicBezTo>
                      <a:pt x="28" y="10"/>
                      <a:pt x="30" y="11"/>
                      <a:pt x="31" y="12"/>
                    </a:cubicBezTo>
                    <a:cubicBezTo>
                      <a:pt x="33" y="10"/>
                      <a:pt x="36" y="8"/>
                      <a:pt x="38" y="6"/>
                    </a:cubicBezTo>
                    <a:cubicBezTo>
                      <a:pt x="37" y="5"/>
                      <a:pt x="36" y="4"/>
                      <a:pt x="34" y="3"/>
                    </a:cubicBezTo>
                    <a:cubicBezTo>
                      <a:pt x="30" y="1"/>
                      <a:pt x="27" y="0"/>
                      <a:pt x="23" y="0"/>
                    </a:cubicBezTo>
                    <a:cubicBezTo>
                      <a:pt x="22" y="0"/>
                      <a:pt x="22" y="0"/>
                      <a:pt x="21" y="0"/>
                    </a:cubicBezTo>
                    <a:cubicBezTo>
                      <a:pt x="20" y="0"/>
                      <a:pt x="19" y="0"/>
                      <a:pt x="17" y="1"/>
                    </a:cubicBezTo>
                    <a:cubicBezTo>
                      <a:pt x="13" y="2"/>
                      <a:pt x="9" y="4"/>
                      <a:pt x="5" y="8"/>
                    </a:cubicBezTo>
                    <a:cubicBezTo>
                      <a:pt x="2" y="12"/>
                      <a:pt x="1" y="16"/>
                      <a:pt x="1" y="21"/>
                    </a:cubicBezTo>
                    <a:cubicBezTo>
                      <a:pt x="0" y="23"/>
                      <a:pt x="1" y="25"/>
                      <a:pt x="1" y="27"/>
                    </a:cubicBezTo>
                    <a:cubicBezTo>
                      <a:pt x="2" y="32"/>
                      <a:pt x="5" y="37"/>
                      <a:pt x="10" y="40"/>
                    </a:cubicBezTo>
                    <a:cubicBezTo>
                      <a:pt x="13" y="43"/>
                      <a:pt x="17" y="44"/>
                      <a:pt x="22" y="44"/>
                    </a:cubicBezTo>
                    <a:cubicBezTo>
                      <a:pt x="24" y="45"/>
                      <a:pt x="27" y="44"/>
                      <a:pt x="29" y="44"/>
                    </a:cubicBezTo>
                    <a:cubicBezTo>
                      <a:pt x="33" y="43"/>
                      <a:pt x="37" y="40"/>
                      <a:pt x="40" y="37"/>
                    </a:cubicBezTo>
                    <a:cubicBezTo>
                      <a:pt x="44" y="31"/>
                      <a:pt x="45" y="24"/>
                      <a:pt x="44" y="18"/>
                    </a:cubicBezTo>
                    <a:cubicBezTo>
                      <a:pt x="37" y="18"/>
                      <a:pt x="30" y="18"/>
                      <a:pt x="23" y="18"/>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37" name="Freeform 12">
                <a:extLst>
                  <a:ext uri="{FF2B5EF4-FFF2-40B4-BE49-F238E27FC236}">
                    <a16:creationId xmlns:a16="http://schemas.microsoft.com/office/drawing/2014/main" id="{C057DF11-11AA-4960-8817-8B4F88A0FC0F}"/>
                  </a:ext>
                </a:extLst>
              </p:cNvPr>
              <p:cNvSpPr>
                <a:spLocks/>
              </p:cNvSpPr>
              <p:nvPr/>
            </p:nvSpPr>
            <p:spPr bwMode="auto">
              <a:xfrm>
                <a:off x="4165600" y="2995613"/>
                <a:ext cx="66675" cy="66675"/>
              </a:xfrm>
              <a:custGeom>
                <a:avLst/>
                <a:gdLst>
                  <a:gd name="T0" fmla="*/ 42 w 42"/>
                  <a:gd name="T1" fmla="*/ 15 h 42"/>
                  <a:gd name="T2" fmla="*/ 27 w 42"/>
                  <a:gd name="T3" fmla="*/ 15 h 42"/>
                  <a:gd name="T4" fmla="*/ 27 w 42"/>
                  <a:gd name="T5" fmla="*/ 2 h 42"/>
                  <a:gd name="T6" fmla="*/ 27 w 42"/>
                  <a:gd name="T7" fmla="*/ 0 h 42"/>
                  <a:gd name="T8" fmla="*/ 27 w 42"/>
                  <a:gd name="T9" fmla="*/ 0 h 42"/>
                  <a:gd name="T10" fmla="*/ 15 w 42"/>
                  <a:gd name="T11" fmla="*/ 0 h 42"/>
                  <a:gd name="T12" fmla="*/ 15 w 42"/>
                  <a:gd name="T13" fmla="*/ 0 h 42"/>
                  <a:gd name="T14" fmla="*/ 15 w 42"/>
                  <a:gd name="T15" fmla="*/ 2 h 42"/>
                  <a:gd name="T16" fmla="*/ 15 w 42"/>
                  <a:gd name="T17" fmla="*/ 15 h 42"/>
                  <a:gd name="T18" fmla="*/ 0 w 42"/>
                  <a:gd name="T19" fmla="*/ 15 h 42"/>
                  <a:gd name="T20" fmla="*/ 0 w 42"/>
                  <a:gd name="T21" fmla="*/ 15 h 42"/>
                  <a:gd name="T22" fmla="*/ 0 w 42"/>
                  <a:gd name="T23" fmla="*/ 15 h 42"/>
                  <a:gd name="T24" fmla="*/ 0 w 42"/>
                  <a:gd name="T25" fmla="*/ 27 h 42"/>
                  <a:gd name="T26" fmla="*/ 0 w 42"/>
                  <a:gd name="T27" fmla="*/ 27 h 42"/>
                  <a:gd name="T28" fmla="*/ 0 w 42"/>
                  <a:gd name="T29" fmla="*/ 27 h 42"/>
                  <a:gd name="T30" fmla="*/ 15 w 42"/>
                  <a:gd name="T31" fmla="*/ 27 h 42"/>
                  <a:gd name="T32" fmla="*/ 15 w 42"/>
                  <a:gd name="T33" fmla="*/ 42 h 42"/>
                  <a:gd name="T34" fmla="*/ 15 w 42"/>
                  <a:gd name="T35" fmla="*/ 42 h 42"/>
                  <a:gd name="T36" fmla="*/ 15 w 42"/>
                  <a:gd name="T37" fmla="*/ 42 h 42"/>
                  <a:gd name="T38" fmla="*/ 27 w 42"/>
                  <a:gd name="T39" fmla="*/ 42 h 42"/>
                  <a:gd name="T40" fmla="*/ 27 w 42"/>
                  <a:gd name="T41" fmla="*/ 42 h 42"/>
                  <a:gd name="T42" fmla="*/ 27 w 42"/>
                  <a:gd name="T43" fmla="*/ 42 h 42"/>
                  <a:gd name="T44" fmla="*/ 27 w 42"/>
                  <a:gd name="T45" fmla="*/ 27 h 42"/>
                  <a:gd name="T46" fmla="*/ 42 w 42"/>
                  <a:gd name="T47" fmla="*/ 27 h 42"/>
                  <a:gd name="T48" fmla="*/ 42 w 42"/>
                  <a:gd name="T49" fmla="*/ 27 h 42"/>
                  <a:gd name="T50" fmla="*/ 42 w 42"/>
                  <a:gd name="T51" fmla="*/ 27 h 42"/>
                  <a:gd name="T52" fmla="*/ 42 w 42"/>
                  <a:gd name="T53" fmla="*/ 15 h 42"/>
                  <a:gd name="T54" fmla="*/ 42 w 42"/>
                  <a:gd name="T55" fmla="*/ 15 h 42"/>
                  <a:gd name="T56" fmla="*/ 42 w 42"/>
                  <a:gd name="T5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42" y="15"/>
                    </a:moveTo>
                    <a:lnTo>
                      <a:pt x="27" y="15"/>
                    </a:lnTo>
                    <a:lnTo>
                      <a:pt x="27" y="2"/>
                    </a:lnTo>
                    <a:lnTo>
                      <a:pt x="27" y="0"/>
                    </a:lnTo>
                    <a:lnTo>
                      <a:pt x="27" y="0"/>
                    </a:lnTo>
                    <a:lnTo>
                      <a:pt x="15" y="0"/>
                    </a:lnTo>
                    <a:lnTo>
                      <a:pt x="15" y="0"/>
                    </a:lnTo>
                    <a:lnTo>
                      <a:pt x="15" y="2"/>
                    </a:lnTo>
                    <a:lnTo>
                      <a:pt x="15" y="15"/>
                    </a:lnTo>
                    <a:lnTo>
                      <a:pt x="0" y="15"/>
                    </a:lnTo>
                    <a:lnTo>
                      <a:pt x="0" y="15"/>
                    </a:lnTo>
                    <a:lnTo>
                      <a:pt x="0" y="15"/>
                    </a:lnTo>
                    <a:lnTo>
                      <a:pt x="0" y="27"/>
                    </a:lnTo>
                    <a:lnTo>
                      <a:pt x="0" y="27"/>
                    </a:lnTo>
                    <a:lnTo>
                      <a:pt x="0" y="27"/>
                    </a:lnTo>
                    <a:lnTo>
                      <a:pt x="15" y="27"/>
                    </a:lnTo>
                    <a:lnTo>
                      <a:pt x="15" y="42"/>
                    </a:lnTo>
                    <a:lnTo>
                      <a:pt x="15" y="42"/>
                    </a:lnTo>
                    <a:lnTo>
                      <a:pt x="15" y="42"/>
                    </a:lnTo>
                    <a:lnTo>
                      <a:pt x="27" y="42"/>
                    </a:lnTo>
                    <a:lnTo>
                      <a:pt x="27" y="42"/>
                    </a:lnTo>
                    <a:lnTo>
                      <a:pt x="27" y="42"/>
                    </a:lnTo>
                    <a:lnTo>
                      <a:pt x="27" y="27"/>
                    </a:lnTo>
                    <a:lnTo>
                      <a:pt x="42" y="27"/>
                    </a:lnTo>
                    <a:lnTo>
                      <a:pt x="42" y="27"/>
                    </a:lnTo>
                    <a:lnTo>
                      <a:pt x="42" y="27"/>
                    </a:lnTo>
                    <a:lnTo>
                      <a:pt x="42" y="15"/>
                    </a:lnTo>
                    <a:lnTo>
                      <a:pt x="42" y="15"/>
                    </a:lnTo>
                    <a:lnTo>
                      <a:pt x="42" y="15"/>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grpSp>
          <p:nvGrpSpPr>
            <p:cNvPr id="33" name="Group 32">
              <a:extLst>
                <a:ext uri="{FF2B5EF4-FFF2-40B4-BE49-F238E27FC236}">
                  <a16:creationId xmlns:a16="http://schemas.microsoft.com/office/drawing/2014/main" id="{AE87D48B-60F7-44A1-AC28-66B5457D0605}"/>
                </a:ext>
              </a:extLst>
            </p:cNvPr>
            <p:cNvGrpSpPr/>
            <p:nvPr/>
          </p:nvGrpSpPr>
          <p:grpSpPr>
            <a:xfrm>
              <a:off x="2087050" y="5334000"/>
              <a:ext cx="150813" cy="150813"/>
              <a:chOff x="4587875" y="2947988"/>
              <a:chExt cx="150813" cy="150813"/>
            </a:xfrm>
            <a:grpFill/>
          </p:grpSpPr>
          <p:sp>
            <p:nvSpPr>
              <p:cNvPr id="34" name="Freeform 13">
                <a:extLst>
                  <a:ext uri="{FF2B5EF4-FFF2-40B4-BE49-F238E27FC236}">
                    <a16:creationId xmlns:a16="http://schemas.microsoft.com/office/drawing/2014/main" id="{756130B7-8D0F-41AC-8C6C-CE1B8F908686}"/>
                  </a:ext>
                </a:extLst>
              </p:cNvPr>
              <p:cNvSpPr>
                <a:spLocks noEditPoints="1"/>
              </p:cNvSpPr>
              <p:nvPr/>
            </p:nvSpPr>
            <p:spPr bwMode="auto">
              <a:xfrm>
                <a:off x="4587875" y="2947988"/>
                <a:ext cx="36513" cy="150813"/>
              </a:xfrm>
              <a:custGeom>
                <a:avLst/>
                <a:gdLst>
                  <a:gd name="T0" fmla="*/ 1 w 12"/>
                  <a:gd name="T1" fmla="*/ 16 h 50"/>
                  <a:gd name="T2" fmla="*/ 11 w 12"/>
                  <a:gd name="T3" fmla="*/ 16 h 50"/>
                  <a:gd name="T4" fmla="*/ 11 w 12"/>
                  <a:gd name="T5" fmla="*/ 50 h 50"/>
                  <a:gd name="T6" fmla="*/ 1 w 12"/>
                  <a:gd name="T7" fmla="*/ 50 h 50"/>
                  <a:gd name="T8" fmla="*/ 1 w 12"/>
                  <a:gd name="T9" fmla="*/ 16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6"/>
                    </a:moveTo>
                    <a:cubicBezTo>
                      <a:pt x="11" y="16"/>
                      <a:pt x="11" y="16"/>
                      <a:pt x="11" y="16"/>
                    </a:cubicBezTo>
                    <a:cubicBezTo>
                      <a:pt x="11" y="50"/>
                      <a:pt x="11" y="50"/>
                      <a:pt x="11" y="50"/>
                    </a:cubicBezTo>
                    <a:cubicBezTo>
                      <a:pt x="1" y="50"/>
                      <a:pt x="1" y="50"/>
                      <a:pt x="1" y="50"/>
                    </a:cubicBezTo>
                    <a:lnTo>
                      <a:pt x="1" y="16"/>
                    </a:lnTo>
                    <a:close/>
                    <a:moveTo>
                      <a:pt x="6" y="0"/>
                    </a:moveTo>
                    <a:cubicBezTo>
                      <a:pt x="9" y="0"/>
                      <a:pt x="12" y="3"/>
                      <a:pt x="12" y="6"/>
                    </a:cubicBezTo>
                    <a:cubicBezTo>
                      <a:pt x="12" y="9"/>
                      <a:pt x="9" y="12"/>
                      <a:pt x="6" y="12"/>
                    </a:cubicBezTo>
                    <a:cubicBezTo>
                      <a:pt x="3" y="12"/>
                      <a:pt x="0" y="9"/>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35" name="Freeform 14">
                <a:extLst>
                  <a:ext uri="{FF2B5EF4-FFF2-40B4-BE49-F238E27FC236}">
                    <a16:creationId xmlns:a16="http://schemas.microsoft.com/office/drawing/2014/main" id="{81552105-F7D2-4B43-ABE3-D26324E35479}"/>
                  </a:ext>
                </a:extLst>
              </p:cNvPr>
              <p:cNvSpPr>
                <a:spLocks/>
              </p:cNvSpPr>
              <p:nvPr/>
            </p:nvSpPr>
            <p:spPr bwMode="auto">
              <a:xfrm>
                <a:off x="4641850" y="2995613"/>
                <a:ext cx="96838" cy="103188"/>
              </a:xfrm>
              <a:custGeom>
                <a:avLst/>
                <a:gdLst>
                  <a:gd name="T0" fmla="*/ 0 w 32"/>
                  <a:gd name="T1" fmla="*/ 0 h 34"/>
                  <a:gd name="T2" fmla="*/ 10 w 32"/>
                  <a:gd name="T3" fmla="*/ 0 h 34"/>
                  <a:gd name="T4" fmla="*/ 10 w 32"/>
                  <a:gd name="T5" fmla="*/ 5 h 34"/>
                  <a:gd name="T6" fmla="*/ 10 w 32"/>
                  <a:gd name="T7" fmla="*/ 5 h 34"/>
                  <a:gd name="T8" fmla="*/ 20 w 32"/>
                  <a:gd name="T9" fmla="*/ 0 h 34"/>
                  <a:gd name="T10" fmla="*/ 32 w 32"/>
                  <a:gd name="T11" fmla="*/ 15 h 34"/>
                  <a:gd name="T12" fmla="*/ 32 w 32"/>
                  <a:gd name="T13" fmla="*/ 34 h 34"/>
                  <a:gd name="T14" fmla="*/ 22 w 32"/>
                  <a:gd name="T15" fmla="*/ 34 h 34"/>
                  <a:gd name="T16" fmla="*/ 22 w 32"/>
                  <a:gd name="T17" fmla="*/ 18 h 34"/>
                  <a:gd name="T18" fmla="*/ 16 w 32"/>
                  <a:gd name="T19" fmla="*/ 9 h 34"/>
                  <a:gd name="T20" fmla="*/ 10 w 32"/>
                  <a:gd name="T21" fmla="*/ 17 h 34"/>
                  <a:gd name="T22" fmla="*/ 10 w 32"/>
                  <a:gd name="T23" fmla="*/ 34 h 34"/>
                  <a:gd name="T24" fmla="*/ 0 w 32"/>
                  <a:gd name="T25" fmla="*/ 34 h 34"/>
                  <a:gd name="T26" fmla="*/ 0 w 32"/>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0"/>
                    </a:moveTo>
                    <a:cubicBezTo>
                      <a:pt x="10" y="0"/>
                      <a:pt x="10" y="0"/>
                      <a:pt x="10" y="0"/>
                    </a:cubicBezTo>
                    <a:cubicBezTo>
                      <a:pt x="10" y="5"/>
                      <a:pt x="10" y="5"/>
                      <a:pt x="10" y="5"/>
                    </a:cubicBezTo>
                    <a:cubicBezTo>
                      <a:pt x="10" y="5"/>
                      <a:pt x="10" y="5"/>
                      <a:pt x="10" y="5"/>
                    </a:cubicBezTo>
                    <a:cubicBezTo>
                      <a:pt x="11" y="2"/>
                      <a:pt x="14" y="0"/>
                      <a:pt x="20" y="0"/>
                    </a:cubicBezTo>
                    <a:cubicBezTo>
                      <a:pt x="30" y="0"/>
                      <a:pt x="32" y="7"/>
                      <a:pt x="32" y="15"/>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7"/>
                    </a:cubicBezTo>
                    <a:cubicBezTo>
                      <a:pt x="10" y="34"/>
                      <a:pt x="10" y="34"/>
                      <a:pt x="10" y="34"/>
                    </a:cubicBezTo>
                    <a:cubicBezTo>
                      <a:pt x="0" y="34"/>
                      <a:pt x="0" y="34"/>
                      <a:pt x="0" y="34"/>
                    </a:cubicBezTo>
                    <a:lnTo>
                      <a:pt x="0" y="0"/>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grpSp>
      <p:sp>
        <p:nvSpPr>
          <p:cNvPr id="38" name="TextBox 37">
            <a:extLst>
              <a:ext uri="{FF2B5EF4-FFF2-40B4-BE49-F238E27FC236}">
                <a16:creationId xmlns:a16="http://schemas.microsoft.com/office/drawing/2014/main" id="{C9CD1DF0-F06E-4133-8692-EEE22C74D00B}"/>
              </a:ext>
            </a:extLst>
          </p:cNvPr>
          <p:cNvSpPr txBox="1"/>
          <p:nvPr/>
        </p:nvSpPr>
        <p:spPr>
          <a:xfrm>
            <a:off x="8680450" y="2633663"/>
            <a:ext cx="1295400" cy="260350"/>
          </a:xfrm>
          <a:prstGeom prst="rect">
            <a:avLst/>
          </a:prstGeom>
          <a:noFill/>
        </p:spPr>
        <p:txBody>
          <a:bodyPr anchor="ctr">
            <a:spAutoFit/>
          </a:bodyPr>
          <a:lstStyle/>
          <a:p>
            <a:pPr eaLnBrk="1" fontAlgn="auto" hangingPunct="1">
              <a:spcBef>
                <a:spcPts val="0"/>
              </a:spcBef>
              <a:spcAft>
                <a:spcPts val="0"/>
              </a:spcAft>
              <a:defRPr/>
            </a:pPr>
            <a:r>
              <a:rPr lang="en-US" sz="1100" b="1" dirty="0">
                <a:solidFill>
                  <a:schemeClr val="accent1"/>
                </a:solidFill>
                <a:latin typeface="+mj-lt"/>
              </a:rPr>
              <a:t>Find Me On :</a:t>
            </a:r>
          </a:p>
        </p:txBody>
      </p:sp>
      <p:sp>
        <p:nvSpPr>
          <p:cNvPr id="41" name="TextBox 40">
            <a:extLst>
              <a:ext uri="{FF2B5EF4-FFF2-40B4-BE49-F238E27FC236}">
                <a16:creationId xmlns:a16="http://schemas.microsoft.com/office/drawing/2014/main" id="{6D035690-102B-4753-AB8F-3DF5AD87CC43}"/>
              </a:ext>
            </a:extLst>
          </p:cNvPr>
          <p:cNvSpPr txBox="1">
            <a:spLocks noChangeArrowheads="1"/>
          </p:cNvSpPr>
          <p:nvPr/>
        </p:nvSpPr>
        <p:spPr bwMode="auto">
          <a:xfrm>
            <a:off x="1327150" y="2968625"/>
            <a:ext cx="28511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a:t>
            </a:r>
          </a:p>
        </p:txBody>
      </p:sp>
      <p:sp>
        <p:nvSpPr>
          <p:cNvPr id="42" name="TextBox 41">
            <a:extLst>
              <a:ext uri="{FF2B5EF4-FFF2-40B4-BE49-F238E27FC236}">
                <a16:creationId xmlns:a16="http://schemas.microsoft.com/office/drawing/2014/main" id="{CC156D1E-70CB-45EB-B677-AF1008622C03}"/>
              </a:ext>
            </a:extLst>
          </p:cNvPr>
          <p:cNvSpPr txBox="1">
            <a:spLocks noChangeArrowheads="1"/>
          </p:cNvSpPr>
          <p:nvPr/>
        </p:nvSpPr>
        <p:spPr bwMode="auto">
          <a:xfrm>
            <a:off x="1327150" y="4716463"/>
            <a:ext cx="3184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29713" name="PpHolder16">
            <a:extLst>
              <a:ext uri="{FF2B5EF4-FFF2-40B4-BE49-F238E27FC236}">
                <a16:creationId xmlns:a16="http://schemas.microsoft.com/office/drawing/2014/main" id="{EF790478-5074-4F6F-A0FC-F8942458434C}"/>
              </a:ext>
            </a:extLst>
          </p:cNvPr>
          <p:cNvSpPr>
            <a:spLocks noGrp="1"/>
          </p:cNvSpPr>
          <p:nvPr>
            <p:ph type="pic" sz="quarter" idx="11"/>
          </p:nvPr>
        </p:nvSpPr>
        <p:spPr bwMode="auto">
          <a:xfrm>
            <a:off x="5791200" y="684213"/>
            <a:ext cx="2436813" cy="2746375"/>
          </a:xfrm>
          <a:custGeom>
            <a:avLst/>
            <a:gdLst>
              <a:gd name="T0" fmla="*/ 0 w 2437312"/>
              <a:gd name="T1" fmla="*/ 0 h 2746977"/>
              <a:gd name="T2" fmla="*/ 2437312 w 2437312"/>
              <a:gd name="T3" fmla="*/ 0 h 2746977"/>
              <a:gd name="T4" fmla="*/ 2437312 w 2437312"/>
              <a:gd name="T5" fmla="*/ 2746977 h 2746977"/>
              <a:gd name="T6" fmla="*/ 0 w 2437312"/>
              <a:gd name="T7" fmla="*/ 2746977 h 27469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7312" h="2746977">
                <a:moveTo>
                  <a:pt x="0" y="0"/>
                </a:moveTo>
                <a:lnTo>
                  <a:pt x="2437312" y="0"/>
                </a:lnTo>
                <a:lnTo>
                  <a:pt x="2437312" y="2746977"/>
                </a:lnTo>
                <a:lnTo>
                  <a:pt x="0" y="2746977"/>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9714" name="PpHolder17">
            <a:extLst>
              <a:ext uri="{FF2B5EF4-FFF2-40B4-BE49-F238E27FC236}">
                <a16:creationId xmlns:a16="http://schemas.microsoft.com/office/drawing/2014/main" id="{085134C3-F93A-4D5D-9C1B-01096A2FC09B}"/>
              </a:ext>
            </a:extLst>
          </p:cNvPr>
          <p:cNvSpPr>
            <a:spLocks noGrp="1"/>
          </p:cNvSpPr>
          <p:nvPr>
            <p:ph type="pic" sz="quarter" idx="10"/>
          </p:nvPr>
        </p:nvSpPr>
        <p:spPr bwMode="auto">
          <a:xfrm>
            <a:off x="8223250" y="3411538"/>
            <a:ext cx="2436813" cy="2747962"/>
          </a:xfrm>
          <a:custGeom>
            <a:avLst/>
            <a:gdLst>
              <a:gd name="T0" fmla="*/ 0 w 2437313"/>
              <a:gd name="T1" fmla="*/ 0 h 2746977"/>
              <a:gd name="T2" fmla="*/ 2437313 w 2437313"/>
              <a:gd name="T3" fmla="*/ 0 h 2746977"/>
              <a:gd name="T4" fmla="*/ 2437313 w 2437313"/>
              <a:gd name="T5" fmla="*/ 2746977 h 2746977"/>
              <a:gd name="T6" fmla="*/ 0 w 2437313"/>
              <a:gd name="T7" fmla="*/ 2746977 h 27469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7313" h="2746977">
                <a:moveTo>
                  <a:pt x="0" y="0"/>
                </a:moveTo>
                <a:lnTo>
                  <a:pt x="2437313" y="0"/>
                </a:lnTo>
                <a:lnTo>
                  <a:pt x="2437313" y="2746977"/>
                </a:lnTo>
                <a:lnTo>
                  <a:pt x="0" y="2746977"/>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61" name="Title 60">
            <a:extLst>
              <a:ext uri="{FF2B5EF4-FFF2-40B4-BE49-F238E27FC236}">
                <a16:creationId xmlns:a16="http://schemas.microsoft.com/office/drawing/2014/main" id="{FF611D01-4E35-4F4C-9159-2D258A8D2B5F}"/>
              </a:ext>
            </a:extLst>
          </p:cNvPr>
          <p:cNvSpPr>
            <a:spLocks noGrp="1" noChangeArrowheads="1"/>
          </p:cNvSpPr>
          <p:nvPr>
            <p:ph type="title"/>
          </p:nvPr>
        </p:nvSpPr>
        <p:spPr bwMode="auto">
          <a:xfrm>
            <a:off x="1327150" y="1260475"/>
            <a:ext cx="3094038" cy="1755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Developer Teams</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up)">
                                      <p:cBhvr>
                                        <p:cTn id="19" dur="500"/>
                                        <p:tgtEl>
                                          <p:spTgt spid="61"/>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up)">
                                      <p:cBhvr>
                                        <p:cTn id="23" dur="500"/>
                                        <p:tgtEl>
                                          <p:spTgt spid="41"/>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500"/>
                                        <p:tgtEl>
                                          <p:spTgt spid="42"/>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childTnLst>
                          </p:cTn>
                        </p:par>
                        <p:par>
                          <p:cTn id="35" fill="hold" nodeType="afterGroup">
                            <p:stCondLst>
                              <p:cond delay="3500"/>
                            </p:stCondLst>
                            <p:childTnLst>
                              <p:par>
                                <p:cTn id="36" presetID="22"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par>
                          <p:cTn id="42" fill="hold" nodeType="afterGroup">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up)">
                                      <p:cBhvr>
                                        <p:cTn id="45" dur="500"/>
                                        <p:tgtEl>
                                          <p:spTgt spid="28"/>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up)">
                                      <p:cBhvr>
                                        <p:cTn id="48" dur="500"/>
                                        <p:tgtEl>
                                          <p:spTgt spid="17"/>
                                        </p:tgtEl>
                                      </p:cBhvr>
                                    </p:animEffect>
                                  </p:childTnLst>
                                </p:cTn>
                              </p:par>
                            </p:childTnLst>
                          </p:cTn>
                        </p:par>
                        <p:par>
                          <p:cTn id="49" fill="hold" nodeType="afterGroup">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left)">
                                      <p:cBhvr>
                                        <p:cTn id="52" dur="500"/>
                                        <p:tgtEl>
                                          <p:spTgt spid="2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left)">
                                      <p:cBhvr>
                                        <p:cTn id="55" dur="500"/>
                                        <p:tgtEl>
                                          <p:spTgt spid="38"/>
                                        </p:tgtEl>
                                      </p:cBhvr>
                                    </p:animEffect>
                                  </p:childTnLst>
                                </p:cTn>
                              </p:par>
                            </p:childTnLst>
                          </p:cTn>
                        </p:par>
                        <p:par>
                          <p:cTn id="56" fill="hold" nodeType="afterGroup">
                            <p:stCondLst>
                              <p:cond delay="5000"/>
                            </p:stCondLst>
                            <p:childTnLst>
                              <p:par>
                                <p:cTn id="57" presetID="22" presetClass="entr" presetSubtype="8"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par>
                                <p:cTn id="60" presetID="22" presetClass="entr" presetSubtype="8"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p:bldP spid="16" grpId="0"/>
      <p:bldP spid="17" grpId="0"/>
      <p:bldP spid="27" grpId="0"/>
      <p:bldP spid="28" grpId="0"/>
      <p:bldP spid="38" grpId="0"/>
      <p:bldP spid="41" grpId="0"/>
      <p:bldP spid="42" grpId="0"/>
      <p:bldP spid="6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PpHolder1">
            <a:extLst>
              <a:ext uri="{FF2B5EF4-FFF2-40B4-BE49-F238E27FC236}">
                <a16:creationId xmlns:a16="http://schemas.microsoft.com/office/drawing/2014/main" id="{6B663D93-5D79-4815-BFBD-FD03DCC80DC1}"/>
              </a:ext>
            </a:extLst>
          </p:cNvPr>
          <p:cNvSpPr>
            <a:spLocks noGrp="1"/>
          </p:cNvSpPr>
          <p:nvPr>
            <p:ph type="pic" sz="quarter" idx="11"/>
          </p:nvPr>
        </p:nvSpPr>
        <p:spPr bwMode="auto">
          <a:xfrm>
            <a:off x="0" y="4648200"/>
            <a:ext cx="12192000" cy="2209800"/>
          </a:xfrm>
          <a:custGeom>
            <a:avLst/>
            <a:gdLst>
              <a:gd name="T0" fmla="*/ 0 w 12192004"/>
              <a:gd name="T1" fmla="*/ 0 h 2209801"/>
              <a:gd name="T2" fmla="*/ 12192004 w 12192004"/>
              <a:gd name="T3" fmla="*/ 0 h 2209801"/>
              <a:gd name="T4" fmla="*/ 12192004 w 12192004"/>
              <a:gd name="T5" fmla="*/ 2209801 h 2209801"/>
              <a:gd name="T6" fmla="*/ 0 w 12192004"/>
              <a:gd name="T7" fmla="*/ 2209801 h 22098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92004" h="2209801">
                <a:moveTo>
                  <a:pt x="0" y="0"/>
                </a:moveTo>
                <a:lnTo>
                  <a:pt x="12192004" y="0"/>
                </a:lnTo>
                <a:lnTo>
                  <a:pt x="12192004" y="2209801"/>
                </a:lnTo>
                <a:lnTo>
                  <a:pt x="0" y="2209801"/>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13" name="Freeform: Shape 12">
            <a:extLst>
              <a:ext uri="{FF2B5EF4-FFF2-40B4-BE49-F238E27FC236}">
                <a16:creationId xmlns:a16="http://schemas.microsoft.com/office/drawing/2014/main" id="{0C523B52-E473-4EE3-98E6-A644001C3684}"/>
              </a:ext>
            </a:extLst>
          </p:cNvPr>
          <p:cNvSpPr/>
          <p:nvPr/>
        </p:nvSpPr>
        <p:spPr>
          <a:xfrm>
            <a:off x="0" y="4648200"/>
            <a:ext cx="12192000" cy="22098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35" name="Title 34">
            <a:extLst>
              <a:ext uri="{FF2B5EF4-FFF2-40B4-BE49-F238E27FC236}">
                <a16:creationId xmlns:a16="http://schemas.microsoft.com/office/drawing/2014/main" id="{69F16709-1610-40D3-AA21-278989956265}"/>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Customer </a:t>
            </a:r>
            <a:r>
              <a:rPr lang="en-US" altLang="en-US">
                <a:solidFill>
                  <a:schemeClr val="accent1"/>
                </a:solidFill>
              </a:rPr>
              <a:t>Services</a:t>
            </a:r>
            <a:endParaRPr lang="en-ID" altLang="en-US"/>
          </a:p>
        </p:txBody>
      </p:sp>
      <p:grpSp>
        <p:nvGrpSpPr>
          <p:cNvPr id="3" name="Graphic 8">
            <a:extLst>
              <a:ext uri="{FF2B5EF4-FFF2-40B4-BE49-F238E27FC236}">
                <a16:creationId xmlns:a16="http://schemas.microsoft.com/office/drawing/2014/main" id="{094D54BC-C158-4A3D-8D40-DB28BDB110B4}"/>
              </a:ext>
            </a:extLst>
          </p:cNvPr>
          <p:cNvGrpSpPr/>
          <p:nvPr/>
        </p:nvGrpSpPr>
        <p:grpSpPr>
          <a:xfrm>
            <a:off x="548919" y="6119013"/>
            <a:ext cx="887984" cy="250141"/>
            <a:chOff x="1771649" y="2209800"/>
            <a:chExt cx="8651748" cy="2437161"/>
          </a:xfrm>
          <a:solidFill>
            <a:schemeClr val="bg2"/>
          </a:solidFill>
        </p:grpSpPr>
        <p:sp>
          <p:nvSpPr>
            <p:cNvPr id="4" name="Freeform: Shape 3">
              <a:extLst>
                <a:ext uri="{FF2B5EF4-FFF2-40B4-BE49-F238E27FC236}">
                  <a16:creationId xmlns:a16="http://schemas.microsoft.com/office/drawing/2014/main" id="{D3BFE9D2-C812-4565-B6FC-05BC0C83694F}"/>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C7228D24-0436-4FE2-86C1-C8AD0737CC54}"/>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C2874318-CF07-4F04-B1C5-F8ECF56D0006}"/>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B6E16394-7B3C-457A-A9AD-1EC69AD3655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4EE771FF-024C-4D30-A4A6-BCBE24760D07}"/>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7D77E0B1-0FA9-44E6-882D-820F0286F434}"/>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B325424C-02C0-412A-B4BA-EACD907ABEC1}"/>
              </a:ext>
            </a:extLst>
          </p:cNvPr>
          <p:cNvSpPr txBox="1">
            <a:spLocks noChangeArrowheads="1"/>
          </p:cNvSpPr>
          <p:nvPr/>
        </p:nvSpPr>
        <p:spPr bwMode="auto">
          <a:xfrm>
            <a:off x="1535113" y="6126163"/>
            <a:ext cx="3149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ID" altLang="en-US" sz="1000">
                <a:solidFill>
                  <a:schemeClr val="bg2"/>
                </a:solidFill>
              </a:rPr>
              <a:t>Your Easy-to-use Map Building Tools</a:t>
            </a:r>
          </a:p>
        </p:txBody>
      </p:sp>
      <p:sp>
        <p:nvSpPr>
          <p:cNvPr id="11" name="Freeform: Shape 10">
            <a:extLst>
              <a:ext uri="{FF2B5EF4-FFF2-40B4-BE49-F238E27FC236}">
                <a16:creationId xmlns:a16="http://schemas.microsoft.com/office/drawing/2014/main" id="{799B5E3B-CDCE-40AD-864D-F9AC8056BB9A}"/>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23" name="TextBox 22">
            <a:extLst>
              <a:ext uri="{FF2B5EF4-FFF2-40B4-BE49-F238E27FC236}">
                <a16:creationId xmlns:a16="http://schemas.microsoft.com/office/drawing/2014/main" id="{E8A04612-50D3-4D9C-BF90-2C10B9C1FFFF}"/>
              </a:ext>
            </a:extLst>
          </p:cNvPr>
          <p:cNvSpPr txBox="1"/>
          <p:nvPr/>
        </p:nvSpPr>
        <p:spPr>
          <a:xfrm>
            <a:off x="7694613" y="1900238"/>
            <a:ext cx="2538412"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Visit Us At :</a:t>
            </a:r>
          </a:p>
        </p:txBody>
      </p:sp>
      <p:sp>
        <p:nvSpPr>
          <p:cNvPr id="24" name="TextBox 23">
            <a:extLst>
              <a:ext uri="{FF2B5EF4-FFF2-40B4-BE49-F238E27FC236}">
                <a16:creationId xmlns:a16="http://schemas.microsoft.com/office/drawing/2014/main" id="{AD2057F2-D806-4B0B-AEF3-24AAB2C95FBD}"/>
              </a:ext>
            </a:extLst>
          </p:cNvPr>
          <p:cNvSpPr txBox="1">
            <a:spLocks noChangeArrowheads="1"/>
          </p:cNvSpPr>
          <p:nvPr/>
        </p:nvSpPr>
        <p:spPr bwMode="auto">
          <a:xfrm>
            <a:off x="8335963" y="3078163"/>
            <a:ext cx="23066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t>http://yourwebsitehere.com</a:t>
            </a:r>
          </a:p>
        </p:txBody>
      </p:sp>
      <p:sp>
        <p:nvSpPr>
          <p:cNvPr id="25" name="Freeform 67">
            <a:extLst>
              <a:ext uri="{FF2B5EF4-FFF2-40B4-BE49-F238E27FC236}">
                <a16:creationId xmlns:a16="http://schemas.microsoft.com/office/drawing/2014/main" id="{5D1A6A1E-2AE3-4B6C-AFDE-D4352B9EE252}"/>
              </a:ext>
            </a:extLst>
          </p:cNvPr>
          <p:cNvSpPr>
            <a:spLocks noEditPoints="1"/>
          </p:cNvSpPr>
          <p:nvPr/>
        </p:nvSpPr>
        <p:spPr bwMode="auto">
          <a:xfrm>
            <a:off x="7766050" y="3097213"/>
            <a:ext cx="234950" cy="238125"/>
          </a:xfrm>
          <a:custGeom>
            <a:avLst/>
            <a:gdLst>
              <a:gd name="T0" fmla="*/ 0 w 97"/>
              <a:gd name="T1" fmla="*/ 119078 h 98"/>
              <a:gd name="T2" fmla="*/ 235075 w 97"/>
              <a:gd name="T3" fmla="*/ 119078 h 98"/>
              <a:gd name="T4" fmla="*/ 167218 w 97"/>
              <a:gd name="T5" fmla="*/ 111787 h 98"/>
              <a:gd name="T6" fmla="*/ 121173 w 97"/>
              <a:gd name="T7" fmla="*/ 116647 h 98"/>
              <a:gd name="T8" fmla="*/ 157524 w 97"/>
              <a:gd name="T9" fmla="*/ 75335 h 98"/>
              <a:gd name="T10" fmla="*/ 77551 w 97"/>
              <a:gd name="T11" fmla="*/ 75335 h 98"/>
              <a:gd name="T12" fmla="*/ 111479 w 97"/>
              <a:gd name="T13" fmla="*/ 116647 h 98"/>
              <a:gd name="T14" fmla="*/ 70280 w 97"/>
              <a:gd name="T15" fmla="*/ 111787 h 98"/>
              <a:gd name="T16" fmla="*/ 111479 w 97"/>
              <a:gd name="T17" fmla="*/ 68044 h 98"/>
              <a:gd name="T18" fmla="*/ 111479 w 97"/>
              <a:gd name="T19" fmla="*/ 26732 h 98"/>
              <a:gd name="T20" fmla="*/ 111479 w 97"/>
              <a:gd name="T21" fmla="*/ 128798 h 98"/>
              <a:gd name="T22" fmla="*/ 79974 w 97"/>
              <a:gd name="T23" fmla="*/ 165250 h 98"/>
              <a:gd name="T24" fmla="*/ 111479 w 97"/>
              <a:gd name="T25" fmla="*/ 128798 h 98"/>
              <a:gd name="T26" fmla="*/ 111479 w 97"/>
              <a:gd name="T27" fmla="*/ 216284 h 98"/>
              <a:gd name="T28" fmla="*/ 111479 w 97"/>
              <a:gd name="T29" fmla="*/ 174971 h 98"/>
              <a:gd name="T30" fmla="*/ 150254 w 97"/>
              <a:gd name="T31" fmla="*/ 177401 h 98"/>
              <a:gd name="T32" fmla="*/ 121173 w 97"/>
              <a:gd name="T33" fmla="*/ 174971 h 98"/>
              <a:gd name="T34" fmla="*/ 121173 w 97"/>
              <a:gd name="T35" fmla="*/ 128798 h 98"/>
              <a:gd name="T36" fmla="*/ 157524 w 97"/>
              <a:gd name="T37" fmla="*/ 165250 h 98"/>
              <a:gd name="T38" fmla="*/ 121173 w 97"/>
              <a:gd name="T39" fmla="*/ 68044 h 98"/>
              <a:gd name="T40" fmla="*/ 150254 w 97"/>
              <a:gd name="T41" fmla="*/ 63184 h 98"/>
              <a:gd name="T42" fmla="*/ 70280 w 97"/>
              <a:gd name="T43" fmla="*/ 60754 h 98"/>
              <a:gd name="T44" fmla="*/ 99362 w 97"/>
              <a:gd name="T45" fmla="*/ 21871 h 98"/>
              <a:gd name="T46" fmla="*/ 65433 w 97"/>
              <a:gd name="T47" fmla="*/ 70474 h 98"/>
              <a:gd name="T48" fmla="*/ 55739 w 97"/>
              <a:gd name="T49" fmla="*/ 116647 h 98"/>
              <a:gd name="T50" fmla="*/ 38775 w 97"/>
              <a:gd name="T51" fmla="*/ 58324 h 98"/>
              <a:gd name="T52" fmla="*/ 55739 w 97"/>
              <a:gd name="T53" fmla="*/ 128798 h 98"/>
              <a:gd name="T54" fmla="*/ 41199 w 97"/>
              <a:gd name="T55" fmla="*/ 182261 h 98"/>
              <a:gd name="T56" fmla="*/ 55739 w 97"/>
              <a:gd name="T57" fmla="*/ 128798 h 98"/>
              <a:gd name="T58" fmla="*/ 94515 w 97"/>
              <a:gd name="T59" fmla="*/ 216284 h 98"/>
              <a:gd name="T60" fmla="*/ 72704 w 97"/>
              <a:gd name="T61" fmla="*/ 182261 h 98"/>
              <a:gd name="T62" fmla="*/ 186606 w 97"/>
              <a:gd name="T63" fmla="*/ 191982 h 98"/>
              <a:gd name="T64" fmla="*/ 162371 w 97"/>
              <a:gd name="T65" fmla="*/ 182261 h 98"/>
              <a:gd name="T66" fmla="*/ 179336 w 97"/>
              <a:gd name="T67" fmla="*/ 128798 h 98"/>
              <a:gd name="T68" fmla="*/ 193876 w 97"/>
              <a:gd name="T69" fmla="*/ 182261 h 98"/>
              <a:gd name="T70" fmla="*/ 179336 w 97"/>
              <a:gd name="T71" fmla="*/ 116647 h 98"/>
              <a:gd name="T72" fmla="*/ 169642 w 97"/>
              <a:gd name="T73" fmla="*/ 72905 h 98"/>
              <a:gd name="T74" fmla="*/ 215687 w 97"/>
              <a:gd name="T75" fmla="*/ 116647 h 98"/>
              <a:gd name="T76" fmla="*/ 189029 w 97"/>
              <a:gd name="T77" fmla="*/ 48603 h 98"/>
              <a:gd name="T78" fmla="*/ 135713 w 97"/>
              <a:gd name="T79" fmla="*/ 21871 h 9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7" h="98">
                <a:moveTo>
                  <a:pt x="48" y="0"/>
                </a:moveTo>
                <a:cubicBezTo>
                  <a:pt x="21" y="0"/>
                  <a:pt x="0" y="22"/>
                  <a:pt x="0" y="49"/>
                </a:cubicBezTo>
                <a:cubicBezTo>
                  <a:pt x="0" y="76"/>
                  <a:pt x="21" y="98"/>
                  <a:pt x="48" y="98"/>
                </a:cubicBezTo>
                <a:cubicBezTo>
                  <a:pt x="75" y="98"/>
                  <a:pt x="97" y="76"/>
                  <a:pt x="97" y="49"/>
                </a:cubicBezTo>
                <a:cubicBezTo>
                  <a:pt x="97" y="22"/>
                  <a:pt x="75" y="0"/>
                  <a:pt x="48" y="0"/>
                </a:cubicBezTo>
                <a:close/>
                <a:moveTo>
                  <a:pt x="69" y="46"/>
                </a:moveTo>
                <a:cubicBezTo>
                  <a:pt x="69" y="47"/>
                  <a:pt x="69" y="47"/>
                  <a:pt x="69" y="48"/>
                </a:cubicBezTo>
                <a:cubicBezTo>
                  <a:pt x="50" y="48"/>
                  <a:pt x="50" y="48"/>
                  <a:pt x="50" y="48"/>
                </a:cubicBezTo>
                <a:cubicBezTo>
                  <a:pt x="50" y="34"/>
                  <a:pt x="50" y="34"/>
                  <a:pt x="50" y="34"/>
                </a:cubicBezTo>
                <a:cubicBezTo>
                  <a:pt x="55" y="33"/>
                  <a:pt x="60" y="33"/>
                  <a:pt x="65" y="31"/>
                </a:cubicBezTo>
                <a:cubicBezTo>
                  <a:pt x="67" y="36"/>
                  <a:pt x="68" y="41"/>
                  <a:pt x="69" y="46"/>
                </a:cubicBezTo>
                <a:close/>
                <a:moveTo>
                  <a:pt x="32" y="31"/>
                </a:moveTo>
                <a:cubicBezTo>
                  <a:pt x="36" y="32"/>
                  <a:pt x="41" y="33"/>
                  <a:pt x="46" y="33"/>
                </a:cubicBezTo>
                <a:cubicBezTo>
                  <a:pt x="46" y="48"/>
                  <a:pt x="46" y="48"/>
                  <a:pt x="46" y="48"/>
                </a:cubicBezTo>
                <a:cubicBezTo>
                  <a:pt x="28" y="48"/>
                  <a:pt x="28" y="48"/>
                  <a:pt x="28" y="48"/>
                </a:cubicBezTo>
                <a:cubicBezTo>
                  <a:pt x="28" y="47"/>
                  <a:pt x="28" y="46"/>
                  <a:pt x="29" y="46"/>
                </a:cubicBezTo>
                <a:cubicBezTo>
                  <a:pt x="29" y="40"/>
                  <a:pt x="30" y="35"/>
                  <a:pt x="32" y="31"/>
                </a:cubicBezTo>
                <a:close/>
                <a:moveTo>
                  <a:pt x="46" y="28"/>
                </a:moveTo>
                <a:cubicBezTo>
                  <a:pt x="42" y="28"/>
                  <a:pt x="38" y="27"/>
                  <a:pt x="35" y="26"/>
                </a:cubicBezTo>
                <a:cubicBezTo>
                  <a:pt x="38" y="20"/>
                  <a:pt x="43" y="15"/>
                  <a:pt x="46" y="11"/>
                </a:cubicBezTo>
                <a:lnTo>
                  <a:pt x="46" y="28"/>
                </a:lnTo>
                <a:close/>
                <a:moveTo>
                  <a:pt x="46" y="53"/>
                </a:moveTo>
                <a:cubicBezTo>
                  <a:pt x="46" y="66"/>
                  <a:pt x="46" y="66"/>
                  <a:pt x="46" y="66"/>
                </a:cubicBezTo>
                <a:cubicBezTo>
                  <a:pt x="41" y="67"/>
                  <a:pt x="37" y="67"/>
                  <a:pt x="33" y="68"/>
                </a:cubicBezTo>
                <a:cubicBezTo>
                  <a:pt x="30" y="63"/>
                  <a:pt x="29" y="58"/>
                  <a:pt x="29" y="53"/>
                </a:cubicBezTo>
                <a:lnTo>
                  <a:pt x="46" y="53"/>
                </a:lnTo>
                <a:close/>
                <a:moveTo>
                  <a:pt x="46" y="72"/>
                </a:moveTo>
                <a:cubicBezTo>
                  <a:pt x="46" y="89"/>
                  <a:pt x="46" y="89"/>
                  <a:pt x="46" y="89"/>
                </a:cubicBezTo>
                <a:cubicBezTo>
                  <a:pt x="42" y="83"/>
                  <a:pt x="38" y="78"/>
                  <a:pt x="35" y="73"/>
                </a:cubicBezTo>
                <a:cubicBezTo>
                  <a:pt x="38" y="73"/>
                  <a:pt x="42" y="72"/>
                  <a:pt x="46" y="72"/>
                </a:cubicBezTo>
                <a:close/>
                <a:moveTo>
                  <a:pt x="50" y="72"/>
                </a:moveTo>
                <a:cubicBezTo>
                  <a:pt x="54" y="72"/>
                  <a:pt x="58" y="72"/>
                  <a:pt x="62" y="73"/>
                </a:cubicBezTo>
                <a:cubicBezTo>
                  <a:pt x="59" y="79"/>
                  <a:pt x="55" y="84"/>
                  <a:pt x="50" y="90"/>
                </a:cubicBezTo>
                <a:lnTo>
                  <a:pt x="50" y="72"/>
                </a:lnTo>
                <a:close/>
                <a:moveTo>
                  <a:pt x="50" y="66"/>
                </a:moveTo>
                <a:cubicBezTo>
                  <a:pt x="50" y="53"/>
                  <a:pt x="50" y="53"/>
                  <a:pt x="50" y="53"/>
                </a:cubicBezTo>
                <a:cubicBezTo>
                  <a:pt x="69" y="53"/>
                  <a:pt x="69" y="53"/>
                  <a:pt x="69" y="53"/>
                </a:cubicBezTo>
                <a:cubicBezTo>
                  <a:pt x="68" y="58"/>
                  <a:pt x="67" y="63"/>
                  <a:pt x="65" y="68"/>
                </a:cubicBezTo>
                <a:cubicBezTo>
                  <a:pt x="60" y="67"/>
                  <a:pt x="55" y="66"/>
                  <a:pt x="50" y="66"/>
                </a:cubicBezTo>
                <a:close/>
                <a:moveTo>
                  <a:pt x="50" y="28"/>
                </a:moveTo>
                <a:cubicBezTo>
                  <a:pt x="50" y="11"/>
                  <a:pt x="50" y="11"/>
                  <a:pt x="50" y="11"/>
                </a:cubicBezTo>
                <a:cubicBezTo>
                  <a:pt x="54" y="14"/>
                  <a:pt x="59" y="19"/>
                  <a:pt x="62" y="26"/>
                </a:cubicBezTo>
                <a:cubicBezTo>
                  <a:pt x="58" y="28"/>
                  <a:pt x="54" y="28"/>
                  <a:pt x="50" y="28"/>
                </a:cubicBezTo>
                <a:close/>
                <a:moveTo>
                  <a:pt x="29" y="25"/>
                </a:moveTo>
                <a:cubicBezTo>
                  <a:pt x="25" y="23"/>
                  <a:pt x="22" y="21"/>
                  <a:pt x="20" y="20"/>
                </a:cubicBezTo>
                <a:cubicBezTo>
                  <a:pt x="25" y="14"/>
                  <a:pt x="33" y="10"/>
                  <a:pt x="41" y="9"/>
                </a:cubicBezTo>
                <a:cubicBezTo>
                  <a:pt x="37" y="12"/>
                  <a:pt x="33" y="18"/>
                  <a:pt x="29" y="25"/>
                </a:cubicBezTo>
                <a:close/>
                <a:moveTo>
                  <a:pt x="27" y="29"/>
                </a:moveTo>
                <a:cubicBezTo>
                  <a:pt x="25" y="34"/>
                  <a:pt x="24" y="39"/>
                  <a:pt x="23" y="45"/>
                </a:cubicBezTo>
                <a:cubicBezTo>
                  <a:pt x="23" y="46"/>
                  <a:pt x="23" y="47"/>
                  <a:pt x="23" y="48"/>
                </a:cubicBezTo>
                <a:cubicBezTo>
                  <a:pt x="7" y="48"/>
                  <a:pt x="7" y="48"/>
                  <a:pt x="7" y="48"/>
                </a:cubicBezTo>
                <a:cubicBezTo>
                  <a:pt x="7" y="39"/>
                  <a:pt x="11" y="31"/>
                  <a:pt x="16" y="24"/>
                </a:cubicBezTo>
                <a:cubicBezTo>
                  <a:pt x="18" y="25"/>
                  <a:pt x="22" y="28"/>
                  <a:pt x="27" y="29"/>
                </a:cubicBezTo>
                <a:close/>
                <a:moveTo>
                  <a:pt x="23" y="53"/>
                </a:moveTo>
                <a:cubicBezTo>
                  <a:pt x="24" y="58"/>
                  <a:pt x="25" y="64"/>
                  <a:pt x="28" y="70"/>
                </a:cubicBezTo>
                <a:cubicBezTo>
                  <a:pt x="23" y="72"/>
                  <a:pt x="19" y="74"/>
                  <a:pt x="17" y="75"/>
                </a:cubicBezTo>
                <a:cubicBezTo>
                  <a:pt x="12" y="69"/>
                  <a:pt x="8" y="61"/>
                  <a:pt x="7" y="53"/>
                </a:cubicBezTo>
                <a:lnTo>
                  <a:pt x="23" y="53"/>
                </a:lnTo>
                <a:close/>
                <a:moveTo>
                  <a:pt x="30" y="75"/>
                </a:moveTo>
                <a:cubicBezTo>
                  <a:pt x="32" y="80"/>
                  <a:pt x="36" y="85"/>
                  <a:pt x="39" y="89"/>
                </a:cubicBezTo>
                <a:cubicBezTo>
                  <a:pt x="32" y="88"/>
                  <a:pt x="26" y="84"/>
                  <a:pt x="21" y="79"/>
                </a:cubicBezTo>
                <a:cubicBezTo>
                  <a:pt x="23" y="78"/>
                  <a:pt x="26" y="77"/>
                  <a:pt x="30" y="75"/>
                </a:cubicBezTo>
                <a:close/>
                <a:moveTo>
                  <a:pt x="67" y="75"/>
                </a:moveTo>
                <a:cubicBezTo>
                  <a:pt x="70" y="76"/>
                  <a:pt x="73" y="77"/>
                  <a:pt x="77" y="79"/>
                </a:cubicBezTo>
                <a:cubicBezTo>
                  <a:pt x="71" y="84"/>
                  <a:pt x="65" y="87"/>
                  <a:pt x="58" y="89"/>
                </a:cubicBezTo>
                <a:cubicBezTo>
                  <a:pt x="62" y="84"/>
                  <a:pt x="65" y="80"/>
                  <a:pt x="67" y="75"/>
                </a:cubicBezTo>
                <a:close/>
                <a:moveTo>
                  <a:pt x="70" y="70"/>
                </a:moveTo>
                <a:cubicBezTo>
                  <a:pt x="72" y="64"/>
                  <a:pt x="74" y="58"/>
                  <a:pt x="74" y="53"/>
                </a:cubicBezTo>
                <a:cubicBezTo>
                  <a:pt x="89" y="53"/>
                  <a:pt x="89" y="53"/>
                  <a:pt x="89" y="53"/>
                </a:cubicBezTo>
                <a:cubicBezTo>
                  <a:pt x="89" y="61"/>
                  <a:pt x="85" y="69"/>
                  <a:pt x="80" y="75"/>
                </a:cubicBezTo>
                <a:cubicBezTo>
                  <a:pt x="77" y="73"/>
                  <a:pt x="73" y="71"/>
                  <a:pt x="70" y="70"/>
                </a:cubicBezTo>
                <a:close/>
                <a:moveTo>
                  <a:pt x="74" y="48"/>
                </a:moveTo>
                <a:cubicBezTo>
                  <a:pt x="74" y="47"/>
                  <a:pt x="74" y="46"/>
                  <a:pt x="74" y="45"/>
                </a:cubicBezTo>
                <a:cubicBezTo>
                  <a:pt x="74" y="40"/>
                  <a:pt x="72" y="34"/>
                  <a:pt x="70" y="30"/>
                </a:cubicBezTo>
                <a:cubicBezTo>
                  <a:pt x="74" y="28"/>
                  <a:pt x="77" y="27"/>
                  <a:pt x="81" y="24"/>
                </a:cubicBezTo>
                <a:cubicBezTo>
                  <a:pt x="86" y="31"/>
                  <a:pt x="89" y="39"/>
                  <a:pt x="89" y="48"/>
                </a:cubicBezTo>
                <a:lnTo>
                  <a:pt x="74" y="48"/>
                </a:lnTo>
                <a:close/>
                <a:moveTo>
                  <a:pt x="78" y="20"/>
                </a:moveTo>
                <a:cubicBezTo>
                  <a:pt x="74" y="22"/>
                  <a:pt x="71" y="24"/>
                  <a:pt x="68" y="25"/>
                </a:cubicBezTo>
                <a:cubicBezTo>
                  <a:pt x="64" y="18"/>
                  <a:pt x="59" y="12"/>
                  <a:pt x="56" y="9"/>
                </a:cubicBezTo>
                <a:cubicBezTo>
                  <a:pt x="64" y="10"/>
                  <a:pt x="72" y="14"/>
                  <a:pt x="78" y="2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6" name="TextBox 25">
            <a:extLst>
              <a:ext uri="{FF2B5EF4-FFF2-40B4-BE49-F238E27FC236}">
                <a16:creationId xmlns:a16="http://schemas.microsoft.com/office/drawing/2014/main" id="{935038D8-BCDE-4CFD-9FC1-C925BD395794}"/>
              </a:ext>
            </a:extLst>
          </p:cNvPr>
          <p:cNvSpPr txBox="1">
            <a:spLocks noChangeArrowheads="1"/>
          </p:cNvSpPr>
          <p:nvPr/>
        </p:nvSpPr>
        <p:spPr bwMode="auto">
          <a:xfrm>
            <a:off x="8335963" y="2306638"/>
            <a:ext cx="2786062"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ea typeface="Roboto" panose="02000000000000000000" pitchFamily="2" charset="0"/>
                <a:cs typeface="Open Sans Light" panose="020B0306030504020204" pitchFamily="34" charset="0"/>
              </a:rPr>
              <a:t>15 Bland Street, Surry Hils, Block C</a:t>
            </a:r>
          </a:p>
          <a:p>
            <a:pPr eaLnBrk="1" hangingPunct="1">
              <a:lnSpc>
                <a:spcPct val="150000"/>
              </a:lnSpc>
            </a:pPr>
            <a:r>
              <a:rPr lang="en-US" altLang="en-US" sz="1200">
                <a:ea typeface="Roboto" panose="02000000000000000000" pitchFamily="2" charset="0"/>
                <a:cs typeface="Open Sans Light" panose="020B0306030504020204" pitchFamily="34" charset="0"/>
              </a:rPr>
              <a:t>Sydney, Australia</a:t>
            </a:r>
            <a:endParaRPr lang="en-GB" altLang="en-US" sz="1200">
              <a:ea typeface="Roboto" panose="02000000000000000000" pitchFamily="2" charset="0"/>
              <a:cs typeface="Open Sans Light" panose="020B0306030504020204" pitchFamily="34" charset="0"/>
            </a:endParaRPr>
          </a:p>
        </p:txBody>
      </p:sp>
      <p:sp>
        <p:nvSpPr>
          <p:cNvPr id="27" name="Freeform 5">
            <a:extLst>
              <a:ext uri="{FF2B5EF4-FFF2-40B4-BE49-F238E27FC236}">
                <a16:creationId xmlns:a16="http://schemas.microsoft.com/office/drawing/2014/main" id="{B559150B-E3E5-481B-A494-799ABA441FF7}"/>
              </a:ext>
            </a:extLst>
          </p:cNvPr>
          <p:cNvSpPr>
            <a:spLocks noEditPoints="1"/>
          </p:cNvSpPr>
          <p:nvPr/>
        </p:nvSpPr>
        <p:spPr bwMode="auto">
          <a:xfrm>
            <a:off x="7766050" y="2408238"/>
            <a:ext cx="234950" cy="360362"/>
          </a:xfrm>
          <a:custGeom>
            <a:avLst/>
            <a:gdLst>
              <a:gd name="T0" fmla="*/ 228806 w 75"/>
              <a:gd name="T1" fmla="*/ 89574 h 117"/>
              <a:gd name="T2" fmla="*/ 119105 w 75"/>
              <a:gd name="T3" fmla="*/ 0 h 117"/>
              <a:gd name="T4" fmla="*/ 119105 w 75"/>
              <a:gd name="T5" fmla="*/ 0 h 117"/>
              <a:gd name="T6" fmla="*/ 6269 w 75"/>
              <a:gd name="T7" fmla="*/ 89574 h 117"/>
              <a:gd name="T8" fmla="*/ 18806 w 75"/>
              <a:gd name="T9" fmla="*/ 163704 h 117"/>
              <a:gd name="T10" fmla="*/ 43881 w 75"/>
              <a:gd name="T11" fmla="*/ 210035 h 117"/>
              <a:gd name="T12" fmla="*/ 115970 w 75"/>
              <a:gd name="T13" fmla="*/ 361384 h 117"/>
              <a:gd name="T14" fmla="*/ 191194 w 75"/>
              <a:gd name="T15" fmla="*/ 210035 h 117"/>
              <a:gd name="T16" fmla="*/ 216269 w 75"/>
              <a:gd name="T17" fmla="*/ 163704 h 117"/>
              <a:gd name="T18" fmla="*/ 228806 w 75"/>
              <a:gd name="T19" fmla="*/ 89574 h 117"/>
              <a:gd name="T20" fmla="*/ 119105 w 75"/>
              <a:gd name="T21" fmla="*/ 145171 h 117"/>
              <a:gd name="T22" fmla="*/ 84627 w 75"/>
              <a:gd name="T23" fmla="*/ 111195 h 117"/>
              <a:gd name="T24" fmla="*/ 119105 w 75"/>
              <a:gd name="T25" fmla="*/ 74130 h 117"/>
              <a:gd name="T26" fmla="*/ 153582 w 75"/>
              <a:gd name="T27" fmla="*/ 111195 h 117"/>
              <a:gd name="T28" fmla="*/ 119105 w 75"/>
              <a:gd name="T29" fmla="*/ 145171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5" h="117">
                <a:moveTo>
                  <a:pt x="73" y="29"/>
                </a:moveTo>
                <a:cubicBezTo>
                  <a:pt x="66" y="0"/>
                  <a:pt x="38" y="0"/>
                  <a:pt x="38" y="0"/>
                </a:cubicBezTo>
                <a:cubicBezTo>
                  <a:pt x="38" y="0"/>
                  <a:pt x="38" y="0"/>
                  <a:pt x="38" y="0"/>
                </a:cubicBezTo>
                <a:cubicBezTo>
                  <a:pt x="35" y="0"/>
                  <a:pt x="9" y="1"/>
                  <a:pt x="2" y="29"/>
                </a:cubicBezTo>
                <a:cubicBezTo>
                  <a:pt x="2" y="29"/>
                  <a:pt x="0" y="39"/>
                  <a:pt x="6" y="53"/>
                </a:cubicBezTo>
                <a:cubicBezTo>
                  <a:pt x="6" y="53"/>
                  <a:pt x="13" y="66"/>
                  <a:pt x="14" y="68"/>
                </a:cubicBezTo>
                <a:cubicBezTo>
                  <a:pt x="14" y="68"/>
                  <a:pt x="33" y="96"/>
                  <a:pt x="37" y="117"/>
                </a:cubicBezTo>
                <a:cubicBezTo>
                  <a:pt x="41" y="96"/>
                  <a:pt x="61" y="68"/>
                  <a:pt x="61" y="68"/>
                </a:cubicBezTo>
                <a:cubicBezTo>
                  <a:pt x="62" y="67"/>
                  <a:pt x="69" y="53"/>
                  <a:pt x="69" y="53"/>
                </a:cubicBezTo>
                <a:cubicBezTo>
                  <a:pt x="75" y="39"/>
                  <a:pt x="73" y="29"/>
                  <a:pt x="73" y="29"/>
                </a:cubicBezTo>
                <a:close/>
                <a:moveTo>
                  <a:pt x="38" y="47"/>
                </a:moveTo>
                <a:cubicBezTo>
                  <a:pt x="32" y="47"/>
                  <a:pt x="27" y="42"/>
                  <a:pt x="27" y="36"/>
                </a:cubicBezTo>
                <a:cubicBezTo>
                  <a:pt x="27" y="29"/>
                  <a:pt x="32" y="24"/>
                  <a:pt x="38" y="24"/>
                </a:cubicBezTo>
                <a:cubicBezTo>
                  <a:pt x="44" y="24"/>
                  <a:pt x="49" y="29"/>
                  <a:pt x="49" y="36"/>
                </a:cubicBezTo>
                <a:cubicBezTo>
                  <a:pt x="49" y="42"/>
                  <a:pt x="44" y="47"/>
                  <a:pt x="38" y="4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8" name="TextBox 27">
            <a:extLst>
              <a:ext uri="{FF2B5EF4-FFF2-40B4-BE49-F238E27FC236}">
                <a16:creationId xmlns:a16="http://schemas.microsoft.com/office/drawing/2014/main" id="{E5BBC4FF-580B-49F4-B573-A1A0B6F0E02B}"/>
              </a:ext>
            </a:extLst>
          </p:cNvPr>
          <p:cNvSpPr txBox="1">
            <a:spLocks noChangeArrowheads="1"/>
          </p:cNvSpPr>
          <p:nvPr/>
        </p:nvSpPr>
        <p:spPr bwMode="auto">
          <a:xfrm>
            <a:off x="7694613" y="3471863"/>
            <a:ext cx="340995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a:t>
            </a:r>
          </a:p>
        </p:txBody>
      </p:sp>
      <p:sp>
        <p:nvSpPr>
          <p:cNvPr id="22" name="TextBox 21">
            <a:extLst>
              <a:ext uri="{FF2B5EF4-FFF2-40B4-BE49-F238E27FC236}">
                <a16:creationId xmlns:a16="http://schemas.microsoft.com/office/drawing/2014/main" id="{9CC4A513-6170-4B02-8419-00D864778B51}"/>
              </a:ext>
            </a:extLst>
          </p:cNvPr>
          <p:cNvSpPr txBox="1"/>
          <p:nvPr/>
        </p:nvSpPr>
        <p:spPr>
          <a:xfrm>
            <a:off x="7694613" y="4964113"/>
            <a:ext cx="3846512" cy="646112"/>
          </a:xfrm>
          <a:prstGeom prst="rect">
            <a:avLst/>
          </a:prstGeom>
          <a:noFill/>
        </p:spPr>
        <p:txBody>
          <a:bodyPr anchor="ctr">
            <a:spAutoFit/>
          </a:bodyPr>
          <a:lstStyle/>
          <a:p>
            <a:pPr eaLnBrk="1" hangingPunct="1">
              <a:spcBef>
                <a:spcPts val="0"/>
              </a:spcBef>
              <a:spcAft>
                <a:spcPts val="0"/>
              </a:spcAft>
              <a:defRPr/>
            </a:pPr>
            <a:r>
              <a:rPr lang="en-US" b="1" dirty="0">
                <a:solidFill>
                  <a:schemeClr val="bg2"/>
                </a:solidFill>
                <a:latin typeface="+mj-lt"/>
              </a:rPr>
              <a:t>“ Create beautiful, Interactive Maps With Ease “</a:t>
            </a:r>
          </a:p>
        </p:txBody>
      </p:sp>
      <p:sp>
        <p:nvSpPr>
          <p:cNvPr id="29" name="TextBox 28">
            <a:extLst>
              <a:ext uri="{FF2B5EF4-FFF2-40B4-BE49-F238E27FC236}">
                <a16:creationId xmlns:a16="http://schemas.microsoft.com/office/drawing/2014/main" id="{ADC0C739-BA6E-497C-88F6-79B48EA3CC86}"/>
              </a:ext>
            </a:extLst>
          </p:cNvPr>
          <p:cNvSpPr txBox="1"/>
          <p:nvPr/>
        </p:nvSpPr>
        <p:spPr>
          <a:xfrm>
            <a:off x="7694613" y="5516563"/>
            <a:ext cx="3427412" cy="571500"/>
          </a:xfrm>
          <a:prstGeom prst="rect">
            <a:avLst/>
          </a:prstGeom>
          <a:noFill/>
        </p:spPr>
        <p:txBody>
          <a:bodyPr anchor="ctr">
            <a:spAutoFit/>
          </a:bodyPr>
          <a:lstStyle/>
          <a:p>
            <a:pPr eaLnBrk="1" fontAlgn="auto" hangingPunct="1">
              <a:lnSpc>
                <a:spcPct val="150000"/>
              </a:lnSpc>
              <a:spcBef>
                <a:spcPts val="0"/>
              </a:spcBef>
              <a:spcAft>
                <a:spcPts val="0"/>
              </a:spcAft>
              <a:defRPr/>
            </a:pPr>
            <a:r>
              <a:rPr lang="en-US" sz="1050" dirty="0">
                <a:solidFill>
                  <a:schemeClr val="bg2"/>
                </a:solidFill>
                <a:latin typeface="+mn-lt"/>
              </a:rPr>
              <a:t>A wonderful serenity has taken possession entire soul like these sweet mornings</a:t>
            </a:r>
          </a:p>
        </p:txBody>
      </p:sp>
      <p:sp>
        <p:nvSpPr>
          <p:cNvPr id="12" name="PpHolder15">
            <a:extLst>
              <a:ext uri="{FF2B5EF4-FFF2-40B4-BE49-F238E27FC236}">
                <a16:creationId xmlns:a16="http://schemas.microsoft.com/office/drawing/2014/main" id="{FA3854D5-ACAB-4AC9-82CE-BAFFCF4567ED}"/>
              </a:ext>
            </a:extLst>
          </p:cNvPr>
          <p:cNvSpPr>
            <a:spLocks noGrp="1"/>
          </p:cNvSpPr>
          <p:nvPr>
            <p:ph type="pic" sz="quarter" idx="10"/>
          </p:nvPr>
        </p:nvSpPr>
        <p:spPr>
          <a:xfrm>
            <a:off x="1217613" y="1600200"/>
            <a:ext cx="5487987" cy="3962400"/>
          </a:xfrm>
        </p:spPr>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nodeType="afterGroup">
                            <p:stCondLst>
                              <p:cond delay="3000"/>
                            </p:stCondLst>
                            <p:childTnLst>
                              <p:par>
                                <p:cTn id="29" presetID="53" presetClass="entr" presetSubtype="16"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500" fill="hold"/>
                                        <p:tgtEl>
                                          <p:spTgt spid="27"/>
                                        </p:tgtEl>
                                        <p:attrNameLst>
                                          <p:attrName>ppt_w</p:attrName>
                                        </p:attrNameLst>
                                      </p:cBhvr>
                                      <p:tavLst>
                                        <p:tav tm="0">
                                          <p:val>
                                            <p:fltVal val="0"/>
                                          </p:val>
                                        </p:tav>
                                        <p:tav tm="100000">
                                          <p:val>
                                            <p:strVal val="#ppt_w"/>
                                          </p:val>
                                        </p:tav>
                                      </p:tavLst>
                                    </p:anim>
                                    <p:anim calcmode="lin" valueType="num">
                                      <p:cBhvr>
                                        <p:cTn id="32" dur="500" fill="hold"/>
                                        <p:tgtEl>
                                          <p:spTgt spid="27"/>
                                        </p:tgtEl>
                                        <p:attrNameLst>
                                          <p:attrName>ppt_h</p:attrName>
                                        </p:attrNameLst>
                                      </p:cBhvr>
                                      <p:tavLst>
                                        <p:tav tm="0">
                                          <p:val>
                                            <p:fltVal val="0"/>
                                          </p:val>
                                        </p:tav>
                                        <p:tav tm="100000">
                                          <p:val>
                                            <p:strVal val="#ppt_h"/>
                                          </p:val>
                                        </p:tav>
                                      </p:tavLst>
                                    </p:anim>
                                    <p:animEffect transition="in" filter="fade">
                                      <p:cBhvr>
                                        <p:cTn id="33" dur="500"/>
                                        <p:tgtEl>
                                          <p:spTgt spid="27"/>
                                        </p:tgtEl>
                                      </p:cBhvr>
                                    </p:animEffect>
                                  </p:childTnLst>
                                </p:cTn>
                              </p:par>
                              <p:par>
                                <p:cTn id="34" presetID="53" presetClass="entr" presetSubtype="16"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p:cTn id="36" dur="500" fill="hold"/>
                                        <p:tgtEl>
                                          <p:spTgt spid="25"/>
                                        </p:tgtEl>
                                        <p:attrNameLst>
                                          <p:attrName>ppt_w</p:attrName>
                                        </p:attrNameLst>
                                      </p:cBhvr>
                                      <p:tavLst>
                                        <p:tav tm="0">
                                          <p:val>
                                            <p:fltVal val="0"/>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animEffect transition="in" filter="fade">
                                      <p:cBhvr>
                                        <p:cTn id="38" dur="500"/>
                                        <p:tgtEl>
                                          <p:spTgt spid="25"/>
                                        </p:tgtEl>
                                      </p:cBhvr>
                                    </p:animEffect>
                                  </p:childTnLst>
                                </p:cTn>
                              </p:par>
                            </p:childTnLst>
                          </p:cTn>
                        </p:par>
                        <p:par>
                          <p:cTn id="39" fill="hold" nodeType="afterGroup">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childTnLst>
                          </p:cTn>
                        </p:par>
                        <p:par>
                          <p:cTn id="46" fill="hold" nodeType="afterGroup">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nodeType="afterGroup">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childTnLst>
                          </p:cTn>
                        </p:par>
                        <p:par>
                          <p:cTn id="54" fill="hold" nodeType="afterGroup">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0" grpId="0"/>
      <p:bldP spid="23" grpId="0"/>
      <p:bldP spid="24" grpId="0"/>
      <p:bldP spid="26" grpId="0"/>
      <p:bldP spid="28" grpId="0"/>
      <p:bldP spid="22"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75DDB35-1822-420C-8AE0-7253205B2262}"/>
              </a:ext>
            </a:extLst>
          </p:cNvPr>
          <p:cNvSpPr txBox="1">
            <a:spLocks noChangeArrowheads="1"/>
          </p:cNvSpPr>
          <p:nvPr/>
        </p:nvSpPr>
        <p:spPr bwMode="auto">
          <a:xfrm rot="5400000" flipH="1">
            <a:off x="10991851" y="1820862"/>
            <a:ext cx="12112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200">
                <a:solidFill>
                  <a:schemeClr val="accent1"/>
                </a:solidFill>
              </a:rPr>
              <a:t>Design</a:t>
            </a:r>
          </a:p>
        </p:txBody>
      </p:sp>
      <p:sp>
        <p:nvSpPr>
          <p:cNvPr id="14" name="TextBox 13">
            <a:extLst>
              <a:ext uri="{FF2B5EF4-FFF2-40B4-BE49-F238E27FC236}">
                <a16:creationId xmlns:a16="http://schemas.microsoft.com/office/drawing/2014/main" id="{E7D0580E-771A-4C39-B1B2-90FE8DA28DB4}"/>
              </a:ext>
            </a:extLst>
          </p:cNvPr>
          <p:cNvSpPr txBox="1">
            <a:spLocks noChangeArrowheads="1"/>
          </p:cNvSpPr>
          <p:nvPr/>
        </p:nvSpPr>
        <p:spPr bwMode="auto">
          <a:xfrm rot="5400000" flipH="1">
            <a:off x="10991056" y="4760119"/>
            <a:ext cx="12112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200">
                <a:solidFill>
                  <a:schemeClr val="accent1"/>
                </a:solidFill>
              </a:rPr>
              <a:t>Sharing</a:t>
            </a:r>
          </a:p>
        </p:txBody>
      </p:sp>
      <p:sp>
        <p:nvSpPr>
          <p:cNvPr id="15" name="TextBox 14">
            <a:extLst>
              <a:ext uri="{FF2B5EF4-FFF2-40B4-BE49-F238E27FC236}">
                <a16:creationId xmlns:a16="http://schemas.microsoft.com/office/drawing/2014/main" id="{9FB369F2-0009-4188-BC2F-ACBA137BAE26}"/>
              </a:ext>
            </a:extLst>
          </p:cNvPr>
          <p:cNvSpPr txBox="1">
            <a:spLocks noChangeArrowheads="1"/>
          </p:cNvSpPr>
          <p:nvPr/>
        </p:nvSpPr>
        <p:spPr bwMode="auto">
          <a:xfrm rot="5400000" flipH="1">
            <a:off x="10991850" y="3290888"/>
            <a:ext cx="1209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200">
                <a:solidFill>
                  <a:schemeClr val="accent1"/>
                </a:solidFill>
              </a:rPr>
              <a:t>Content</a:t>
            </a:r>
          </a:p>
        </p:txBody>
      </p:sp>
      <p:sp>
        <p:nvSpPr>
          <p:cNvPr id="4101" name="PpHolder4">
            <a:extLst>
              <a:ext uri="{FF2B5EF4-FFF2-40B4-BE49-F238E27FC236}">
                <a16:creationId xmlns:a16="http://schemas.microsoft.com/office/drawing/2014/main" id="{52FD4939-5327-4733-8BF6-CD2DFA2F6ED6}"/>
              </a:ext>
            </a:extLst>
          </p:cNvPr>
          <p:cNvSpPr>
            <a:spLocks noGrp="1"/>
          </p:cNvSpPr>
          <p:nvPr>
            <p:ph type="pic" sz="quarter" idx="10"/>
          </p:nvPr>
        </p:nvSpPr>
        <p:spPr bwMode="auto">
          <a:xfrm>
            <a:off x="6408738" y="1147763"/>
            <a:ext cx="4565650" cy="4562475"/>
          </a:xfrm>
          <a:custGeom>
            <a:avLst/>
            <a:gdLst>
              <a:gd name="T0" fmla="*/ 2282987 w 4565974"/>
              <a:gd name="T1" fmla="*/ 0 h 4562856"/>
              <a:gd name="T2" fmla="*/ 4565974 w 4565974"/>
              <a:gd name="T3" fmla="*/ 2281428 h 4562856"/>
              <a:gd name="T4" fmla="*/ 2282987 w 4565974"/>
              <a:gd name="T5" fmla="*/ 4562856 h 4562856"/>
              <a:gd name="T6" fmla="*/ 0 w 4565974"/>
              <a:gd name="T7" fmla="*/ 2281428 h 4562856"/>
              <a:gd name="T8" fmla="*/ 2282987 w 4565974"/>
              <a:gd name="T9" fmla="*/ 0 h 45628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5974" h="4562856">
                <a:moveTo>
                  <a:pt x="2282987" y="0"/>
                </a:moveTo>
                <a:cubicBezTo>
                  <a:pt x="3543846" y="0"/>
                  <a:pt x="4565974" y="1021430"/>
                  <a:pt x="4565974" y="2281428"/>
                </a:cubicBezTo>
                <a:cubicBezTo>
                  <a:pt x="4565974" y="3541426"/>
                  <a:pt x="3543846" y="4562856"/>
                  <a:pt x="2282987" y="4562856"/>
                </a:cubicBezTo>
                <a:cubicBezTo>
                  <a:pt x="1022128" y="4562856"/>
                  <a:pt x="0" y="3541426"/>
                  <a:pt x="0" y="2281428"/>
                </a:cubicBezTo>
                <a:cubicBezTo>
                  <a:pt x="0" y="1021430"/>
                  <a:pt x="1022128" y="0"/>
                  <a:pt x="2282987" y="0"/>
                </a:cubicBez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4" name="TextBox 23">
            <a:extLst>
              <a:ext uri="{FF2B5EF4-FFF2-40B4-BE49-F238E27FC236}">
                <a16:creationId xmlns:a16="http://schemas.microsoft.com/office/drawing/2014/main" id="{FEB0984A-5EE9-4A03-81B3-AED6F19847C4}"/>
              </a:ext>
            </a:extLst>
          </p:cNvPr>
          <p:cNvSpPr txBox="1"/>
          <p:nvPr/>
        </p:nvSpPr>
        <p:spPr>
          <a:xfrm>
            <a:off x="-796810" y="-116137"/>
            <a:ext cx="10821696" cy="3477875"/>
          </a:xfrm>
          <a:prstGeom prst="rect">
            <a:avLst/>
          </a:prstGeom>
          <a:noFill/>
        </p:spPr>
        <p:txBody>
          <a:bodyPr>
            <a:spAutoFit/>
          </a:bodyPr>
          <a:lstStyle/>
          <a:p>
            <a:pPr eaLnBrk="1" fontAlgn="auto" hangingPunct="1">
              <a:spcBef>
                <a:spcPts val="0"/>
              </a:spcBef>
              <a:spcAft>
                <a:spcPts val="0"/>
              </a:spcAft>
              <a:defRPr/>
            </a:pPr>
            <a:r>
              <a:rPr lang="en-US" sz="22000" b="1" dirty="0">
                <a:solidFill>
                  <a:schemeClr val="bg2">
                    <a:lumMod val="85000"/>
                    <a:alpha val="20000"/>
                  </a:schemeClr>
                </a:solidFill>
                <a:latin typeface="+mj-lt"/>
              </a:rPr>
              <a:t> Break</a:t>
            </a:r>
            <a:endParaRPr lang="en-ID" sz="22000" b="1" dirty="0">
              <a:solidFill>
                <a:schemeClr val="bg2">
                  <a:lumMod val="85000"/>
                  <a:alpha val="20000"/>
                </a:schemeClr>
              </a:solidFill>
              <a:latin typeface="+mj-lt"/>
            </a:endParaRPr>
          </a:p>
        </p:txBody>
      </p:sp>
      <p:sp>
        <p:nvSpPr>
          <p:cNvPr id="21" name="TextBox 20">
            <a:extLst>
              <a:ext uri="{FF2B5EF4-FFF2-40B4-BE49-F238E27FC236}">
                <a16:creationId xmlns:a16="http://schemas.microsoft.com/office/drawing/2014/main" id="{2C64AAD1-3ED9-4274-8D39-B4890F683F0E}"/>
              </a:ext>
            </a:extLst>
          </p:cNvPr>
          <p:cNvSpPr txBox="1">
            <a:spLocks noChangeArrowheads="1"/>
          </p:cNvSpPr>
          <p:nvPr/>
        </p:nvSpPr>
        <p:spPr bwMode="auto">
          <a:xfrm>
            <a:off x="1289050" y="4592638"/>
            <a:ext cx="3182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23" name="Title 22">
            <a:extLst>
              <a:ext uri="{FF2B5EF4-FFF2-40B4-BE49-F238E27FC236}">
                <a16:creationId xmlns:a16="http://schemas.microsoft.com/office/drawing/2014/main" id="{818B57F0-3887-4F73-8A2E-2A48B9C8CD9A}"/>
              </a:ext>
            </a:extLst>
          </p:cNvPr>
          <p:cNvSpPr>
            <a:spLocks noGrp="1" noChangeArrowheads="1"/>
          </p:cNvSpPr>
          <p:nvPr>
            <p:ph type="title"/>
          </p:nvPr>
        </p:nvSpPr>
        <p:spPr bwMode="auto">
          <a:xfrm>
            <a:off x="1289050" y="1987550"/>
            <a:ext cx="4710113" cy="1755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Create beautiful, </a:t>
            </a:r>
            <a:r>
              <a:rPr lang="en-US" altLang="en-US">
                <a:solidFill>
                  <a:schemeClr val="accent1"/>
                </a:solidFill>
              </a:rPr>
              <a:t>Interactive Maps With Ease</a:t>
            </a:r>
            <a:endParaRPr lang="en-ID" altLang="en-US"/>
          </a:p>
        </p:txBody>
      </p:sp>
      <p:sp>
        <p:nvSpPr>
          <p:cNvPr id="20" name="TextBox 19">
            <a:extLst>
              <a:ext uri="{FF2B5EF4-FFF2-40B4-BE49-F238E27FC236}">
                <a16:creationId xmlns:a16="http://schemas.microsoft.com/office/drawing/2014/main" id="{49DC6E45-7E33-4850-AB92-F58FFFCAB5B6}"/>
              </a:ext>
            </a:extLst>
          </p:cNvPr>
          <p:cNvSpPr txBox="1">
            <a:spLocks noChangeArrowheads="1"/>
          </p:cNvSpPr>
          <p:nvPr/>
        </p:nvSpPr>
        <p:spPr bwMode="auto">
          <a:xfrm>
            <a:off x="1289050" y="3662363"/>
            <a:ext cx="43878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a:t>
            </a:r>
          </a:p>
        </p:txBody>
      </p:sp>
      <p:grpSp>
        <p:nvGrpSpPr>
          <p:cNvPr id="19" name="Graphic 8">
            <a:extLst>
              <a:ext uri="{FF2B5EF4-FFF2-40B4-BE49-F238E27FC236}">
                <a16:creationId xmlns:a16="http://schemas.microsoft.com/office/drawing/2014/main" id="{2F383992-7648-49C5-A5FA-1E364FF6F08F}"/>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22" name="Freeform: Shape 21">
              <a:extLst>
                <a:ext uri="{FF2B5EF4-FFF2-40B4-BE49-F238E27FC236}">
                  <a16:creationId xmlns:a16="http://schemas.microsoft.com/office/drawing/2014/main" id="{31E21291-E119-47C9-B6B1-C1D9A370B7A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5" name="Freeform: Shape 24">
              <a:extLst>
                <a:ext uri="{FF2B5EF4-FFF2-40B4-BE49-F238E27FC236}">
                  <a16:creationId xmlns:a16="http://schemas.microsoft.com/office/drawing/2014/main" id="{7402BC7F-7E0E-406E-9C23-1B333CD08916}"/>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6" name="Freeform: Shape 25">
              <a:extLst>
                <a:ext uri="{FF2B5EF4-FFF2-40B4-BE49-F238E27FC236}">
                  <a16:creationId xmlns:a16="http://schemas.microsoft.com/office/drawing/2014/main" id="{DE8B07B4-4580-4548-AD11-5B0C85D36AF8}"/>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4E0397F9-348D-4D7F-8367-177B3B034761}"/>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8" name="Freeform: Shape 27">
              <a:extLst>
                <a:ext uri="{FF2B5EF4-FFF2-40B4-BE49-F238E27FC236}">
                  <a16:creationId xmlns:a16="http://schemas.microsoft.com/office/drawing/2014/main" id="{37465726-86B5-4A70-8A96-660DAFF4D0DF}"/>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9" name="Freeform: Shape 28">
              <a:extLst>
                <a:ext uri="{FF2B5EF4-FFF2-40B4-BE49-F238E27FC236}">
                  <a16:creationId xmlns:a16="http://schemas.microsoft.com/office/drawing/2014/main" id="{BBE2B543-31B0-467E-8E7D-11EB1B418421}"/>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30" name="TextBox 29">
            <a:extLst>
              <a:ext uri="{FF2B5EF4-FFF2-40B4-BE49-F238E27FC236}">
                <a16:creationId xmlns:a16="http://schemas.microsoft.com/office/drawing/2014/main" id="{2159820F-226A-4B09-AB57-2FA730A5CB57}"/>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31" name="Freeform: Shape 30">
            <a:extLst>
              <a:ext uri="{FF2B5EF4-FFF2-40B4-BE49-F238E27FC236}">
                <a16:creationId xmlns:a16="http://schemas.microsoft.com/office/drawing/2014/main" id="{7DB20521-FCD7-4373-A320-1E1AB4A19B6E}"/>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up)">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21" grpId="0"/>
      <p:bldP spid="23" grpId="0"/>
      <p:bldP spid="20" grpId="0"/>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PpHolder1">
            <a:extLst>
              <a:ext uri="{FF2B5EF4-FFF2-40B4-BE49-F238E27FC236}">
                <a16:creationId xmlns:a16="http://schemas.microsoft.com/office/drawing/2014/main" id="{BBD94D4E-36F6-414D-A029-781C7F0FFC04}"/>
              </a:ext>
            </a:extLst>
          </p:cNvPr>
          <p:cNvSpPr>
            <a:spLocks noGrp="1"/>
          </p:cNvSpPr>
          <p:nvPr>
            <p:ph type="pic" sz="quarter" idx="11"/>
          </p:nvPr>
        </p:nvSpPr>
        <p:spPr bwMode="auto">
          <a:xfrm>
            <a:off x="0" y="0"/>
            <a:ext cx="12192000" cy="6858000"/>
          </a:xfrm>
          <a:custGeom>
            <a:avLst/>
            <a:gdLst>
              <a:gd name="T0" fmla="*/ 0 w 12192004"/>
              <a:gd name="T1" fmla="*/ 0 h 6858003"/>
              <a:gd name="T2" fmla="*/ 12192004 w 12192004"/>
              <a:gd name="T3" fmla="*/ 0 h 6858003"/>
              <a:gd name="T4" fmla="*/ 12192004 w 12192004"/>
              <a:gd name="T5" fmla="*/ 6858003 h 6858003"/>
              <a:gd name="T6" fmla="*/ 0 w 12192004"/>
              <a:gd name="T7" fmla="*/ 6858003 h 68580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92004" h="6858003">
                <a:moveTo>
                  <a:pt x="0" y="0"/>
                </a:moveTo>
                <a:lnTo>
                  <a:pt x="12192004" y="0"/>
                </a:lnTo>
                <a:lnTo>
                  <a:pt x="12192004" y="6858003"/>
                </a:lnTo>
                <a:lnTo>
                  <a:pt x="0" y="6858003"/>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12" name="Freeform: Shape 11">
            <a:extLst>
              <a:ext uri="{FF2B5EF4-FFF2-40B4-BE49-F238E27FC236}">
                <a16:creationId xmlns:a16="http://schemas.microsoft.com/office/drawing/2014/main" id="{EBAF5497-FE4F-4B94-B929-A8378A11F6D1}"/>
              </a:ext>
            </a:extLst>
          </p:cNvPr>
          <p:cNvSpPr/>
          <p:nvPr/>
        </p:nvSpPr>
        <p:spPr>
          <a:xfrm>
            <a:off x="0" y="0"/>
            <a:ext cx="12192000"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11" name="Freeform: Shape 10">
            <a:extLst>
              <a:ext uri="{FF2B5EF4-FFF2-40B4-BE49-F238E27FC236}">
                <a16:creationId xmlns:a16="http://schemas.microsoft.com/office/drawing/2014/main" id="{7E2E0C89-4573-4B6D-A426-8F942A1A27BA}"/>
              </a:ext>
            </a:extLst>
          </p:cNvPr>
          <p:cNvSpPr/>
          <p:nvPr/>
        </p:nvSpPr>
        <p:spPr>
          <a:xfrm>
            <a:off x="11279188" y="0"/>
            <a:ext cx="912812"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lumMod val="50000"/>
            </a:schemeClr>
          </a:soli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31749" name="PpHolder4">
            <a:extLst>
              <a:ext uri="{FF2B5EF4-FFF2-40B4-BE49-F238E27FC236}">
                <a16:creationId xmlns:a16="http://schemas.microsoft.com/office/drawing/2014/main" id="{07DCBC4D-1E39-4E92-8701-DDA7CD73DB79}"/>
              </a:ext>
            </a:extLst>
          </p:cNvPr>
          <p:cNvSpPr>
            <a:spLocks noGrp="1"/>
          </p:cNvSpPr>
          <p:nvPr>
            <p:ph type="pic" sz="quarter" idx="10"/>
          </p:nvPr>
        </p:nvSpPr>
        <p:spPr bwMode="auto">
          <a:xfrm>
            <a:off x="8839200" y="1147763"/>
            <a:ext cx="3352800" cy="4562475"/>
          </a:xfrm>
          <a:custGeom>
            <a:avLst/>
            <a:gdLst>
              <a:gd name="T0" fmla="*/ 2282987 w 3352800"/>
              <a:gd name="T1" fmla="*/ 0 h 4562856"/>
              <a:gd name="T2" fmla="*/ 3171629 w 3352800"/>
              <a:gd name="T3" fmla="*/ 179286 h 4562856"/>
              <a:gd name="T4" fmla="*/ 3352800 w 3352800"/>
              <a:gd name="T5" fmla="*/ 266501 h 4562856"/>
              <a:gd name="T6" fmla="*/ 3352800 w 3352800"/>
              <a:gd name="T7" fmla="*/ 4296355 h 4562856"/>
              <a:gd name="T8" fmla="*/ 3171629 w 3352800"/>
              <a:gd name="T9" fmla="*/ 4383570 h 4562856"/>
              <a:gd name="T10" fmla="*/ 2282987 w 3352800"/>
              <a:gd name="T11" fmla="*/ 4562856 h 4562856"/>
              <a:gd name="T12" fmla="*/ 0 w 3352800"/>
              <a:gd name="T13" fmla="*/ 2281428 h 4562856"/>
              <a:gd name="T14" fmla="*/ 2282987 w 3352800"/>
              <a:gd name="T15" fmla="*/ 0 h 456285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352800" h="4562856">
                <a:moveTo>
                  <a:pt x="2282987" y="0"/>
                </a:moveTo>
                <a:cubicBezTo>
                  <a:pt x="2598202" y="0"/>
                  <a:pt x="2898496" y="63840"/>
                  <a:pt x="3171629" y="179286"/>
                </a:cubicBezTo>
                <a:lnTo>
                  <a:pt x="3352800" y="266501"/>
                </a:lnTo>
                <a:lnTo>
                  <a:pt x="3352800" y="4296355"/>
                </a:lnTo>
                <a:lnTo>
                  <a:pt x="3171629" y="4383570"/>
                </a:lnTo>
                <a:cubicBezTo>
                  <a:pt x="2898496" y="4499017"/>
                  <a:pt x="2598202" y="4562856"/>
                  <a:pt x="2282987" y="4562856"/>
                </a:cubicBezTo>
                <a:cubicBezTo>
                  <a:pt x="1022128" y="4562856"/>
                  <a:pt x="0" y="3541426"/>
                  <a:pt x="0" y="2281428"/>
                </a:cubicBezTo>
                <a:cubicBezTo>
                  <a:pt x="0" y="1021430"/>
                  <a:pt x="1022128" y="0"/>
                  <a:pt x="2282987" y="0"/>
                </a:cubicBez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9" name="Title 28">
            <a:extLst>
              <a:ext uri="{FF2B5EF4-FFF2-40B4-BE49-F238E27FC236}">
                <a16:creationId xmlns:a16="http://schemas.microsoft.com/office/drawing/2014/main" id="{19F925BD-9CF9-49C0-BADA-77D36184D152}"/>
              </a:ext>
            </a:extLst>
          </p:cNvPr>
          <p:cNvSpPr>
            <a:spLocks noGrp="1" noChangeArrowheads="1"/>
          </p:cNvSpPr>
          <p:nvPr>
            <p:ph type="title"/>
          </p:nvPr>
        </p:nvSpPr>
        <p:spPr bwMode="auto">
          <a:xfrm>
            <a:off x="1811338" y="2363788"/>
            <a:ext cx="5624512" cy="157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Thank You For Your Attention</a:t>
            </a:r>
            <a:endParaRPr lang="en-ID" altLang="en-US"/>
          </a:p>
        </p:txBody>
      </p:sp>
      <p:grpSp>
        <p:nvGrpSpPr>
          <p:cNvPr id="3" name="Graphic 8">
            <a:extLst>
              <a:ext uri="{FF2B5EF4-FFF2-40B4-BE49-F238E27FC236}">
                <a16:creationId xmlns:a16="http://schemas.microsoft.com/office/drawing/2014/main" id="{776AC649-9B02-4A71-B040-A847145AB624}"/>
              </a:ext>
            </a:extLst>
          </p:cNvPr>
          <p:cNvGrpSpPr/>
          <p:nvPr/>
        </p:nvGrpSpPr>
        <p:grpSpPr>
          <a:xfrm>
            <a:off x="1907547" y="2090468"/>
            <a:ext cx="887984" cy="250141"/>
            <a:chOff x="1771649" y="2209800"/>
            <a:chExt cx="8651748" cy="2437161"/>
          </a:xfrm>
          <a:solidFill>
            <a:schemeClr val="bg2"/>
          </a:solidFill>
        </p:grpSpPr>
        <p:sp>
          <p:nvSpPr>
            <p:cNvPr id="4" name="Freeform: Shape 3">
              <a:extLst>
                <a:ext uri="{FF2B5EF4-FFF2-40B4-BE49-F238E27FC236}">
                  <a16:creationId xmlns:a16="http://schemas.microsoft.com/office/drawing/2014/main" id="{BB0967CF-02D7-42C6-830A-68B64DC8AA31}"/>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3CA0F90F-5137-4E88-8BEB-C8F26D3BB5E6}"/>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9527F8D4-9835-4802-9288-3A2D75AC45C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6C9AC5CC-E205-4E1F-8D2C-00BBA63CB0BA}"/>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81DD46BE-87D8-478A-A4F7-1354E56EE69C}"/>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78A3E59E-7E60-4BE6-939F-2505008565D1}"/>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3D5F30F5-ACF9-4B39-99F1-58BCD55263D5}"/>
              </a:ext>
            </a:extLst>
          </p:cNvPr>
          <p:cNvSpPr txBox="1">
            <a:spLocks noChangeArrowheads="1"/>
          </p:cNvSpPr>
          <p:nvPr/>
        </p:nvSpPr>
        <p:spPr bwMode="auto">
          <a:xfrm>
            <a:off x="2894013" y="2098675"/>
            <a:ext cx="2514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ID" altLang="en-US" sz="1000">
                <a:solidFill>
                  <a:schemeClr val="bg2"/>
                </a:solidFill>
              </a:rPr>
              <a:t>Your Easy-to-use Map Building Tools</a:t>
            </a:r>
          </a:p>
        </p:txBody>
      </p:sp>
      <p:sp>
        <p:nvSpPr>
          <p:cNvPr id="17" name="TextBox 16">
            <a:extLst>
              <a:ext uri="{FF2B5EF4-FFF2-40B4-BE49-F238E27FC236}">
                <a16:creationId xmlns:a16="http://schemas.microsoft.com/office/drawing/2014/main" id="{66C148F4-A874-4F5F-B374-FD1E1F93B674}"/>
              </a:ext>
            </a:extLst>
          </p:cNvPr>
          <p:cNvSpPr txBox="1">
            <a:spLocks noChangeArrowheads="1"/>
          </p:cNvSpPr>
          <p:nvPr/>
        </p:nvSpPr>
        <p:spPr bwMode="auto">
          <a:xfrm>
            <a:off x="1811338" y="3821113"/>
            <a:ext cx="554513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has taken possession of my entire soul like these sweet mornings of spring which I enjoy with my whole heart. </a:t>
            </a:r>
          </a:p>
        </p:txBody>
      </p:sp>
      <p:sp>
        <p:nvSpPr>
          <p:cNvPr id="18" name="TextBox 17">
            <a:extLst>
              <a:ext uri="{FF2B5EF4-FFF2-40B4-BE49-F238E27FC236}">
                <a16:creationId xmlns:a16="http://schemas.microsoft.com/office/drawing/2014/main" id="{615E3B52-EAFA-4FF5-9158-298EC690C94B}"/>
              </a:ext>
            </a:extLst>
          </p:cNvPr>
          <p:cNvSpPr txBox="1">
            <a:spLocks noChangeArrowheads="1"/>
          </p:cNvSpPr>
          <p:nvPr/>
        </p:nvSpPr>
        <p:spPr bwMode="auto">
          <a:xfrm>
            <a:off x="1811338" y="4491038"/>
            <a:ext cx="3184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www.yourwebsite.com</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0"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PpHolder1">
            <a:extLst>
              <a:ext uri="{FF2B5EF4-FFF2-40B4-BE49-F238E27FC236}">
                <a16:creationId xmlns:a16="http://schemas.microsoft.com/office/drawing/2014/main" id="{E21CD32E-7FBF-484B-B149-426992488975}"/>
              </a:ext>
            </a:extLst>
          </p:cNvPr>
          <p:cNvSpPr>
            <a:spLocks noGrp="1"/>
          </p:cNvSpPr>
          <p:nvPr>
            <p:ph type="pic" sz="quarter" idx="11"/>
          </p:nvPr>
        </p:nvSpPr>
        <p:spPr bwMode="auto">
          <a:xfrm>
            <a:off x="0" y="0"/>
            <a:ext cx="2741613" cy="6858000"/>
          </a:xfrm>
          <a:custGeom>
            <a:avLst/>
            <a:gdLst>
              <a:gd name="T0" fmla="*/ 0 w 2741612"/>
              <a:gd name="T1" fmla="*/ 0 h 6858000"/>
              <a:gd name="T2" fmla="*/ 2741612 w 2741612"/>
              <a:gd name="T3" fmla="*/ 0 h 6858000"/>
              <a:gd name="T4" fmla="*/ 2741612 w 2741612"/>
              <a:gd name="T5" fmla="*/ 6858000 h 6858000"/>
              <a:gd name="T6" fmla="*/ 0 w 2741612"/>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41612" h="6858000">
                <a:moveTo>
                  <a:pt x="0" y="0"/>
                </a:moveTo>
                <a:lnTo>
                  <a:pt x="2741612" y="0"/>
                </a:lnTo>
                <a:lnTo>
                  <a:pt x="2741612" y="6858000"/>
                </a:lnTo>
                <a:lnTo>
                  <a:pt x="0" y="68580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5123" name="PpHolder2">
            <a:extLst>
              <a:ext uri="{FF2B5EF4-FFF2-40B4-BE49-F238E27FC236}">
                <a16:creationId xmlns:a16="http://schemas.microsoft.com/office/drawing/2014/main" id="{D66F56BB-FECD-44C7-9926-1A43472B899A}"/>
              </a:ext>
            </a:extLst>
          </p:cNvPr>
          <p:cNvSpPr>
            <a:spLocks noGrp="1"/>
          </p:cNvSpPr>
          <p:nvPr>
            <p:ph type="pic" sz="quarter" idx="10"/>
          </p:nvPr>
        </p:nvSpPr>
        <p:spPr bwMode="auto">
          <a:xfrm>
            <a:off x="2741613" y="0"/>
            <a:ext cx="4268787" cy="6858000"/>
          </a:xfrm>
          <a:custGeom>
            <a:avLst/>
            <a:gdLst>
              <a:gd name="T0" fmla="*/ 0 w 4268785"/>
              <a:gd name="T1" fmla="*/ 0 h 6858000"/>
              <a:gd name="T2" fmla="*/ 4268785 w 4268785"/>
              <a:gd name="T3" fmla="*/ 0 h 6858000"/>
              <a:gd name="T4" fmla="*/ 4268785 w 4268785"/>
              <a:gd name="T5" fmla="*/ 6858000 h 6858000"/>
              <a:gd name="T6" fmla="*/ 0 w 4268785"/>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68785" h="6858000">
                <a:moveTo>
                  <a:pt x="0" y="0"/>
                </a:moveTo>
                <a:lnTo>
                  <a:pt x="4268785" y="0"/>
                </a:lnTo>
                <a:lnTo>
                  <a:pt x="4268785" y="6858000"/>
                </a:lnTo>
                <a:lnTo>
                  <a:pt x="0" y="68580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0" name="Rectangle 19">
            <a:extLst>
              <a:ext uri="{FF2B5EF4-FFF2-40B4-BE49-F238E27FC236}">
                <a16:creationId xmlns:a16="http://schemas.microsoft.com/office/drawing/2014/main" id="{17152306-BE8A-4ED0-AFDA-15C8A4D5028D}"/>
              </a:ext>
            </a:extLst>
          </p:cNvPr>
          <p:cNvSpPr/>
          <p:nvPr/>
        </p:nvSpPr>
        <p:spPr>
          <a:xfrm>
            <a:off x="0" y="0"/>
            <a:ext cx="2741613" cy="68580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Title 34">
            <a:extLst>
              <a:ext uri="{FF2B5EF4-FFF2-40B4-BE49-F238E27FC236}">
                <a16:creationId xmlns:a16="http://schemas.microsoft.com/office/drawing/2014/main" id="{FE965271-E3B6-4175-97FF-A8D78ED8402D}"/>
              </a:ext>
            </a:extLst>
          </p:cNvPr>
          <p:cNvSpPr>
            <a:spLocks noGrp="1" noChangeArrowheads="1"/>
          </p:cNvSpPr>
          <p:nvPr>
            <p:ph type="title"/>
          </p:nvPr>
        </p:nvSpPr>
        <p:spPr bwMode="auto">
          <a:xfrm>
            <a:off x="7902575" y="1335088"/>
            <a:ext cx="3508375" cy="1198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How </a:t>
            </a:r>
            <a:r>
              <a:rPr lang="en-US" altLang="en-US">
                <a:solidFill>
                  <a:schemeClr val="accent1"/>
                </a:solidFill>
              </a:rPr>
              <a:t>iMappe Started</a:t>
            </a:r>
            <a:endParaRPr lang="en-ID" altLang="en-US"/>
          </a:p>
        </p:txBody>
      </p:sp>
      <p:grpSp>
        <p:nvGrpSpPr>
          <p:cNvPr id="3" name="Graphic 8">
            <a:extLst>
              <a:ext uri="{FF2B5EF4-FFF2-40B4-BE49-F238E27FC236}">
                <a16:creationId xmlns:a16="http://schemas.microsoft.com/office/drawing/2014/main" id="{1BAD8A1B-B462-423F-A395-0ADA3B16CCC6}"/>
              </a:ext>
            </a:extLst>
          </p:cNvPr>
          <p:cNvGrpSpPr/>
          <p:nvPr/>
        </p:nvGrpSpPr>
        <p:grpSpPr>
          <a:xfrm>
            <a:off x="548919" y="6119013"/>
            <a:ext cx="887984" cy="250141"/>
            <a:chOff x="1771649" y="2209800"/>
            <a:chExt cx="8651748" cy="2437161"/>
          </a:xfrm>
          <a:solidFill>
            <a:schemeClr val="bg2"/>
          </a:solidFill>
        </p:grpSpPr>
        <p:sp>
          <p:nvSpPr>
            <p:cNvPr id="4" name="Freeform: Shape 3">
              <a:extLst>
                <a:ext uri="{FF2B5EF4-FFF2-40B4-BE49-F238E27FC236}">
                  <a16:creationId xmlns:a16="http://schemas.microsoft.com/office/drawing/2014/main" id="{080A3DBF-2F25-4C86-9F4D-B035D7368EE9}"/>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2D6A38A6-AC44-479C-B626-C7A7AC6C8C38}"/>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23CDF55F-C2F5-40F1-8E2C-400862AD952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2ECC4BDE-D2EF-4885-8CA0-03AB08BC67A0}"/>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301FCB3D-E9E2-4F09-B125-3EAAE454749C}"/>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BFCBF577-692F-460F-9F1F-A85CD141DD59}"/>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CA94C3FE-6046-4C1A-AF6A-C6696F2FB7CA}"/>
              </a:ext>
            </a:extLst>
          </p:cNvPr>
          <p:cNvSpPr txBox="1">
            <a:spLocks noChangeArrowheads="1"/>
          </p:cNvSpPr>
          <p:nvPr/>
        </p:nvSpPr>
        <p:spPr bwMode="auto">
          <a:xfrm>
            <a:off x="1535113" y="6126163"/>
            <a:ext cx="3149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ID" altLang="en-US" sz="1000">
                <a:solidFill>
                  <a:schemeClr val="bg2"/>
                </a:solidFill>
              </a:rPr>
              <a:t>Your Easy-to-use Map Building Tools</a:t>
            </a:r>
          </a:p>
        </p:txBody>
      </p:sp>
      <p:sp>
        <p:nvSpPr>
          <p:cNvPr id="11" name="Freeform: Shape 10">
            <a:extLst>
              <a:ext uri="{FF2B5EF4-FFF2-40B4-BE49-F238E27FC236}">
                <a16:creationId xmlns:a16="http://schemas.microsoft.com/office/drawing/2014/main" id="{57A61851-4630-46F5-B3B9-B083E1DBC276}"/>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2" name="TextBox 11">
            <a:extLst>
              <a:ext uri="{FF2B5EF4-FFF2-40B4-BE49-F238E27FC236}">
                <a16:creationId xmlns:a16="http://schemas.microsoft.com/office/drawing/2014/main" id="{757FFB10-1368-42A6-A586-9C1419236E78}"/>
              </a:ext>
            </a:extLst>
          </p:cNvPr>
          <p:cNvSpPr txBox="1">
            <a:spLocks noChangeArrowheads="1"/>
          </p:cNvSpPr>
          <p:nvPr/>
        </p:nvSpPr>
        <p:spPr bwMode="auto">
          <a:xfrm>
            <a:off x="7902575" y="2501900"/>
            <a:ext cx="3521075"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15" name="TextBox 14">
            <a:extLst>
              <a:ext uri="{FF2B5EF4-FFF2-40B4-BE49-F238E27FC236}">
                <a16:creationId xmlns:a16="http://schemas.microsoft.com/office/drawing/2014/main" id="{3C10CD51-F57A-42BA-AC83-BCAB50936F4A}"/>
              </a:ext>
            </a:extLst>
          </p:cNvPr>
          <p:cNvSpPr txBox="1">
            <a:spLocks noChangeArrowheads="1"/>
          </p:cNvSpPr>
          <p:nvPr/>
        </p:nvSpPr>
        <p:spPr bwMode="auto">
          <a:xfrm>
            <a:off x="7902575" y="5341938"/>
            <a:ext cx="31845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21" name="TextBox 20">
            <a:extLst>
              <a:ext uri="{FF2B5EF4-FFF2-40B4-BE49-F238E27FC236}">
                <a16:creationId xmlns:a16="http://schemas.microsoft.com/office/drawing/2014/main" id="{8DC97D13-9FBC-475B-96C9-F5A417934F63}"/>
              </a:ext>
            </a:extLst>
          </p:cNvPr>
          <p:cNvSpPr txBox="1"/>
          <p:nvPr/>
        </p:nvSpPr>
        <p:spPr>
          <a:xfrm>
            <a:off x="698500" y="1719263"/>
            <a:ext cx="14636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22" name="TextBox 21">
            <a:extLst>
              <a:ext uri="{FF2B5EF4-FFF2-40B4-BE49-F238E27FC236}">
                <a16:creationId xmlns:a16="http://schemas.microsoft.com/office/drawing/2014/main" id="{58C7AF3C-E0BB-4018-8C8D-7F04B3BF3B67}"/>
              </a:ext>
            </a:extLst>
          </p:cNvPr>
          <p:cNvSpPr txBox="1">
            <a:spLocks noChangeArrowheads="1"/>
          </p:cNvSpPr>
          <p:nvPr/>
        </p:nvSpPr>
        <p:spPr bwMode="auto">
          <a:xfrm>
            <a:off x="698500" y="2149475"/>
            <a:ext cx="1463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01. Description</a:t>
            </a:r>
          </a:p>
        </p:txBody>
      </p:sp>
      <p:sp>
        <p:nvSpPr>
          <p:cNvPr id="23" name="TextBox 22">
            <a:extLst>
              <a:ext uri="{FF2B5EF4-FFF2-40B4-BE49-F238E27FC236}">
                <a16:creationId xmlns:a16="http://schemas.microsoft.com/office/drawing/2014/main" id="{A66C10A2-2993-4D91-8E98-E0986AE47B32}"/>
              </a:ext>
            </a:extLst>
          </p:cNvPr>
          <p:cNvSpPr txBox="1">
            <a:spLocks noChangeArrowheads="1"/>
          </p:cNvSpPr>
          <p:nvPr/>
        </p:nvSpPr>
        <p:spPr bwMode="auto">
          <a:xfrm>
            <a:off x="698500" y="2643188"/>
            <a:ext cx="14636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02. Description</a:t>
            </a:r>
          </a:p>
        </p:txBody>
      </p:sp>
      <p:sp>
        <p:nvSpPr>
          <p:cNvPr id="24" name="TextBox 23">
            <a:extLst>
              <a:ext uri="{FF2B5EF4-FFF2-40B4-BE49-F238E27FC236}">
                <a16:creationId xmlns:a16="http://schemas.microsoft.com/office/drawing/2014/main" id="{59A56F2E-AF20-46E0-9502-C6965C7A8B0A}"/>
              </a:ext>
            </a:extLst>
          </p:cNvPr>
          <p:cNvSpPr txBox="1">
            <a:spLocks noChangeArrowheads="1"/>
          </p:cNvSpPr>
          <p:nvPr/>
        </p:nvSpPr>
        <p:spPr bwMode="auto">
          <a:xfrm>
            <a:off x="698500" y="3136900"/>
            <a:ext cx="1463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03. Description</a:t>
            </a:r>
          </a:p>
        </p:txBody>
      </p:sp>
      <p:sp>
        <p:nvSpPr>
          <p:cNvPr id="25" name="TextBox 24">
            <a:extLst>
              <a:ext uri="{FF2B5EF4-FFF2-40B4-BE49-F238E27FC236}">
                <a16:creationId xmlns:a16="http://schemas.microsoft.com/office/drawing/2014/main" id="{B3112C46-0686-4A87-B08E-2BFD5E3988BC}"/>
              </a:ext>
            </a:extLst>
          </p:cNvPr>
          <p:cNvSpPr txBox="1">
            <a:spLocks noChangeArrowheads="1"/>
          </p:cNvSpPr>
          <p:nvPr/>
        </p:nvSpPr>
        <p:spPr bwMode="auto">
          <a:xfrm>
            <a:off x="698500" y="3630613"/>
            <a:ext cx="14636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04. Description</a:t>
            </a:r>
          </a:p>
        </p:txBody>
      </p:sp>
      <p:sp>
        <p:nvSpPr>
          <p:cNvPr id="26" name="TextBox 25">
            <a:extLst>
              <a:ext uri="{FF2B5EF4-FFF2-40B4-BE49-F238E27FC236}">
                <a16:creationId xmlns:a16="http://schemas.microsoft.com/office/drawing/2014/main" id="{3D0836D7-E845-4887-99D5-E46EF7826D86}"/>
              </a:ext>
            </a:extLst>
          </p:cNvPr>
          <p:cNvSpPr txBox="1">
            <a:spLocks noChangeArrowheads="1"/>
          </p:cNvSpPr>
          <p:nvPr/>
        </p:nvSpPr>
        <p:spPr bwMode="auto">
          <a:xfrm>
            <a:off x="698500" y="4124325"/>
            <a:ext cx="1463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05. Description</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p:bldP spid="10" grpId="0"/>
      <p:bldP spid="12" grpId="0"/>
      <p:bldP spid="15" grpId="0"/>
      <p:bldP spid="21" grpId="0"/>
      <p:bldP spid="22" grpId="0"/>
      <p:bldP spid="23" grpId="0"/>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D46B118D-14FD-4EC3-979B-5F2FFF45620C}"/>
              </a:ext>
            </a:extLst>
          </p:cNvPr>
          <p:cNvSpPr txBox="1"/>
          <p:nvPr/>
        </p:nvSpPr>
        <p:spPr>
          <a:xfrm>
            <a:off x="7754938" y="1498600"/>
            <a:ext cx="2076450" cy="369888"/>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p>
        </p:txBody>
      </p:sp>
      <p:sp>
        <p:nvSpPr>
          <p:cNvPr id="17" name="TextBox 16">
            <a:extLst>
              <a:ext uri="{FF2B5EF4-FFF2-40B4-BE49-F238E27FC236}">
                <a16:creationId xmlns:a16="http://schemas.microsoft.com/office/drawing/2014/main" id="{D4FEF881-886D-4F45-888D-E44B405609AB}"/>
              </a:ext>
            </a:extLst>
          </p:cNvPr>
          <p:cNvSpPr txBox="1">
            <a:spLocks noChangeArrowheads="1"/>
          </p:cNvSpPr>
          <p:nvPr/>
        </p:nvSpPr>
        <p:spPr bwMode="auto">
          <a:xfrm>
            <a:off x="7754938" y="1782763"/>
            <a:ext cx="34004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like these sweet mornings</a:t>
            </a:r>
          </a:p>
        </p:txBody>
      </p:sp>
      <p:sp>
        <p:nvSpPr>
          <p:cNvPr id="18" name="Rectangle 17">
            <a:extLst>
              <a:ext uri="{FF2B5EF4-FFF2-40B4-BE49-F238E27FC236}">
                <a16:creationId xmlns:a16="http://schemas.microsoft.com/office/drawing/2014/main" id="{5CFF058C-21ED-496B-8F59-F45461AC0E46}"/>
              </a:ext>
            </a:extLst>
          </p:cNvPr>
          <p:cNvSpPr/>
          <p:nvPr/>
        </p:nvSpPr>
        <p:spPr>
          <a:xfrm>
            <a:off x="7856538" y="2560638"/>
            <a:ext cx="109537"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19" name="TextBox 18">
            <a:extLst>
              <a:ext uri="{FF2B5EF4-FFF2-40B4-BE49-F238E27FC236}">
                <a16:creationId xmlns:a16="http://schemas.microsoft.com/office/drawing/2014/main" id="{F218E1C9-3637-4D59-B5F6-29C862AE5352}"/>
              </a:ext>
            </a:extLst>
          </p:cNvPr>
          <p:cNvSpPr txBox="1"/>
          <p:nvPr/>
        </p:nvSpPr>
        <p:spPr>
          <a:xfrm>
            <a:off x="8074025" y="2447925"/>
            <a:ext cx="2413000" cy="338138"/>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20" name="TextBox 19">
            <a:extLst>
              <a:ext uri="{FF2B5EF4-FFF2-40B4-BE49-F238E27FC236}">
                <a16:creationId xmlns:a16="http://schemas.microsoft.com/office/drawing/2014/main" id="{49B7B3AC-E108-4045-BEB7-C805340C5898}"/>
              </a:ext>
            </a:extLst>
          </p:cNvPr>
          <p:cNvSpPr txBox="1">
            <a:spLocks noChangeArrowheads="1"/>
          </p:cNvSpPr>
          <p:nvPr/>
        </p:nvSpPr>
        <p:spPr bwMode="auto">
          <a:xfrm>
            <a:off x="8074025" y="2689225"/>
            <a:ext cx="308133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 soul these sweet mornings</a:t>
            </a:r>
          </a:p>
        </p:txBody>
      </p:sp>
      <p:sp>
        <p:nvSpPr>
          <p:cNvPr id="27" name="Rectangle 26">
            <a:extLst>
              <a:ext uri="{FF2B5EF4-FFF2-40B4-BE49-F238E27FC236}">
                <a16:creationId xmlns:a16="http://schemas.microsoft.com/office/drawing/2014/main" id="{FA852968-C316-4CAE-AEDE-92F71C208804}"/>
              </a:ext>
            </a:extLst>
          </p:cNvPr>
          <p:cNvSpPr/>
          <p:nvPr/>
        </p:nvSpPr>
        <p:spPr>
          <a:xfrm>
            <a:off x="4267200" y="1603375"/>
            <a:ext cx="2743200" cy="1362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grpSp>
        <p:nvGrpSpPr>
          <p:cNvPr id="61" name="Group 60">
            <a:extLst>
              <a:ext uri="{FF2B5EF4-FFF2-40B4-BE49-F238E27FC236}">
                <a16:creationId xmlns:a16="http://schemas.microsoft.com/office/drawing/2014/main" id="{5FF52732-383F-4EA8-9EC1-18916204AF1D}"/>
              </a:ext>
            </a:extLst>
          </p:cNvPr>
          <p:cNvGrpSpPr>
            <a:grpSpLocks/>
          </p:cNvGrpSpPr>
          <p:nvPr/>
        </p:nvGrpSpPr>
        <p:grpSpPr bwMode="auto">
          <a:xfrm>
            <a:off x="4564063" y="4926013"/>
            <a:ext cx="474662" cy="476250"/>
            <a:chOff x="4564809" y="4925866"/>
            <a:chExt cx="474156" cy="476677"/>
          </a:xfrm>
        </p:grpSpPr>
        <p:sp>
          <p:nvSpPr>
            <p:cNvPr id="6171" name="Freeform: Shape 35">
              <a:extLst>
                <a:ext uri="{FF2B5EF4-FFF2-40B4-BE49-F238E27FC236}">
                  <a16:creationId xmlns:a16="http://schemas.microsoft.com/office/drawing/2014/main" id="{85619578-7095-4F39-8F83-E46C1B0DDF37}"/>
                </a:ext>
              </a:extLst>
            </p:cNvPr>
            <p:cNvSpPr>
              <a:spLocks/>
            </p:cNvSpPr>
            <p:nvPr/>
          </p:nvSpPr>
          <p:spPr bwMode="auto">
            <a:xfrm>
              <a:off x="4570903" y="5223162"/>
              <a:ext cx="176742" cy="60945"/>
            </a:xfrm>
            <a:custGeom>
              <a:avLst/>
              <a:gdLst>
                <a:gd name="T0" fmla="*/ 176743 w 138112"/>
                <a:gd name="T1" fmla="*/ 54968 h 47625"/>
                <a:gd name="T2" fmla="*/ 95684 w 138112"/>
                <a:gd name="T3" fmla="*/ 4993 h 47625"/>
                <a:gd name="T4" fmla="*/ 0 w 138112"/>
                <a:gd name="T5" fmla="*/ 8040 h 47625"/>
                <a:gd name="T6" fmla="*/ 81058 w 138112"/>
                <a:gd name="T7" fmla="*/ 58016 h 47625"/>
                <a:gd name="T8" fmla="*/ 176743 w 138112"/>
                <a:gd name="T9" fmla="*/ 54968 h 47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112" h="47625">
                  <a:moveTo>
                    <a:pt x="138113" y="42954"/>
                  </a:moveTo>
                  <a:cubicBezTo>
                    <a:pt x="138113" y="42954"/>
                    <a:pt x="112871" y="13903"/>
                    <a:pt x="74771" y="3902"/>
                  </a:cubicBezTo>
                  <a:cubicBezTo>
                    <a:pt x="36671" y="-6099"/>
                    <a:pt x="0" y="6283"/>
                    <a:pt x="0" y="6283"/>
                  </a:cubicBezTo>
                  <a:cubicBezTo>
                    <a:pt x="0" y="6283"/>
                    <a:pt x="25241" y="35334"/>
                    <a:pt x="63341" y="45336"/>
                  </a:cubicBezTo>
                  <a:cubicBezTo>
                    <a:pt x="101441" y="55337"/>
                    <a:pt x="138113" y="42954"/>
                    <a:pt x="138113" y="42954"/>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2" name="Freeform: Shape 36">
              <a:extLst>
                <a:ext uri="{FF2B5EF4-FFF2-40B4-BE49-F238E27FC236}">
                  <a16:creationId xmlns:a16="http://schemas.microsoft.com/office/drawing/2014/main" id="{9951F12B-8629-4518-8106-47095B2B136A}"/>
                </a:ext>
              </a:extLst>
            </p:cNvPr>
            <p:cNvSpPr>
              <a:spLocks/>
            </p:cNvSpPr>
            <p:nvPr/>
          </p:nvSpPr>
          <p:spPr bwMode="auto">
            <a:xfrm>
              <a:off x="4564809" y="5093466"/>
              <a:ext cx="127986" cy="127986"/>
            </a:xfrm>
            <a:custGeom>
              <a:avLst/>
              <a:gdLst>
                <a:gd name="T0" fmla="*/ 129206 w 100012"/>
                <a:gd name="T1" fmla="*/ 129206 h 100012"/>
                <a:gd name="T2" fmla="*/ 84106 w 100012"/>
                <a:gd name="T3" fmla="*/ 45101 h 100012"/>
                <a:gd name="T4" fmla="*/ 0 w 100012"/>
                <a:gd name="T5" fmla="*/ 0 h 100012"/>
                <a:gd name="T6" fmla="*/ 45101 w 100012"/>
                <a:gd name="T7" fmla="*/ 84106 h 100012"/>
                <a:gd name="T8" fmla="*/ 129206 w 100012"/>
                <a:gd name="T9" fmla="*/ 129206 h 1000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12" h="100012">
                  <a:moveTo>
                    <a:pt x="100965" y="100965"/>
                  </a:moveTo>
                  <a:cubicBezTo>
                    <a:pt x="100965" y="100965"/>
                    <a:pt x="93345" y="63341"/>
                    <a:pt x="65723" y="35243"/>
                  </a:cubicBezTo>
                  <a:cubicBezTo>
                    <a:pt x="37624" y="7620"/>
                    <a:pt x="0" y="0"/>
                    <a:pt x="0" y="0"/>
                  </a:cubicBezTo>
                  <a:cubicBezTo>
                    <a:pt x="0" y="0"/>
                    <a:pt x="7620" y="37624"/>
                    <a:pt x="35243" y="65723"/>
                  </a:cubicBezTo>
                  <a:cubicBezTo>
                    <a:pt x="63341" y="93345"/>
                    <a:pt x="100965" y="100965"/>
                    <a:pt x="100965" y="100965"/>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3" name="Freeform: Shape 37">
              <a:extLst>
                <a:ext uri="{FF2B5EF4-FFF2-40B4-BE49-F238E27FC236}">
                  <a16:creationId xmlns:a16="http://schemas.microsoft.com/office/drawing/2014/main" id="{3BD96428-A806-46B6-9EEB-13CE7C9B53F4}"/>
                </a:ext>
              </a:extLst>
            </p:cNvPr>
            <p:cNvSpPr>
              <a:spLocks/>
            </p:cNvSpPr>
            <p:nvPr/>
          </p:nvSpPr>
          <p:spPr bwMode="auto">
            <a:xfrm>
              <a:off x="4621979" y="4972795"/>
              <a:ext cx="60945" cy="176742"/>
            </a:xfrm>
            <a:custGeom>
              <a:avLst/>
              <a:gdLst>
                <a:gd name="T0" fmla="*/ 54968 w 47625"/>
                <a:gd name="T1" fmla="*/ 176743 h 138112"/>
                <a:gd name="T2" fmla="*/ 58016 w 47625"/>
                <a:gd name="T3" fmla="*/ 81058 h 138112"/>
                <a:gd name="T4" fmla="*/ 8040 w 47625"/>
                <a:gd name="T5" fmla="*/ 0 h 138112"/>
                <a:gd name="T6" fmla="*/ 4993 w 47625"/>
                <a:gd name="T7" fmla="*/ 95684 h 138112"/>
                <a:gd name="T8" fmla="*/ 54968 w 47625"/>
                <a:gd name="T9" fmla="*/ 176743 h 138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25" h="138112">
                  <a:moveTo>
                    <a:pt x="42954" y="138113"/>
                  </a:moveTo>
                  <a:cubicBezTo>
                    <a:pt x="42954" y="138113"/>
                    <a:pt x="55337" y="101441"/>
                    <a:pt x="45336" y="63341"/>
                  </a:cubicBezTo>
                  <a:cubicBezTo>
                    <a:pt x="35334" y="25241"/>
                    <a:pt x="6283" y="0"/>
                    <a:pt x="6283" y="0"/>
                  </a:cubicBezTo>
                  <a:cubicBezTo>
                    <a:pt x="6283" y="0"/>
                    <a:pt x="-6099" y="36671"/>
                    <a:pt x="3902" y="74771"/>
                  </a:cubicBezTo>
                  <a:cubicBezTo>
                    <a:pt x="13903" y="112871"/>
                    <a:pt x="42954" y="138113"/>
                    <a:pt x="42954" y="138113"/>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4" name="Freeform: Shape 38">
              <a:extLst>
                <a:ext uri="{FF2B5EF4-FFF2-40B4-BE49-F238E27FC236}">
                  <a16:creationId xmlns:a16="http://schemas.microsoft.com/office/drawing/2014/main" id="{D47FDA5D-4AA5-409E-A7FB-D9D5B6128119}"/>
                </a:ext>
              </a:extLst>
            </p:cNvPr>
            <p:cNvSpPr>
              <a:spLocks/>
            </p:cNvSpPr>
            <p:nvPr/>
          </p:nvSpPr>
          <p:spPr bwMode="auto">
            <a:xfrm>
              <a:off x="4695114" y="4925866"/>
              <a:ext cx="60945" cy="176742"/>
            </a:xfrm>
            <a:custGeom>
              <a:avLst/>
              <a:gdLst>
                <a:gd name="T0" fmla="*/ 58016 w 47625"/>
                <a:gd name="T1" fmla="*/ 95684 h 138112"/>
                <a:gd name="T2" fmla="*/ 54968 w 47625"/>
                <a:gd name="T3" fmla="*/ 0 h 138112"/>
                <a:gd name="T4" fmla="*/ 4993 w 47625"/>
                <a:gd name="T5" fmla="*/ 81058 h 138112"/>
                <a:gd name="T6" fmla="*/ 8040 w 47625"/>
                <a:gd name="T7" fmla="*/ 176743 h 138112"/>
                <a:gd name="T8" fmla="*/ 58016 w 47625"/>
                <a:gd name="T9" fmla="*/ 95684 h 138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25" h="138112">
                  <a:moveTo>
                    <a:pt x="45336" y="74771"/>
                  </a:moveTo>
                  <a:cubicBezTo>
                    <a:pt x="55337" y="36671"/>
                    <a:pt x="42954" y="0"/>
                    <a:pt x="42954" y="0"/>
                  </a:cubicBezTo>
                  <a:cubicBezTo>
                    <a:pt x="42954" y="0"/>
                    <a:pt x="13903" y="25241"/>
                    <a:pt x="3902" y="63341"/>
                  </a:cubicBezTo>
                  <a:cubicBezTo>
                    <a:pt x="-6099" y="101441"/>
                    <a:pt x="6283" y="138113"/>
                    <a:pt x="6283" y="138113"/>
                  </a:cubicBezTo>
                  <a:cubicBezTo>
                    <a:pt x="6283" y="138113"/>
                    <a:pt x="34858" y="112871"/>
                    <a:pt x="45336" y="74771"/>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5" name="Freeform: Shape 39">
              <a:extLst>
                <a:ext uri="{FF2B5EF4-FFF2-40B4-BE49-F238E27FC236}">
                  <a16:creationId xmlns:a16="http://schemas.microsoft.com/office/drawing/2014/main" id="{ABD02183-E20F-4114-A681-AF6527C1087F}"/>
                </a:ext>
              </a:extLst>
            </p:cNvPr>
            <p:cNvSpPr>
              <a:spLocks/>
            </p:cNvSpPr>
            <p:nvPr/>
          </p:nvSpPr>
          <p:spPr bwMode="auto">
            <a:xfrm>
              <a:off x="4857347" y="5222896"/>
              <a:ext cx="176742" cy="60945"/>
            </a:xfrm>
            <a:custGeom>
              <a:avLst/>
              <a:gdLst>
                <a:gd name="T0" fmla="*/ 81058 w 138112"/>
                <a:gd name="T1" fmla="*/ 5260 h 47625"/>
                <a:gd name="T2" fmla="*/ 0 w 138112"/>
                <a:gd name="T3" fmla="*/ 55235 h 47625"/>
                <a:gd name="T4" fmla="*/ 95684 w 138112"/>
                <a:gd name="T5" fmla="*/ 58282 h 47625"/>
                <a:gd name="T6" fmla="*/ 176743 w 138112"/>
                <a:gd name="T7" fmla="*/ 8308 h 47625"/>
                <a:gd name="T8" fmla="*/ 81058 w 138112"/>
                <a:gd name="T9" fmla="*/ 5260 h 47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112" h="47625">
                  <a:moveTo>
                    <a:pt x="63341" y="4110"/>
                  </a:moveTo>
                  <a:cubicBezTo>
                    <a:pt x="25241" y="14112"/>
                    <a:pt x="0" y="43163"/>
                    <a:pt x="0" y="43163"/>
                  </a:cubicBezTo>
                  <a:cubicBezTo>
                    <a:pt x="0" y="43163"/>
                    <a:pt x="36671" y="55545"/>
                    <a:pt x="74771" y="45544"/>
                  </a:cubicBezTo>
                  <a:cubicBezTo>
                    <a:pt x="112871" y="35543"/>
                    <a:pt x="138113" y="6492"/>
                    <a:pt x="138113" y="6492"/>
                  </a:cubicBezTo>
                  <a:cubicBezTo>
                    <a:pt x="138113" y="6492"/>
                    <a:pt x="101441" y="-6367"/>
                    <a:pt x="63341" y="4110"/>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6" name="Freeform: Shape 40">
              <a:extLst>
                <a:ext uri="{FF2B5EF4-FFF2-40B4-BE49-F238E27FC236}">
                  <a16:creationId xmlns:a16="http://schemas.microsoft.com/office/drawing/2014/main" id="{AE7A7F8E-E545-4D2B-AADC-C65A78E7591F}"/>
                </a:ext>
              </a:extLst>
            </p:cNvPr>
            <p:cNvSpPr>
              <a:spLocks/>
            </p:cNvSpPr>
            <p:nvPr/>
          </p:nvSpPr>
          <p:spPr bwMode="auto">
            <a:xfrm>
              <a:off x="4910979" y="5093466"/>
              <a:ext cx="127986" cy="127986"/>
            </a:xfrm>
            <a:custGeom>
              <a:avLst/>
              <a:gdLst>
                <a:gd name="T0" fmla="*/ 129206 w 100012"/>
                <a:gd name="T1" fmla="*/ 0 h 100012"/>
                <a:gd name="T2" fmla="*/ 45099 w 100012"/>
                <a:gd name="T3" fmla="*/ 45101 h 100012"/>
                <a:gd name="T4" fmla="*/ 0 w 100012"/>
                <a:gd name="T5" fmla="*/ 129206 h 100012"/>
                <a:gd name="T6" fmla="*/ 84105 w 100012"/>
                <a:gd name="T7" fmla="*/ 84106 h 100012"/>
                <a:gd name="T8" fmla="*/ 129206 w 100012"/>
                <a:gd name="T9" fmla="*/ 0 h 1000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12" h="100012">
                  <a:moveTo>
                    <a:pt x="100965" y="0"/>
                  </a:moveTo>
                  <a:cubicBezTo>
                    <a:pt x="100965" y="0"/>
                    <a:pt x="63341" y="7620"/>
                    <a:pt x="35242" y="35243"/>
                  </a:cubicBezTo>
                  <a:cubicBezTo>
                    <a:pt x="7144" y="63341"/>
                    <a:pt x="0" y="100965"/>
                    <a:pt x="0" y="100965"/>
                  </a:cubicBezTo>
                  <a:cubicBezTo>
                    <a:pt x="0" y="100965"/>
                    <a:pt x="37624" y="93345"/>
                    <a:pt x="65722" y="65723"/>
                  </a:cubicBezTo>
                  <a:cubicBezTo>
                    <a:pt x="93345" y="37624"/>
                    <a:pt x="100965" y="0"/>
                    <a:pt x="100965" y="0"/>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7" name="Freeform: Shape 41">
              <a:extLst>
                <a:ext uri="{FF2B5EF4-FFF2-40B4-BE49-F238E27FC236}">
                  <a16:creationId xmlns:a16="http://schemas.microsoft.com/office/drawing/2014/main" id="{9EFB1F93-35AC-495C-9C80-4A2315375BAA}"/>
                </a:ext>
              </a:extLst>
            </p:cNvPr>
            <p:cNvSpPr>
              <a:spLocks/>
            </p:cNvSpPr>
            <p:nvPr/>
          </p:nvSpPr>
          <p:spPr bwMode="auto">
            <a:xfrm>
              <a:off x="4920613" y="4972795"/>
              <a:ext cx="60945" cy="176742"/>
            </a:xfrm>
            <a:custGeom>
              <a:avLst/>
              <a:gdLst>
                <a:gd name="T0" fmla="*/ 58016 w 47625"/>
                <a:gd name="T1" fmla="*/ 95684 h 138112"/>
                <a:gd name="T2" fmla="*/ 54968 w 47625"/>
                <a:gd name="T3" fmla="*/ 0 h 138112"/>
                <a:gd name="T4" fmla="*/ 4993 w 47625"/>
                <a:gd name="T5" fmla="*/ 81058 h 138112"/>
                <a:gd name="T6" fmla="*/ 8040 w 47625"/>
                <a:gd name="T7" fmla="*/ 176743 h 138112"/>
                <a:gd name="T8" fmla="*/ 58016 w 47625"/>
                <a:gd name="T9" fmla="*/ 95684 h 138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25" h="138112">
                  <a:moveTo>
                    <a:pt x="45336" y="74771"/>
                  </a:moveTo>
                  <a:cubicBezTo>
                    <a:pt x="55337" y="36671"/>
                    <a:pt x="42954" y="0"/>
                    <a:pt x="42954" y="0"/>
                  </a:cubicBezTo>
                  <a:cubicBezTo>
                    <a:pt x="42954" y="0"/>
                    <a:pt x="13903" y="25241"/>
                    <a:pt x="3902" y="63341"/>
                  </a:cubicBezTo>
                  <a:cubicBezTo>
                    <a:pt x="-6099" y="101441"/>
                    <a:pt x="6283" y="138113"/>
                    <a:pt x="6283" y="138113"/>
                  </a:cubicBezTo>
                  <a:cubicBezTo>
                    <a:pt x="6283" y="138113"/>
                    <a:pt x="34858" y="112871"/>
                    <a:pt x="45336" y="74771"/>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8" name="Freeform: Shape 42">
              <a:extLst>
                <a:ext uri="{FF2B5EF4-FFF2-40B4-BE49-F238E27FC236}">
                  <a16:creationId xmlns:a16="http://schemas.microsoft.com/office/drawing/2014/main" id="{BBEA9D37-CDEE-46A4-8944-F2445EBA1B34}"/>
                </a:ext>
              </a:extLst>
            </p:cNvPr>
            <p:cNvSpPr>
              <a:spLocks/>
            </p:cNvSpPr>
            <p:nvPr/>
          </p:nvSpPr>
          <p:spPr bwMode="auto">
            <a:xfrm>
              <a:off x="4847478" y="4925866"/>
              <a:ext cx="60945" cy="176742"/>
            </a:xfrm>
            <a:custGeom>
              <a:avLst/>
              <a:gdLst>
                <a:gd name="T0" fmla="*/ 54968 w 47625"/>
                <a:gd name="T1" fmla="*/ 176743 h 138112"/>
                <a:gd name="T2" fmla="*/ 58016 w 47625"/>
                <a:gd name="T3" fmla="*/ 81058 h 138112"/>
                <a:gd name="T4" fmla="*/ 8040 w 47625"/>
                <a:gd name="T5" fmla="*/ 0 h 138112"/>
                <a:gd name="T6" fmla="*/ 4993 w 47625"/>
                <a:gd name="T7" fmla="*/ 95684 h 138112"/>
                <a:gd name="T8" fmla="*/ 54968 w 47625"/>
                <a:gd name="T9" fmla="*/ 176743 h 138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25" h="138112">
                  <a:moveTo>
                    <a:pt x="42954" y="138113"/>
                  </a:moveTo>
                  <a:cubicBezTo>
                    <a:pt x="42954" y="138113"/>
                    <a:pt x="55337" y="101441"/>
                    <a:pt x="45336" y="63341"/>
                  </a:cubicBezTo>
                  <a:cubicBezTo>
                    <a:pt x="35334" y="25241"/>
                    <a:pt x="6283" y="0"/>
                    <a:pt x="6283" y="0"/>
                  </a:cubicBezTo>
                  <a:cubicBezTo>
                    <a:pt x="6283" y="0"/>
                    <a:pt x="-6099" y="36671"/>
                    <a:pt x="3902" y="74771"/>
                  </a:cubicBezTo>
                  <a:cubicBezTo>
                    <a:pt x="13903" y="112871"/>
                    <a:pt x="42954" y="138113"/>
                    <a:pt x="42954" y="138113"/>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9" name="Freeform: Shape 43">
              <a:extLst>
                <a:ext uri="{FF2B5EF4-FFF2-40B4-BE49-F238E27FC236}">
                  <a16:creationId xmlns:a16="http://schemas.microsoft.com/office/drawing/2014/main" id="{F04F1CA4-26A6-4403-B11A-63E85D7EAA9A}"/>
                </a:ext>
              </a:extLst>
            </p:cNvPr>
            <p:cNvSpPr>
              <a:spLocks/>
            </p:cNvSpPr>
            <p:nvPr/>
          </p:nvSpPr>
          <p:spPr bwMode="auto">
            <a:xfrm>
              <a:off x="4634895" y="5292841"/>
              <a:ext cx="335200" cy="109702"/>
            </a:xfrm>
            <a:custGeom>
              <a:avLst/>
              <a:gdLst>
                <a:gd name="T0" fmla="*/ 254143 w 261937"/>
                <a:gd name="T1" fmla="*/ 5402 h 85725"/>
                <a:gd name="T2" fmla="*/ 167601 w 261937"/>
                <a:gd name="T3" fmla="*/ 5402 h 85725"/>
                <a:gd name="T4" fmla="*/ 81057 w 261937"/>
                <a:gd name="T5" fmla="*/ 4792 h 85725"/>
                <a:gd name="T6" fmla="*/ 0 w 261937"/>
                <a:gd name="T7" fmla="*/ 54767 h 85725"/>
                <a:gd name="T8" fmla="*/ 95684 w 261937"/>
                <a:gd name="T9" fmla="*/ 57815 h 85725"/>
                <a:gd name="T10" fmla="*/ 118844 w 261937"/>
                <a:gd name="T11" fmla="*/ 49282 h 85725"/>
                <a:gd name="T12" fmla="*/ 81668 w 261937"/>
                <a:gd name="T13" fmla="*/ 80365 h 85725"/>
                <a:gd name="T14" fmla="*/ 95684 w 261937"/>
                <a:gd name="T15" fmla="*/ 113885 h 85725"/>
                <a:gd name="T16" fmla="*/ 155412 w 261937"/>
                <a:gd name="T17" fmla="*/ 60862 h 85725"/>
                <a:gd name="T18" fmla="*/ 168210 w 261937"/>
                <a:gd name="T19" fmla="*/ 43798 h 85725"/>
                <a:gd name="T20" fmla="*/ 181008 w 261937"/>
                <a:gd name="T21" fmla="*/ 60862 h 85725"/>
                <a:gd name="T22" fmla="*/ 240735 w 261937"/>
                <a:gd name="T23" fmla="*/ 113885 h 85725"/>
                <a:gd name="T24" fmla="*/ 254753 w 261937"/>
                <a:gd name="T25" fmla="*/ 80365 h 85725"/>
                <a:gd name="T26" fmla="*/ 217575 w 261937"/>
                <a:gd name="T27" fmla="*/ 49282 h 85725"/>
                <a:gd name="T28" fmla="*/ 240735 w 261937"/>
                <a:gd name="T29" fmla="*/ 57815 h 85725"/>
                <a:gd name="T30" fmla="*/ 336420 w 261937"/>
                <a:gd name="T31" fmla="*/ 54767 h 85725"/>
                <a:gd name="T32" fmla="*/ 254143 w 261937"/>
                <a:gd name="T33" fmla="*/ 5402 h 857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61937" h="85725">
                  <a:moveTo>
                    <a:pt x="198596" y="4221"/>
                  </a:moveTo>
                  <a:cubicBezTo>
                    <a:pt x="170498" y="-3399"/>
                    <a:pt x="143351" y="1364"/>
                    <a:pt x="130969" y="4221"/>
                  </a:cubicBezTo>
                  <a:cubicBezTo>
                    <a:pt x="118586" y="1364"/>
                    <a:pt x="91440" y="-3399"/>
                    <a:pt x="63341" y="3745"/>
                  </a:cubicBezTo>
                  <a:cubicBezTo>
                    <a:pt x="25241" y="13746"/>
                    <a:pt x="0" y="42797"/>
                    <a:pt x="0" y="42797"/>
                  </a:cubicBezTo>
                  <a:cubicBezTo>
                    <a:pt x="0" y="42797"/>
                    <a:pt x="36671" y="55180"/>
                    <a:pt x="74771" y="45179"/>
                  </a:cubicBezTo>
                  <a:cubicBezTo>
                    <a:pt x="80963" y="43274"/>
                    <a:pt x="87154" y="41369"/>
                    <a:pt x="92869" y="38511"/>
                  </a:cubicBezTo>
                  <a:cubicBezTo>
                    <a:pt x="85725" y="48512"/>
                    <a:pt x="78581" y="56609"/>
                    <a:pt x="63818" y="62800"/>
                  </a:cubicBezTo>
                  <a:lnTo>
                    <a:pt x="74771" y="88994"/>
                  </a:lnTo>
                  <a:cubicBezTo>
                    <a:pt x="100489" y="78040"/>
                    <a:pt x="111443" y="61847"/>
                    <a:pt x="121444" y="47560"/>
                  </a:cubicBezTo>
                  <a:cubicBezTo>
                    <a:pt x="124778" y="42797"/>
                    <a:pt x="127635" y="38511"/>
                    <a:pt x="131445" y="34225"/>
                  </a:cubicBezTo>
                  <a:cubicBezTo>
                    <a:pt x="134779" y="38511"/>
                    <a:pt x="138113" y="42797"/>
                    <a:pt x="141446" y="47560"/>
                  </a:cubicBezTo>
                  <a:cubicBezTo>
                    <a:pt x="150971" y="61847"/>
                    <a:pt x="161925" y="78040"/>
                    <a:pt x="188119" y="88994"/>
                  </a:cubicBezTo>
                  <a:lnTo>
                    <a:pt x="199073" y="62800"/>
                  </a:lnTo>
                  <a:cubicBezTo>
                    <a:pt x="184309" y="56609"/>
                    <a:pt x="177165" y="48512"/>
                    <a:pt x="170021" y="38511"/>
                  </a:cubicBezTo>
                  <a:cubicBezTo>
                    <a:pt x="175736" y="40892"/>
                    <a:pt x="181451" y="43274"/>
                    <a:pt x="188119" y="45179"/>
                  </a:cubicBezTo>
                  <a:cubicBezTo>
                    <a:pt x="226219" y="55180"/>
                    <a:pt x="262890" y="42797"/>
                    <a:pt x="262890" y="42797"/>
                  </a:cubicBezTo>
                  <a:cubicBezTo>
                    <a:pt x="262890" y="42797"/>
                    <a:pt x="236696" y="14222"/>
                    <a:pt x="198596" y="4221"/>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grpSp>
      <p:sp>
        <p:nvSpPr>
          <p:cNvPr id="28" name="TextBox 27">
            <a:extLst>
              <a:ext uri="{FF2B5EF4-FFF2-40B4-BE49-F238E27FC236}">
                <a16:creationId xmlns:a16="http://schemas.microsoft.com/office/drawing/2014/main" id="{36DCF216-B33A-4467-81C1-6930B7C3B7EE}"/>
              </a:ext>
            </a:extLst>
          </p:cNvPr>
          <p:cNvSpPr txBox="1"/>
          <p:nvPr/>
        </p:nvSpPr>
        <p:spPr>
          <a:xfrm>
            <a:off x="4570413" y="1822450"/>
            <a:ext cx="1274762" cy="923925"/>
          </a:xfrm>
          <a:prstGeom prst="rect">
            <a:avLst/>
          </a:prstGeom>
          <a:noFill/>
        </p:spPr>
        <p:txBody>
          <a:bodyPr anchor="ctr">
            <a:spAutoFit/>
          </a:bodyPr>
          <a:lstStyle/>
          <a:p>
            <a:pPr eaLnBrk="1" fontAlgn="auto" hangingPunct="1">
              <a:spcBef>
                <a:spcPts val="0"/>
              </a:spcBef>
              <a:spcAft>
                <a:spcPts val="0"/>
              </a:spcAft>
              <a:defRPr/>
            </a:pPr>
            <a:r>
              <a:rPr lang="en-US" sz="5400" b="1" dirty="0">
                <a:solidFill>
                  <a:schemeClr val="bg2"/>
                </a:solidFill>
                <a:latin typeface="+mj-lt"/>
              </a:rPr>
              <a:t>30</a:t>
            </a:r>
          </a:p>
        </p:txBody>
      </p:sp>
      <p:sp>
        <p:nvSpPr>
          <p:cNvPr id="47" name="TextBox 46">
            <a:extLst>
              <a:ext uri="{FF2B5EF4-FFF2-40B4-BE49-F238E27FC236}">
                <a16:creationId xmlns:a16="http://schemas.microsoft.com/office/drawing/2014/main" id="{A61307D5-8768-4594-839D-539ACF674AAB}"/>
              </a:ext>
            </a:extLst>
          </p:cNvPr>
          <p:cNvSpPr txBox="1">
            <a:spLocks noChangeArrowheads="1"/>
          </p:cNvSpPr>
          <p:nvPr/>
        </p:nvSpPr>
        <p:spPr bwMode="auto">
          <a:xfrm>
            <a:off x="5653088" y="1998663"/>
            <a:ext cx="1054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100">
                <a:solidFill>
                  <a:schemeClr val="bg2"/>
                </a:solidFill>
              </a:rPr>
              <a:t>A wonderful serenity</a:t>
            </a:r>
          </a:p>
        </p:txBody>
      </p:sp>
      <p:sp>
        <p:nvSpPr>
          <p:cNvPr id="49" name="Rectangle 48">
            <a:extLst>
              <a:ext uri="{FF2B5EF4-FFF2-40B4-BE49-F238E27FC236}">
                <a16:creationId xmlns:a16="http://schemas.microsoft.com/office/drawing/2014/main" id="{E95AF947-26C8-408C-BEA0-42E85DA246C2}"/>
              </a:ext>
            </a:extLst>
          </p:cNvPr>
          <p:cNvSpPr/>
          <p:nvPr/>
        </p:nvSpPr>
        <p:spPr>
          <a:xfrm>
            <a:off x="4267200" y="3132138"/>
            <a:ext cx="2743200" cy="1362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51" name="TextBox 50">
            <a:extLst>
              <a:ext uri="{FF2B5EF4-FFF2-40B4-BE49-F238E27FC236}">
                <a16:creationId xmlns:a16="http://schemas.microsoft.com/office/drawing/2014/main" id="{7B1FB368-A243-4722-8BA6-D28676631A15}"/>
              </a:ext>
            </a:extLst>
          </p:cNvPr>
          <p:cNvSpPr txBox="1"/>
          <p:nvPr/>
        </p:nvSpPr>
        <p:spPr>
          <a:xfrm>
            <a:off x="4570413" y="3351213"/>
            <a:ext cx="1274762" cy="922337"/>
          </a:xfrm>
          <a:prstGeom prst="rect">
            <a:avLst/>
          </a:prstGeom>
          <a:noFill/>
        </p:spPr>
        <p:txBody>
          <a:bodyPr anchor="ctr">
            <a:spAutoFit/>
          </a:bodyPr>
          <a:lstStyle/>
          <a:p>
            <a:pPr eaLnBrk="1" fontAlgn="auto" hangingPunct="1">
              <a:spcBef>
                <a:spcPts val="0"/>
              </a:spcBef>
              <a:spcAft>
                <a:spcPts val="0"/>
              </a:spcAft>
              <a:defRPr/>
            </a:pPr>
            <a:r>
              <a:rPr lang="en-US" sz="5400" b="1" dirty="0">
                <a:solidFill>
                  <a:schemeClr val="bg2"/>
                </a:solidFill>
                <a:latin typeface="+mj-lt"/>
              </a:rPr>
              <a:t>5K</a:t>
            </a:r>
          </a:p>
        </p:txBody>
      </p:sp>
      <p:sp>
        <p:nvSpPr>
          <p:cNvPr id="52" name="TextBox 51">
            <a:extLst>
              <a:ext uri="{FF2B5EF4-FFF2-40B4-BE49-F238E27FC236}">
                <a16:creationId xmlns:a16="http://schemas.microsoft.com/office/drawing/2014/main" id="{282E4D6A-D50E-48CA-8157-5BC9AC682B16}"/>
              </a:ext>
            </a:extLst>
          </p:cNvPr>
          <p:cNvSpPr txBox="1">
            <a:spLocks noChangeArrowheads="1"/>
          </p:cNvSpPr>
          <p:nvPr/>
        </p:nvSpPr>
        <p:spPr bwMode="auto">
          <a:xfrm>
            <a:off x="5653088" y="3527425"/>
            <a:ext cx="1054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100">
                <a:solidFill>
                  <a:schemeClr val="bg2"/>
                </a:solidFill>
              </a:rPr>
              <a:t>A wonderful serenity</a:t>
            </a:r>
          </a:p>
        </p:txBody>
      </p:sp>
      <p:sp>
        <p:nvSpPr>
          <p:cNvPr id="53" name="Rectangle 52">
            <a:extLst>
              <a:ext uri="{FF2B5EF4-FFF2-40B4-BE49-F238E27FC236}">
                <a16:creationId xmlns:a16="http://schemas.microsoft.com/office/drawing/2014/main" id="{65AC91B4-689B-4BA2-B6E4-236EBFED55F6}"/>
              </a:ext>
            </a:extLst>
          </p:cNvPr>
          <p:cNvSpPr/>
          <p:nvPr/>
        </p:nvSpPr>
        <p:spPr>
          <a:xfrm>
            <a:off x="7856538" y="3475038"/>
            <a:ext cx="109537"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54" name="TextBox 53">
            <a:extLst>
              <a:ext uri="{FF2B5EF4-FFF2-40B4-BE49-F238E27FC236}">
                <a16:creationId xmlns:a16="http://schemas.microsoft.com/office/drawing/2014/main" id="{8E5F7006-FB6C-47B1-A021-387663292B5E}"/>
              </a:ext>
            </a:extLst>
          </p:cNvPr>
          <p:cNvSpPr txBox="1"/>
          <p:nvPr/>
        </p:nvSpPr>
        <p:spPr>
          <a:xfrm>
            <a:off x="8074025" y="3360738"/>
            <a:ext cx="2413000" cy="339725"/>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5" name="TextBox 54">
            <a:extLst>
              <a:ext uri="{FF2B5EF4-FFF2-40B4-BE49-F238E27FC236}">
                <a16:creationId xmlns:a16="http://schemas.microsoft.com/office/drawing/2014/main" id="{D8BECFA6-8B81-4192-84B7-0D8809960B27}"/>
              </a:ext>
            </a:extLst>
          </p:cNvPr>
          <p:cNvSpPr txBox="1">
            <a:spLocks noChangeArrowheads="1"/>
          </p:cNvSpPr>
          <p:nvPr/>
        </p:nvSpPr>
        <p:spPr bwMode="auto">
          <a:xfrm>
            <a:off x="8074025" y="3603625"/>
            <a:ext cx="3195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a:t>
            </a:r>
          </a:p>
        </p:txBody>
      </p:sp>
      <p:sp>
        <p:nvSpPr>
          <p:cNvPr id="56" name="Rectangle 55">
            <a:extLst>
              <a:ext uri="{FF2B5EF4-FFF2-40B4-BE49-F238E27FC236}">
                <a16:creationId xmlns:a16="http://schemas.microsoft.com/office/drawing/2014/main" id="{9AD84146-6AC8-4E58-83EF-75F8D9325AE7}"/>
              </a:ext>
            </a:extLst>
          </p:cNvPr>
          <p:cNvSpPr/>
          <p:nvPr/>
        </p:nvSpPr>
        <p:spPr>
          <a:xfrm>
            <a:off x="7856538" y="4106863"/>
            <a:ext cx="109537" cy="1095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57" name="TextBox 56">
            <a:extLst>
              <a:ext uri="{FF2B5EF4-FFF2-40B4-BE49-F238E27FC236}">
                <a16:creationId xmlns:a16="http://schemas.microsoft.com/office/drawing/2014/main" id="{E68B68D3-A8D4-4906-9B6E-8CB666A75A9B}"/>
              </a:ext>
            </a:extLst>
          </p:cNvPr>
          <p:cNvSpPr txBox="1"/>
          <p:nvPr/>
        </p:nvSpPr>
        <p:spPr>
          <a:xfrm>
            <a:off x="8074025" y="3992563"/>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8" name="TextBox 57">
            <a:extLst>
              <a:ext uri="{FF2B5EF4-FFF2-40B4-BE49-F238E27FC236}">
                <a16:creationId xmlns:a16="http://schemas.microsoft.com/office/drawing/2014/main" id="{FC1C518F-4168-4F09-A33A-17D8DF2AC7DE}"/>
              </a:ext>
            </a:extLst>
          </p:cNvPr>
          <p:cNvSpPr txBox="1">
            <a:spLocks noChangeArrowheads="1"/>
          </p:cNvSpPr>
          <p:nvPr/>
        </p:nvSpPr>
        <p:spPr bwMode="auto">
          <a:xfrm>
            <a:off x="8074025" y="4235450"/>
            <a:ext cx="3195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a:t>
            </a:r>
          </a:p>
        </p:txBody>
      </p:sp>
      <p:sp>
        <p:nvSpPr>
          <p:cNvPr id="45" name="TextBox 44">
            <a:extLst>
              <a:ext uri="{FF2B5EF4-FFF2-40B4-BE49-F238E27FC236}">
                <a16:creationId xmlns:a16="http://schemas.microsoft.com/office/drawing/2014/main" id="{3538B1C2-AD1E-47E7-8C7F-3C46CA2E2260}"/>
              </a:ext>
            </a:extLst>
          </p:cNvPr>
          <p:cNvSpPr txBox="1"/>
          <p:nvPr/>
        </p:nvSpPr>
        <p:spPr>
          <a:xfrm>
            <a:off x="5210175" y="4864100"/>
            <a:ext cx="5622925" cy="369888"/>
          </a:xfrm>
          <a:prstGeom prst="rect">
            <a:avLst/>
          </a:prstGeom>
          <a:noFill/>
        </p:spPr>
        <p:txBody>
          <a:bodyPr>
            <a:spAutoFit/>
          </a:bodyPr>
          <a:lstStyle/>
          <a:p>
            <a:pPr eaLnBrk="1" hangingPunct="1">
              <a:spcBef>
                <a:spcPts val="0"/>
              </a:spcBef>
              <a:spcAft>
                <a:spcPts val="0"/>
              </a:spcAft>
              <a:defRPr/>
            </a:pPr>
            <a:r>
              <a:rPr lang="en-US" b="1" dirty="0">
                <a:solidFill>
                  <a:schemeClr val="accent1"/>
                </a:solidFill>
                <a:latin typeface="+mj-lt"/>
              </a:rPr>
              <a:t>Create Beautiful, Interactive Maps With Ease</a:t>
            </a:r>
          </a:p>
        </p:txBody>
      </p:sp>
      <p:sp>
        <p:nvSpPr>
          <p:cNvPr id="59" name="TextBox 58">
            <a:extLst>
              <a:ext uri="{FF2B5EF4-FFF2-40B4-BE49-F238E27FC236}">
                <a16:creationId xmlns:a16="http://schemas.microsoft.com/office/drawing/2014/main" id="{BA0B6278-E115-4A26-B2CE-22F645630D33}"/>
              </a:ext>
            </a:extLst>
          </p:cNvPr>
          <p:cNvSpPr txBox="1">
            <a:spLocks noChangeArrowheads="1"/>
          </p:cNvSpPr>
          <p:nvPr/>
        </p:nvSpPr>
        <p:spPr bwMode="auto">
          <a:xfrm>
            <a:off x="5205413" y="5126038"/>
            <a:ext cx="51641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like these</a:t>
            </a:r>
          </a:p>
        </p:txBody>
      </p:sp>
      <p:sp>
        <p:nvSpPr>
          <p:cNvPr id="6166" name="PpHolder21">
            <a:extLst>
              <a:ext uri="{FF2B5EF4-FFF2-40B4-BE49-F238E27FC236}">
                <a16:creationId xmlns:a16="http://schemas.microsoft.com/office/drawing/2014/main" id="{4D6017FC-098B-4B0E-89CA-9C740904A9F0}"/>
              </a:ext>
            </a:extLst>
          </p:cNvPr>
          <p:cNvSpPr>
            <a:spLocks noGrp="1"/>
          </p:cNvSpPr>
          <p:nvPr>
            <p:ph type="pic" sz="quarter" idx="10"/>
          </p:nvPr>
        </p:nvSpPr>
        <p:spPr bwMode="auto">
          <a:xfrm>
            <a:off x="0" y="1600200"/>
            <a:ext cx="3960813" cy="3962400"/>
          </a:xfrm>
          <a:custGeom>
            <a:avLst/>
            <a:gdLst>
              <a:gd name="T0" fmla="*/ 0 w 3961360"/>
              <a:gd name="T1" fmla="*/ 0 h 3962400"/>
              <a:gd name="T2" fmla="*/ 3961360 w 3961360"/>
              <a:gd name="T3" fmla="*/ 0 h 3962400"/>
              <a:gd name="T4" fmla="*/ 3961360 w 3961360"/>
              <a:gd name="T5" fmla="*/ 3962400 h 3962400"/>
              <a:gd name="T6" fmla="*/ 0 w 3961360"/>
              <a:gd name="T7" fmla="*/ 3962400 h 39624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1360" h="3962400">
                <a:moveTo>
                  <a:pt x="0" y="0"/>
                </a:moveTo>
                <a:lnTo>
                  <a:pt x="3961360" y="0"/>
                </a:lnTo>
                <a:lnTo>
                  <a:pt x="3961360" y="3962400"/>
                </a:lnTo>
                <a:lnTo>
                  <a:pt x="0" y="39624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6" name="Title 25">
            <a:extLst>
              <a:ext uri="{FF2B5EF4-FFF2-40B4-BE49-F238E27FC236}">
                <a16:creationId xmlns:a16="http://schemas.microsoft.com/office/drawing/2014/main" id="{9377437C-21C3-4531-83B1-3501108E054B}"/>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Philosophy</a:t>
            </a:r>
            <a:endParaRPr lang="en-ID" altLang="en-US"/>
          </a:p>
        </p:txBody>
      </p:sp>
      <p:grpSp>
        <p:nvGrpSpPr>
          <p:cNvPr id="46" name="Graphic 8">
            <a:extLst>
              <a:ext uri="{FF2B5EF4-FFF2-40B4-BE49-F238E27FC236}">
                <a16:creationId xmlns:a16="http://schemas.microsoft.com/office/drawing/2014/main" id="{309412D7-6100-4472-8120-6728D29FA533}"/>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8" name="Freeform: Shape 47">
              <a:extLst>
                <a:ext uri="{FF2B5EF4-FFF2-40B4-BE49-F238E27FC236}">
                  <a16:creationId xmlns:a16="http://schemas.microsoft.com/office/drawing/2014/main" id="{25B199EB-21E1-4A4B-B59C-748382DE316F}"/>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0" name="Freeform: Shape 49">
              <a:extLst>
                <a:ext uri="{FF2B5EF4-FFF2-40B4-BE49-F238E27FC236}">
                  <a16:creationId xmlns:a16="http://schemas.microsoft.com/office/drawing/2014/main" id="{6914BD7B-D162-40EE-8EBD-89EECE578E8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0" name="Freeform: Shape 59">
              <a:extLst>
                <a:ext uri="{FF2B5EF4-FFF2-40B4-BE49-F238E27FC236}">
                  <a16:creationId xmlns:a16="http://schemas.microsoft.com/office/drawing/2014/main" id="{4C52680A-1ECD-4DA8-AE27-9EBED090092F}"/>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2" name="Freeform: Shape 61">
              <a:extLst>
                <a:ext uri="{FF2B5EF4-FFF2-40B4-BE49-F238E27FC236}">
                  <a16:creationId xmlns:a16="http://schemas.microsoft.com/office/drawing/2014/main" id="{7E54F80C-CFCE-4698-956C-5F81F6026F6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6CEDA4B6-2609-48A9-A4CF-EE21143C9DDB}"/>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4" name="Freeform: Shape 63">
              <a:extLst>
                <a:ext uri="{FF2B5EF4-FFF2-40B4-BE49-F238E27FC236}">
                  <a16:creationId xmlns:a16="http://schemas.microsoft.com/office/drawing/2014/main" id="{9F9385F5-D5DC-45C4-A189-A6195B60D3A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65" name="TextBox 64">
            <a:extLst>
              <a:ext uri="{FF2B5EF4-FFF2-40B4-BE49-F238E27FC236}">
                <a16:creationId xmlns:a16="http://schemas.microsoft.com/office/drawing/2014/main" id="{5CBC83EF-7BED-44C1-B5BB-94DED91CC38A}"/>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66" name="Freeform: Shape 65">
            <a:extLst>
              <a:ext uri="{FF2B5EF4-FFF2-40B4-BE49-F238E27FC236}">
                <a16:creationId xmlns:a16="http://schemas.microsoft.com/office/drawing/2014/main" id="{5D1F855B-C7EB-452D-B788-96CC747DB027}"/>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wipe(left)">
                                      <p:cBhvr>
                                        <p:cTn id="11" dur="500"/>
                                        <p:tgtEl>
                                          <p:spTgt spid="6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left)">
                                      <p:cBhvr>
                                        <p:cTn id="15" dur="500"/>
                                        <p:tgtEl>
                                          <p:spTgt spid="66"/>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500"/>
                                        <p:tgtEl>
                                          <p:spTgt spid="49"/>
                                        </p:tgtEl>
                                      </p:cBhvr>
                                    </p:animEffect>
                                  </p:childTnLst>
                                </p:cTn>
                              </p:par>
                            </p:childTnLst>
                          </p:cTn>
                        </p:par>
                        <p:par>
                          <p:cTn id="27" fill="hold" nodeType="afterGroup">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left)">
                                      <p:cBhvr>
                                        <p:cTn id="33" dur="500"/>
                                        <p:tgtEl>
                                          <p:spTgt spid="51"/>
                                        </p:tgtEl>
                                      </p:cBhvr>
                                    </p:animEffect>
                                  </p:childTnLst>
                                </p:cTn>
                              </p:par>
                            </p:childTnLst>
                          </p:cTn>
                        </p:par>
                        <p:par>
                          <p:cTn id="34" fill="hold" nodeType="afterGroup">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left)">
                                      <p:cBhvr>
                                        <p:cTn id="40" dur="500"/>
                                        <p:tgtEl>
                                          <p:spTgt spid="52"/>
                                        </p:tgtEl>
                                      </p:cBhvr>
                                    </p:animEffect>
                                  </p:childTnLst>
                                </p:cTn>
                              </p:par>
                            </p:childTnLst>
                          </p:cTn>
                        </p:par>
                        <p:par>
                          <p:cTn id="41" fill="hold" nodeType="afterGroup">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par>
                          <p:cTn id="45" fill="hold" nodeType="afterGroup">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nodeType="afterGroup">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 calcmode="lin" valueType="num">
                                      <p:cBhvr>
                                        <p:cTn id="57" dur="500" fill="hold"/>
                                        <p:tgtEl>
                                          <p:spTgt spid="53"/>
                                        </p:tgtEl>
                                        <p:attrNameLst>
                                          <p:attrName>ppt_w</p:attrName>
                                        </p:attrNameLst>
                                      </p:cBhvr>
                                      <p:tavLst>
                                        <p:tav tm="0">
                                          <p:val>
                                            <p:fltVal val="0"/>
                                          </p:val>
                                        </p:tav>
                                        <p:tav tm="100000">
                                          <p:val>
                                            <p:strVal val="#ppt_w"/>
                                          </p:val>
                                        </p:tav>
                                      </p:tavLst>
                                    </p:anim>
                                    <p:anim calcmode="lin" valueType="num">
                                      <p:cBhvr>
                                        <p:cTn id="58" dur="500" fill="hold"/>
                                        <p:tgtEl>
                                          <p:spTgt spid="53"/>
                                        </p:tgtEl>
                                        <p:attrNameLst>
                                          <p:attrName>ppt_h</p:attrName>
                                        </p:attrNameLst>
                                      </p:cBhvr>
                                      <p:tavLst>
                                        <p:tav tm="0">
                                          <p:val>
                                            <p:fltVal val="0"/>
                                          </p:val>
                                        </p:tav>
                                        <p:tav tm="100000">
                                          <p:val>
                                            <p:strVal val="#ppt_h"/>
                                          </p:val>
                                        </p:tav>
                                      </p:tavLst>
                                    </p:anim>
                                    <p:animEffect transition="in" filter="fade">
                                      <p:cBhvr>
                                        <p:cTn id="59" dur="500"/>
                                        <p:tgtEl>
                                          <p:spTgt spid="5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p:cTn id="62" dur="500" fill="hold"/>
                                        <p:tgtEl>
                                          <p:spTgt spid="56"/>
                                        </p:tgtEl>
                                        <p:attrNameLst>
                                          <p:attrName>ppt_w</p:attrName>
                                        </p:attrNameLst>
                                      </p:cBhvr>
                                      <p:tavLst>
                                        <p:tav tm="0">
                                          <p:val>
                                            <p:fltVal val="0"/>
                                          </p:val>
                                        </p:tav>
                                        <p:tav tm="100000">
                                          <p:val>
                                            <p:strVal val="#ppt_w"/>
                                          </p:val>
                                        </p:tav>
                                      </p:tavLst>
                                    </p:anim>
                                    <p:anim calcmode="lin" valueType="num">
                                      <p:cBhvr>
                                        <p:cTn id="63" dur="500" fill="hold"/>
                                        <p:tgtEl>
                                          <p:spTgt spid="56"/>
                                        </p:tgtEl>
                                        <p:attrNameLst>
                                          <p:attrName>ppt_h</p:attrName>
                                        </p:attrNameLst>
                                      </p:cBhvr>
                                      <p:tavLst>
                                        <p:tav tm="0">
                                          <p:val>
                                            <p:fltVal val="0"/>
                                          </p:val>
                                        </p:tav>
                                        <p:tav tm="100000">
                                          <p:val>
                                            <p:strVal val="#ppt_h"/>
                                          </p:val>
                                        </p:tav>
                                      </p:tavLst>
                                    </p:anim>
                                    <p:animEffect transition="in" filter="fade">
                                      <p:cBhvr>
                                        <p:cTn id="64" dur="500"/>
                                        <p:tgtEl>
                                          <p:spTgt spid="56"/>
                                        </p:tgtEl>
                                      </p:cBhvr>
                                    </p:animEffect>
                                  </p:childTnLst>
                                </p:cTn>
                              </p:par>
                            </p:childTnLst>
                          </p:cTn>
                        </p:par>
                        <p:par>
                          <p:cTn id="65" fill="hold" nodeType="afterGroup">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wipe(left)">
                                      <p:cBhvr>
                                        <p:cTn id="71" dur="500"/>
                                        <p:tgtEl>
                                          <p:spTgt spid="54"/>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wipe(left)">
                                      <p:cBhvr>
                                        <p:cTn id="74" dur="500"/>
                                        <p:tgtEl>
                                          <p:spTgt spid="57"/>
                                        </p:tgtEl>
                                      </p:cBhvr>
                                    </p:animEffect>
                                  </p:childTnLst>
                                </p:cTn>
                              </p:par>
                            </p:childTnLst>
                          </p:cTn>
                        </p:par>
                        <p:par>
                          <p:cTn id="75" fill="hold" nodeType="afterGroup">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left)">
                                      <p:cBhvr>
                                        <p:cTn id="78" dur="500"/>
                                        <p:tgtEl>
                                          <p:spTgt spid="2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wipe(left)">
                                      <p:cBhvr>
                                        <p:cTn id="81" dur="500"/>
                                        <p:tgtEl>
                                          <p:spTgt spid="55"/>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wipe(left)">
                                      <p:cBhvr>
                                        <p:cTn id="84" dur="500"/>
                                        <p:tgtEl>
                                          <p:spTgt spid="58"/>
                                        </p:tgtEl>
                                      </p:cBhvr>
                                    </p:animEffect>
                                  </p:childTnLst>
                                </p:cTn>
                              </p:par>
                            </p:childTnLst>
                          </p:cTn>
                        </p:par>
                        <p:par>
                          <p:cTn id="85" fill="hold" nodeType="afterGroup">
                            <p:stCondLst>
                              <p:cond delay="6000"/>
                            </p:stCondLst>
                            <p:childTnLst>
                              <p:par>
                                <p:cTn id="86" presetID="53" presetClass="entr" presetSubtype="16" fill="hold" nodeType="afterEffect">
                                  <p:stCondLst>
                                    <p:cond delay="0"/>
                                  </p:stCondLst>
                                  <p:childTnLst>
                                    <p:set>
                                      <p:cBhvr>
                                        <p:cTn id="87" dur="1" fill="hold">
                                          <p:stCondLst>
                                            <p:cond delay="0"/>
                                          </p:stCondLst>
                                        </p:cTn>
                                        <p:tgtEl>
                                          <p:spTgt spid="61"/>
                                        </p:tgtEl>
                                        <p:attrNameLst>
                                          <p:attrName>style.visibility</p:attrName>
                                        </p:attrNameLst>
                                      </p:cBhvr>
                                      <p:to>
                                        <p:strVal val="visible"/>
                                      </p:to>
                                    </p:set>
                                    <p:anim calcmode="lin" valueType="num">
                                      <p:cBhvr>
                                        <p:cTn id="88" dur="500" fill="hold"/>
                                        <p:tgtEl>
                                          <p:spTgt spid="61"/>
                                        </p:tgtEl>
                                        <p:attrNameLst>
                                          <p:attrName>ppt_w</p:attrName>
                                        </p:attrNameLst>
                                      </p:cBhvr>
                                      <p:tavLst>
                                        <p:tav tm="0">
                                          <p:val>
                                            <p:fltVal val="0"/>
                                          </p:val>
                                        </p:tav>
                                        <p:tav tm="100000">
                                          <p:val>
                                            <p:strVal val="#ppt_w"/>
                                          </p:val>
                                        </p:tav>
                                      </p:tavLst>
                                    </p:anim>
                                    <p:anim calcmode="lin" valueType="num">
                                      <p:cBhvr>
                                        <p:cTn id="89" dur="500" fill="hold"/>
                                        <p:tgtEl>
                                          <p:spTgt spid="61"/>
                                        </p:tgtEl>
                                        <p:attrNameLst>
                                          <p:attrName>ppt_h</p:attrName>
                                        </p:attrNameLst>
                                      </p:cBhvr>
                                      <p:tavLst>
                                        <p:tav tm="0">
                                          <p:val>
                                            <p:fltVal val="0"/>
                                          </p:val>
                                        </p:tav>
                                        <p:tav tm="100000">
                                          <p:val>
                                            <p:strVal val="#ppt_h"/>
                                          </p:val>
                                        </p:tav>
                                      </p:tavLst>
                                    </p:anim>
                                    <p:animEffect transition="in" filter="fade">
                                      <p:cBhvr>
                                        <p:cTn id="90" dur="500"/>
                                        <p:tgtEl>
                                          <p:spTgt spid="61"/>
                                        </p:tgtEl>
                                      </p:cBhvr>
                                    </p:animEffect>
                                  </p:childTnLst>
                                </p:cTn>
                              </p:par>
                            </p:childTnLst>
                          </p:cTn>
                        </p:par>
                        <p:par>
                          <p:cTn id="91" fill="hold" nodeType="afterGroup">
                            <p:stCondLst>
                              <p:cond delay="6500"/>
                            </p:stCondLst>
                            <p:childTnLst>
                              <p:par>
                                <p:cTn id="92" presetID="22" presetClass="entr" presetSubtype="8"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left)">
                                      <p:cBhvr>
                                        <p:cTn id="94" dur="500"/>
                                        <p:tgtEl>
                                          <p:spTgt spid="45"/>
                                        </p:tgtEl>
                                      </p:cBhvr>
                                    </p:animEffect>
                                  </p:childTnLst>
                                </p:cTn>
                              </p:par>
                            </p:childTnLst>
                          </p:cTn>
                        </p:par>
                        <p:par>
                          <p:cTn id="95" fill="hold" nodeType="afterGroup">
                            <p:stCondLst>
                              <p:cond delay="7000"/>
                            </p:stCondLst>
                            <p:childTnLst>
                              <p:par>
                                <p:cTn id="96" presetID="22" presetClass="entr" presetSubtype="8"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wipe(left)">
                                      <p:cBhvr>
                                        <p:cTn id="9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p:bldP spid="20" grpId="0"/>
      <p:bldP spid="27" grpId="0" animBg="1"/>
      <p:bldP spid="28" grpId="0"/>
      <p:bldP spid="47" grpId="0"/>
      <p:bldP spid="49" grpId="0" animBg="1"/>
      <p:bldP spid="51" grpId="0"/>
      <p:bldP spid="52" grpId="0"/>
      <p:bldP spid="53" grpId="0" animBg="1"/>
      <p:bldP spid="54" grpId="0"/>
      <p:bldP spid="55" grpId="0"/>
      <p:bldP spid="56" grpId="0" animBg="1"/>
      <p:bldP spid="57" grpId="0"/>
      <p:bldP spid="58" grpId="0"/>
      <p:bldP spid="45" grpId="0"/>
      <p:bldP spid="59" grpId="0"/>
      <p:bldP spid="26" grpId="0"/>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PpHolder1">
            <a:extLst>
              <a:ext uri="{FF2B5EF4-FFF2-40B4-BE49-F238E27FC236}">
                <a16:creationId xmlns:a16="http://schemas.microsoft.com/office/drawing/2014/main" id="{90D251E3-BF33-4593-9644-BE3823724448}"/>
              </a:ext>
            </a:extLst>
          </p:cNvPr>
          <p:cNvSpPr>
            <a:spLocks noGrp="1"/>
          </p:cNvSpPr>
          <p:nvPr>
            <p:ph type="pic" sz="quarter" idx="11"/>
          </p:nvPr>
        </p:nvSpPr>
        <p:spPr bwMode="auto">
          <a:xfrm>
            <a:off x="7005638" y="2209800"/>
            <a:ext cx="3659187" cy="2133600"/>
          </a:xfrm>
          <a:custGeom>
            <a:avLst/>
            <a:gdLst>
              <a:gd name="T0" fmla="*/ 778401 w 3659186"/>
              <a:gd name="T1" fmla="*/ 0 h 2133600"/>
              <a:gd name="T2" fmla="*/ 2880785 w 3659186"/>
              <a:gd name="T3" fmla="*/ 0 h 2133600"/>
              <a:gd name="T4" fmla="*/ 3659186 w 3659186"/>
              <a:gd name="T5" fmla="*/ 778401 h 2133600"/>
              <a:gd name="T6" fmla="*/ 3659186 w 3659186"/>
              <a:gd name="T7" fmla="*/ 1355199 h 2133600"/>
              <a:gd name="T8" fmla="*/ 2880785 w 3659186"/>
              <a:gd name="T9" fmla="*/ 2133600 h 2133600"/>
              <a:gd name="T10" fmla="*/ 778401 w 3659186"/>
              <a:gd name="T11" fmla="*/ 2133600 h 2133600"/>
              <a:gd name="T12" fmla="*/ 0 w 3659186"/>
              <a:gd name="T13" fmla="*/ 1355199 h 2133600"/>
              <a:gd name="T14" fmla="*/ 0 w 3659186"/>
              <a:gd name="T15" fmla="*/ 778401 h 2133600"/>
              <a:gd name="T16" fmla="*/ 778401 w 3659186"/>
              <a:gd name="T17" fmla="*/ 0 h 2133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59186" h="2133600">
                <a:moveTo>
                  <a:pt x="778401" y="0"/>
                </a:moveTo>
                <a:lnTo>
                  <a:pt x="2880785" y="0"/>
                </a:lnTo>
                <a:cubicBezTo>
                  <a:pt x="3310684" y="0"/>
                  <a:pt x="3659186" y="348502"/>
                  <a:pt x="3659186" y="778401"/>
                </a:cubicBezTo>
                <a:lnTo>
                  <a:pt x="3659186" y="1355199"/>
                </a:lnTo>
                <a:cubicBezTo>
                  <a:pt x="3659186" y="1785098"/>
                  <a:pt x="3310684" y="2133600"/>
                  <a:pt x="2880785" y="2133600"/>
                </a:cubicBezTo>
                <a:lnTo>
                  <a:pt x="778401" y="2133600"/>
                </a:lnTo>
                <a:cubicBezTo>
                  <a:pt x="348502" y="2133600"/>
                  <a:pt x="0" y="1785098"/>
                  <a:pt x="0" y="1355199"/>
                </a:cubicBezTo>
                <a:lnTo>
                  <a:pt x="0" y="778401"/>
                </a:lnTo>
                <a:cubicBezTo>
                  <a:pt x="0" y="348502"/>
                  <a:pt x="348502" y="0"/>
                  <a:pt x="778401" y="0"/>
                </a:cubicBez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7171" name="PpHolder2">
            <a:extLst>
              <a:ext uri="{FF2B5EF4-FFF2-40B4-BE49-F238E27FC236}">
                <a16:creationId xmlns:a16="http://schemas.microsoft.com/office/drawing/2014/main" id="{EA177BA7-3364-48A6-904B-CB7CF1BF1438}"/>
              </a:ext>
            </a:extLst>
          </p:cNvPr>
          <p:cNvSpPr>
            <a:spLocks noGrp="1"/>
          </p:cNvSpPr>
          <p:nvPr>
            <p:ph type="pic" sz="quarter" idx="10"/>
          </p:nvPr>
        </p:nvSpPr>
        <p:spPr bwMode="auto">
          <a:xfrm>
            <a:off x="1535113" y="2209800"/>
            <a:ext cx="3651250" cy="2133600"/>
          </a:xfrm>
          <a:custGeom>
            <a:avLst/>
            <a:gdLst>
              <a:gd name="T0" fmla="*/ 778401 w 3650308"/>
              <a:gd name="T1" fmla="*/ 0 h 2133600"/>
              <a:gd name="T2" fmla="*/ 2871907 w 3650308"/>
              <a:gd name="T3" fmla="*/ 0 h 2133600"/>
              <a:gd name="T4" fmla="*/ 3650308 w 3650308"/>
              <a:gd name="T5" fmla="*/ 778401 h 2133600"/>
              <a:gd name="T6" fmla="*/ 3650308 w 3650308"/>
              <a:gd name="T7" fmla="*/ 1355199 h 2133600"/>
              <a:gd name="T8" fmla="*/ 2871907 w 3650308"/>
              <a:gd name="T9" fmla="*/ 2133600 h 2133600"/>
              <a:gd name="T10" fmla="*/ 778401 w 3650308"/>
              <a:gd name="T11" fmla="*/ 2133600 h 2133600"/>
              <a:gd name="T12" fmla="*/ 0 w 3650308"/>
              <a:gd name="T13" fmla="*/ 1355199 h 2133600"/>
              <a:gd name="T14" fmla="*/ 0 w 3650308"/>
              <a:gd name="T15" fmla="*/ 778401 h 2133600"/>
              <a:gd name="T16" fmla="*/ 778401 w 3650308"/>
              <a:gd name="T17" fmla="*/ 0 h 2133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50308" h="2133600">
                <a:moveTo>
                  <a:pt x="778401" y="0"/>
                </a:moveTo>
                <a:lnTo>
                  <a:pt x="2871907" y="0"/>
                </a:lnTo>
                <a:cubicBezTo>
                  <a:pt x="3301806" y="0"/>
                  <a:pt x="3650308" y="348502"/>
                  <a:pt x="3650308" y="778401"/>
                </a:cubicBezTo>
                <a:lnTo>
                  <a:pt x="3650308" y="1355199"/>
                </a:lnTo>
                <a:cubicBezTo>
                  <a:pt x="3650308" y="1785098"/>
                  <a:pt x="3301806" y="2133600"/>
                  <a:pt x="2871907" y="2133600"/>
                </a:cubicBezTo>
                <a:lnTo>
                  <a:pt x="778401" y="2133600"/>
                </a:lnTo>
                <a:cubicBezTo>
                  <a:pt x="348502" y="2133600"/>
                  <a:pt x="0" y="1785098"/>
                  <a:pt x="0" y="1355199"/>
                </a:cubicBezTo>
                <a:lnTo>
                  <a:pt x="0" y="778401"/>
                </a:lnTo>
                <a:cubicBezTo>
                  <a:pt x="0" y="348502"/>
                  <a:pt x="348502" y="0"/>
                  <a:pt x="778401" y="0"/>
                </a:cubicBez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3" name="Rectangle: Rounded Corners 12">
            <a:extLst>
              <a:ext uri="{FF2B5EF4-FFF2-40B4-BE49-F238E27FC236}">
                <a16:creationId xmlns:a16="http://schemas.microsoft.com/office/drawing/2014/main" id="{6CE40C1F-AAD5-4591-B742-F56129A9F4FF}"/>
              </a:ext>
            </a:extLst>
          </p:cNvPr>
          <p:cNvSpPr/>
          <p:nvPr/>
        </p:nvSpPr>
        <p:spPr>
          <a:xfrm>
            <a:off x="7010400" y="2209800"/>
            <a:ext cx="3659188" cy="2133600"/>
          </a:xfrm>
          <a:prstGeom prst="roundRect">
            <a:avLst>
              <a:gd name="adj" fmla="val 36483"/>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Rounded Corners 13">
            <a:extLst>
              <a:ext uri="{FF2B5EF4-FFF2-40B4-BE49-F238E27FC236}">
                <a16:creationId xmlns:a16="http://schemas.microsoft.com/office/drawing/2014/main" id="{42E6547E-DACE-462D-9459-7AC03EFC7B2F}"/>
              </a:ext>
            </a:extLst>
          </p:cNvPr>
          <p:cNvSpPr/>
          <p:nvPr/>
        </p:nvSpPr>
        <p:spPr>
          <a:xfrm>
            <a:off x="1531938" y="2209800"/>
            <a:ext cx="3649662" cy="2133600"/>
          </a:xfrm>
          <a:prstGeom prst="roundRect">
            <a:avLst>
              <a:gd name="adj" fmla="val 36483"/>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Title 33">
            <a:extLst>
              <a:ext uri="{FF2B5EF4-FFF2-40B4-BE49-F238E27FC236}">
                <a16:creationId xmlns:a16="http://schemas.microsoft.com/office/drawing/2014/main" id="{5179789F-52DD-4C3A-9698-E9E35400539B}"/>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Across Industries</a:t>
            </a:r>
            <a:endParaRPr lang="en-ID" altLang="en-US"/>
          </a:p>
        </p:txBody>
      </p:sp>
      <p:sp>
        <p:nvSpPr>
          <p:cNvPr id="15" name="Rectangle: Rounded Corners 14">
            <a:extLst>
              <a:ext uri="{FF2B5EF4-FFF2-40B4-BE49-F238E27FC236}">
                <a16:creationId xmlns:a16="http://schemas.microsoft.com/office/drawing/2014/main" id="{82125502-F183-4263-A2FA-DEE322909461}"/>
              </a:ext>
            </a:extLst>
          </p:cNvPr>
          <p:cNvSpPr/>
          <p:nvPr/>
        </p:nvSpPr>
        <p:spPr>
          <a:xfrm>
            <a:off x="4267200" y="1914525"/>
            <a:ext cx="3657600" cy="2733675"/>
          </a:xfrm>
          <a:prstGeom prst="roundRect">
            <a:avLst>
              <a:gd name="adj" fmla="val 24272"/>
            </a:avLst>
          </a:prstGeom>
          <a:solidFill>
            <a:schemeClr val="bg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Oval 15">
            <a:extLst>
              <a:ext uri="{FF2B5EF4-FFF2-40B4-BE49-F238E27FC236}">
                <a16:creationId xmlns:a16="http://schemas.microsoft.com/office/drawing/2014/main" id="{B96907DA-46AE-45C9-8BEA-E4DA50BB2198}"/>
              </a:ext>
            </a:extLst>
          </p:cNvPr>
          <p:cNvSpPr>
            <a:spLocks noChangeAspect="1"/>
          </p:cNvSpPr>
          <p:nvPr/>
        </p:nvSpPr>
        <p:spPr>
          <a:xfrm>
            <a:off x="5640388" y="1612900"/>
            <a:ext cx="911225" cy="9112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Freeform: Shape 16">
            <a:extLst>
              <a:ext uri="{FF2B5EF4-FFF2-40B4-BE49-F238E27FC236}">
                <a16:creationId xmlns:a16="http://schemas.microsoft.com/office/drawing/2014/main" id="{1BDA40D5-564A-4F1B-A867-655F8F18B349}"/>
              </a:ext>
            </a:extLst>
          </p:cNvPr>
          <p:cNvSpPr/>
          <p:nvPr/>
        </p:nvSpPr>
        <p:spPr>
          <a:xfrm rot="10800000">
            <a:off x="5556250" y="4440238"/>
            <a:ext cx="1079500" cy="209550"/>
          </a:xfrm>
          <a:custGeom>
            <a:avLst/>
            <a:gdLst>
              <a:gd name="connsiteX0" fmla="*/ 0 w 1078403"/>
              <a:gd name="connsiteY0" fmla="*/ 0 h 210585"/>
              <a:gd name="connsiteX1" fmla="*/ 1078403 w 1078403"/>
              <a:gd name="connsiteY1" fmla="*/ 0 h 210585"/>
              <a:gd name="connsiteX2" fmla="*/ 1078403 w 1078403"/>
              <a:gd name="connsiteY2" fmla="*/ 25038 h 210585"/>
              <a:gd name="connsiteX3" fmla="*/ 892856 w 1078403"/>
              <a:gd name="connsiteY3" fmla="*/ 210585 h 210585"/>
              <a:gd name="connsiteX4" fmla="*/ 185547 w 1078403"/>
              <a:gd name="connsiteY4" fmla="*/ 210585 h 210585"/>
              <a:gd name="connsiteX5" fmla="*/ 0 w 1078403"/>
              <a:gd name="connsiteY5" fmla="*/ 25038 h 210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8403" h="210585">
                <a:moveTo>
                  <a:pt x="0" y="0"/>
                </a:moveTo>
                <a:lnTo>
                  <a:pt x="1078403" y="0"/>
                </a:lnTo>
                <a:lnTo>
                  <a:pt x="1078403" y="25038"/>
                </a:lnTo>
                <a:cubicBezTo>
                  <a:pt x="1078403" y="127513"/>
                  <a:pt x="995331" y="210585"/>
                  <a:pt x="892856" y="210585"/>
                </a:cubicBezTo>
                <a:lnTo>
                  <a:pt x="185547" y="210585"/>
                </a:lnTo>
                <a:cubicBezTo>
                  <a:pt x="83072" y="210585"/>
                  <a:pt x="0" y="127513"/>
                  <a:pt x="0" y="25038"/>
                </a:cubicBezTo>
                <a:close/>
              </a:path>
            </a:pathLst>
          </a:custGeom>
          <a:gradFill>
            <a:gsLst>
              <a:gs pos="0">
                <a:schemeClr val="accent1"/>
              </a:gs>
              <a:gs pos="100000">
                <a:schemeClr val="accent2"/>
              </a:gs>
            </a:gsLst>
            <a:lin ang="7200000" scaled="0"/>
          </a:gradFill>
          <a:ln>
            <a:noFill/>
          </a:ln>
          <a:effectLst>
            <a:outerShdw blurRad="266700" dist="508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TextBox 18">
            <a:extLst>
              <a:ext uri="{FF2B5EF4-FFF2-40B4-BE49-F238E27FC236}">
                <a16:creationId xmlns:a16="http://schemas.microsoft.com/office/drawing/2014/main" id="{257CF2A4-3EB4-47EB-B24E-D79A0B72F307}"/>
              </a:ext>
            </a:extLst>
          </p:cNvPr>
          <p:cNvSpPr txBox="1">
            <a:spLocks noChangeArrowheads="1"/>
          </p:cNvSpPr>
          <p:nvPr/>
        </p:nvSpPr>
        <p:spPr bwMode="auto">
          <a:xfrm>
            <a:off x="2346325" y="4892675"/>
            <a:ext cx="74993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p:txBody>
      </p:sp>
      <p:sp>
        <p:nvSpPr>
          <p:cNvPr id="22" name="TextBox 21">
            <a:extLst>
              <a:ext uri="{FF2B5EF4-FFF2-40B4-BE49-F238E27FC236}">
                <a16:creationId xmlns:a16="http://schemas.microsoft.com/office/drawing/2014/main" id="{64C720BA-D850-40DE-BAEB-A704001EA024}"/>
              </a:ext>
            </a:extLst>
          </p:cNvPr>
          <p:cNvSpPr txBox="1"/>
          <p:nvPr/>
        </p:nvSpPr>
        <p:spPr>
          <a:xfrm>
            <a:off x="4889500" y="2857500"/>
            <a:ext cx="2413000" cy="338138"/>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accent1"/>
                </a:solidFill>
                <a:latin typeface="+mj-lt"/>
              </a:rPr>
              <a:t>Description</a:t>
            </a:r>
          </a:p>
        </p:txBody>
      </p:sp>
      <p:sp>
        <p:nvSpPr>
          <p:cNvPr id="23" name="TextBox 22">
            <a:extLst>
              <a:ext uri="{FF2B5EF4-FFF2-40B4-BE49-F238E27FC236}">
                <a16:creationId xmlns:a16="http://schemas.microsoft.com/office/drawing/2014/main" id="{9B35F146-0EEB-4A8A-956F-E3682457A44A}"/>
              </a:ext>
            </a:extLst>
          </p:cNvPr>
          <p:cNvSpPr txBox="1">
            <a:spLocks noChangeArrowheads="1"/>
          </p:cNvSpPr>
          <p:nvPr/>
        </p:nvSpPr>
        <p:spPr bwMode="auto">
          <a:xfrm>
            <a:off x="4822825" y="3108325"/>
            <a:ext cx="25463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tx2"/>
                </a:solidFill>
              </a:rPr>
              <a:t>A wonderful serenity taken possession entire soul these sweet mornings</a:t>
            </a:r>
          </a:p>
        </p:txBody>
      </p:sp>
      <p:sp>
        <p:nvSpPr>
          <p:cNvPr id="2" name="Graphic 26" descr="Bank with solid fill">
            <a:extLst>
              <a:ext uri="{FF2B5EF4-FFF2-40B4-BE49-F238E27FC236}">
                <a16:creationId xmlns:a16="http://schemas.microsoft.com/office/drawing/2014/main" id="{EB28E303-941A-49FE-8CC8-CFB32457DCF5}"/>
              </a:ext>
            </a:extLst>
          </p:cNvPr>
          <p:cNvSpPr>
            <a:spLocks/>
          </p:cNvSpPr>
          <p:nvPr/>
        </p:nvSpPr>
        <p:spPr bwMode="auto">
          <a:xfrm>
            <a:off x="5937250" y="1919288"/>
            <a:ext cx="317500" cy="300037"/>
          </a:xfrm>
          <a:custGeom>
            <a:avLst/>
            <a:gdLst>
              <a:gd name="T0" fmla="*/ 287472 w 723900"/>
              <a:gd name="T1" fmla="*/ 262473 h 685800"/>
              <a:gd name="T2" fmla="*/ 287472 w 723900"/>
              <a:gd name="T3" fmla="*/ 254140 h 685800"/>
              <a:gd name="T4" fmla="*/ 270807 w 723900"/>
              <a:gd name="T5" fmla="*/ 254140 h 685800"/>
              <a:gd name="T6" fmla="*/ 270807 w 723900"/>
              <a:gd name="T7" fmla="*/ 112488 h 685800"/>
              <a:gd name="T8" fmla="*/ 287472 w 723900"/>
              <a:gd name="T9" fmla="*/ 112488 h 685800"/>
              <a:gd name="T10" fmla="*/ 287472 w 723900"/>
              <a:gd name="T11" fmla="*/ 104156 h 685800"/>
              <a:gd name="T12" fmla="*/ 299971 w 723900"/>
              <a:gd name="T13" fmla="*/ 104156 h 685800"/>
              <a:gd name="T14" fmla="*/ 299971 w 723900"/>
              <a:gd name="T15" fmla="*/ 79158 h 685800"/>
              <a:gd name="T16" fmla="*/ 287472 w 723900"/>
              <a:gd name="T17" fmla="*/ 79158 h 685800"/>
              <a:gd name="T18" fmla="*/ 158318 w 723900"/>
              <a:gd name="T19" fmla="*/ 0 h 685800"/>
              <a:gd name="T20" fmla="*/ 29164 w 723900"/>
              <a:gd name="T21" fmla="*/ 79158 h 685800"/>
              <a:gd name="T22" fmla="*/ 16665 w 723900"/>
              <a:gd name="T23" fmla="*/ 79158 h 685800"/>
              <a:gd name="T24" fmla="*/ 16665 w 723900"/>
              <a:gd name="T25" fmla="*/ 104156 h 685800"/>
              <a:gd name="T26" fmla="*/ 29164 w 723900"/>
              <a:gd name="T27" fmla="*/ 104156 h 685800"/>
              <a:gd name="T28" fmla="*/ 29164 w 723900"/>
              <a:gd name="T29" fmla="*/ 112488 h 685800"/>
              <a:gd name="T30" fmla="*/ 45829 w 723900"/>
              <a:gd name="T31" fmla="*/ 112488 h 685800"/>
              <a:gd name="T32" fmla="*/ 45829 w 723900"/>
              <a:gd name="T33" fmla="*/ 254140 h 685800"/>
              <a:gd name="T34" fmla="*/ 29164 w 723900"/>
              <a:gd name="T35" fmla="*/ 254140 h 685800"/>
              <a:gd name="T36" fmla="*/ 29164 w 723900"/>
              <a:gd name="T37" fmla="*/ 262473 h 685800"/>
              <a:gd name="T38" fmla="*/ 0 w 723900"/>
              <a:gd name="T39" fmla="*/ 283304 h 685800"/>
              <a:gd name="T40" fmla="*/ 0 w 723900"/>
              <a:gd name="T41" fmla="*/ 299969 h 685800"/>
              <a:gd name="T42" fmla="*/ 158318 w 723900"/>
              <a:gd name="T43" fmla="*/ 299969 h 685800"/>
              <a:gd name="T44" fmla="*/ 316636 w 723900"/>
              <a:gd name="T45" fmla="*/ 299969 h 685800"/>
              <a:gd name="T46" fmla="*/ 316636 w 723900"/>
              <a:gd name="T47" fmla="*/ 283304 h 685800"/>
              <a:gd name="T48" fmla="*/ 287472 w 723900"/>
              <a:gd name="T49" fmla="*/ 262473 h 685800"/>
              <a:gd name="T50" fmla="*/ 95824 w 723900"/>
              <a:gd name="T51" fmla="*/ 254140 h 685800"/>
              <a:gd name="T52" fmla="*/ 70826 w 723900"/>
              <a:gd name="T53" fmla="*/ 254140 h 685800"/>
              <a:gd name="T54" fmla="*/ 70826 w 723900"/>
              <a:gd name="T55" fmla="*/ 112488 h 685800"/>
              <a:gd name="T56" fmla="*/ 95824 w 723900"/>
              <a:gd name="T57" fmla="*/ 112488 h 685800"/>
              <a:gd name="T58" fmla="*/ 95824 w 723900"/>
              <a:gd name="T59" fmla="*/ 254140 h 685800"/>
              <a:gd name="T60" fmla="*/ 145819 w 723900"/>
              <a:gd name="T61" fmla="*/ 254140 h 685800"/>
              <a:gd name="T62" fmla="*/ 120822 w 723900"/>
              <a:gd name="T63" fmla="*/ 254140 h 685800"/>
              <a:gd name="T64" fmla="*/ 120822 w 723900"/>
              <a:gd name="T65" fmla="*/ 112488 h 685800"/>
              <a:gd name="T66" fmla="*/ 145819 w 723900"/>
              <a:gd name="T67" fmla="*/ 112488 h 685800"/>
              <a:gd name="T68" fmla="*/ 145819 w 723900"/>
              <a:gd name="T69" fmla="*/ 254140 h 685800"/>
              <a:gd name="T70" fmla="*/ 154152 w 723900"/>
              <a:gd name="T71" fmla="*/ 70826 h 685800"/>
              <a:gd name="T72" fmla="*/ 137487 w 723900"/>
              <a:gd name="T73" fmla="*/ 54161 h 685800"/>
              <a:gd name="T74" fmla="*/ 154152 w 723900"/>
              <a:gd name="T75" fmla="*/ 37496 h 685800"/>
              <a:gd name="T76" fmla="*/ 170817 w 723900"/>
              <a:gd name="T77" fmla="*/ 54161 h 685800"/>
              <a:gd name="T78" fmla="*/ 154152 w 723900"/>
              <a:gd name="T79" fmla="*/ 70826 h 685800"/>
              <a:gd name="T80" fmla="*/ 195814 w 723900"/>
              <a:gd name="T81" fmla="*/ 254140 h 685800"/>
              <a:gd name="T82" fmla="*/ 170817 w 723900"/>
              <a:gd name="T83" fmla="*/ 254140 h 685800"/>
              <a:gd name="T84" fmla="*/ 170817 w 723900"/>
              <a:gd name="T85" fmla="*/ 112488 h 685800"/>
              <a:gd name="T86" fmla="*/ 195814 w 723900"/>
              <a:gd name="T87" fmla="*/ 112488 h 685800"/>
              <a:gd name="T88" fmla="*/ 195814 w 723900"/>
              <a:gd name="T89" fmla="*/ 254140 h 685800"/>
              <a:gd name="T90" fmla="*/ 245810 w 723900"/>
              <a:gd name="T91" fmla="*/ 254140 h 685800"/>
              <a:gd name="T92" fmla="*/ 220812 w 723900"/>
              <a:gd name="T93" fmla="*/ 254140 h 685800"/>
              <a:gd name="T94" fmla="*/ 220812 w 723900"/>
              <a:gd name="T95" fmla="*/ 112488 h 685800"/>
              <a:gd name="T96" fmla="*/ 245810 w 723900"/>
              <a:gd name="T97" fmla="*/ 112488 h 685800"/>
              <a:gd name="T98" fmla="*/ 245810 w 723900"/>
              <a:gd name="T99" fmla="*/ 254140 h 6858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23900" h="685800">
                <a:moveTo>
                  <a:pt x="657225" y="600075"/>
                </a:moveTo>
                <a:lnTo>
                  <a:pt x="657225" y="581025"/>
                </a:lnTo>
                <a:lnTo>
                  <a:pt x="619125" y="581025"/>
                </a:lnTo>
                <a:lnTo>
                  <a:pt x="619125" y="257175"/>
                </a:lnTo>
                <a:lnTo>
                  <a:pt x="657225" y="257175"/>
                </a:lnTo>
                <a:lnTo>
                  <a:pt x="657225" y="238125"/>
                </a:lnTo>
                <a:lnTo>
                  <a:pt x="685800" y="238125"/>
                </a:lnTo>
                <a:lnTo>
                  <a:pt x="685800" y="180975"/>
                </a:lnTo>
                <a:lnTo>
                  <a:pt x="657225" y="180975"/>
                </a:lnTo>
                <a:lnTo>
                  <a:pt x="361950" y="0"/>
                </a:lnTo>
                <a:lnTo>
                  <a:pt x="66675" y="180975"/>
                </a:lnTo>
                <a:lnTo>
                  <a:pt x="38100" y="180975"/>
                </a:lnTo>
                <a:lnTo>
                  <a:pt x="38100" y="238125"/>
                </a:lnTo>
                <a:lnTo>
                  <a:pt x="66675" y="238125"/>
                </a:lnTo>
                <a:lnTo>
                  <a:pt x="66675" y="257175"/>
                </a:lnTo>
                <a:lnTo>
                  <a:pt x="104775" y="257175"/>
                </a:lnTo>
                <a:lnTo>
                  <a:pt x="104775" y="581025"/>
                </a:lnTo>
                <a:lnTo>
                  <a:pt x="66675" y="581025"/>
                </a:lnTo>
                <a:lnTo>
                  <a:pt x="66675" y="600075"/>
                </a:lnTo>
                <a:lnTo>
                  <a:pt x="0" y="647700"/>
                </a:lnTo>
                <a:lnTo>
                  <a:pt x="0" y="685800"/>
                </a:lnTo>
                <a:lnTo>
                  <a:pt x="361950" y="685800"/>
                </a:lnTo>
                <a:lnTo>
                  <a:pt x="723900" y="685800"/>
                </a:lnTo>
                <a:lnTo>
                  <a:pt x="723900" y="647700"/>
                </a:lnTo>
                <a:lnTo>
                  <a:pt x="657225" y="600075"/>
                </a:lnTo>
                <a:close/>
                <a:moveTo>
                  <a:pt x="219075" y="581025"/>
                </a:moveTo>
                <a:lnTo>
                  <a:pt x="161925" y="581025"/>
                </a:lnTo>
                <a:lnTo>
                  <a:pt x="161925" y="257175"/>
                </a:lnTo>
                <a:lnTo>
                  <a:pt x="219075" y="257175"/>
                </a:lnTo>
                <a:lnTo>
                  <a:pt x="219075" y="581025"/>
                </a:lnTo>
                <a:close/>
                <a:moveTo>
                  <a:pt x="333375" y="581025"/>
                </a:moveTo>
                <a:lnTo>
                  <a:pt x="276225" y="581025"/>
                </a:lnTo>
                <a:lnTo>
                  <a:pt x="276225" y="257175"/>
                </a:lnTo>
                <a:lnTo>
                  <a:pt x="333375" y="257175"/>
                </a:lnTo>
                <a:lnTo>
                  <a:pt x="333375" y="581025"/>
                </a:lnTo>
                <a:close/>
                <a:moveTo>
                  <a:pt x="352425" y="161925"/>
                </a:moveTo>
                <a:cubicBezTo>
                  <a:pt x="331470" y="161925"/>
                  <a:pt x="314325" y="144780"/>
                  <a:pt x="314325" y="123825"/>
                </a:cubicBezTo>
                <a:cubicBezTo>
                  <a:pt x="314325" y="102870"/>
                  <a:pt x="331470" y="85725"/>
                  <a:pt x="352425" y="85725"/>
                </a:cubicBezTo>
                <a:cubicBezTo>
                  <a:pt x="373380" y="85725"/>
                  <a:pt x="390525" y="102870"/>
                  <a:pt x="390525" y="123825"/>
                </a:cubicBezTo>
                <a:cubicBezTo>
                  <a:pt x="390525" y="144780"/>
                  <a:pt x="373380" y="161925"/>
                  <a:pt x="352425" y="161925"/>
                </a:cubicBezTo>
                <a:close/>
                <a:moveTo>
                  <a:pt x="447675" y="581025"/>
                </a:moveTo>
                <a:lnTo>
                  <a:pt x="390525" y="581025"/>
                </a:lnTo>
                <a:lnTo>
                  <a:pt x="390525" y="257175"/>
                </a:lnTo>
                <a:lnTo>
                  <a:pt x="447675" y="257175"/>
                </a:lnTo>
                <a:lnTo>
                  <a:pt x="447675" y="581025"/>
                </a:lnTo>
                <a:close/>
                <a:moveTo>
                  <a:pt x="561975" y="581025"/>
                </a:moveTo>
                <a:lnTo>
                  <a:pt x="504825" y="581025"/>
                </a:lnTo>
                <a:lnTo>
                  <a:pt x="504825" y="257175"/>
                </a:lnTo>
                <a:lnTo>
                  <a:pt x="561975" y="257175"/>
                </a:lnTo>
                <a:lnTo>
                  <a:pt x="561975" y="581025"/>
                </a:lnTo>
                <a:close/>
              </a:path>
            </a:pathLst>
          </a:custGeom>
          <a:solidFill>
            <a:schemeClr val="bg2"/>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GB"/>
          </a:p>
        </p:txBody>
      </p:sp>
      <p:sp>
        <p:nvSpPr>
          <p:cNvPr id="18" name="Graphic 25" descr="Coins with solid fill">
            <a:extLst>
              <a:ext uri="{FF2B5EF4-FFF2-40B4-BE49-F238E27FC236}">
                <a16:creationId xmlns:a16="http://schemas.microsoft.com/office/drawing/2014/main" id="{FA13E9E6-54EA-4E79-B05E-3EDC405A171E}"/>
              </a:ext>
            </a:extLst>
          </p:cNvPr>
          <p:cNvSpPr>
            <a:spLocks noChangeAspect="1"/>
          </p:cNvSpPr>
          <p:nvPr/>
        </p:nvSpPr>
        <p:spPr bwMode="auto">
          <a:xfrm>
            <a:off x="2738438" y="2651125"/>
            <a:ext cx="320675" cy="274638"/>
          </a:xfrm>
          <a:custGeom>
            <a:avLst/>
            <a:gdLst/>
            <a:ahLst/>
            <a:cxnLst/>
            <a:rect l="0" t="0" r="r" b="b"/>
            <a:pathLst>
              <a:path w="800151" h="685800">
                <a:moveTo>
                  <a:pt x="743903" y="571500"/>
                </a:moveTo>
                <a:cubicBezTo>
                  <a:pt x="743903" y="583883"/>
                  <a:pt x="729615" y="595313"/>
                  <a:pt x="705803" y="603885"/>
                </a:cubicBezTo>
                <a:lnTo>
                  <a:pt x="705803" y="569595"/>
                </a:lnTo>
                <a:cubicBezTo>
                  <a:pt x="719138" y="565785"/>
                  <a:pt x="732473" y="560070"/>
                  <a:pt x="743903" y="554355"/>
                </a:cubicBezTo>
                <a:lnTo>
                  <a:pt x="743903" y="571500"/>
                </a:lnTo>
                <a:close/>
                <a:moveTo>
                  <a:pt x="667703" y="508635"/>
                </a:moveTo>
                <a:lnTo>
                  <a:pt x="667703" y="474345"/>
                </a:lnTo>
                <a:cubicBezTo>
                  <a:pt x="681038" y="470535"/>
                  <a:pt x="694373" y="464820"/>
                  <a:pt x="705803" y="459105"/>
                </a:cubicBezTo>
                <a:lnTo>
                  <a:pt x="705803" y="476250"/>
                </a:lnTo>
                <a:cubicBezTo>
                  <a:pt x="705803" y="488633"/>
                  <a:pt x="691515" y="500063"/>
                  <a:pt x="667703" y="508635"/>
                </a:cubicBezTo>
                <a:close/>
                <a:moveTo>
                  <a:pt x="667703" y="615315"/>
                </a:moveTo>
                <a:cubicBezTo>
                  <a:pt x="656273" y="618173"/>
                  <a:pt x="642938" y="620078"/>
                  <a:pt x="629603" y="621983"/>
                </a:cubicBezTo>
                <a:lnTo>
                  <a:pt x="629603" y="584835"/>
                </a:lnTo>
                <a:cubicBezTo>
                  <a:pt x="641985" y="582930"/>
                  <a:pt x="655320" y="581025"/>
                  <a:pt x="667703" y="579120"/>
                </a:cubicBezTo>
                <a:lnTo>
                  <a:pt x="667703" y="615315"/>
                </a:lnTo>
                <a:close/>
                <a:moveTo>
                  <a:pt x="591503" y="489585"/>
                </a:moveTo>
                <a:cubicBezTo>
                  <a:pt x="603885" y="487680"/>
                  <a:pt x="617220" y="485775"/>
                  <a:pt x="629603" y="483870"/>
                </a:cubicBezTo>
                <a:lnTo>
                  <a:pt x="629603" y="520065"/>
                </a:lnTo>
                <a:cubicBezTo>
                  <a:pt x="618173" y="522923"/>
                  <a:pt x="604838" y="524828"/>
                  <a:pt x="591503" y="526733"/>
                </a:cubicBezTo>
                <a:lnTo>
                  <a:pt x="591503" y="489585"/>
                </a:lnTo>
                <a:close/>
                <a:moveTo>
                  <a:pt x="591503" y="626745"/>
                </a:moveTo>
                <a:cubicBezTo>
                  <a:pt x="579120" y="627698"/>
                  <a:pt x="566738" y="628650"/>
                  <a:pt x="553403" y="628650"/>
                </a:cubicBezTo>
                <a:lnTo>
                  <a:pt x="553403" y="590550"/>
                </a:lnTo>
                <a:cubicBezTo>
                  <a:pt x="564833" y="590550"/>
                  <a:pt x="578168" y="589598"/>
                  <a:pt x="591503" y="588645"/>
                </a:cubicBezTo>
                <a:lnTo>
                  <a:pt x="591503" y="626745"/>
                </a:lnTo>
                <a:close/>
                <a:moveTo>
                  <a:pt x="515303" y="533400"/>
                </a:moveTo>
                <a:lnTo>
                  <a:pt x="515303" y="495300"/>
                </a:lnTo>
                <a:cubicBezTo>
                  <a:pt x="526733" y="495300"/>
                  <a:pt x="540068" y="494348"/>
                  <a:pt x="553403" y="493395"/>
                </a:cubicBezTo>
                <a:lnTo>
                  <a:pt x="553403" y="531495"/>
                </a:lnTo>
                <a:cubicBezTo>
                  <a:pt x="541020" y="532448"/>
                  <a:pt x="528638" y="532448"/>
                  <a:pt x="515303" y="533400"/>
                </a:cubicBezTo>
                <a:close/>
                <a:moveTo>
                  <a:pt x="515303" y="628650"/>
                </a:moveTo>
                <a:cubicBezTo>
                  <a:pt x="501968" y="628650"/>
                  <a:pt x="489585" y="627698"/>
                  <a:pt x="477203" y="626745"/>
                </a:cubicBezTo>
                <a:lnTo>
                  <a:pt x="477203" y="590550"/>
                </a:lnTo>
                <a:cubicBezTo>
                  <a:pt x="483870" y="590550"/>
                  <a:pt x="489585" y="590550"/>
                  <a:pt x="496253" y="590550"/>
                </a:cubicBezTo>
                <a:cubicBezTo>
                  <a:pt x="501968" y="590550"/>
                  <a:pt x="508635" y="590550"/>
                  <a:pt x="515303" y="590550"/>
                </a:cubicBezTo>
                <a:lnTo>
                  <a:pt x="515303" y="628650"/>
                </a:lnTo>
                <a:close/>
                <a:moveTo>
                  <a:pt x="439103" y="493395"/>
                </a:moveTo>
                <a:cubicBezTo>
                  <a:pt x="451485" y="494348"/>
                  <a:pt x="463868" y="495300"/>
                  <a:pt x="477203" y="495300"/>
                </a:cubicBezTo>
                <a:lnTo>
                  <a:pt x="477203" y="533400"/>
                </a:lnTo>
                <a:cubicBezTo>
                  <a:pt x="463868" y="533400"/>
                  <a:pt x="451485" y="532448"/>
                  <a:pt x="439103" y="531495"/>
                </a:cubicBezTo>
                <a:lnTo>
                  <a:pt x="439103" y="493395"/>
                </a:lnTo>
                <a:close/>
                <a:moveTo>
                  <a:pt x="439103" y="621983"/>
                </a:moveTo>
                <a:cubicBezTo>
                  <a:pt x="425768" y="620078"/>
                  <a:pt x="412433" y="618173"/>
                  <a:pt x="401003" y="615315"/>
                </a:cubicBezTo>
                <a:lnTo>
                  <a:pt x="401003" y="584835"/>
                </a:lnTo>
                <a:cubicBezTo>
                  <a:pt x="413385" y="586740"/>
                  <a:pt x="425768" y="587693"/>
                  <a:pt x="439103" y="588645"/>
                </a:cubicBezTo>
                <a:lnTo>
                  <a:pt x="439103" y="621983"/>
                </a:lnTo>
                <a:close/>
                <a:moveTo>
                  <a:pt x="362903" y="520065"/>
                </a:moveTo>
                <a:lnTo>
                  <a:pt x="362903" y="482918"/>
                </a:lnTo>
                <a:cubicBezTo>
                  <a:pt x="375285" y="484823"/>
                  <a:pt x="387668" y="487680"/>
                  <a:pt x="401003" y="488633"/>
                </a:cubicBezTo>
                <a:lnTo>
                  <a:pt x="401003" y="526733"/>
                </a:lnTo>
                <a:cubicBezTo>
                  <a:pt x="387668" y="524828"/>
                  <a:pt x="374333" y="522923"/>
                  <a:pt x="362903" y="520065"/>
                </a:cubicBezTo>
                <a:close/>
                <a:moveTo>
                  <a:pt x="362903" y="603885"/>
                </a:moveTo>
                <a:cubicBezTo>
                  <a:pt x="339090" y="594360"/>
                  <a:pt x="324803" y="582930"/>
                  <a:pt x="324803" y="571500"/>
                </a:cubicBezTo>
                <a:lnTo>
                  <a:pt x="324803" y="569595"/>
                </a:lnTo>
                <a:cubicBezTo>
                  <a:pt x="324803" y="569595"/>
                  <a:pt x="324803" y="569595"/>
                  <a:pt x="325755" y="569595"/>
                </a:cubicBezTo>
                <a:cubicBezTo>
                  <a:pt x="328613" y="570548"/>
                  <a:pt x="330518" y="571500"/>
                  <a:pt x="333375" y="571500"/>
                </a:cubicBezTo>
                <a:cubicBezTo>
                  <a:pt x="342900" y="574358"/>
                  <a:pt x="352425" y="576263"/>
                  <a:pt x="362903" y="578168"/>
                </a:cubicBezTo>
                <a:lnTo>
                  <a:pt x="362903" y="603885"/>
                </a:lnTo>
                <a:close/>
                <a:moveTo>
                  <a:pt x="210503" y="474345"/>
                </a:moveTo>
                <a:cubicBezTo>
                  <a:pt x="217170" y="474345"/>
                  <a:pt x="222885" y="475298"/>
                  <a:pt x="229553" y="475298"/>
                </a:cubicBezTo>
                <a:lnTo>
                  <a:pt x="229553" y="476250"/>
                </a:lnTo>
                <a:cubicBezTo>
                  <a:pt x="229553" y="489585"/>
                  <a:pt x="232410" y="502920"/>
                  <a:pt x="239078" y="513398"/>
                </a:cubicBezTo>
                <a:cubicBezTo>
                  <a:pt x="229553" y="513398"/>
                  <a:pt x="220028" y="512445"/>
                  <a:pt x="210503" y="511492"/>
                </a:cubicBezTo>
                <a:lnTo>
                  <a:pt x="210503" y="474345"/>
                </a:lnTo>
                <a:close/>
                <a:moveTo>
                  <a:pt x="172403" y="360045"/>
                </a:moveTo>
                <a:cubicBezTo>
                  <a:pt x="184785" y="361950"/>
                  <a:pt x="197168" y="364808"/>
                  <a:pt x="210503" y="365760"/>
                </a:cubicBezTo>
                <a:lnTo>
                  <a:pt x="210503" y="403860"/>
                </a:lnTo>
                <a:cubicBezTo>
                  <a:pt x="197168" y="401955"/>
                  <a:pt x="183833" y="400050"/>
                  <a:pt x="172403" y="397193"/>
                </a:cubicBezTo>
                <a:lnTo>
                  <a:pt x="172403" y="360045"/>
                </a:lnTo>
                <a:close/>
                <a:moveTo>
                  <a:pt x="172403" y="507683"/>
                </a:moveTo>
                <a:cubicBezTo>
                  <a:pt x="159068" y="505778"/>
                  <a:pt x="145733" y="503873"/>
                  <a:pt x="134303" y="501015"/>
                </a:cubicBezTo>
                <a:lnTo>
                  <a:pt x="134303" y="463868"/>
                </a:lnTo>
                <a:cubicBezTo>
                  <a:pt x="146685" y="465773"/>
                  <a:pt x="159068" y="468630"/>
                  <a:pt x="172403" y="469583"/>
                </a:cubicBezTo>
                <a:lnTo>
                  <a:pt x="172403" y="507683"/>
                </a:lnTo>
                <a:close/>
                <a:moveTo>
                  <a:pt x="96203" y="352425"/>
                </a:moveTo>
                <a:lnTo>
                  <a:pt x="96203" y="335280"/>
                </a:lnTo>
                <a:cubicBezTo>
                  <a:pt x="107633" y="340995"/>
                  <a:pt x="120015" y="345758"/>
                  <a:pt x="134303" y="349568"/>
                </a:cubicBezTo>
                <a:lnTo>
                  <a:pt x="134303" y="384810"/>
                </a:lnTo>
                <a:cubicBezTo>
                  <a:pt x="110490" y="376238"/>
                  <a:pt x="96203" y="364808"/>
                  <a:pt x="96203" y="352425"/>
                </a:cubicBezTo>
                <a:close/>
                <a:moveTo>
                  <a:pt x="96203" y="489585"/>
                </a:moveTo>
                <a:cubicBezTo>
                  <a:pt x="72390" y="480060"/>
                  <a:pt x="58103" y="468630"/>
                  <a:pt x="58103" y="457200"/>
                </a:cubicBezTo>
                <a:lnTo>
                  <a:pt x="58103" y="440055"/>
                </a:lnTo>
                <a:cubicBezTo>
                  <a:pt x="69533" y="445770"/>
                  <a:pt x="81915" y="450533"/>
                  <a:pt x="96203" y="454343"/>
                </a:cubicBezTo>
                <a:lnTo>
                  <a:pt x="96203" y="489585"/>
                </a:lnTo>
                <a:close/>
                <a:moveTo>
                  <a:pt x="58103" y="192405"/>
                </a:moveTo>
                <a:cubicBezTo>
                  <a:pt x="69533" y="198120"/>
                  <a:pt x="81915" y="202883"/>
                  <a:pt x="96203" y="206693"/>
                </a:cubicBezTo>
                <a:lnTo>
                  <a:pt x="96203" y="241935"/>
                </a:lnTo>
                <a:cubicBezTo>
                  <a:pt x="72390" y="232410"/>
                  <a:pt x="58103" y="220980"/>
                  <a:pt x="58103" y="209550"/>
                </a:cubicBezTo>
                <a:lnTo>
                  <a:pt x="58103" y="192405"/>
                </a:lnTo>
                <a:close/>
                <a:moveTo>
                  <a:pt x="172403" y="222885"/>
                </a:moveTo>
                <a:lnTo>
                  <a:pt x="172403" y="260985"/>
                </a:lnTo>
                <a:cubicBezTo>
                  <a:pt x="159068" y="259080"/>
                  <a:pt x="145733" y="257175"/>
                  <a:pt x="134303" y="254318"/>
                </a:cubicBezTo>
                <a:lnTo>
                  <a:pt x="134303" y="217170"/>
                </a:lnTo>
                <a:cubicBezTo>
                  <a:pt x="146685" y="219075"/>
                  <a:pt x="159068" y="220980"/>
                  <a:pt x="172403" y="222885"/>
                </a:cubicBezTo>
                <a:close/>
                <a:moveTo>
                  <a:pt x="267653" y="57150"/>
                </a:moveTo>
                <a:cubicBezTo>
                  <a:pt x="383858" y="57150"/>
                  <a:pt x="477203" y="82868"/>
                  <a:pt x="477203" y="114300"/>
                </a:cubicBezTo>
                <a:cubicBezTo>
                  <a:pt x="477203" y="145733"/>
                  <a:pt x="383858" y="171450"/>
                  <a:pt x="267653" y="171450"/>
                </a:cubicBezTo>
                <a:cubicBezTo>
                  <a:pt x="151447" y="171450"/>
                  <a:pt x="58103" y="145733"/>
                  <a:pt x="58103" y="114300"/>
                </a:cubicBezTo>
                <a:cubicBezTo>
                  <a:pt x="58103" y="82868"/>
                  <a:pt x="151447" y="57150"/>
                  <a:pt x="267653" y="57150"/>
                </a:cubicBezTo>
                <a:close/>
                <a:moveTo>
                  <a:pt x="324803" y="508635"/>
                </a:moveTo>
                <a:cubicBezTo>
                  <a:pt x="300990" y="499110"/>
                  <a:pt x="286703" y="487680"/>
                  <a:pt x="286703" y="476250"/>
                </a:cubicBezTo>
                <a:lnTo>
                  <a:pt x="286703" y="459105"/>
                </a:lnTo>
                <a:cubicBezTo>
                  <a:pt x="298133" y="464820"/>
                  <a:pt x="310515" y="469583"/>
                  <a:pt x="324803" y="473393"/>
                </a:cubicBezTo>
                <a:lnTo>
                  <a:pt x="324803" y="508635"/>
                </a:lnTo>
                <a:close/>
                <a:moveTo>
                  <a:pt x="439103" y="241935"/>
                </a:moveTo>
                <a:lnTo>
                  <a:pt x="439103" y="207645"/>
                </a:lnTo>
                <a:cubicBezTo>
                  <a:pt x="452438" y="203835"/>
                  <a:pt x="465773" y="198120"/>
                  <a:pt x="477203" y="192405"/>
                </a:cubicBezTo>
                <a:lnTo>
                  <a:pt x="477203" y="209550"/>
                </a:lnTo>
                <a:cubicBezTo>
                  <a:pt x="477203" y="221933"/>
                  <a:pt x="462915" y="233363"/>
                  <a:pt x="439103" y="241935"/>
                </a:cubicBezTo>
                <a:close/>
                <a:moveTo>
                  <a:pt x="362903" y="260033"/>
                </a:moveTo>
                <a:lnTo>
                  <a:pt x="362903" y="222885"/>
                </a:lnTo>
                <a:cubicBezTo>
                  <a:pt x="375285" y="220980"/>
                  <a:pt x="388620" y="219075"/>
                  <a:pt x="401003" y="217170"/>
                </a:cubicBezTo>
                <a:lnTo>
                  <a:pt x="401003" y="253365"/>
                </a:lnTo>
                <a:cubicBezTo>
                  <a:pt x="389573" y="256223"/>
                  <a:pt x="376238" y="258127"/>
                  <a:pt x="362903" y="260033"/>
                </a:cubicBezTo>
                <a:close/>
                <a:moveTo>
                  <a:pt x="286703" y="266700"/>
                </a:moveTo>
                <a:lnTo>
                  <a:pt x="286703" y="228600"/>
                </a:lnTo>
                <a:cubicBezTo>
                  <a:pt x="298133" y="228600"/>
                  <a:pt x="311468" y="227648"/>
                  <a:pt x="324803" y="226695"/>
                </a:cubicBezTo>
                <a:lnTo>
                  <a:pt x="324803" y="264795"/>
                </a:lnTo>
                <a:cubicBezTo>
                  <a:pt x="312420" y="265748"/>
                  <a:pt x="300038" y="265748"/>
                  <a:pt x="286703" y="266700"/>
                </a:cubicBezTo>
                <a:close/>
                <a:moveTo>
                  <a:pt x="210503" y="264795"/>
                </a:moveTo>
                <a:lnTo>
                  <a:pt x="210503" y="226695"/>
                </a:lnTo>
                <a:cubicBezTo>
                  <a:pt x="222885" y="227648"/>
                  <a:pt x="235267" y="228600"/>
                  <a:pt x="248603" y="228600"/>
                </a:cubicBezTo>
                <a:lnTo>
                  <a:pt x="248603" y="266700"/>
                </a:lnTo>
                <a:cubicBezTo>
                  <a:pt x="235267" y="265748"/>
                  <a:pt x="222885" y="265748"/>
                  <a:pt x="210503" y="264795"/>
                </a:cubicBezTo>
                <a:close/>
                <a:moveTo>
                  <a:pt x="705803" y="381000"/>
                </a:moveTo>
                <a:cubicBezTo>
                  <a:pt x="705803" y="412433"/>
                  <a:pt x="612458" y="438150"/>
                  <a:pt x="496253" y="438150"/>
                </a:cubicBezTo>
                <a:cubicBezTo>
                  <a:pt x="380048" y="438150"/>
                  <a:pt x="286703" y="412433"/>
                  <a:pt x="286703" y="381000"/>
                </a:cubicBezTo>
                <a:cubicBezTo>
                  <a:pt x="286703" y="349568"/>
                  <a:pt x="380048" y="323850"/>
                  <a:pt x="496253" y="323850"/>
                </a:cubicBezTo>
                <a:cubicBezTo>
                  <a:pt x="612458" y="323850"/>
                  <a:pt x="705803" y="349568"/>
                  <a:pt x="705803" y="381000"/>
                </a:cubicBezTo>
                <a:close/>
                <a:moveTo>
                  <a:pt x="762953" y="409575"/>
                </a:moveTo>
                <a:lnTo>
                  <a:pt x="762953" y="381000"/>
                </a:lnTo>
                <a:cubicBezTo>
                  <a:pt x="762953" y="336233"/>
                  <a:pt x="727710" y="303848"/>
                  <a:pt x="659130" y="285750"/>
                </a:cubicBezTo>
                <a:cubicBezTo>
                  <a:pt x="633413" y="279083"/>
                  <a:pt x="603885" y="273368"/>
                  <a:pt x="570548" y="270510"/>
                </a:cubicBezTo>
                <a:cubicBezTo>
                  <a:pt x="571500" y="266700"/>
                  <a:pt x="571500" y="261938"/>
                  <a:pt x="571500" y="257175"/>
                </a:cubicBezTo>
                <a:cubicBezTo>
                  <a:pt x="571500" y="230505"/>
                  <a:pt x="559118" y="207645"/>
                  <a:pt x="533400" y="190500"/>
                </a:cubicBezTo>
                <a:lnTo>
                  <a:pt x="533400" y="114300"/>
                </a:lnTo>
                <a:cubicBezTo>
                  <a:pt x="533400" y="69532"/>
                  <a:pt x="498158" y="37147"/>
                  <a:pt x="429578" y="19050"/>
                </a:cubicBezTo>
                <a:cubicBezTo>
                  <a:pt x="384810" y="6667"/>
                  <a:pt x="327660" y="0"/>
                  <a:pt x="266700" y="0"/>
                </a:cubicBezTo>
                <a:cubicBezTo>
                  <a:pt x="186690" y="0"/>
                  <a:pt x="0" y="11430"/>
                  <a:pt x="0" y="114300"/>
                </a:cubicBezTo>
                <a:lnTo>
                  <a:pt x="0" y="209550"/>
                </a:lnTo>
                <a:cubicBezTo>
                  <a:pt x="0" y="236220"/>
                  <a:pt x="12382" y="259080"/>
                  <a:pt x="38100" y="276225"/>
                </a:cubicBezTo>
                <a:lnTo>
                  <a:pt x="38100" y="294323"/>
                </a:lnTo>
                <a:cubicBezTo>
                  <a:pt x="15240" y="310515"/>
                  <a:pt x="0" y="332423"/>
                  <a:pt x="0" y="361950"/>
                </a:cubicBezTo>
                <a:lnTo>
                  <a:pt x="0" y="457200"/>
                </a:lnTo>
                <a:cubicBezTo>
                  <a:pt x="0" y="501967"/>
                  <a:pt x="35243" y="534353"/>
                  <a:pt x="103822" y="552450"/>
                </a:cubicBezTo>
                <a:cubicBezTo>
                  <a:pt x="148590" y="564833"/>
                  <a:pt x="205740" y="571500"/>
                  <a:pt x="266700" y="571500"/>
                </a:cubicBezTo>
                <a:cubicBezTo>
                  <a:pt x="266700" y="616268"/>
                  <a:pt x="301943" y="648653"/>
                  <a:pt x="370523" y="666750"/>
                </a:cubicBezTo>
                <a:cubicBezTo>
                  <a:pt x="415290" y="679133"/>
                  <a:pt x="472440" y="685800"/>
                  <a:pt x="533400" y="685800"/>
                </a:cubicBezTo>
                <a:cubicBezTo>
                  <a:pt x="613410" y="685800"/>
                  <a:pt x="800100" y="674370"/>
                  <a:pt x="800100" y="571500"/>
                </a:cubicBezTo>
                <a:lnTo>
                  <a:pt x="800100" y="476250"/>
                </a:lnTo>
                <a:cubicBezTo>
                  <a:pt x="801053" y="449580"/>
                  <a:pt x="788670" y="426720"/>
                  <a:pt x="762953" y="409575"/>
                </a:cubicBezTo>
                <a:close/>
              </a:path>
            </a:pathLst>
          </a:custGeom>
          <a:solidFill>
            <a:schemeClr val="bg2"/>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GB"/>
          </a:p>
        </p:txBody>
      </p:sp>
      <p:sp>
        <p:nvSpPr>
          <p:cNvPr id="28" name="TextBox 27">
            <a:extLst>
              <a:ext uri="{FF2B5EF4-FFF2-40B4-BE49-F238E27FC236}">
                <a16:creationId xmlns:a16="http://schemas.microsoft.com/office/drawing/2014/main" id="{06B5A8A1-522C-48B0-A944-FC5215FA9A4F}"/>
              </a:ext>
            </a:extLst>
          </p:cNvPr>
          <p:cNvSpPr txBox="1"/>
          <p:nvPr/>
        </p:nvSpPr>
        <p:spPr>
          <a:xfrm>
            <a:off x="1998663" y="3035300"/>
            <a:ext cx="1801812" cy="339725"/>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Description</a:t>
            </a:r>
          </a:p>
        </p:txBody>
      </p:sp>
      <p:sp>
        <p:nvSpPr>
          <p:cNvPr id="29" name="TextBox 28">
            <a:extLst>
              <a:ext uri="{FF2B5EF4-FFF2-40B4-BE49-F238E27FC236}">
                <a16:creationId xmlns:a16="http://schemas.microsoft.com/office/drawing/2014/main" id="{E95029CE-F739-4D0E-80BE-1158E26C414C}"/>
              </a:ext>
            </a:extLst>
          </p:cNvPr>
          <p:cNvSpPr txBox="1">
            <a:spLocks noChangeArrowheads="1"/>
          </p:cNvSpPr>
          <p:nvPr/>
        </p:nvSpPr>
        <p:spPr bwMode="auto">
          <a:xfrm>
            <a:off x="1998663" y="3287713"/>
            <a:ext cx="1801812"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taken possession</a:t>
            </a:r>
          </a:p>
        </p:txBody>
      </p:sp>
      <p:sp>
        <p:nvSpPr>
          <p:cNvPr id="31" name="TextBox 30">
            <a:extLst>
              <a:ext uri="{FF2B5EF4-FFF2-40B4-BE49-F238E27FC236}">
                <a16:creationId xmlns:a16="http://schemas.microsoft.com/office/drawing/2014/main" id="{D27017E6-864F-405D-9D59-9D870783AF29}"/>
              </a:ext>
            </a:extLst>
          </p:cNvPr>
          <p:cNvSpPr txBox="1"/>
          <p:nvPr/>
        </p:nvSpPr>
        <p:spPr>
          <a:xfrm>
            <a:off x="8393113" y="3035300"/>
            <a:ext cx="1800225" cy="339725"/>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Description</a:t>
            </a:r>
          </a:p>
        </p:txBody>
      </p:sp>
      <p:sp>
        <p:nvSpPr>
          <p:cNvPr id="32" name="TextBox 31">
            <a:extLst>
              <a:ext uri="{FF2B5EF4-FFF2-40B4-BE49-F238E27FC236}">
                <a16:creationId xmlns:a16="http://schemas.microsoft.com/office/drawing/2014/main" id="{B4E4C712-BAC0-44E5-8734-B24949C0A28A}"/>
              </a:ext>
            </a:extLst>
          </p:cNvPr>
          <p:cNvSpPr txBox="1">
            <a:spLocks noChangeArrowheads="1"/>
          </p:cNvSpPr>
          <p:nvPr/>
        </p:nvSpPr>
        <p:spPr bwMode="auto">
          <a:xfrm>
            <a:off x="8393113" y="3287713"/>
            <a:ext cx="18002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taken possession</a:t>
            </a:r>
          </a:p>
        </p:txBody>
      </p:sp>
      <p:sp>
        <p:nvSpPr>
          <p:cNvPr id="36" name="Graphic 33" descr="Oil Rig with solid fill">
            <a:extLst>
              <a:ext uri="{FF2B5EF4-FFF2-40B4-BE49-F238E27FC236}">
                <a16:creationId xmlns:a16="http://schemas.microsoft.com/office/drawing/2014/main" id="{138F621D-25CF-45D6-A9FE-4A4E861BC0C5}"/>
              </a:ext>
            </a:extLst>
          </p:cNvPr>
          <p:cNvSpPr>
            <a:spLocks noChangeAspect="1"/>
          </p:cNvSpPr>
          <p:nvPr/>
        </p:nvSpPr>
        <p:spPr bwMode="auto">
          <a:xfrm>
            <a:off x="9132888" y="2644775"/>
            <a:ext cx="320675" cy="265113"/>
          </a:xfrm>
          <a:custGeom>
            <a:avLst/>
            <a:gdLst>
              <a:gd name="T0" fmla="*/ 290945 w 838200"/>
              <a:gd name="T1" fmla="*/ 243662 h 695312"/>
              <a:gd name="T2" fmla="*/ 290945 w 838200"/>
              <a:gd name="T3" fmla="*/ 203657 h 695312"/>
              <a:gd name="T4" fmla="*/ 276438 w 838200"/>
              <a:gd name="T5" fmla="*/ 203657 h 695312"/>
              <a:gd name="T6" fmla="*/ 276438 w 838200"/>
              <a:gd name="T7" fmla="*/ 105463 h 695312"/>
              <a:gd name="T8" fmla="*/ 285763 w 838200"/>
              <a:gd name="T9" fmla="*/ 101699 h 695312"/>
              <a:gd name="T10" fmla="*/ 290258 w 838200"/>
              <a:gd name="T11" fmla="*/ 94062 h 695312"/>
              <a:gd name="T12" fmla="*/ 284726 w 838200"/>
              <a:gd name="T13" fmla="*/ 49347 h 695312"/>
              <a:gd name="T14" fmla="*/ 280515 w 838200"/>
              <a:gd name="T15" fmla="*/ 38909 h 695312"/>
              <a:gd name="T16" fmla="*/ 253454 w 838200"/>
              <a:gd name="T17" fmla="*/ 2905 h 695312"/>
              <a:gd name="T18" fmla="*/ 244914 w 838200"/>
              <a:gd name="T19" fmla="*/ 530 h 695312"/>
              <a:gd name="T20" fmla="*/ 216391 w 838200"/>
              <a:gd name="T21" fmla="*/ 12048 h 695312"/>
              <a:gd name="T22" fmla="*/ 212390 w 838200"/>
              <a:gd name="T23" fmla="*/ 21504 h 695312"/>
              <a:gd name="T24" fmla="*/ 226541 w 838200"/>
              <a:gd name="T25" fmla="*/ 56548 h 695312"/>
              <a:gd name="T26" fmla="*/ 80010 w 838200"/>
              <a:gd name="T27" fmla="*/ 117243 h 695312"/>
              <a:gd name="T28" fmla="*/ 80010 w 838200"/>
              <a:gd name="T29" fmla="*/ 109100 h 695312"/>
              <a:gd name="T30" fmla="*/ 21821 w 838200"/>
              <a:gd name="T31" fmla="*/ 109100 h 695312"/>
              <a:gd name="T32" fmla="*/ 21821 w 838200"/>
              <a:gd name="T33" fmla="*/ 167289 h 695312"/>
              <a:gd name="T34" fmla="*/ 29095 w 838200"/>
              <a:gd name="T35" fmla="*/ 167289 h 695312"/>
              <a:gd name="T36" fmla="*/ 29095 w 838200"/>
              <a:gd name="T37" fmla="*/ 243662 h 695312"/>
              <a:gd name="T38" fmla="*/ 0 w 838200"/>
              <a:gd name="T39" fmla="*/ 243662 h 695312"/>
              <a:gd name="T40" fmla="*/ 0 w 838200"/>
              <a:gd name="T41" fmla="*/ 265483 h 695312"/>
              <a:gd name="T42" fmla="*/ 320040 w 838200"/>
              <a:gd name="T43" fmla="*/ 265483 h 695312"/>
              <a:gd name="T44" fmla="*/ 320040 w 838200"/>
              <a:gd name="T45" fmla="*/ 243662 h 695312"/>
              <a:gd name="T46" fmla="*/ 169112 w 838200"/>
              <a:gd name="T47" fmla="*/ 103950 h 695312"/>
              <a:gd name="T48" fmla="*/ 234669 w 838200"/>
              <a:gd name="T49" fmla="*/ 76798 h 695312"/>
              <a:gd name="T50" fmla="*/ 247762 w 838200"/>
              <a:gd name="T51" fmla="*/ 109198 h 695312"/>
              <a:gd name="T52" fmla="*/ 257218 w 838200"/>
              <a:gd name="T53" fmla="*/ 113199 h 695312"/>
              <a:gd name="T54" fmla="*/ 261887 w 838200"/>
              <a:gd name="T55" fmla="*/ 111315 h 695312"/>
              <a:gd name="T56" fmla="*/ 261887 w 838200"/>
              <a:gd name="T57" fmla="*/ 203657 h 695312"/>
              <a:gd name="T58" fmla="*/ 247304 w 838200"/>
              <a:gd name="T59" fmla="*/ 203657 h 695312"/>
              <a:gd name="T60" fmla="*/ 247304 w 838200"/>
              <a:gd name="T61" fmla="*/ 243662 h 695312"/>
              <a:gd name="T62" fmla="*/ 184750 w 838200"/>
              <a:gd name="T63" fmla="*/ 243662 h 695312"/>
              <a:gd name="T64" fmla="*/ 159526 w 838200"/>
              <a:gd name="T65" fmla="*/ 214568 h 695312"/>
              <a:gd name="T66" fmla="*/ 132308 w 838200"/>
              <a:gd name="T67" fmla="*/ 214568 h 695312"/>
              <a:gd name="T68" fmla="*/ 133933 w 838200"/>
              <a:gd name="T69" fmla="*/ 200021 h 695312"/>
              <a:gd name="T70" fmla="*/ 157900 w 838200"/>
              <a:gd name="T71" fmla="*/ 200021 h 695312"/>
              <a:gd name="T72" fmla="*/ 135559 w 838200"/>
              <a:gd name="T73" fmla="*/ 185473 h 695312"/>
              <a:gd name="T74" fmla="*/ 137203 w 838200"/>
              <a:gd name="T75" fmla="*/ 170762 h 695312"/>
              <a:gd name="T76" fmla="*/ 154626 w 838200"/>
              <a:gd name="T77" fmla="*/ 170762 h 695312"/>
              <a:gd name="T78" fmla="*/ 156274 w 838200"/>
              <a:gd name="T79" fmla="*/ 185473 h 695312"/>
              <a:gd name="T80" fmla="*/ 153016 w 838200"/>
              <a:gd name="T81" fmla="*/ 156215 h 695312"/>
              <a:gd name="T82" fmla="*/ 138832 w 838200"/>
              <a:gd name="T83" fmla="*/ 156215 h 695312"/>
              <a:gd name="T84" fmla="*/ 140436 w 838200"/>
              <a:gd name="T85" fmla="*/ 141831 h 695312"/>
              <a:gd name="T86" fmla="*/ 151394 w 838200"/>
              <a:gd name="T87" fmla="*/ 141831 h 695312"/>
              <a:gd name="T88" fmla="*/ 142062 w 838200"/>
              <a:gd name="T89" fmla="*/ 127284 h 695312"/>
              <a:gd name="T90" fmla="*/ 143483 w 838200"/>
              <a:gd name="T91" fmla="*/ 114555 h 695312"/>
              <a:gd name="T92" fmla="*/ 148131 w 838200"/>
              <a:gd name="T93" fmla="*/ 112628 h 695312"/>
              <a:gd name="T94" fmla="*/ 149768 w 838200"/>
              <a:gd name="T95" fmla="*/ 127284 h 695312"/>
              <a:gd name="T96" fmla="*/ 130678 w 838200"/>
              <a:gd name="T97" fmla="*/ 229115 h 695312"/>
              <a:gd name="T98" fmla="*/ 161151 w 838200"/>
              <a:gd name="T99" fmla="*/ 229115 h 695312"/>
              <a:gd name="T100" fmla="*/ 162777 w 838200"/>
              <a:gd name="T101" fmla="*/ 243662 h 695312"/>
              <a:gd name="T102" fmla="*/ 129053 w 838200"/>
              <a:gd name="T103" fmla="*/ 243662 h 695312"/>
              <a:gd name="T104" fmla="*/ 120459 w 838200"/>
              <a:gd name="T105" fmla="*/ 124106 h 695312"/>
              <a:gd name="T106" fmla="*/ 107097 w 838200"/>
              <a:gd name="T107" fmla="*/ 243662 h 695312"/>
              <a:gd name="T108" fmla="*/ 72736 w 838200"/>
              <a:gd name="T109" fmla="*/ 243662 h 695312"/>
              <a:gd name="T110" fmla="*/ 72736 w 838200"/>
              <a:gd name="T111" fmla="*/ 167289 h 695312"/>
              <a:gd name="T112" fmla="*/ 80010 w 838200"/>
              <a:gd name="T113" fmla="*/ 167289 h 695312"/>
              <a:gd name="T114" fmla="*/ 80010 w 838200"/>
              <a:gd name="T115" fmla="*/ 140860 h 695312"/>
              <a:gd name="T116" fmla="*/ 43642 w 838200"/>
              <a:gd name="T117" fmla="*/ 167289 h 695312"/>
              <a:gd name="T118" fmla="*/ 58189 w 838200"/>
              <a:gd name="T119" fmla="*/ 167289 h 695312"/>
              <a:gd name="T120" fmla="*/ 58189 w 838200"/>
              <a:gd name="T121" fmla="*/ 243662 h 695312"/>
              <a:gd name="T122" fmla="*/ 43642 w 838200"/>
              <a:gd name="T123" fmla="*/ 243662 h 69531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838200" h="695312">
                <a:moveTo>
                  <a:pt x="762000" y="638163"/>
                </a:moveTo>
                <a:lnTo>
                  <a:pt x="762000" y="533388"/>
                </a:lnTo>
                <a:lnTo>
                  <a:pt x="724005" y="533388"/>
                </a:lnTo>
                <a:lnTo>
                  <a:pt x="724005" y="276213"/>
                </a:lnTo>
                <a:lnTo>
                  <a:pt x="748427" y="266355"/>
                </a:lnTo>
                <a:cubicBezTo>
                  <a:pt x="756429" y="263124"/>
                  <a:pt x="761259" y="254917"/>
                  <a:pt x="760200" y="246352"/>
                </a:cubicBezTo>
                <a:lnTo>
                  <a:pt x="745712" y="129242"/>
                </a:lnTo>
                <a:cubicBezTo>
                  <a:pt x="744489" y="119322"/>
                  <a:pt x="740686" y="109896"/>
                  <a:pt x="734682" y="101905"/>
                </a:cubicBezTo>
                <a:lnTo>
                  <a:pt x="663807" y="7608"/>
                </a:lnTo>
                <a:cubicBezTo>
                  <a:pt x="658621" y="707"/>
                  <a:pt x="649445" y="-1845"/>
                  <a:pt x="641442" y="1388"/>
                </a:cubicBezTo>
                <a:lnTo>
                  <a:pt x="566738" y="31554"/>
                </a:lnTo>
                <a:cubicBezTo>
                  <a:pt x="557020" y="35514"/>
                  <a:pt x="552336" y="46587"/>
                  <a:pt x="556260" y="56319"/>
                </a:cubicBezTo>
                <a:lnTo>
                  <a:pt x="593322" y="148102"/>
                </a:lnTo>
                <a:lnTo>
                  <a:pt x="209550" y="307064"/>
                </a:lnTo>
                <a:lnTo>
                  <a:pt x="209550" y="285738"/>
                </a:lnTo>
                <a:lnTo>
                  <a:pt x="57150" y="285738"/>
                </a:lnTo>
                <a:lnTo>
                  <a:pt x="57150" y="438138"/>
                </a:lnTo>
                <a:lnTo>
                  <a:pt x="76200" y="438138"/>
                </a:lnTo>
                <a:lnTo>
                  <a:pt x="76200" y="638163"/>
                </a:lnTo>
                <a:lnTo>
                  <a:pt x="0" y="638163"/>
                </a:lnTo>
                <a:lnTo>
                  <a:pt x="0" y="695313"/>
                </a:lnTo>
                <a:lnTo>
                  <a:pt x="838200" y="695313"/>
                </a:lnTo>
                <a:lnTo>
                  <a:pt x="838200" y="638163"/>
                </a:lnTo>
                <a:lnTo>
                  <a:pt x="762000" y="638163"/>
                </a:lnTo>
                <a:close/>
                <a:moveTo>
                  <a:pt x="442913" y="272251"/>
                </a:moveTo>
                <a:lnTo>
                  <a:pt x="614610" y="201137"/>
                </a:lnTo>
                <a:lnTo>
                  <a:pt x="648900" y="285995"/>
                </a:lnTo>
                <a:cubicBezTo>
                  <a:pt x="652861" y="295713"/>
                  <a:pt x="663933" y="300397"/>
                  <a:pt x="673665" y="296473"/>
                </a:cubicBezTo>
                <a:lnTo>
                  <a:pt x="685895" y="291539"/>
                </a:lnTo>
                <a:lnTo>
                  <a:pt x="685895" y="533388"/>
                </a:lnTo>
                <a:lnTo>
                  <a:pt x="647700" y="533388"/>
                </a:lnTo>
                <a:lnTo>
                  <a:pt x="647700" y="638163"/>
                </a:lnTo>
                <a:lnTo>
                  <a:pt x="483870" y="638163"/>
                </a:lnTo>
                <a:lnTo>
                  <a:pt x="442913" y="272251"/>
                </a:lnTo>
                <a:close/>
                <a:moveTo>
                  <a:pt x="417805" y="561963"/>
                </a:moveTo>
                <a:lnTo>
                  <a:pt x="346520" y="561963"/>
                </a:lnTo>
                <a:lnTo>
                  <a:pt x="350777" y="523863"/>
                </a:lnTo>
                <a:lnTo>
                  <a:pt x="413547" y="523863"/>
                </a:lnTo>
                <a:lnTo>
                  <a:pt x="417805" y="561963"/>
                </a:lnTo>
                <a:close/>
                <a:moveTo>
                  <a:pt x="355035" y="485763"/>
                </a:moveTo>
                <a:lnTo>
                  <a:pt x="359340" y="447234"/>
                </a:lnTo>
                <a:lnTo>
                  <a:pt x="404974" y="447234"/>
                </a:lnTo>
                <a:lnTo>
                  <a:pt x="409289" y="485763"/>
                </a:lnTo>
                <a:lnTo>
                  <a:pt x="355035" y="485763"/>
                </a:lnTo>
                <a:close/>
                <a:moveTo>
                  <a:pt x="400755" y="409134"/>
                </a:moveTo>
                <a:lnTo>
                  <a:pt x="363607" y="409134"/>
                </a:lnTo>
                <a:lnTo>
                  <a:pt x="367808" y="371463"/>
                </a:lnTo>
                <a:lnTo>
                  <a:pt x="396507" y="371463"/>
                </a:lnTo>
                <a:lnTo>
                  <a:pt x="400755" y="409134"/>
                </a:lnTo>
                <a:close/>
                <a:moveTo>
                  <a:pt x="372066" y="333363"/>
                </a:moveTo>
                <a:lnTo>
                  <a:pt x="375790" y="300025"/>
                </a:lnTo>
                <a:lnTo>
                  <a:pt x="387963" y="294977"/>
                </a:lnTo>
                <a:lnTo>
                  <a:pt x="392249" y="333363"/>
                </a:lnTo>
                <a:lnTo>
                  <a:pt x="372066" y="333363"/>
                </a:lnTo>
                <a:close/>
                <a:moveTo>
                  <a:pt x="342252" y="600063"/>
                </a:moveTo>
                <a:lnTo>
                  <a:pt x="422062" y="600063"/>
                </a:lnTo>
                <a:lnTo>
                  <a:pt x="426320" y="638163"/>
                </a:lnTo>
                <a:lnTo>
                  <a:pt x="337995" y="638163"/>
                </a:lnTo>
                <a:lnTo>
                  <a:pt x="342252" y="600063"/>
                </a:lnTo>
                <a:close/>
                <a:moveTo>
                  <a:pt x="315487" y="325038"/>
                </a:moveTo>
                <a:lnTo>
                  <a:pt x="280492" y="638163"/>
                </a:lnTo>
                <a:lnTo>
                  <a:pt x="190500" y="638163"/>
                </a:lnTo>
                <a:lnTo>
                  <a:pt x="190500" y="438138"/>
                </a:lnTo>
                <a:lnTo>
                  <a:pt x="209550" y="438138"/>
                </a:lnTo>
                <a:lnTo>
                  <a:pt x="209550" y="368920"/>
                </a:lnTo>
                <a:lnTo>
                  <a:pt x="315487" y="325038"/>
                </a:lnTo>
                <a:close/>
                <a:moveTo>
                  <a:pt x="114300" y="438138"/>
                </a:moveTo>
                <a:lnTo>
                  <a:pt x="152400" y="438138"/>
                </a:lnTo>
                <a:lnTo>
                  <a:pt x="152400" y="638163"/>
                </a:lnTo>
                <a:lnTo>
                  <a:pt x="114300" y="638163"/>
                </a:lnTo>
                <a:lnTo>
                  <a:pt x="114300" y="438138"/>
                </a:lnTo>
                <a:close/>
              </a:path>
            </a:pathLst>
          </a:custGeom>
          <a:solidFill>
            <a:schemeClr val="bg2"/>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GB"/>
          </a:p>
        </p:txBody>
      </p:sp>
      <p:grpSp>
        <p:nvGrpSpPr>
          <p:cNvPr id="30" name="Graphic 8">
            <a:extLst>
              <a:ext uri="{FF2B5EF4-FFF2-40B4-BE49-F238E27FC236}">
                <a16:creationId xmlns:a16="http://schemas.microsoft.com/office/drawing/2014/main" id="{54E963B9-5CD5-4511-B60C-F2C1BEF977B4}"/>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33" name="Freeform: Shape 32">
              <a:extLst>
                <a:ext uri="{FF2B5EF4-FFF2-40B4-BE49-F238E27FC236}">
                  <a16:creationId xmlns:a16="http://schemas.microsoft.com/office/drawing/2014/main" id="{FB83367F-C22F-4666-A329-5ADE8A5DAFC1}"/>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5" name="Freeform: Shape 34">
              <a:extLst>
                <a:ext uri="{FF2B5EF4-FFF2-40B4-BE49-F238E27FC236}">
                  <a16:creationId xmlns:a16="http://schemas.microsoft.com/office/drawing/2014/main" id="{905E02AE-A22A-4594-A37F-EACE48CDB9EC}"/>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7" name="Freeform: Shape 36">
              <a:extLst>
                <a:ext uri="{FF2B5EF4-FFF2-40B4-BE49-F238E27FC236}">
                  <a16:creationId xmlns:a16="http://schemas.microsoft.com/office/drawing/2014/main" id="{8AAF83C2-1256-48BF-9390-FC7A27065FF6}"/>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F84145C8-DDDA-4E5D-B03D-7E0CEF41C6AD}"/>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0" name="Freeform: Shape 39">
              <a:extLst>
                <a:ext uri="{FF2B5EF4-FFF2-40B4-BE49-F238E27FC236}">
                  <a16:creationId xmlns:a16="http://schemas.microsoft.com/office/drawing/2014/main" id="{4509EB24-7FBF-4296-9CBE-C60429C09391}"/>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2" name="Freeform: Shape 41">
              <a:extLst>
                <a:ext uri="{FF2B5EF4-FFF2-40B4-BE49-F238E27FC236}">
                  <a16:creationId xmlns:a16="http://schemas.microsoft.com/office/drawing/2014/main" id="{0473F1C2-86DC-4961-B016-06C094970C1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43" name="TextBox 42">
            <a:extLst>
              <a:ext uri="{FF2B5EF4-FFF2-40B4-BE49-F238E27FC236}">
                <a16:creationId xmlns:a16="http://schemas.microsoft.com/office/drawing/2014/main" id="{849344D5-B089-42C5-A286-3DA048249E90}"/>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44" name="Freeform: Shape 43">
            <a:extLst>
              <a:ext uri="{FF2B5EF4-FFF2-40B4-BE49-F238E27FC236}">
                <a16:creationId xmlns:a16="http://schemas.microsoft.com/office/drawing/2014/main" id="{FBC4C167-C89B-453C-B7BB-F4AFBA917C71}"/>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par>
                          <p:cTn id="20" fill="hold" nodeType="afterGroup">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nodeType="afterGroup">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par>
                          <p:cTn id="31" fill="hold" nodeType="afterGroup">
                            <p:stCondLst>
                              <p:cond delay="3000"/>
                            </p:stCondLst>
                            <p:childTnLst>
                              <p:par>
                                <p:cTn id="32" presetID="53" presetClass="entr" presetSubtype="16"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par>
                          <p:cTn id="37" fill="hold" nodeType="afterGroup">
                            <p:stCondLst>
                              <p:cond delay="3500"/>
                            </p:stCondLst>
                            <p:childTnLst>
                              <p:par>
                                <p:cTn id="38" presetID="53" presetClass="entr" presetSubtype="16"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par>
                                <p:cTn id="43" presetID="53" presetClass="entr" presetSubtype="16" fill="hold" nodeType="with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p:cTn id="45" dur="500" fill="hold"/>
                                        <p:tgtEl>
                                          <p:spTgt spid="2"/>
                                        </p:tgtEl>
                                        <p:attrNameLst>
                                          <p:attrName>ppt_w</p:attrName>
                                        </p:attrNameLst>
                                      </p:cBhvr>
                                      <p:tavLst>
                                        <p:tav tm="0">
                                          <p:val>
                                            <p:fltVal val="0"/>
                                          </p:val>
                                        </p:tav>
                                        <p:tav tm="100000">
                                          <p:val>
                                            <p:strVal val="#ppt_w"/>
                                          </p:val>
                                        </p:tav>
                                      </p:tavLst>
                                    </p:anim>
                                    <p:anim calcmode="lin" valueType="num">
                                      <p:cBhvr>
                                        <p:cTn id="46" dur="500" fill="hold"/>
                                        <p:tgtEl>
                                          <p:spTgt spid="2"/>
                                        </p:tgtEl>
                                        <p:attrNameLst>
                                          <p:attrName>ppt_h</p:attrName>
                                        </p:attrNameLst>
                                      </p:cBhvr>
                                      <p:tavLst>
                                        <p:tav tm="0">
                                          <p:val>
                                            <p:fltVal val="0"/>
                                          </p:val>
                                        </p:tav>
                                        <p:tav tm="100000">
                                          <p:val>
                                            <p:strVal val="#ppt_h"/>
                                          </p:val>
                                        </p:tav>
                                      </p:tavLst>
                                    </p:anim>
                                    <p:animEffect transition="in" filter="fade">
                                      <p:cBhvr>
                                        <p:cTn id="47" dur="500"/>
                                        <p:tgtEl>
                                          <p:spTgt spid="2"/>
                                        </p:tgtEl>
                                      </p:cBhvr>
                                    </p:animEffect>
                                  </p:childTnLst>
                                </p:cTn>
                              </p:par>
                              <p:par>
                                <p:cTn id="48" presetID="53" presetClass="entr" presetSubtype="16" fill="hold" nodeType="with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p:cTn id="50" dur="500" fill="hold"/>
                                        <p:tgtEl>
                                          <p:spTgt spid="36"/>
                                        </p:tgtEl>
                                        <p:attrNameLst>
                                          <p:attrName>ppt_w</p:attrName>
                                        </p:attrNameLst>
                                      </p:cBhvr>
                                      <p:tavLst>
                                        <p:tav tm="0">
                                          <p:val>
                                            <p:fltVal val="0"/>
                                          </p:val>
                                        </p:tav>
                                        <p:tav tm="100000">
                                          <p:val>
                                            <p:strVal val="#ppt_w"/>
                                          </p:val>
                                        </p:tav>
                                      </p:tavLst>
                                    </p:anim>
                                    <p:anim calcmode="lin" valueType="num">
                                      <p:cBhvr>
                                        <p:cTn id="51" dur="500" fill="hold"/>
                                        <p:tgtEl>
                                          <p:spTgt spid="36"/>
                                        </p:tgtEl>
                                        <p:attrNameLst>
                                          <p:attrName>ppt_h</p:attrName>
                                        </p:attrNameLst>
                                      </p:cBhvr>
                                      <p:tavLst>
                                        <p:tav tm="0">
                                          <p:val>
                                            <p:fltVal val="0"/>
                                          </p:val>
                                        </p:tav>
                                        <p:tav tm="100000">
                                          <p:val>
                                            <p:strVal val="#ppt_h"/>
                                          </p:val>
                                        </p:tav>
                                      </p:tavLst>
                                    </p:anim>
                                    <p:animEffect transition="in" filter="fade">
                                      <p:cBhvr>
                                        <p:cTn id="52" dur="500"/>
                                        <p:tgtEl>
                                          <p:spTgt spid="36"/>
                                        </p:tgtEl>
                                      </p:cBhvr>
                                    </p:animEffect>
                                  </p:childTnLst>
                                </p:cTn>
                              </p:par>
                            </p:childTnLst>
                          </p:cTn>
                        </p:par>
                        <p:par>
                          <p:cTn id="53" fill="hold" nodeType="afterGroup">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left)">
                                      <p:cBhvr>
                                        <p:cTn id="56" dur="500"/>
                                        <p:tgtEl>
                                          <p:spTgt spid="2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left)">
                                      <p:cBhvr>
                                        <p:cTn id="62" dur="500"/>
                                        <p:tgtEl>
                                          <p:spTgt spid="31"/>
                                        </p:tgtEl>
                                      </p:cBhvr>
                                    </p:animEffect>
                                  </p:childTnLst>
                                </p:cTn>
                              </p:par>
                            </p:childTnLst>
                          </p:cTn>
                        </p:par>
                        <p:par>
                          <p:cTn id="63" fill="hold" nodeType="afterGroup">
                            <p:stCondLst>
                              <p:cond delay="4500"/>
                            </p:stCondLst>
                            <p:childTnLst>
                              <p:par>
                                <p:cTn id="64" presetID="22" presetClass="entr" presetSubtype="1" fill="hold" grpId="0"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up)">
                                      <p:cBhvr>
                                        <p:cTn id="69" dur="500"/>
                                        <p:tgtEl>
                                          <p:spTgt spid="23"/>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up)">
                                      <p:cBhvr>
                                        <p:cTn id="72" dur="500"/>
                                        <p:tgtEl>
                                          <p:spTgt spid="32"/>
                                        </p:tgtEl>
                                      </p:cBhvr>
                                    </p:animEffect>
                                  </p:childTnLst>
                                </p:cTn>
                              </p:par>
                            </p:childTnLst>
                          </p:cTn>
                        </p:par>
                        <p:par>
                          <p:cTn id="73" fill="hold" nodeType="afterGroup">
                            <p:stCondLst>
                              <p:cond delay="5000"/>
                            </p:stCondLst>
                            <p:childTnLst>
                              <p:par>
                                <p:cTn id="74" presetID="22" presetClass="entr" presetSubtype="4" fill="hold" nodeType="after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down)">
                                      <p:cBhvr>
                                        <p:cTn id="76" dur="500"/>
                                        <p:tgtEl>
                                          <p:spTgt spid="17"/>
                                        </p:tgtEl>
                                      </p:cBhvr>
                                    </p:animEffect>
                                  </p:childTnLst>
                                </p:cTn>
                              </p:par>
                            </p:childTnLst>
                          </p:cTn>
                        </p:par>
                        <p:par>
                          <p:cTn id="77" fill="hold" nodeType="afterGroup">
                            <p:stCondLst>
                              <p:cond delay="5500"/>
                            </p:stCondLst>
                            <p:childTnLst>
                              <p:par>
                                <p:cTn id="78" presetID="22" presetClass="entr" presetSubtype="1" fill="hold" grpId="0" nodeType="after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up)">
                                      <p:cBhvr>
                                        <p:cTn id="8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34" grpId="0"/>
      <p:bldP spid="15" grpId="0" animBg="1"/>
      <p:bldP spid="16" grpId="0" animBg="1"/>
      <p:bldP spid="19" grpId="0"/>
      <p:bldP spid="22" grpId="0"/>
      <p:bldP spid="23" grpId="0"/>
      <p:bldP spid="28" grpId="0"/>
      <p:bldP spid="29" grpId="0"/>
      <p:bldP spid="31" grpId="0"/>
      <p:bldP spid="32"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ockup" descr="A flat screen tv sitting on top of a television&#10;&#10;Description automatically generated">
            <a:extLst>
              <a:ext uri="{FF2B5EF4-FFF2-40B4-BE49-F238E27FC236}">
                <a16:creationId xmlns:a16="http://schemas.microsoft.com/office/drawing/2014/main" id="{3DEB4BC3-E4E1-46D1-9EA0-6225D08C5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6775" y="1633538"/>
            <a:ext cx="6719888"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C3E42089-7DBF-4AB9-ACC2-F341E08DF9AA}"/>
              </a:ext>
            </a:extLst>
          </p:cNvPr>
          <p:cNvSpPr/>
          <p:nvPr/>
        </p:nvSpPr>
        <p:spPr>
          <a:xfrm>
            <a:off x="1228725" y="1911350"/>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5" name="Rectangle 14">
            <a:extLst>
              <a:ext uri="{FF2B5EF4-FFF2-40B4-BE49-F238E27FC236}">
                <a16:creationId xmlns:a16="http://schemas.microsoft.com/office/drawing/2014/main" id="{E2110AA2-1DD5-47F6-8A94-F4A9E50C6CE9}"/>
              </a:ext>
            </a:extLst>
          </p:cNvPr>
          <p:cNvSpPr/>
          <p:nvPr/>
        </p:nvSpPr>
        <p:spPr>
          <a:xfrm>
            <a:off x="1228725" y="2822575"/>
            <a:ext cx="603250" cy="6048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6" name="Rectangle 15">
            <a:extLst>
              <a:ext uri="{FF2B5EF4-FFF2-40B4-BE49-F238E27FC236}">
                <a16:creationId xmlns:a16="http://schemas.microsoft.com/office/drawing/2014/main" id="{3401D3EE-EE00-4A12-B1B4-7658CA18B0AB}"/>
              </a:ext>
            </a:extLst>
          </p:cNvPr>
          <p:cNvSpPr/>
          <p:nvPr/>
        </p:nvSpPr>
        <p:spPr>
          <a:xfrm>
            <a:off x="1228725" y="3736975"/>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dirty="0"/>
          </a:p>
        </p:txBody>
      </p:sp>
      <p:grpSp>
        <p:nvGrpSpPr>
          <p:cNvPr id="17" name="Group 16">
            <a:extLst>
              <a:ext uri="{FF2B5EF4-FFF2-40B4-BE49-F238E27FC236}">
                <a16:creationId xmlns:a16="http://schemas.microsoft.com/office/drawing/2014/main" id="{ECAE9425-697F-448C-A115-F79748C396CA}"/>
              </a:ext>
            </a:extLst>
          </p:cNvPr>
          <p:cNvGrpSpPr>
            <a:grpSpLocks/>
          </p:cNvGrpSpPr>
          <p:nvPr/>
        </p:nvGrpSpPr>
        <p:grpSpPr>
          <a:xfrm>
            <a:off x="1393488" y="2076063"/>
            <a:ext cx="274320" cy="274320"/>
            <a:chOff x="4382451" y="513673"/>
            <a:chExt cx="691715" cy="710184"/>
          </a:xfrm>
          <a:solidFill>
            <a:schemeClr val="bg2"/>
          </a:solidFill>
        </p:grpSpPr>
        <p:sp>
          <p:nvSpPr>
            <p:cNvPr id="18" name="Freeform: Shape 17">
              <a:extLst>
                <a:ext uri="{FF2B5EF4-FFF2-40B4-BE49-F238E27FC236}">
                  <a16:creationId xmlns:a16="http://schemas.microsoft.com/office/drawing/2014/main" id="{3FCEC7FA-54F8-4825-9C7E-B2BBEF79B155}"/>
                </a:ext>
              </a:extLst>
            </p:cNvPr>
            <p:cNvSpPr/>
            <p:nvPr/>
          </p:nvSpPr>
          <p:spPr>
            <a:xfrm>
              <a:off x="4672391" y="786184"/>
              <a:ext cx="112490" cy="28575"/>
            </a:xfrm>
            <a:custGeom>
              <a:avLst/>
              <a:gdLst>
                <a:gd name="connsiteX0" fmla="*/ 98203 w 112490"/>
                <a:gd name="connsiteY0" fmla="*/ 0 h 28575"/>
                <a:gd name="connsiteX1" fmla="*/ 14288 w 112490"/>
                <a:gd name="connsiteY1" fmla="*/ 0 h 28575"/>
                <a:gd name="connsiteX2" fmla="*/ 0 w 112490"/>
                <a:gd name="connsiteY2" fmla="*/ 14288 h 28575"/>
                <a:gd name="connsiteX3" fmla="*/ 14288 w 112490"/>
                <a:gd name="connsiteY3" fmla="*/ 28575 h 28575"/>
                <a:gd name="connsiteX4" fmla="*/ 98203 w 112490"/>
                <a:gd name="connsiteY4" fmla="*/ 28575 h 28575"/>
                <a:gd name="connsiteX5" fmla="*/ 112490 w 112490"/>
                <a:gd name="connsiteY5" fmla="*/ 14288 h 28575"/>
                <a:gd name="connsiteX6" fmla="*/ 98203 w 112490"/>
                <a:gd name="connsiteY6"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90" h="28575">
                  <a:moveTo>
                    <a:pt x="98203" y="0"/>
                  </a:moveTo>
                  <a:lnTo>
                    <a:pt x="14288" y="0"/>
                  </a:lnTo>
                  <a:cubicBezTo>
                    <a:pt x="6397" y="0"/>
                    <a:pt x="0" y="6397"/>
                    <a:pt x="0" y="14288"/>
                  </a:cubicBezTo>
                  <a:cubicBezTo>
                    <a:pt x="0" y="22178"/>
                    <a:pt x="6397" y="28575"/>
                    <a:pt x="14288" y="28575"/>
                  </a:cubicBezTo>
                  <a:lnTo>
                    <a:pt x="98203" y="28575"/>
                  </a:lnTo>
                  <a:cubicBezTo>
                    <a:pt x="106093" y="28575"/>
                    <a:pt x="112490" y="22178"/>
                    <a:pt x="112490" y="14288"/>
                  </a:cubicBezTo>
                  <a:cubicBezTo>
                    <a:pt x="112490" y="6397"/>
                    <a:pt x="106093" y="0"/>
                    <a:pt x="98203" y="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9" name="Freeform: Shape 18">
              <a:extLst>
                <a:ext uri="{FF2B5EF4-FFF2-40B4-BE49-F238E27FC236}">
                  <a16:creationId xmlns:a16="http://schemas.microsoft.com/office/drawing/2014/main" id="{711A2205-F38E-4773-9FC1-472E1DC5947A}"/>
                </a:ext>
              </a:extLst>
            </p:cNvPr>
            <p:cNvSpPr/>
            <p:nvPr/>
          </p:nvSpPr>
          <p:spPr>
            <a:xfrm>
              <a:off x="4698204" y="833333"/>
              <a:ext cx="60864" cy="28575"/>
            </a:xfrm>
            <a:custGeom>
              <a:avLst/>
              <a:gdLst>
                <a:gd name="connsiteX0" fmla="*/ 30385 w 60864"/>
                <a:gd name="connsiteY0" fmla="*/ 28575 h 28575"/>
                <a:gd name="connsiteX1" fmla="*/ 60865 w 60864"/>
                <a:gd name="connsiteY1" fmla="*/ 0 h 28575"/>
                <a:gd name="connsiteX2" fmla="*/ 0 w 60864"/>
                <a:gd name="connsiteY2" fmla="*/ 0 h 28575"/>
                <a:gd name="connsiteX3" fmla="*/ 30385 w 60864"/>
                <a:gd name="connsiteY3" fmla="*/ 28575 h 28575"/>
              </a:gdLst>
              <a:ahLst/>
              <a:cxnLst>
                <a:cxn ang="0">
                  <a:pos x="connsiteX0" y="connsiteY0"/>
                </a:cxn>
                <a:cxn ang="0">
                  <a:pos x="connsiteX1" y="connsiteY1"/>
                </a:cxn>
                <a:cxn ang="0">
                  <a:pos x="connsiteX2" y="connsiteY2"/>
                </a:cxn>
                <a:cxn ang="0">
                  <a:pos x="connsiteX3" y="connsiteY3"/>
                </a:cxn>
              </a:cxnLst>
              <a:rect l="l" t="t" r="r" b="b"/>
              <a:pathLst>
                <a:path w="60864" h="28575">
                  <a:moveTo>
                    <a:pt x="30385" y="28575"/>
                  </a:moveTo>
                  <a:cubicBezTo>
                    <a:pt x="46483" y="28560"/>
                    <a:pt x="59811" y="16064"/>
                    <a:pt x="60865" y="0"/>
                  </a:cubicBezTo>
                  <a:lnTo>
                    <a:pt x="0" y="0"/>
                  </a:lnTo>
                  <a:cubicBezTo>
                    <a:pt x="1005" y="16049"/>
                    <a:pt x="14305" y="28556"/>
                    <a:pt x="30385" y="2857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0" name="Freeform: Shape 19">
              <a:extLst>
                <a:ext uri="{FF2B5EF4-FFF2-40B4-BE49-F238E27FC236}">
                  <a16:creationId xmlns:a16="http://schemas.microsoft.com/office/drawing/2014/main" id="{F339CA3C-1C95-4807-892E-1C36F2F59B7C}"/>
                </a:ext>
              </a:extLst>
            </p:cNvPr>
            <p:cNvSpPr/>
            <p:nvPr/>
          </p:nvSpPr>
          <p:spPr>
            <a:xfrm>
              <a:off x="4606860" y="513673"/>
              <a:ext cx="243554" cy="253460"/>
            </a:xfrm>
            <a:custGeom>
              <a:avLst/>
              <a:gdLst>
                <a:gd name="connsiteX0" fmla="*/ 121729 w 243554"/>
                <a:gd name="connsiteY0" fmla="*/ 0 h 253460"/>
                <a:gd name="connsiteX1" fmla="*/ 121729 w 243554"/>
                <a:gd name="connsiteY1" fmla="*/ 0 h 253460"/>
                <a:gd name="connsiteX2" fmla="*/ 0 w 243554"/>
                <a:gd name="connsiteY2" fmla="*/ 120396 h 253460"/>
                <a:gd name="connsiteX3" fmla="*/ 0 w 243554"/>
                <a:gd name="connsiteY3" fmla="*/ 124587 h 253460"/>
                <a:gd name="connsiteX4" fmla="*/ 8477 w 243554"/>
                <a:gd name="connsiteY4" fmla="*/ 167259 h 253460"/>
                <a:gd name="connsiteX5" fmla="*/ 29623 w 243554"/>
                <a:gd name="connsiteY5" fmla="*/ 201930 h 253460"/>
                <a:gd name="connsiteX6" fmla="*/ 58198 w 243554"/>
                <a:gd name="connsiteY6" fmla="*/ 248222 h 253460"/>
                <a:gd name="connsiteX7" fmla="*/ 66580 w 243554"/>
                <a:gd name="connsiteY7" fmla="*/ 253460 h 253460"/>
                <a:gd name="connsiteX8" fmla="*/ 177070 w 243554"/>
                <a:gd name="connsiteY8" fmla="*/ 253460 h 253460"/>
                <a:gd name="connsiteX9" fmla="*/ 185452 w 243554"/>
                <a:gd name="connsiteY9" fmla="*/ 248222 h 253460"/>
                <a:gd name="connsiteX10" fmla="*/ 214027 w 243554"/>
                <a:gd name="connsiteY10" fmla="*/ 201930 h 253460"/>
                <a:gd name="connsiteX11" fmla="*/ 235077 w 243554"/>
                <a:gd name="connsiteY11" fmla="*/ 167259 h 253460"/>
                <a:gd name="connsiteX12" fmla="*/ 243554 w 243554"/>
                <a:gd name="connsiteY12" fmla="*/ 125063 h 253460"/>
                <a:gd name="connsiteX13" fmla="*/ 243554 w 243554"/>
                <a:gd name="connsiteY13" fmla="*/ 120872 h 253460"/>
                <a:gd name="connsiteX14" fmla="*/ 121729 w 243554"/>
                <a:gd name="connsiteY14" fmla="*/ 0 h 253460"/>
                <a:gd name="connsiteX15" fmla="*/ 215455 w 243554"/>
                <a:gd name="connsiteY15" fmla="*/ 123825 h 253460"/>
                <a:gd name="connsiteX16" fmla="*/ 208788 w 243554"/>
                <a:gd name="connsiteY16" fmla="*/ 156686 h 253460"/>
                <a:gd name="connsiteX17" fmla="*/ 192881 w 243554"/>
                <a:gd name="connsiteY17" fmla="*/ 182404 h 253460"/>
                <a:gd name="connsiteX18" fmla="*/ 165544 w 243554"/>
                <a:gd name="connsiteY18" fmla="*/ 224600 h 253460"/>
                <a:gd name="connsiteX19" fmla="*/ 78010 w 243554"/>
                <a:gd name="connsiteY19" fmla="*/ 224600 h 253460"/>
                <a:gd name="connsiteX20" fmla="*/ 50578 w 243554"/>
                <a:gd name="connsiteY20" fmla="*/ 182404 h 253460"/>
                <a:gd name="connsiteX21" fmla="*/ 34766 w 243554"/>
                <a:gd name="connsiteY21" fmla="*/ 156686 h 253460"/>
                <a:gd name="connsiteX22" fmla="*/ 28099 w 243554"/>
                <a:gd name="connsiteY22" fmla="*/ 123825 h 253460"/>
                <a:gd name="connsiteX23" fmla="*/ 28099 w 243554"/>
                <a:gd name="connsiteY23" fmla="*/ 120396 h 253460"/>
                <a:gd name="connsiteX24" fmla="*/ 121729 w 243554"/>
                <a:gd name="connsiteY24" fmla="*/ 27813 h 253460"/>
                <a:gd name="connsiteX25" fmla="*/ 121729 w 243554"/>
                <a:gd name="connsiteY25" fmla="*/ 27813 h 253460"/>
                <a:gd name="connsiteX26" fmla="*/ 215455 w 243554"/>
                <a:gd name="connsiteY26" fmla="*/ 120396 h 25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3554" h="253460">
                  <a:moveTo>
                    <a:pt x="121729" y="0"/>
                  </a:moveTo>
                  <a:lnTo>
                    <a:pt x="121729" y="0"/>
                  </a:lnTo>
                  <a:cubicBezTo>
                    <a:pt x="55207" y="454"/>
                    <a:pt x="1188" y="53882"/>
                    <a:pt x="0" y="120396"/>
                  </a:cubicBezTo>
                  <a:lnTo>
                    <a:pt x="0" y="124587"/>
                  </a:lnTo>
                  <a:cubicBezTo>
                    <a:pt x="323" y="139195"/>
                    <a:pt x="3192" y="153636"/>
                    <a:pt x="8477" y="167259"/>
                  </a:cubicBezTo>
                  <a:cubicBezTo>
                    <a:pt x="13400" y="179985"/>
                    <a:pt x="20562" y="191728"/>
                    <a:pt x="29623" y="201930"/>
                  </a:cubicBezTo>
                  <a:cubicBezTo>
                    <a:pt x="40918" y="216195"/>
                    <a:pt x="50508" y="231731"/>
                    <a:pt x="58198" y="248222"/>
                  </a:cubicBezTo>
                  <a:cubicBezTo>
                    <a:pt x="59796" y="251394"/>
                    <a:pt x="63028" y="253414"/>
                    <a:pt x="66580" y="253460"/>
                  </a:cubicBezTo>
                  <a:lnTo>
                    <a:pt x="177070" y="253460"/>
                  </a:lnTo>
                  <a:cubicBezTo>
                    <a:pt x="180622" y="253414"/>
                    <a:pt x="183853" y="251394"/>
                    <a:pt x="185452" y="248222"/>
                  </a:cubicBezTo>
                  <a:cubicBezTo>
                    <a:pt x="193148" y="231735"/>
                    <a:pt x="202738" y="216199"/>
                    <a:pt x="214027" y="201930"/>
                  </a:cubicBezTo>
                  <a:cubicBezTo>
                    <a:pt x="223030" y="191702"/>
                    <a:pt x="230156" y="179965"/>
                    <a:pt x="235077" y="167259"/>
                  </a:cubicBezTo>
                  <a:cubicBezTo>
                    <a:pt x="240219" y="153760"/>
                    <a:pt x="243084" y="139500"/>
                    <a:pt x="243554" y="125063"/>
                  </a:cubicBezTo>
                  <a:lnTo>
                    <a:pt x="243554" y="120872"/>
                  </a:lnTo>
                  <a:cubicBezTo>
                    <a:pt x="242571" y="54157"/>
                    <a:pt x="188450" y="459"/>
                    <a:pt x="121729" y="0"/>
                  </a:cubicBezTo>
                  <a:close/>
                  <a:moveTo>
                    <a:pt x="215455" y="123825"/>
                  </a:moveTo>
                  <a:cubicBezTo>
                    <a:pt x="215061" y="135071"/>
                    <a:pt x="212808" y="146175"/>
                    <a:pt x="208788" y="156686"/>
                  </a:cubicBezTo>
                  <a:cubicBezTo>
                    <a:pt x="205033" y="166125"/>
                    <a:pt x="199650" y="174829"/>
                    <a:pt x="192881" y="182404"/>
                  </a:cubicBezTo>
                  <a:cubicBezTo>
                    <a:pt x="182180" y="195373"/>
                    <a:pt x="173007" y="209532"/>
                    <a:pt x="165544" y="224600"/>
                  </a:cubicBezTo>
                  <a:lnTo>
                    <a:pt x="78010" y="224600"/>
                  </a:lnTo>
                  <a:cubicBezTo>
                    <a:pt x="70513" y="209530"/>
                    <a:pt x="61309" y="195371"/>
                    <a:pt x="50578" y="182404"/>
                  </a:cubicBezTo>
                  <a:cubicBezTo>
                    <a:pt x="43839" y="174826"/>
                    <a:pt x="38487" y="166121"/>
                    <a:pt x="34766" y="156686"/>
                  </a:cubicBezTo>
                  <a:cubicBezTo>
                    <a:pt x="30747" y="146175"/>
                    <a:pt x="28493" y="135071"/>
                    <a:pt x="28099" y="123825"/>
                  </a:cubicBezTo>
                  <a:lnTo>
                    <a:pt x="28099" y="120396"/>
                  </a:lnTo>
                  <a:cubicBezTo>
                    <a:pt x="28978" y="69225"/>
                    <a:pt x="70552" y="28116"/>
                    <a:pt x="121729" y="27813"/>
                  </a:cubicBezTo>
                  <a:lnTo>
                    <a:pt x="121729" y="27813"/>
                  </a:lnTo>
                  <a:cubicBezTo>
                    <a:pt x="172924" y="28115"/>
                    <a:pt x="214526" y="69210"/>
                    <a:pt x="215455" y="120396"/>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1" name="Freeform: Shape 20">
              <a:extLst>
                <a:ext uri="{FF2B5EF4-FFF2-40B4-BE49-F238E27FC236}">
                  <a16:creationId xmlns:a16="http://schemas.microsoft.com/office/drawing/2014/main" id="{EEC89B95-B7DE-475E-8CFC-8325C9E11C3A}"/>
                </a:ext>
              </a:extLst>
            </p:cNvPr>
            <p:cNvSpPr/>
            <p:nvPr/>
          </p:nvSpPr>
          <p:spPr>
            <a:xfrm>
              <a:off x="4682679" y="566633"/>
              <a:ext cx="102679" cy="142875"/>
            </a:xfrm>
            <a:custGeom>
              <a:avLst/>
              <a:gdLst>
                <a:gd name="connsiteX0" fmla="*/ 0 w 102679"/>
                <a:gd name="connsiteY0" fmla="*/ 98393 h 142875"/>
                <a:gd name="connsiteX1" fmla="*/ 50387 w 102679"/>
                <a:gd name="connsiteY1" fmla="*/ 0 h 142875"/>
                <a:gd name="connsiteX2" fmla="*/ 50387 w 102679"/>
                <a:gd name="connsiteY2" fmla="*/ 56959 h 142875"/>
                <a:gd name="connsiteX3" fmla="*/ 102679 w 102679"/>
                <a:gd name="connsiteY3" fmla="*/ 46577 h 142875"/>
                <a:gd name="connsiteX4" fmla="*/ 50387 w 102679"/>
                <a:gd name="connsiteY4" fmla="*/ 142875 h 142875"/>
                <a:gd name="connsiteX5" fmla="*/ 50387 w 102679"/>
                <a:gd name="connsiteY5" fmla="*/ 86963 h 142875"/>
                <a:gd name="connsiteX6" fmla="*/ 0 w 102679"/>
                <a:gd name="connsiteY6" fmla="*/ 9839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79" h="142875">
                  <a:moveTo>
                    <a:pt x="0" y="98393"/>
                  </a:moveTo>
                  <a:lnTo>
                    <a:pt x="50387" y="0"/>
                  </a:lnTo>
                  <a:lnTo>
                    <a:pt x="50387" y="56959"/>
                  </a:lnTo>
                  <a:lnTo>
                    <a:pt x="102679" y="46577"/>
                  </a:lnTo>
                  <a:lnTo>
                    <a:pt x="50387" y="142875"/>
                  </a:lnTo>
                  <a:lnTo>
                    <a:pt x="50387" y="86963"/>
                  </a:lnTo>
                  <a:lnTo>
                    <a:pt x="0" y="9839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2" name="Freeform: Shape 21">
              <a:extLst>
                <a:ext uri="{FF2B5EF4-FFF2-40B4-BE49-F238E27FC236}">
                  <a16:creationId xmlns:a16="http://schemas.microsoft.com/office/drawing/2014/main" id="{989CA403-03AB-44E4-99E1-E9D23C8E9363}"/>
                </a:ext>
              </a:extLst>
            </p:cNvPr>
            <p:cNvSpPr/>
            <p:nvPr/>
          </p:nvSpPr>
          <p:spPr>
            <a:xfrm>
              <a:off x="4851843"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3" name="Freeform: Shape 22">
              <a:extLst>
                <a:ext uri="{FF2B5EF4-FFF2-40B4-BE49-F238E27FC236}">
                  <a16:creationId xmlns:a16="http://schemas.microsoft.com/office/drawing/2014/main" id="{42A374C6-4E5C-4C68-AB3A-D617A7E2FB55}"/>
                </a:ext>
              </a:extLst>
            </p:cNvPr>
            <p:cNvSpPr/>
            <p:nvPr/>
          </p:nvSpPr>
          <p:spPr>
            <a:xfrm>
              <a:off x="4456555"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4" name="Freeform: Shape 23">
              <a:extLst>
                <a:ext uri="{FF2B5EF4-FFF2-40B4-BE49-F238E27FC236}">
                  <a16:creationId xmlns:a16="http://schemas.microsoft.com/office/drawing/2014/main" id="{DD3ABDAD-7FE9-45A3-8F4F-A7982A4DB1D0}"/>
                </a:ext>
              </a:extLst>
            </p:cNvPr>
            <p:cNvSpPr/>
            <p:nvPr/>
          </p:nvSpPr>
          <p:spPr>
            <a:xfrm>
              <a:off x="4805551" y="1018308"/>
              <a:ext cx="268615" cy="148399"/>
            </a:xfrm>
            <a:custGeom>
              <a:avLst/>
              <a:gdLst>
                <a:gd name="connsiteX0" fmla="*/ 253746 w 268615"/>
                <a:gd name="connsiteY0" fmla="*/ 44101 h 148399"/>
                <a:gd name="connsiteX1" fmla="*/ 181356 w 268615"/>
                <a:gd name="connsiteY1" fmla="*/ 9525 h 148399"/>
                <a:gd name="connsiteX2" fmla="*/ 120396 w 268615"/>
                <a:gd name="connsiteY2" fmla="*/ 0 h 148399"/>
                <a:gd name="connsiteX3" fmla="*/ 59436 w 268615"/>
                <a:gd name="connsiteY3" fmla="*/ 9525 h 148399"/>
                <a:gd name="connsiteX4" fmla="*/ 3429 w 268615"/>
                <a:gd name="connsiteY4" fmla="*/ 33529 h 148399"/>
                <a:gd name="connsiteX5" fmla="*/ 0 w 268615"/>
                <a:gd name="connsiteY5" fmla="*/ 37434 h 148399"/>
                <a:gd name="connsiteX6" fmla="*/ 76200 w 268615"/>
                <a:gd name="connsiteY6" fmla="*/ 75534 h 148399"/>
                <a:gd name="connsiteX7" fmla="*/ 104108 w 268615"/>
                <a:gd name="connsiteY7" fmla="*/ 131446 h 148399"/>
                <a:gd name="connsiteX8" fmla="*/ 104108 w 268615"/>
                <a:gd name="connsiteY8" fmla="*/ 148400 h 148399"/>
                <a:gd name="connsiteX9" fmla="*/ 268605 w 268615"/>
                <a:gd name="connsiteY9" fmla="*/ 148400 h 148399"/>
                <a:gd name="connsiteX10" fmla="*/ 268605 w 268615"/>
                <a:gd name="connsiteY10" fmla="*/ 73819 h 148399"/>
                <a:gd name="connsiteX11" fmla="*/ 253746 w 268615"/>
                <a:gd name="connsiteY11" fmla="*/ 44101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615" h="148399">
                  <a:moveTo>
                    <a:pt x="253746" y="44101"/>
                  </a:moveTo>
                  <a:cubicBezTo>
                    <a:pt x="232401" y="27476"/>
                    <a:pt x="207702" y="15681"/>
                    <a:pt x="181356" y="9525"/>
                  </a:cubicBezTo>
                  <a:cubicBezTo>
                    <a:pt x="161530" y="3742"/>
                    <a:pt x="141041" y="541"/>
                    <a:pt x="120396" y="0"/>
                  </a:cubicBezTo>
                  <a:cubicBezTo>
                    <a:pt x="99702" y="-45"/>
                    <a:pt x="79130" y="3169"/>
                    <a:pt x="59436" y="9525"/>
                  </a:cubicBezTo>
                  <a:cubicBezTo>
                    <a:pt x="39707" y="14783"/>
                    <a:pt x="20843" y="22868"/>
                    <a:pt x="3429" y="33529"/>
                  </a:cubicBezTo>
                  <a:cubicBezTo>
                    <a:pt x="2286" y="34862"/>
                    <a:pt x="1238" y="36196"/>
                    <a:pt x="0" y="37434"/>
                  </a:cubicBezTo>
                  <a:cubicBezTo>
                    <a:pt x="27701" y="44889"/>
                    <a:pt x="53615" y="57847"/>
                    <a:pt x="76200" y="75534"/>
                  </a:cubicBezTo>
                  <a:cubicBezTo>
                    <a:pt x="94021" y="88541"/>
                    <a:pt x="104425" y="109385"/>
                    <a:pt x="104108" y="131446"/>
                  </a:cubicBezTo>
                  <a:lnTo>
                    <a:pt x="104108" y="148400"/>
                  </a:lnTo>
                  <a:lnTo>
                    <a:pt x="268605" y="148400"/>
                  </a:lnTo>
                  <a:lnTo>
                    <a:pt x="268605" y="73819"/>
                  </a:lnTo>
                  <a:cubicBezTo>
                    <a:pt x="268892" y="62061"/>
                    <a:pt x="263324" y="50927"/>
                    <a:pt x="25374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5" name="Freeform: Shape 24">
              <a:extLst>
                <a:ext uri="{FF2B5EF4-FFF2-40B4-BE49-F238E27FC236}">
                  <a16:creationId xmlns:a16="http://schemas.microsoft.com/office/drawing/2014/main" id="{358200A1-81C0-43DF-A937-AAC8A7CD1694}"/>
                </a:ext>
              </a:extLst>
            </p:cNvPr>
            <p:cNvSpPr/>
            <p:nvPr/>
          </p:nvSpPr>
          <p:spPr>
            <a:xfrm>
              <a:off x="4382451" y="1018308"/>
              <a:ext cx="268605" cy="148399"/>
            </a:xfrm>
            <a:custGeom>
              <a:avLst/>
              <a:gdLst>
                <a:gd name="connsiteX0" fmla="*/ 164687 w 268605"/>
                <a:gd name="connsiteY0" fmla="*/ 131445 h 148399"/>
                <a:gd name="connsiteX1" fmla="*/ 191357 w 268605"/>
                <a:gd name="connsiteY1" fmla="*/ 76486 h 148399"/>
                <a:gd name="connsiteX2" fmla="*/ 192500 w 268605"/>
                <a:gd name="connsiteY2" fmla="*/ 75534 h 148399"/>
                <a:gd name="connsiteX3" fmla="*/ 193739 w 268605"/>
                <a:gd name="connsiteY3" fmla="*/ 74676 h 148399"/>
                <a:gd name="connsiteX4" fmla="*/ 268605 w 268605"/>
                <a:gd name="connsiteY4" fmla="*/ 37529 h 148399"/>
                <a:gd name="connsiteX5" fmla="*/ 263176 w 268605"/>
                <a:gd name="connsiteY5" fmla="*/ 31338 h 148399"/>
                <a:gd name="connsiteX6" fmla="*/ 209550 w 268605"/>
                <a:gd name="connsiteY6" fmla="*/ 9525 h 148399"/>
                <a:gd name="connsiteX7" fmla="*/ 148590 w 268605"/>
                <a:gd name="connsiteY7" fmla="*/ 0 h 148399"/>
                <a:gd name="connsiteX8" fmla="*/ 87630 w 268605"/>
                <a:gd name="connsiteY8" fmla="*/ 9525 h 148399"/>
                <a:gd name="connsiteX9" fmla="*/ 15240 w 268605"/>
                <a:gd name="connsiteY9" fmla="*/ 44101 h 148399"/>
                <a:gd name="connsiteX10" fmla="*/ 0 w 268605"/>
                <a:gd name="connsiteY10" fmla="*/ 73819 h 148399"/>
                <a:gd name="connsiteX11" fmla="*/ 0 w 268605"/>
                <a:gd name="connsiteY11" fmla="*/ 148400 h 148399"/>
                <a:gd name="connsiteX12" fmla="*/ 164687 w 268605"/>
                <a:gd name="connsiteY12" fmla="*/ 148400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 h="148399">
                  <a:moveTo>
                    <a:pt x="164687" y="131445"/>
                  </a:moveTo>
                  <a:cubicBezTo>
                    <a:pt x="164708" y="110012"/>
                    <a:pt x="174533" y="89766"/>
                    <a:pt x="191357" y="76486"/>
                  </a:cubicBezTo>
                  <a:lnTo>
                    <a:pt x="192500" y="75534"/>
                  </a:lnTo>
                  <a:lnTo>
                    <a:pt x="193739" y="74676"/>
                  </a:lnTo>
                  <a:cubicBezTo>
                    <a:pt x="216581" y="58427"/>
                    <a:pt x="241848" y="45890"/>
                    <a:pt x="268605" y="37529"/>
                  </a:cubicBezTo>
                  <a:cubicBezTo>
                    <a:pt x="266700" y="35529"/>
                    <a:pt x="264986" y="33433"/>
                    <a:pt x="263176" y="31338"/>
                  </a:cubicBezTo>
                  <a:cubicBezTo>
                    <a:pt x="246437" y="21538"/>
                    <a:pt x="228377" y="14193"/>
                    <a:pt x="209550" y="9525"/>
                  </a:cubicBezTo>
                  <a:cubicBezTo>
                    <a:pt x="189726" y="3734"/>
                    <a:pt x="169235" y="532"/>
                    <a:pt x="148590" y="0"/>
                  </a:cubicBezTo>
                  <a:cubicBezTo>
                    <a:pt x="127896" y="-39"/>
                    <a:pt x="107326" y="3176"/>
                    <a:pt x="87630" y="9525"/>
                  </a:cubicBezTo>
                  <a:cubicBezTo>
                    <a:pt x="61651" y="16693"/>
                    <a:pt x="37144" y="28399"/>
                    <a:pt x="15240" y="44101"/>
                  </a:cubicBezTo>
                  <a:cubicBezTo>
                    <a:pt x="5858" y="51134"/>
                    <a:pt x="236" y="62096"/>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6" name="Freeform: Shape 25">
              <a:extLst>
                <a:ext uri="{FF2B5EF4-FFF2-40B4-BE49-F238E27FC236}">
                  <a16:creationId xmlns:a16="http://schemas.microsoft.com/office/drawing/2014/main" id="{9F5CB85F-ADDB-4D21-8534-B8608667BF3D}"/>
                </a:ext>
              </a:extLst>
            </p:cNvPr>
            <p:cNvSpPr/>
            <p:nvPr/>
          </p:nvSpPr>
          <p:spPr>
            <a:xfrm>
              <a:off x="4580094" y="1076028"/>
              <a:ext cx="296430" cy="147829"/>
            </a:xfrm>
            <a:custGeom>
              <a:avLst/>
              <a:gdLst>
                <a:gd name="connsiteX0" fmla="*/ 0 w 296430"/>
                <a:gd name="connsiteY0" fmla="*/ 147830 h 147829"/>
                <a:gd name="connsiteX1" fmla="*/ 0 w 296430"/>
                <a:gd name="connsiteY1" fmla="*/ 73725 h 147829"/>
                <a:gd name="connsiteX2" fmla="*/ 14859 w 296430"/>
                <a:gd name="connsiteY2" fmla="*/ 44102 h 147829"/>
                <a:gd name="connsiteX3" fmla="*/ 87249 w 296430"/>
                <a:gd name="connsiteY3" fmla="*/ 9527 h 147829"/>
                <a:gd name="connsiteX4" fmla="*/ 148209 w 296430"/>
                <a:gd name="connsiteY4" fmla="*/ 2 h 147829"/>
                <a:gd name="connsiteX5" fmla="*/ 209169 w 296430"/>
                <a:gd name="connsiteY5" fmla="*/ 9527 h 147829"/>
                <a:gd name="connsiteX6" fmla="*/ 281654 w 296430"/>
                <a:gd name="connsiteY6" fmla="*/ 44102 h 147829"/>
                <a:gd name="connsiteX7" fmla="*/ 296418 w 296430"/>
                <a:gd name="connsiteY7" fmla="*/ 73725 h 147829"/>
                <a:gd name="connsiteX8" fmla="*/ 296418 w 296430"/>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30" h="147829">
                  <a:moveTo>
                    <a:pt x="0" y="147830"/>
                  </a:moveTo>
                  <a:lnTo>
                    <a:pt x="0" y="73725"/>
                  </a:lnTo>
                  <a:cubicBezTo>
                    <a:pt x="45" y="62069"/>
                    <a:pt x="5544" y="51107"/>
                    <a:pt x="14859" y="44102"/>
                  </a:cubicBezTo>
                  <a:cubicBezTo>
                    <a:pt x="36723" y="28334"/>
                    <a:pt x="61243" y="16622"/>
                    <a:pt x="87249" y="9527"/>
                  </a:cubicBezTo>
                  <a:cubicBezTo>
                    <a:pt x="106934" y="3133"/>
                    <a:pt x="127512" y="-82"/>
                    <a:pt x="148209" y="2"/>
                  </a:cubicBezTo>
                  <a:cubicBezTo>
                    <a:pt x="168859" y="486"/>
                    <a:pt x="189355" y="3690"/>
                    <a:pt x="209169" y="9527"/>
                  </a:cubicBezTo>
                  <a:cubicBezTo>
                    <a:pt x="235567" y="15619"/>
                    <a:pt x="260308" y="27421"/>
                    <a:pt x="281654" y="44102"/>
                  </a:cubicBezTo>
                  <a:cubicBezTo>
                    <a:pt x="291195" y="50908"/>
                    <a:pt x="296728" y="62010"/>
                    <a:pt x="296418" y="73725"/>
                  </a:cubicBezTo>
                  <a:lnTo>
                    <a:pt x="296418"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02813ADC-236F-43A3-ADF3-EA6CA146278E}"/>
                </a:ext>
              </a:extLst>
            </p:cNvPr>
            <p:cNvSpPr/>
            <p:nvPr/>
          </p:nvSpPr>
          <p:spPr>
            <a:xfrm>
              <a:off x="4654199" y="907628"/>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28" name="Group 27">
            <a:extLst>
              <a:ext uri="{FF2B5EF4-FFF2-40B4-BE49-F238E27FC236}">
                <a16:creationId xmlns:a16="http://schemas.microsoft.com/office/drawing/2014/main" id="{A21D754D-139C-4632-BEFF-8455F3A52B90}"/>
              </a:ext>
            </a:extLst>
          </p:cNvPr>
          <p:cNvGrpSpPr>
            <a:grpSpLocks noChangeAspect="1"/>
          </p:cNvGrpSpPr>
          <p:nvPr/>
        </p:nvGrpSpPr>
        <p:grpSpPr>
          <a:xfrm>
            <a:off x="1405815" y="2987297"/>
            <a:ext cx="249666" cy="274320"/>
            <a:chOff x="5754909" y="3048000"/>
            <a:chExt cx="693515" cy="761999"/>
          </a:xfrm>
          <a:solidFill>
            <a:schemeClr val="bg2"/>
          </a:solidFill>
        </p:grpSpPr>
        <p:sp>
          <p:nvSpPr>
            <p:cNvPr id="29" name="Freeform: Shape 28">
              <a:extLst>
                <a:ext uri="{FF2B5EF4-FFF2-40B4-BE49-F238E27FC236}">
                  <a16:creationId xmlns:a16="http://schemas.microsoft.com/office/drawing/2014/main" id="{56592926-D268-4C27-8B96-2A835865CBDF}"/>
                </a:ext>
              </a:extLst>
            </p:cNvPr>
            <p:cNvSpPr/>
            <p:nvPr/>
          </p:nvSpPr>
          <p:spPr>
            <a:xfrm>
              <a:off x="6224301"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0" name="Freeform: Shape 29">
              <a:extLst>
                <a:ext uri="{FF2B5EF4-FFF2-40B4-BE49-F238E27FC236}">
                  <a16:creationId xmlns:a16="http://schemas.microsoft.com/office/drawing/2014/main" id="{A319B117-F982-4133-9B5F-C071EA8D51CE}"/>
                </a:ext>
              </a:extLst>
            </p:cNvPr>
            <p:cNvSpPr/>
            <p:nvPr/>
          </p:nvSpPr>
          <p:spPr>
            <a:xfrm>
              <a:off x="5829109"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1" name="Freeform: Shape 30">
              <a:extLst>
                <a:ext uri="{FF2B5EF4-FFF2-40B4-BE49-F238E27FC236}">
                  <a16:creationId xmlns:a16="http://schemas.microsoft.com/office/drawing/2014/main" id="{5F5CE3E6-077A-4395-9067-B03D1CB53F50}"/>
                </a:ext>
              </a:extLst>
            </p:cNvPr>
            <p:cNvSpPr/>
            <p:nvPr/>
          </p:nvSpPr>
          <p:spPr>
            <a:xfrm>
              <a:off x="6178295" y="3604449"/>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2" name="Freeform: Shape 31">
              <a:extLst>
                <a:ext uri="{FF2B5EF4-FFF2-40B4-BE49-F238E27FC236}">
                  <a16:creationId xmlns:a16="http://schemas.microsoft.com/office/drawing/2014/main" id="{206517A6-6672-4934-B273-F117B4C336DE}"/>
                </a:ext>
              </a:extLst>
            </p:cNvPr>
            <p:cNvSpPr/>
            <p:nvPr/>
          </p:nvSpPr>
          <p:spPr>
            <a:xfrm>
              <a:off x="5754909" y="3604449"/>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3" name="Freeform: Shape 32">
              <a:extLst>
                <a:ext uri="{FF2B5EF4-FFF2-40B4-BE49-F238E27FC236}">
                  <a16:creationId xmlns:a16="http://schemas.microsoft.com/office/drawing/2014/main" id="{245437C3-9BD1-433C-8872-C49D3CC9D950}"/>
                </a:ext>
              </a:extLst>
            </p:cNvPr>
            <p:cNvSpPr/>
            <p:nvPr/>
          </p:nvSpPr>
          <p:spPr>
            <a:xfrm>
              <a:off x="5952553" y="3662170"/>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4" name="Freeform: Shape 33">
              <a:extLst>
                <a:ext uri="{FF2B5EF4-FFF2-40B4-BE49-F238E27FC236}">
                  <a16:creationId xmlns:a16="http://schemas.microsoft.com/office/drawing/2014/main" id="{97435E51-770E-4BB3-8127-2C56C3D1926D}"/>
                </a:ext>
              </a:extLst>
            </p:cNvPr>
            <p:cNvSpPr/>
            <p:nvPr/>
          </p:nvSpPr>
          <p:spPr>
            <a:xfrm>
              <a:off x="6026658" y="3493770"/>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5" name="Freeform: Shape 34">
              <a:extLst>
                <a:ext uri="{FF2B5EF4-FFF2-40B4-BE49-F238E27FC236}">
                  <a16:creationId xmlns:a16="http://schemas.microsoft.com/office/drawing/2014/main" id="{F9A95FD2-665D-4AAC-B10B-67179C32D281}"/>
                </a:ext>
              </a:extLst>
            </p:cNvPr>
            <p:cNvSpPr/>
            <p:nvPr/>
          </p:nvSpPr>
          <p:spPr>
            <a:xfrm>
              <a:off x="5755481" y="3048000"/>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36" name="Group 35">
            <a:extLst>
              <a:ext uri="{FF2B5EF4-FFF2-40B4-BE49-F238E27FC236}">
                <a16:creationId xmlns:a16="http://schemas.microsoft.com/office/drawing/2014/main" id="{9F8A76A3-2417-448D-BA79-A6107E377AC6}"/>
              </a:ext>
            </a:extLst>
          </p:cNvPr>
          <p:cNvGrpSpPr>
            <a:grpSpLocks noChangeAspect="1"/>
          </p:cNvGrpSpPr>
          <p:nvPr/>
        </p:nvGrpSpPr>
        <p:grpSpPr>
          <a:xfrm>
            <a:off x="1393488" y="3924517"/>
            <a:ext cx="274320" cy="228151"/>
            <a:chOff x="8247513" y="567093"/>
            <a:chExt cx="799958" cy="665320"/>
          </a:xfrm>
          <a:solidFill>
            <a:schemeClr val="bg2"/>
          </a:solidFill>
        </p:grpSpPr>
        <p:sp>
          <p:nvSpPr>
            <p:cNvPr id="37" name="Freeform: Shape 36">
              <a:extLst>
                <a:ext uri="{FF2B5EF4-FFF2-40B4-BE49-F238E27FC236}">
                  <a16:creationId xmlns:a16="http://schemas.microsoft.com/office/drawing/2014/main" id="{C226DCA7-B603-41D6-98B4-72DAEDAE5AD7}"/>
                </a:ext>
              </a:extLst>
            </p:cNvPr>
            <p:cNvSpPr/>
            <p:nvPr/>
          </p:nvSpPr>
          <p:spPr>
            <a:xfrm>
              <a:off x="8255944" y="726636"/>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C5312622-F2C4-4B38-B4DA-F1495E3AC6D3}"/>
                </a:ext>
              </a:extLst>
            </p:cNvPr>
            <p:cNvSpPr/>
            <p:nvPr/>
          </p:nvSpPr>
          <p:spPr>
            <a:xfrm>
              <a:off x="8314047"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9" name="Freeform: Shape 38">
              <a:extLst>
                <a:ext uri="{FF2B5EF4-FFF2-40B4-BE49-F238E27FC236}">
                  <a16:creationId xmlns:a16="http://schemas.microsoft.com/office/drawing/2014/main" id="{A8D22790-616E-4F29-8651-0E23AD493276}"/>
                </a:ext>
              </a:extLst>
            </p:cNvPr>
            <p:cNvSpPr/>
            <p:nvPr/>
          </p:nvSpPr>
          <p:spPr>
            <a:xfrm>
              <a:off x="8247513" y="671870"/>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0" name="Freeform: Shape 39">
              <a:extLst>
                <a:ext uri="{FF2B5EF4-FFF2-40B4-BE49-F238E27FC236}">
                  <a16:creationId xmlns:a16="http://schemas.microsoft.com/office/drawing/2014/main" id="{F633E242-442E-4549-92A8-6DA0895FB9FF}"/>
                </a:ext>
              </a:extLst>
            </p:cNvPr>
            <p:cNvSpPr/>
            <p:nvPr/>
          </p:nvSpPr>
          <p:spPr>
            <a:xfrm>
              <a:off x="8694951"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1" name="Freeform: Shape 40">
              <a:extLst>
                <a:ext uri="{FF2B5EF4-FFF2-40B4-BE49-F238E27FC236}">
                  <a16:creationId xmlns:a16="http://schemas.microsoft.com/office/drawing/2014/main" id="{51FB52A9-AE7E-43B5-AAF6-35706BC874C2}"/>
                </a:ext>
              </a:extLst>
            </p:cNvPr>
            <p:cNvSpPr/>
            <p:nvPr/>
          </p:nvSpPr>
          <p:spPr>
            <a:xfrm>
              <a:off x="8504166"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50" name="TextBox 49">
            <a:extLst>
              <a:ext uri="{FF2B5EF4-FFF2-40B4-BE49-F238E27FC236}">
                <a16:creationId xmlns:a16="http://schemas.microsoft.com/office/drawing/2014/main" id="{910CDE37-4B3D-4D79-A012-B4A0EB4BF459}"/>
              </a:ext>
            </a:extLst>
          </p:cNvPr>
          <p:cNvSpPr txBox="1">
            <a:spLocks noChangeArrowheads="1"/>
          </p:cNvSpPr>
          <p:nvPr/>
        </p:nvSpPr>
        <p:spPr bwMode="auto">
          <a:xfrm>
            <a:off x="1122363" y="4497388"/>
            <a:ext cx="34766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like these sweet mornings</a:t>
            </a:r>
          </a:p>
        </p:txBody>
      </p:sp>
      <p:sp>
        <p:nvSpPr>
          <p:cNvPr id="51" name="TextBox 50">
            <a:extLst>
              <a:ext uri="{FF2B5EF4-FFF2-40B4-BE49-F238E27FC236}">
                <a16:creationId xmlns:a16="http://schemas.microsoft.com/office/drawing/2014/main" id="{E59D4D45-72DC-4510-8DBE-0F6ECFBFD000}"/>
              </a:ext>
            </a:extLst>
          </p:cNvPr>
          <p:cNvSpPr txBox="1"/>
          <p:nvPr/>
        </p:nvSpPr>
        <p:spPr>
          <a:xfrm>
            <a:off x="2101850" y="1931988"/>
            <a:ext cx="2414588"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2" name="TextBox 51">
            <a:extLst>
              <a:ext uri="{FF2B5EF4-FFF2-40B4-BE49-F238E27FC236}">
                <a16:creationId xmlns:a16="http://schemas.microsoft.com/office/drawing/2014/main" id="{47342DE5-8F6E-4532-85A1-A15267A5A792}"/>
              </a:ext>
            </a:extLst>
          </p:cNvPr>
          <p:cNvSpPr txBox="1">
            <a:spLocks noChangeArrowheads="1"/>
          </p:cNvSpPr>
          <p:nvPr/>
        </p:nvSpPr>
        <p:spPr bwMode="auto">
          <a:xfrm>
            <a:off x="2101850" y="2155825"/>
            <a:ext cx="24145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a:t>
            </a:r>
          </a:p>
        </p:txBody>
      </p:sp>
      <p:sp>
        <p:nvSpPr>
          <p:cNvPr id="55" name="TextBox 54">
            <a:extLst>
              <a:ext uri="{FF2B5EF4-FFF2-40B4-BE49-F238E27FC236}">
                <a16:creationId xmlns:a16="http://schemas.microsoft.com/office/drawing/2014/main" id="{E7F0BA2E-BF08-49C6-BF11-7A30C5ABE471}"/>
              </a:ext>
            </a:extLst>
          </p:cNvPr>
          <p:cNvSpPr txBox="1"/>
          <p:nvPr/>
        </p:nvSpPr>
        <p:spPr>
          <a:xfrm>
            <a:off x="2106613" y="2843213"/>
            <a:ext cx="2414587" cy="339725"/>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6" name="TextBox 55">
            <a:extLst>
              <a:ext uri="{FF2B5EF4-FFF2-40B4-BE49-F238E27FC236}">
                <a16:creationId xmlns:a16="http://schemas.microsoft.com/office/drawing/2014/main" id="{5C07C13E-CB25-4FB5-9DD0-E4E7EFBA796F}"/>
              </a:ext>
            </a:extLst>
          </p:cNvPr>
          <p:cNvSpPr txBox="1">
            <a:spLocks noChangeArrowheads="1"/>
          </p:cNvSpPr>
          <p:nvPr/>
        </p:nvSpPr>
        <p:spPr bwMode="auto">
          <a:xfrm>
            <a:off x="2106613" y="3068638"/>
            <a:ext cx="24145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a:t>
            </a:r>
          </a:p>
        </p:txBody>
      </p:sp>
      <p:sp>
        <p:nvSpPr>
          <p:cNvPr id="58" name="TextBox 57">
            <a:extLst>
              <a:ext uri="{FF2B5EF4-FFF2-40B4-BE49-F238E27FC236}">
                <a16:creationId xmlns:a16="http://schemas.microsoft.com/office/drawing/2014/main" id="{4F4F805F-0B34-4C14-B13B-79AF87A1B016}"/>
              </a:ext>
            </a:extLst>
          </p:cNvPr>
          <p:cNvSpPr txBox="1"/>
          <p:nvPr/>
        </p:nvSpPr>
        <p:spPr>
          <a:xfrm>
            <a:off x="2106613" y="3754438"/>
            <a:ext cx="2414587"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9" name="TextBox 58">
            <a:extLst>
              <a:ext uri="{FF2B5EF4-FFF2-40B4-BE49-F238E27FC236}">
                <a16:creationId xmlns:a16="http://schemas.microsoft.com/office/drawing/2014/main" id="{500817BA-CC06-4A5C-AC35-FFDB77B5F50B}"/>
              </a:ext>
            </a:extLst>
          </p:cNvPr>
          <p:cNvSpPr txBox="1">
            <a:spLocks noChangeArrowheads="1"/>
          </p:cNvSpPr>
          <p:nvPr/>
        </p:nvSpPr>
        <p:spPr bwMode="auto">
          <a:xfrm>
            <a:off x="2106613" y="3979863"/>
            <a:ext cx="24145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a:t>
            </a:r>
          </a:p>
        </p:txBody>
      </p:sp>
      <p:sp>
        <p:nvSpPr>
          <p:cNvPr id="8208" name="PpHolder15">
            <a:extLst>
              <a:ext uri="{FF2B5EF4-FFF2-40B4-BE49-F238E27FC236}">
                <a16:creationId xmlns:a16="http://schemas.microsoft.com/office/drawing/2014/main" id="{09117742-4444-48B9-AB1F-FC5F2DCBF271}"/>
              </a:ext>
            </a:extLst>
          </p:cNvPr>
          <p:cNvSpPr>
            <a:spLocks noGrp="1"/>
          </p:cNvSpPr>
          <p:nvPr>
            <p:ph type="pic" sz="quarter" idx="10"/>
          </p:nvPr>
        </p:nvSpPr>
        <p:spPr bwMode="auto">
          <a:xfrm>
            <a:off x="5561013" y="1933575"/>
            <a:ext cx="4986337" cy="3144838"/>
          </a:xfrm>
          <a:custGeom>
            <a:avLst/>
            <a:gdLst>
              <a:gd name="T0" fmla="*/ 0 w 4985772"/>
              <a:gd name="T1" fmla="*/ 0 h 3144748"/>
              <a:gd name="T2" fmla="*/ 4985772 w 4985772"/>
              <a:gd name="T3" fmla="*/ 0 h 3144748"/>
              <a:gd name="T4" fmla="*/ 4985772 w 4985772"/>
              <a:gd name="T5" fmla="*/ 3144748 h 3144748"/>
              <a:gd name="T6" fmla="*/ 0 w 4985772"/>
              <a:gd name="T7" fmla="*/ 3144748 h 31447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85772" h="3144748">
                <a:moveTo>
                  <a:pt x="0" y="0"/>
                </a:moveTo>
                <a:lnTo>
                  <a:pt x="4985772" y="0"/>
                </a:lnTo>
                <a:lnTo>
                  <a:pt x="4985772" y="3144748"/>
                </a:lnTo>
                <a:lnTo>
                  <a:pt x="0" y="3144748"/>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43" name="Title 42">
            <a:extLst>
              <a:ext uri="{FF2B5EF4-FFF2-40B4-BE49-F238E27FC236}">
                <a16:creationId xmlns:a16="http://schemas.microsoft.com/office/drawing/2014/main" id="{BDEF24F9-FEDC-4959-91DB-E25D784281A2}"/>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Demo Time : </a:t>
            </a:r>
            <a:r>
              <a:rPr lang="en-US" altLang="en-US">
                <a:solidFill>
                  <a:schemeClr val="accent1"/>
                </a:solidFill>
              </a:rPr>
              <a:t>Pre - Launch</a:t>
            </a:r>
            <a:endParaRPr lang="en-ID" altLang="en-US"/>
          </a:p>
        </p:txBody>
      </p:sp>
      <p:sp>
        <p:nvSpPr>
          <p:cNvPr id="60" name="Rectangle 59">
            <a:extLst>
              <a:ext uri="{FF2B5EF4-FFF2-40B4-BE49-F238E27FC236}">
                <a16:creationId xmlns:a16="http://schemas.microsoft.com/office/drawing/2014/main" id="{FD3B3D17-79DA-4192-AC24-FFE1A9CFF546}"/>
              </a:ext>
            </a:extLst>
          </p:cNvPr>
          <p:cNvSpPr/>
          <p:nvPr/>
        </p:nvSpPr>
        <p:spPr>
          <a:xfrm>
            <a:off x="10371138" y="3130550"/>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cxnSp>
        <p:nvCxnSpPr>
          <p:cNvPr id="62" name="Straight Connector 61">
            <a:extLst>
              <a:ext uri="{FF2B5EF4-FFF2-40B4-BE49-F238E27FC236}">
                <a16:creationId xmlns:a16="http://schemas.microsoft.com/office/drawing/2014/main" id="{349E2339-7AFF-4692-B3B3-927F28A061F3}"/>
              </a:ext>
            </a:extLst>
          </p:cNvPr>
          <p:cNvCxnSpPr>
            <a:cxnSpLocks/>
          </p:cNvCxnSpPr>
          <p:nvPr/>
        </p:nvCxnSpPr>
        <p:spPr>
          <a:xfrm>
            <a:off x="10883900" y="3432175"/>
            <a:ext cx="13081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AC169E4-4916-49E8-8EC7-53260EDAE195}"/>
              </a:ext>
            </a:extLst>
          </p:cNvPr>
          <p:cNvSpPr txBox="1"/>
          <p:nvPr/>
        </p:nvSpPr>
        <p:spPr>
          <a:xfrm>
            <a:off x="10371138" y="3262313"/>
            <a:ext cx="603250" cy="339725"/>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01</a:t>
            </a:r>
          </a:p>
        </p:txBody>
      </p:sp>
      <p:grpSp>
        <p:nvGrpSpPr>
          <p:cNvPr id="53" name="Graphic 8">
            <a:extLst>
              <a:ext uri="{FF2B5EF4-FFF2-40B4-BE49-F238E27FC236}">
                <a16:creationId xmlns:a16="http://schemas.microsoft.com/office/drawing/2014/main" id="{13A5B147-769A-45A9-8371-9FC888D2B0E4}"/>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54" name="Freeform: Shape 53">
              <a:extLst>
                <a:ext uri="{FF2B5EF4-FFF2-40B4-BE49-F238E27FC236}">
                  <a16:creationId xmlns:a16="http://schemas.microsoft.com/office/drawing/2014/main" id="{B0624D5A-45C4-4B2A-8EAD-32A75926E261}"/>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7" name="Freeform: Shape 56">
              <a:extLst>
                <a:ext uri="{FF2B5EF4-FFF2-40B4-BE49-F238E27FC236}">
                  <a16:creationId xmlns:a16="http://schemas.microsoft.com/office/drawing/2014/main" id="{D5F714E2-DA09-4A1B-889F-7B2F2214E9A6}"/>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1" name="Freeform: Shape 60">
              <a:extLst>
                <a:ext uri="{FF2B5EF4-FFF2-40B4-BE49-F238E27FC236}">
                  <a16:creationId xmlns:a16="http://schemas.microsoft.com/office/drawing/2014/main" id="{5C7364F6-A78C-474D-A5DA-515F7AC365EB}"/>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4A1B250C-F198-474E-A41D-AE74A7123C7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0467F820-71BC-470E-9ECC-A1E14E4EA498}"/>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Freeform: Shape 65">
              <a:extLst>
                <a:ext uri="{FF2B5EF4-FFF2-40B4-BE49-F238E27FC236}">
                  <a16:creationId xmlns:a16="http://schemas.microsoft.com/office/drawing/2014/main" id="{3FDDC319-9264-48C4-961E-EAA9D3281EA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67" name="TextBox 66">
            <a:extLst>
              <a:ext uri="{FF2B5EF4-FFF2-40B4-BE49-F238E27FC236}">
                <a16:creationId xmlns:a16="http://schemas.microsoft.com/office/drawing/2014/main" id="{8AE069DE-D7E2-41C0-8317-D457A8C038AB}"/>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68" name="Freeform: Shape 67">
            <a:extLst>
              <a:ext uri="{FF2B5EF4-FFF2-40B4-BE49-F238E27FC236}">
                <a16:creationId xmlns:a16="http://schemas.microsoft.com/office/drawing/2014/main" id="{425C1926-BFB4-492E-A05E-1D0469006B8B}"/>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left)">
                                      <p:cBhvr>
                                        <p:cTn id="11" dur="500"/>
                                        <p:tgtEl>
                                          <p:spTgt spid="67"/>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left)">
                                      <p:cBhvr>
                                        <p:cTn id="15" dur="500"/>
                                        <p:tgtEl>
                                          <p:spTgt spid="68"/>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nodeType="afterGroup">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childTnLst>
                          </p:cTn>
                        </p:par>
                        <p:par>
                          <p:cTn id="36" fill="hold" nodeType="afterGroup">
                            <p:stCondLst>
                              <p:cond delay="2500"/>
                            </p:stCondLst>
                            <p:childTnLst>
                              <p:par>
                                <p:cTn id="37" presetID="53" presetClass="entr" presetSubtype="16"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par>
                                <p:cTn id="42" presetID="53" presetClass="entr" presetSubtype="16"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p:cTn id="44" dur="500" fill="hold"/>
                                        <p:tgtEl>
                                          <p:spTgt spid="28"/>
                                        </p:tgtEl>
                                        <p:attrNameLst>
                                          <p:attrName>ppt_w</p:attrName>
                                        </p:attrNameLst>
                                      </p:cBhvr>
                                      <p:tavLst>
                                        <p:tav tm="0">
                                          <p:val>
                                            <p:fltVal val="0"/>
                                          </p:val>
                                        </p:tav>
                                        <p:tav tm="100000">
                                          <p:val>
                                            <p:strVal val="#ppt_w"/>
                                          </p:val>
                                        </p:tav>
                                      </p:tavLst>
                                    </p:anim>
                                    <p:anim calcmode="lin" valueType="num">
                                      <p:cBhvr>
                                        <p:cTn id="45" dur="500" fill="hold"/>
                                        <p:tgtEl>
                                          <p:spTgt spid="28"/>
                                        </p:tgtEl>
                                        <p:attrNameLst>
                                          <p:attrName>ppt_h</p:attrName>
                                        </p:attrNameLst>
                                      </p:cBhvr>
                                      <p:tavLst>
                                        <p:tav tm="0">
                                          <p:val>
                                            <p:fltVal val="0"/>
                                          </p:val>
                                        </p:tav>
                                        <p:tav tm="100000">
                                          <p:val>
                                            <p:strVal val="#ppt_h"/>
                                          </p:val>
                                        </p:tav>
                                      </p:tavLst>
                                    </p:anim>
                                    <p:animEffect transition="in" filter="fade">
                                      <p:cBhvr>
                                        <p:cTn id="46" dur="500"/>
                                        <p:tgtEl>
                                          <p:spTgt spid="28"/>
                                        </p:tgtEl>
                                      </p:cBhvr>
                                    </p:animEffect>
                                  </p:childTnLst>
                                </p:cTn>
                              </p:par>
                              <p:par>
                                <p:cTn id="47" presetID="53" presetClass="entr" presetSubtype="16"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500" fill="hold"/>
                                        <p:tgtEl>
                                          <p:spTgt spid="36"/>
                                        </p:tgtEl>
                                        <p:attrNameLst>
                                          <p:attrName>ppt_w</p:attrName>
                                        </p:attrNameLst>
                                      </p:cBhvr>
                                      <p:tavLst>
                                        <p:tav tm="0">
                                          <p:val>
                                            <p:fltVal val="0"/>
                                          </p:val>
                                        </p:tav>
                                        <p:tav tm="100000">
                                          <p:val>
                                            <p:strVal val="#ppt_w"/>
                                          </p:val>
                                        </p:tav>
                                      </p:tavLst>
                                    </p:anim>
                                    <p:anim calcmode="lin" valueType="num">
                                      <p:cBhvr>
                                        <p:cTn id="50" dur="500" fill="hold"/>
                                        <p:tgtEl>
                                          <p:spTgt spid="36"/>
                                        </p:tgtEl>
                                        <p:attrNameLst>
                                          <p:attrName>ppt_h</p:attrName>
                                        </p:attrNameLst>
                                      </p:cBhvr>
                                      <p:tavLst>
                                        <p:tav tm="0">
                                          <p:val>
                                            <p:fltVal val="0"/>
                                          </p:val>
                                        </p:tav>
                                        <p:tav tm="100000">
                                          <p:val>
                                            <p:strVal val="#ppt_h"/>
                                          </p:val>
                                        </p:tav>
                                      </p:tavLst>
                                    </p:anim>
                                    <p:animEffect transition="in" filter="fade">
                                      <p:cBhvr>
                                        <p:cTn id="51" dur="500"/>
                                        <p:tgtEl>
                                          <p:spTgt spid="36"/>
                                        </p:tgtEl>
                                      </p:cBhvr>
                                    </p:animEffect>
                                  </p:childTnLst>
                                </p:cTn>
                              </p:par>
                            </p:childTnLst>
                          </p:cTn>
                        </p:par>
                        <p:par>
                          <p:cTn id="52" fill="hold" nodeType="afterGroup">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left)">
                                      <p:cBhvr>
                                        <p:cTn id="55" dur="500"/>
                                        <p:tgtEl>
                                          <p:spTgt spid="5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wipe(left)">
                                      <p:cBhvr>
                                        <p:cTn id="58" dur="500"/>
                                        <p:tgtEl>
                                          <p:spTgt spid="5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wipe(left)">
                                      <p:cBhvr>
                                        <p:cTn id="61" dur="500"/>
                                        <p:tgtEl>
                                          <p:spTgt spid="58"/>
                                        </p:tgtEl>
                                      </p:cBhvr>
                                    </p:animEffect>
                                  </p:childTnLst>
                                </p:cTn>
                              </p:par>
                            </p:childTnLst>
                          </p:cTn>
                        </p:par>
                        <p:par>
                          <p:cTn id="62" fill="hold" nodeType="afterGroup">
                            <p:stCondLst>
                              <p:cond delay="3500"/>
                            </p:stCondLst>
                            <p:childTnLst>
                              <p:par>
                                <p:cTn id="63" presetID="22" presetClass="entr" presetSubtype="8" fill="hold" grpId="0"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left)">
                                      <p:cBhvr>
                                        <p:cTn id="65" dur="500"/>
                                        <p:tgtEl>
                                          <p:spTgt spid="52"/>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wipe(left)">
                                      <p:cBhvr>
                                        <p:cTn id="68" dur="500"/>
                                        <p:tgtEl>
                                          <p:spTgt spid="5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nodeType="afterGroup">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nodeType="afterGroup">
                            <p:stCondLst>
                              <p:cond delay="4500"/>
                            </p:stCondLst>
                            <p:childTnLst>
                              <p:par>
                                <p:cTn id="77" presetID="22" presetClass="entr" presetSubtype="4" fill="hold"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wipe(down)">
                                      <p:cBhvr>
                                        <p:cTn id="79" dur="500"/>
                                        <p:tgtEl>
                                          <p:spTgt spid="13"/>
                                        </p:tgtEl>
                                      </p:cBhvr>
                                    </p:animEffect>
                                  </p:childTnLst>
                                </p:cTn>
                              </p:par>
                            </p:childTnLst>
                          </p:cTn>
                        </p:par>
                        <p:par>
                          <p:cTn id="80" fill="hold" nodeType="afterGroup">
                            <p:stCondLst>
                              <p:cond delay="5000"/>
                            </p:stCondLst>
                            <p:childTnLst>
                              <p:par>
                                <p:cTn id="81" presetID="53" presetClass="entr" presetSubtype="16" fill="hold" grpId="0" nodeType="afterEffect">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cBhvr>
                                        <p:cTn id="83" dur="500" fill="hold"/>
                                        <p:tgtEl>
                                          <p:spTgt spid="60"/>
                                        </p:tgtEl>
                                        <p:attrNameLst>
                                          <p:attrName>ppt_w</p:attrName>
                                        </p:attrNameLst>
                                      </p:cBhvr>
                                      <p:tavLst>
                                        <p:tav tm="0">
                                          <p:val>
                                            <p:fltVal val="0"/>
                                          </p:val>
                                        </p:tav>
                                        <p:tav tm="100000">
                                          <p:val>
                                            <p:strVal val="#ppt_w"/>
                                          </p:val>
                                        </p:tav>
                                      </p:tavLst>
                                    </p:anim>
                                    <p:anim calcmode="lin" valueType="num">
                                      <p:cBhvr>
                                        <p:cTn id="84" dur="500" fill="hold"/>
                                        <p:tgtEl>
                                          <p:spTgt spid="60"/>
                                        </p:tgtEl>
                                        <p:attrNameLst>
                                          <p:attrName>ppt_h</p:attrName>
                                        </p:attrNameLst>
                                      </p:cBhvr>
                                      <p:tavLst>
                                        <p:tav tm="0">
                                          <p:val>
                                            <p:fltVal val="0"/>
                                          </p:val>
                                        </p:tav>
                                        <p:tav tm="100000">
                                          <p:val>
                                            <p:strVal val="#ppt_h"/>
                                          </p:val>
                                        </p:tav>
                                      </p:tavLst>
                                    </p:anim>
                                    <p:animEffect transition="in" filter="fade">
                                      <p:cBhvr>
                                        <p:cTn id="85" dur="500"/>
                                        <p:tgtEl>
                                          <p:spTgt spid="60"/>
                                        </p:tgtEl>
                                      </p:cBhvr>
                                    </p:animEffect>
                                  </p:childTnLst>
                                </p:cTn>
                              </p:par>
                            </p:childTnLst>
                          </p:cTn>
                        </p:par>
                        <p:par>
                          <p:cTn id="86" fill="hold" nodeType="afterGroup">
                            <p:stCondLst>
                              <p:cond delay="5500"/>
                            </p:stCondLst>
                            <p:childTnLst>
                              <p:par>
                                <p:cTn id="87" presetID="53" presetClass="entr" presetSubtype="16" fill="hold" grpId="0" nodeType="afterEffect">
                                  <p:stCondLst>
                                    <p:cond delay="0"/>
                                  </p:stCondLst>
                                  <p:childTnLst>
                                    <p:set>
                                      <p:cBhvr>
                                        <p:cTn id="88" dur="1" fill="hold">
                                          <p:stCondLst>
                                            <p:cond delay="0"/>
                                          </p:stCondLst>
                                        </p:cTn>
                                        <p:tgtEl>
                                          <p:spTgt spid="64"/>
                                        </p:tgtEl>
                                        <p:attrNameLst>
                                          <p:attrName>style.visibility</p:attrName>
                                        </p:attrNameLst>
                                      </p:cBhvr>
                                      <p:to>
                                        <p:strVal val="visible"/>
                                      </p:to>
                                    </p:set>
                                    <p:anim calcmode="lin" valueType="num">
                                      <p:cBhvr>
                                        <p:cTn id="89" dur="500" fill="hold"/>
                                        <p:tgtEl>
                                          <p:spTgt spid="64"/>
                                        </p:tgtEl>
                                        <p:attrNameLst>
                                          <p:attrName>ppt_w</p:attrName>
                                        </p:attrNameLst>
                                      </p:cBhvr>
                                      <p:tavLst>
                                        <p:tav tm="0">
                                          <p:val>
                                            <p:fltVal val="0"/>
                                          </p:val>
                                        </p:tav>
                                        <p:tav tm="100000">
                                          <p:val>
                                            <p:strVal val="#ppt_w"/>
                                          </p:val>
                                        </p:tav>
                                      </p:tavLst>
                                    </p:anim>
                                    <p:anim calcmode="lin" valueType="num">
                                      <p:cBhvr>
                                        <p:cTn id="90" dur="500" fill="hold"/>
                                        <p:tgtEl>
                                          <p:spTgt spid="64"/>
                                        </p:tgtEl>
                                        <p:attrNameLst>
                                          <p:attrName>ppt_h</p:attrName>
                                        </p:attrNameLst>
                                      </p:cBhvr>
                                      <p:tavLst>
                                        <p:tav tm="0">
                                          <p:val>
                                            <p:fltVal val="0"/>
                                          </p:val>
                                        </p:tav>
                                        <p:tav tm="100000">
                                          <p:val>
                                            <p:strVal val="#ppt_h"/>
                                          </p:val>
                                        </p:tav>
                                      </p:tavLst>
                                    </p:anim>
                                    <p:animEffect transition="in" filter="fade">
                                      <p:cBhvr>
                                        <p:cTn id="91" dur="500"/>
                                        <p:tgtEl>
                                          <p:spTgt spid="64"/>
                                        </p:tgtEl>
                                      </p:cBhvr>
                                    </p:animEffect>
                                  </p:childTnLst>
                                </p:cTn>
                              </p:par>
                            </p:childTnLst>
                          </p:cTn>
                        </p:par>
                        <p:par>
                          <p:cTn id="92" fill="hold" nodeType="afterGroup">
                            <p:stCondLst>
                              <p:cond delay="6000"/>
                            </p:stCondLst>
                            <p:childTnLst>
                              <p:par>
                                <p:cTn id="93" presetID="22" presetClass="entr" presetSubtype="8" fill="hold" nodeType="after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left)">
                                      <p:cBhvr>
                                        <p:cTn id="9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50" grpId="0"/>
      <p:bldP spid="51" grpId="0"/>
      <p:bldP spid="52" grpId="0"/>
      <p:bldP spid="55" grpId="0"/>
      <p:bldP spid="56" grpId="0"/>
      <p:bldP spid="58" grpId="0"/>
      <p:bldP spid="59" grpId="0"/>
      <p:bldP spid="43" grpId="0"/>
      <p:bldP spid="60" grpId="0" animBg="1"/>
      <p:bldP spid="64" grpId="0"/>
      <p:bldP spid="6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19EB19-12A6-4E21-A509-AE282ADF830D}"/>
              </a:ext>
            </a:extLst>
          </p:cNvPr>
          <p:cNvSpPr/>
          <p:nvPr/>
        </p:nvSpPr>
        <p:spPr>
          <a:xfrm flipH="1">
            <a:off x="1225550" y="3130550"/>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cxnSp>
        <p:nvCxnSpPr>
          <p:cNvPr id="14" name="Straight Connector 13">
            <a:extLst>
              <a:ext uri="{FF2B5EF4-FFF2-40B4-BE49-F238E27FC236}">
                <a16:creationId xmlns:a16="http://schemas.microsoft.com/office/drawing/2014/main" id="{A158E58A-0226-424D-9212-36424D692F43}"/>
              </a:ext>
            </a:extLst>
          </p:cNvPr>
          <p:cNvCxnSpPr>
            <a:cxnSpLocks/>
          </p:cNvCxnSpPr>
          <p:nvPr/>
        </p:nvCxnSpPr>
        <p:spPr>
          <a:xfrm flipH="1">
            <a:off x="0" y="3432175"/>
            <a:ext cx="131603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BA589D5-5CC1-4C1A-A82F-23FA1DFBFA46}"/>
              </a:ext>
            </a:extLst>
          </p:cNvPr>
          <p:cNvSpPr txBox="1"/>
          <p:nvPr/>
        </p:nvSpPr>
        <p:spPr>
          <a:xfrm flipH="1">
            <a:off x="1225550" y="3262313"/>
            <a:ext cx="603250" cy="339725"/>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02</a:t>
            </a:r>
          </a:p>
        </p:txBody>
      </p:sp>
      <p:sp>
        <p:nvSpPr>
          <p:cNvPr id="9221" name="PpHolder4">
            <a:extLst>
              <a:ext uri="{FF2B5EF4-FFF2-40B4-BE49-F238E27FC236}">
                <a16:creationId xmlns:a16="http://schemas.microsoft.com/office/drawing/2014/main" id="{445C87CB-8326-4DED-87F5-A30F20C61B5A}"/>
              </a:ext>
            </a:extLst>
          </p:cNvPr>
          <p:cNvSpPr>
            <a:spLocks noGrp="1"/>
          </p:cNvSpPr>
          <p:nvPr>
            <p:ph type="pic" sz="quarter" idx="10"/>
          </p:nvPr>
        </p:nvSpPr>
        <p:spPr bwMode="auto">
          <a:xfrm>
            <a:off x="2443163" y="1600200"/>
            <a:ext cx="4878387" cy="3048000"/>
          </a:xfrm>
          <a:custGeom>
            <a:avLst/>
            <a:gdLst>
              <a:gd name="T0" fmla="*/ 0 w 4878386"/>
              <a:gd name="T1" fmla="*/ 0 h 3048000"/>
              <a:gd name="T2" fmla="*/ 4878386 w 4878386"/>
              <a:gd name="T3" fmla="*/ 0 h 3048000"/>
              <a:gd name="T4" fmla="*/ 4878386 w 4878386"/>
              <a:gd name="T5" fmla="*/ 3048000 h 3048000"/>
              <a:gd name="T6" fmla="*/ 0 w 4878386"/>
              <a:gd name="T7" fmla="*/ 3048000 h 304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78386" h="3048000">
                <a:moveTo>
                  <a:pt x="0" y="0"/>
                </a:moveTo>
                <a:lnTo>
                  <a:pt x="4878386" y="0"/>
                </a:lnTo>
                <a:lnTo>
                  <a:pt x="4878386" y="3048000"/>
                </a:lnTo>
                <a:lnTo>
                  <a:pt x="0" y="30480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0" name="Title 19">
            <a:extLst>
              <a:ext uri="{FF2B5EF4-FFF2-40B4-BE49-F238E27FC236}">
                <a16:creationId xmlns:a16="http://schemas.microsoft.com/office/drawing/2014/main" id="{FE48D3A2-79FC-4A2F-BB42-BB77E0974609}"/>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Demo Time : </a:t>
            </a:r>
            <a:r>
              <a:rPr lang="en-US" altLang="en-US">
                <a:solidFill>
                  <a:schemeClr val="accent1"/>
                </a:solidFill>
              </a:rPr>
              <a:t>Post - Launch</a:t>
            </a:r>
            <a:endParaRPr lang="en-ID" altLang="en-US"/>
          </a:p>
        </p:txBody>
      </p:sp>
      <p:sp>
        <p:nvSpPr>
          <p:cNvPr id="18" name="TextBox 17">
            <a:extLst>
              <a:ext uri="{FF2B5EF4-FFF2-40B4-BE49-F238E27FC236}">
                <a16:creationId xmlns:a16="http://schemas.microsoft.com/office/drawing/2014/main" id="{F7934DC8-4392-4F3B-92EB-DD79445C77E1}"/>
              </a:ext>
            </a:extLst>
          </p:cNvPr>
          <p:cNvSpPr txBox="1"/>
          <p:nvPr/>
        </p:nvSpPr>
        <p:spPr>
          <a:xfrm>
            <a:off x="2389188" y="4833938"/>
            <a:ext cx="2076450"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p>
        </p:txBody>
      </p:sp>
      <p:sp>
        <p:nvSpPr>
          <p:cNvPr id="19" name="TextBox 18">
            <a:extLst>
              <a:ext uri="{FF2B5EF4-FFF2-40B4-BE49-F238E27FC236}">
                <a16:creationId xmlns:a16="http://schemas.microsoft.com/office/drawing/2014/main" id="{6416F9B4-5491-46C1-AE63-1469E04B3F0E}"/>
              </a:ext>
            </a:extLst>
          </p:cNvPr>
          <p:cNvSpPr txBox="1">
            <a:spLocks noChangeArrowheads="1"/>
          </p:cNvSpPr>
          <p:nvPr/>
        </p:nvSpPr>
        <p:spPr bwMode="auto">
          <a:xfrm>
            <a:off x="2389188" y="5116513"/>
            <a:ext cx="49879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whole</a:t>
            </a:r>
          </a:p>
        </p:txBody>
      </p:sp>
      <p:sp>
        <p:nvSpPr>
          <p:cNvPr id="27" name="TextBox 26">
            <a:extLst>
              <a:ext uri="{FF2B5EF4-FFF2-40B4-BE49-F238E27FC236}">
                <a16:creationId xmlns:a16="http://schemas.microsoft.com/office/drawing/2014/main" id="{19F16658-6128-4C66-91B7-263FCAA9F2B2}"/>
              </a:ext>
            </a:extLst>
          </p:cNvPr>
          <p:cNvSpPr txBox="1"/>
          <p:nvPr/>
        </p:nvSpPr>
        <p:spPr>
          <a:xfrm>
            <a:off x="8031163" y="1873250"/>
            <a:ext cx="1136650" cy="768350"/>
          </a:xfrm>
          <a:prstGeom prst="rect">
            <a:avLst/>
          </a:prstGeom>
          <a:noFill/>
        </p:spPr>
        <p:txBody>
          <a:bodyPr anchor="ctr">
            <a:spAutoFit/>
          </a:bodyPr>
          <a:lstStyle/>
          <a:p>
            <a:pPr eaLnBrk="1" fontAlgn="auto" hangingPunct="1">
              <a:spcBef>
                <a:spcPts val="0"/>
              </a:spcBef>
              <a:spcAft>
                <a:spcPts val="0"/>
              </a:spcAft>
              <a:defRPr/>
            </a:pPr>
            <a:r>
              <a:rPr lang="en-US" sz="4400" b="1" dirty="0">
                <a:solidFill>
                  <a:schemeClr val="accent1"/>
                </a:solidFill>
                <a:latin typeface="+mj-lt"/>
              </a:rPr>
              <a:t>01.</a:t>
            </a:r>
            <a:endParaRPr lang="en-ID" sz="4400" b="1" dirty="0">
              <a:solidFill>
                <a:schemeClr val="accent1"/>
              </a:solidFill>
              <a:latin typeface="+mj-lt"/>
            </a:endParaRPr>
          </a:p>
        </p:txBody>
      </p:sp>
      <p:sp>
        <p:nvSpPr>
          <p:cNvPr id="28" name="TextBox 27">
            <a:extLst>
              <a:ext uri="{FF2B5EF4-FFF2-40B4-BE49-F238E27FC236}">
                <a16:creationId xmlns:a16="http://schemas.microsoft.com/office/drawing/2014/main" id="{7D715F21-AA18-408A-BE2D-85E9410D0F59}"/>
              </a:ext>
            </a:extLst>
          </p:cNvPr>
          <p:cNvSpPr txBox="1">
            <a:spLocks noChangeArrowheads="1"/>
          </p:cNvSpPr>
          <p:nvPr/>
        </p:nvSpPr>
        <p:spPr bwMode="auto">
          <a:xfrm>
            <a:off x="9090025" y="1933575"/>
            <a:ext cx="2520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a:t>
            </a:r>
          </a:p>
        </p:txBody>
      </p:sp>
      <p:sp>
        <p:nvSpPr>
          <p:cNvPr id="29" name="TextBox 28">
            <a:extLst>
              <a:ext uri="{FF2B5EF4-FFF2-40B4-BE49-F238E27FC236}">
                <a16:creationId xmlns:a16="http://schemas.microsoft.com/office/drawing/2014/main" id="{123A732D-110C-4BBF-A249-4A7B163B17EF}"/>
              </a:ext>
            </a:extLst>
          </p:cNvPr>
          <p:cNvSpPr txBox="1"/>
          <p:nvPr/>
        </p:nvSpPr>
        <p:spPr>
          <a:xfrm>
            <a:off x="9090025" y="2562225"/>
            <a:ext cx="1685925" cy="307975"/>
          </a:xfrm>
          <a:prstGeom prst="rect">
            <a:avLst/>
          </a:prstGeom>
          <a:noFill/>
        </p:spPr>
        <p:txBody>
          <a:bodyPr>
            <a:spAutoFit/>
          </a:bodyPr>
          <a:lstStyle/>
          <a:p>
            <a:pPr eaLnBrk="1" fontAlgn="auto" hangingPunct="1">
              <a:spcBef>
                <a:spcPts val="0"/>
              </a:spcBef>
              <a:spcAft>
                <a:spcPts val="0"/>
              </a:spcAft>
              <a:defRPr/>
            </a:pPr>
            <a:r>
              <a:rPr lang="en-US" sz="1400" b="1" dirty="0">
                <a:solidFill>
                  <a:schemeClr val="accent1"/>
                </a:solidFill>
                <a:latin typeface="+mj-lt"/>
              </a:rPr>
              <a:t>30,8% - 42,8%</a:t>
            </a:r>
            <a:endParaRPr lang="en-ID" sz="1400" b="1" dirty="0">
              <a:solidFill>
                <a:schemeClr val="accent1"/>
              </a:solidFill>
              <a:latin typeface="+mj-lt"/>
            </a:endParaRPr>
          </a:p>
        </p:txBody>
      </p:sp>
      <p:sp>
        <p:nvSpPr>
          <p:cNvPr id="30" name="TextBox 29">
            <a:extLst>
              <a:ext uri="{FF2B5EF4-FFF2-40B4-BE49-F238E27FC236}">
                <a16:creationId xmlns:a16="http://schemas.microsoft.com/office/drawing/2014/main" id="{B40BD80F-0F5A-460D-9B99-46BEBE4C5AEE}"/>
              </a:ext>
            </a:extLst>
          </p:cNvPr>
          <p:cNvSpPr txBox="1"/>
          <p:nvPr/>
        </p:nvSpPr>
        <p:spPr>
          <a:xfrm>
            <a:off x="8031163" y="3135313"/>
            <a:ext cx="1136650" cy="769937"/>
          </a:xfrm>
          <a:prstGeom prst="rect">
            <a:avLst/>
          </a:prstGeom>
          <a:noFill/>
        </p:spPr>
        <p:txBody>
          <a:bodyPr anchor="ctr">
            <a:spAutoFit/>
          </a:bodyPr>
          <a:lstStyle/>
          <a:p>
            <a:pPr eaLnBrk="1" fontAlgn="auto" hangingPunct="1">
              <a:spcBef>
                <a:spcPts val="0"/>
              </a:spcBef>
              <a:spcAft>
                <a:spcPts val="0"/>
              </a:spcAft>
              <a:defRPr/>
            </a:pPr>
            <a:r>
              <a:rPr lang="en-US" sz="4400" b="1" dirty="0">
                <a:solidFill>
                  <a:schemeClr val="accent1"/>
                </a:solidFill>
                <a:latin typeface="+mj-lt"/>
              </a:rPr>
              <a:t>02.</a:t>
            </a:r>
            <a:endParaRPr lang="en-ID" sz="4400" b="1" dirty="0">
              <a:solidFill>
                <a:schemeClr val="accent1"/>
              </a:solidFill>
              <a:latin typeface="+mj-lt"/>
            </a:endParaRPr>
          </a:p>
        </p:txBody>
      </p:sp>
      <p:sp>
        <p:nvSpPr>
          <p:cNvPr id="31" name="TextBox 30">
            <a:extLst>
              <a:ext uri="{FF2B5EF4-FFF2-40B4-BE49-F238E27FC236}">
                <a16:creationId xmlns:a16="http://schemas.microsoft.com/office/drawing/2014/main" id="{69438D52-CC5D-4A81-8CC6-D671652DF68D}"/>
              </a:ext>
            </a:extLst>
          </p:cNvPr>
          <p:cNvSpPr txBox="1">
            <a:spLocks noChangeArrowheads="1"/>
          </p:cNvSpPr>
          <p:nvPr/>
        </p:nvSpPr>
        <p:spPr bwMode="auto">
          <a:xfrm>
            <a:off x="9090025" y="3197225"/>
            <a:ext cx="2520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a:t>
            </a:r>
          </a:p>
        </p:txBody>
      </p:sp>
      <p:sp>
        <p:nvSpPr>
          <p:cNvPr id="32" name="TextBox 31">
            <a:extLst>
              <a:ext uri="{FF2B5EF4-FFF2-40B4-BE49-F238E27FC236}">
                <a16:creationId xmlns:a16="http://schemas.microsoft.com/office/drawing/2014/main" id="{DD654C3C-AEC6-4235-8657-C3B5612B0A3A}"/>
              </a:ext>
            </a:extLst>
          </p:cNvPr>
          <p:cNvSpPr txBox="1"/>
          <p:nvPr/>
        </p:nvSpPr>
        <p:spPr>
          <a:xfrm>
            <a:off x="9090025" y="3825875"/>
            <a:ext cx="1685925" cy="307975"/>
          </a:xfrm>
          <a:prstGeom prst="rect">
            <a:avLst/>
          </a:prstGeom>
          <a:noFill/>
        </p:spPr>
        <p:txBody>
          <a:bodyPr>
            <a:spAutoFit/>
          </a:bodyPr>
          <a:lstStyle/>
          <a:p>
            <a:pPr eaLnBrk="1" fontAlgn="auto" hangingPunct="1">
              <a:spcBef>
                <a:spcPts val="0"/>
              </a:spcBef>
              <a:spcAft>
                <a:spcPts val="0"/>
              </a:spcAft>
              <a:defRPr/>
            </a:pPr>
            <a:r>
              <a:rPr lang="en-US" sz="1400" b="1" dirty="0">
                <a:solidFill>
                  <a:schemeClr val="accent1"/>
                </a:solidFill>
                <a:latin typeface="+mj-lt"/>
              </a:rPr>
              <a:t>42,8% - 61,4%</a:t>
            </a:r>
            <a:endParaRPr lang="en-ID" sz="1400" b="1" dirty="0">
              <a:solidFill>
                <a:schemeClr val="accent1"/>
              </a:solidFill>
              <a:latin typeface="+mj-lt"/>
            </a:endParaRPr>
          </a:p>
        </p:txBody>
      </p:sp>
      <p:sp>
        <p:nvSpPr>
          <p:cNvPr id="33" name="TextBox 32">
            <a:extLst>
              <a:ext uri="{FF2B5EF4-FFF2-40B4-BE49-F238E27FC236}">
                <a16:creationId xmlns:a16="http://schemas.microsoft.com/office/drawing/2014/main" id="{81B36094-FE7A-420A-9214-6897174404CA}"/>
              </a:ext>
            </a:extLst>
          </p:cNvPr>
          <p:cNvSpPr txBox="1"/>
          <p:nvPr/>
        </p:nvSpPr>
        <p:spPr>
          <a:xfrm>
            <a:off x="8031163" y="4460875"/>
            <a:ext cx="1136650" cy="769938"/>
          </a:xfrm>
          <a:prstGeom prst="rect">
            <a:avLst/>
          </a:prstGeom>
          <a:noFill/>
        </p:spPr>
        <p:txBody>
          <a:bodyPr anchor="ctr">
            <a:spAutoFit/>
          </a:bodyPr>
          <a:lstStyle/>
          <a:p>
            <a:pPr eaLnBrk="1" fontAlgn="auto" hangingPunct="1">
              <a:spcBef>
                <a:spcPts val="0"/>
              </a:spcBef>
              <a:spcAft>
                <a:spcPts val="0"/>
              </a:spcAft>
              <a:defRPr/>
            </a:pPr>
            <a:r>
              <a:rPr lang="en-US" sz="4400" b="1" dirty="0">
                <a:solidFill>
                  <a:schemeClr val="accent1"/>
                </a:solidFill>
                <a:latin typeface="+mj-lt"/>
              </a:rPr>
              <a:t>03.</a:t>
            </a:r>
            <a:endParaRPr lang="en-ID" sz="4400" b="1" dirty="0">
              <a:solidFill>
                <a:schemeClr val="accent1"/>
              </a:solidFill>
              <a:latin typeface="+mj-lt"/>
            </a:endParaRPr>
          </a:p>
        </p:txBody>
      </p:sp>
      <p:sp>
        <p:nvSpPr>
          <p:cNvPr id="34" name="TextBox 33">
            <a:extLst>
              <a:ext uri="{FF2B5EF4-FFF2-40B4-BE49-F238E27FC236}">
                <a16:creationId xmlns:a16="http://schemas.microsoft.com/office/drawing/2014/main" id="{BAB171DA-6796-4C04-9BB3-B414D16B860C}"/>
              </a:ext>
            </a:extLst>
          </p:cNvPr>
          <p:cNvSpPr txBox="1">
            <a:spLocks noChangeArrowheads="1"/>
          </p:cNvSpPr>
          <p:nvPr/>
        </p:nvSpPr>
        <p:spPr bwMode="auto">
          <a:xfrm>
            <a:off x="9090025" y="4522788"/>
            <a:ext cx="252095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a:t>
            </a:r>
          </a:p>
        </p:txBody>
      </p:sp>
      <p:sp>
        <p:nvSpPr>
          <p:cNvPr id="35" name="TextBox 34">
            <a:extLst>
              <a:ext uri="{FF2B5EF4-FFF2-40B4-BE49-F238E27FC236}">
                <a16:creationId xmlns:a16="http://schemas.microsoft.com/office/drawing/2014/main" id="{2A5FEDFD-669D-40F6-AFA9-318133BD4E22}"/>
              </a:ext>
            </a:extLst>
          </p:cNvPr>
          <p:cNvSpPr txBox="1"/>
          <p:nvPr/>
        </p:nvSpPr>
        <p:spPr>
          <a:xfrm>
            <a:off x="9090025" y="5151438"/>
            <a:ext cx="1685925" cy="307975"/>
          </a:xfrm>
          <a:prstGeom prst="rect">
            <a:avLst/>
          </a:prstGeom>
          <a:noFill/>
        </p:spPr>
        <p:txBody>
          <a:bodyPr>
            <a:spAutoFit/>
          </a:bodyPr>
          <a:lstStyle/>
          <a:p>
            <a:pPr eaLnBrk="1" fontAlgn="auto" hangingPunct="1">
              <a:spcBef>
                <a:spcPts val="0"/>
              </a:spcBef>
              <a:spcAft>
                <a:spcPts val="0"/>
              </a:spcAft>
              <a:defRPr/>
            </a:pPr>
            <a:r>
              <a:rPr lang="en-US" sz="1400" b="1" dirty="0">
                <a:solidFill>
                  <a:schemeClr val="accent1"/>
                </a:solidFill>
                <a:latin typeface="+mj-lt"/>
              </a:rPr>
              <a:t>61,4% - 96,2%</a:t>
            </a:r>
            <a:endParaRPr lang="en-ID" sz="1400" b="1" dirty="0">
              <a:solidFill>
                <a:schemeClr val="accent1"/>
              </a:solidFill>
              <a:latin typeface="+mj-lt"/>
            </a:endParaRPr>
          </a:p>
        </p:txBody>
      </p:sp>
      <p:grpSp>
        <p:nvGrpSpPr>
          <p:cNvPr id="36" name="Graphic 8">
            <a:extLst>
              <a:ext uri="{FF2B5EF4-FFF2-40B4-BE49-F238E27FC236}">
                <a16:creationId xmlns:a16="http://schemas.microsoft.com/office/drawing/2014/main" id="{BAD859AB-264E-4367-9A7C-31F6D0FBE475}"/>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37" name="Freeform: Shape 36">
              <a:extLst>
                <a:ext uri="{FF2B5EF4-FFF2-40B4-BE49-F238E27FC236}">
                  <a16:creationId xmlns:a16="http://schemas.microsoft.com/office/drawing/2014/main" id="{7F7FD76F-1357-4990-83BA-11E496A7A9C5}"/>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E1DBF2B0-0A09-4AF0-A3AC-8B849C51662B}"/>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9" name="Freeform: Shape 38">
              <a:extLst>
                <a:ext uri="{FF2B5EF4-FFF2-40B4-BE49-F238E27FC236}">
                  <a16:creationId xmlns:a16="http://schemas.microsoft.com/office/drawing/2014/main" id="{297E4FD8-3CC5-485A-A527-3E1042204782}"/>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0" name="Freeform: Shape 39">
              <a:extLst>
                <a:ext uri="{FF2B5EF4-FFF2-40B4-BE49-F238E27FC236}">
                  <a16:creationId xmlns:a16="http://schemas.microsoft.com/office/drawing/2014/main" id="{09A2D20F-B2F0-4C4A-9179-46D123AE16FB}"/>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1" name="Freeform: Shape 40">
              <a:extLst>
                <a:ext uri="{FF2B5EF4-FFF2-40B4-BE49-F238E27FC236}">
                  <a16:creationId xmlns:a16="http://schemas.microsoft.com/office/drawing/2014/main" id="{3BF69190-FF70-437C-B9EB-FAE1AFAD7C67}"/>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2" name="Freeform: Shape 41">
              <a:extLst>
                <a:ext uri="{FF2B5EF4-FFF2-40B4-BE49-F238E27FC236}">
                  <a16:creationId xmlns:a16="http://schemas.microsoft.com/office/drawing/2014/main" id="{035922FE-441F-47CC-A1F3-459318D41B88}"/>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43" name="TextBox 42">
            <a:extLst>
              <a:ext uri="{FF2B5EF4-FFF2-40B4-BE49-F238E27FC236}">
                <a16:creationId xmlns:a16="http://schemas.microsoft.com/office/drawing/2014/main" id="{E7FC918E-6217-4186-ABC1-DDA8581C95C3}"/>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44" name="Freeform: Shape 43">
            <a:extLst>
              <a:ext uri="{FF2B5EF4-FFF2-40B4-BE49-F238E27FC236}">
                <a16:creationId xmlns:a16="http://schemas.microsoft.com/office/drawing/2014/main" id="{41512870-D2EA-4972-B1CE-D406989F4296}"/>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nodeType="afterGroup">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par>
                          <p:cTn id="30" fill="hold" nodeType="afterGroup">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childTnLst>
                          </p:cTn>
                        </p:par>
                        <p:par>
                          <p:cTn id="36" fill="hold" nodeType="afterGroup">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nodeType="afterGroup">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par>
                          <p:cTn id="44" fill="hold" nodeType="afterGroup">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left)">
                                      <p:cBhvr>
                                        <p:cTn id="50" dur="500"/>
                                        <p:tgtEl>
                                          <p:spTgt spid="3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par>
                          <p:cTn id="54" fill="hold" nodeType="afterGroup">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left)">
                                      <p:cBhvr>
                                        <p:cTn id="63" dur="500"/>
                                        <p:tgtEl>
                                          <p:spTgt spid="34"/>
                                        </p:tgtEl>
                                      </p:cBhvr>
                                    </p:animEffect>
                                  </p:childTnLst>
                                </p:cTn>
                              </p:par>
                            </p:childTnLst>
                          </p:cTn>
                        </p:par>
                        <p:par>
                          <p:cTn id="64" fill="hold" nodeType="afterGroup">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left)">
                                      <p:cBhvr>
                                        <p:cTn id="67" dur="500"/>
                                        <p:tgtEl>
                                          <p:spTgt spid="2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left)">
                                      <p:cBhvr>
                                        <p:cTn id="7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20" grpId="0"/>
      <p:bldP spid="18" grpId="0"/>
      <p:bldP spid="19" grpId="0"/>
      <p:bldP spid="27" grpId="0"/>
      <p:bldP spid="28" grpId="0"/>
      <p:bldP spid="29" grpId="0"/>
      <p:bldP spid="30" grpId="0"/>
      <p:bldP spid="31" grpId="0"/>
      <p:bldP spid="32" grpId="0"/>
      <p:bldP spid="33" grpId="0"/>
      <p:bldP spid="34" grpId="0"/>
      <p:bldP spid="35"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PpHolder1">
            <a:extLst>
              <a:ext uri="{FF2B5EF4-FFF2-40B4-BE49-F238E27FC236}">
                <a16:creationId xmlns:a16="http://schemas.microsoft.com/office/drawing/2014/main" id="{E764FF4B-3649-405A-A14D-FDDDA0A3901A}"/>
              </a:ext>
            </a:extLst>
          </p:cNvPr>
          <p:cNvSpPr>
            <a:spLocks noGrp="1"/>
          </p:cNvSpPr>
          <p:nvPr>
            <p:ph type="pic" sz="quarter" idx="10"/>
          </p:nvPr>
        </p:nvSpPr>
        <p:spPr bwMode="auto">
          <a:xfrm>
            <a:off x="6400800" y="1600200"/>
            <a:ext cx="5791200" cy="5257800"/>
          </a:xfrm>
          <a:custGeom>
            <a:avLst/>
            <a:gdLst>
              <a:gd name="T0" fmla="*/ 0 w 5791200"/>
              <a:gd name="T1" fmla="*/ 0 h 5257800"/>
              <a:gd name="T2" fmla="*/ 5791200 w 5791200"/>
              <a:gd name="T3" fmla="*/ 0 h 5257800"/>
              <a:gd name="T4" fmla="*/ 5791200 w 5791200"/>
              <a:gd name="T5" fmla="*/ 5257800 h 5257800"/>
              <a:gd name="T6" fmla="*/ 0 w 5791200"/>
              <a:gd name="T7" fmla="*/ 5257800 h 5257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91200" h="5257800">
                <a:moveTo>
                  <a:pt x="0" y="0"/>
                </a:moveTo>
                <a:lnTo>
                  <a:pt x="5791200" y="0"/>
                </a:lnTo>
                <a:lnTo>
                  <a:pt x="5791200" y="5257800"/>
                </a:lnTo>
                <a:lnTo>
                  <a:pt x="0" y="52578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7" name="Title 26">
            <a:extLst>
              <a:ext uri="{FF2B5EF4-FFF2-40B4-BE49-F238E27FC236}">
                <a16:creationId xmlns:a16="http://schemas.microsoft.com/office/drawing/2014/main" id="{306ED2EC-7392-47F2-8E21-709A93FE6E3D}"/>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Best Impact tools</a:t>
            </a:r>
            <a:endParaRPr lang="en-ID" altLang="en-US">
              <a:solidFill>
                <a:schemeClr val="accent1"/>
              </a:solidFill>
            </a:endParaRPr>
          </a:p>
        </p:txBody>
      </p:sp>
      <p:sp>
        <p:nvSpPr>
          <p:cNvPr id="14" name="Rectangle 13">
            <a:extLst>
              <a:ext uri="{FF2B5EF4-FFF2-40B4-BE49-F238E27FC236}">
                <a16:creationId xmlns:a16="http://schemas.microsoft.com/office/drawing/2014/main" id="{2A92F5F5-0E0E-4C8E-ADFB-FCF98CF5C2D4}"/>
              </a:ext>
            </a:extLst>
          </p:cNvPr>
          <p:cNvSpPr/>
          <p:nvPr/>
        </p:nvSpPr>
        <p:spPr>
          <a:xfrm>
            <a:off x="5181600" y="1905000"/>
            <a:ext cx="2743200" cy="365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38" name="TextBox 37">
            <a:extLst>
              <a:ext uri="{FF2B5EF4-FFF2-40B4-BE49-F238E27FC236}">
                <a16:creationId xmlns:a16="http://schemas.microsoft.com/office/drawing/2014/main" id="{5AC52588-8729-423A-B9E1-FA3B0E7CCC94}"/>
              </a:ext>
            </a:extLst>
          </p:cNvPr>
          <p:cNvSpPr txBox="1"/>
          <p:nvPr/>
        </p:nvSpPr>
        <p:spPr>
          <a:xfrm>
            <a:off x="5653088" y="2646363"/>
            <a:ext cx="1800225" cy="338137"/>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Description</a:t>
            </a:r>
          </a:p>
        </p:txBody>
      </p:sp>
      <p:sp>
        <p:nvSpPr>
          <p:cNvPr id="39" name="TextBox 38">
            <a:extLst>
              <a:ext uri="{FF2B5EF4-FFF2-40B4-BE49-F238E27FC236}">
                <a16:creationId xmlns:a16="http://schemas.microsoft.com/office/drawing/2014/main" id="{8DAC37ED-84B1-409C-9EDB-7800EB463CFA}"/>
              </a:ext>
            </a:extLst>
          </p:cNvPr>
          <p:cNvSpPr txBox="1">
            <a:spLocks noChangeArrowheads="1"/>
          </p:cNvSpPr>
          <p:nvPr/>
        </p:nvSpPr>
        <p:spPr bwMode="auto">
          <a:xfrm>
            <a:off x="5653088" y="2897188"/>
            <a:ext cx="18002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taken possession</a:t>
            </a:r>
          </a:p>
        </p:txBody>
      </p:sp>
      <p:sp>
        <p:nvSpPr>
          <p:cNvPr id="43" name="TextBox 42">
            <a:extLst>
              <a:ext uri="{FF2B5EF4-FFF2-40B4-BE49-F238E27FC236}">
                <a16:creationId xmlns:a16="http://schemas.microsoft.com/office/drawing/2014/main" id="{CC594920-5412-4E5C-8339-6EEEBCDDA9B3}"/>
              </a:ext>
            </a:extLst>
          </p:cNvPr>
          <p:cNvSpPr txBox="1"/>
          <p:nvPr/>
        </p:nvSpPr>
        <p:spPr>
          <a:xfrm>
            <a:off x="5653088" y="4373563"/>
            <a:ext cx="1800225" cy="338137"/>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Description</a:t>
            </a:r>
          </a:p>
        </p:txBody>
      </p:sp>
      <p:sp>
        <p:nvSpPr>
          <p:cNvPr id="44" name="TextBox 43">
            <a:extLst>
              <a:ext uri="{FF2B5EF4-FFF2-40B4-BE49-F238E27FC236}">
                <a16:creationId xmlns:a16="http://schemas.microsoft.com/office/drawing/2014/main" id="{8D1C4E15-F12E-4A03-9154-C7CF18C29621}"/>
              </a:ext>
            </a:extLst>
          </p:cNvPr>
          <p:cNvSpPr txBox="1">
            <a:spLocks noChangeArrowheads="1"/>
          </p:cNvSpPr>
          <p:nvPr/>
        </p:nvSpPr>
        <p:spPr bwMode="auto">
          <a:xfrm>
            <a:off x="5653088" y="4624388"/>
            <a:ext cx="18002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taken possession</a:t>
            </a:r>
          </a:p>
        </p:txBody>
      </p:sp>
      <p:cxnSp>
        <p:nvCxnSpPr>
          <p:cNvPr id="48" name="Straight Connector 47">
            <a:extLst>
              <a:ext uri="{FF2B5EF4-FFF2-40B4-BE49-F238E27FC236}">
                <a16:creationId xmlns:a16="http://schemas.microsoft.com/office/drawing/2014/main" id="{D51AA603-C89B-4008-8F0D-3429EE3C97BB}"/>
              </a:ext>
            </a:extLst>
          </p:cNvPr>
          <p:cNvCxnSpPr>
            <a:cxnSpLocks/>
          </p:cNvCxnSpPr>
          <p:nvPr/>
        </p:nvCxnSpPr>
        <p:spPr>
          <a:xfrm>
            <a:off x="5629275" y="3694113"/>
            <a:ext cx="18478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2D17488E-78F9-4678-9918-5D5425D9B364}"/>
              </a:ext>
            </a:extLst>
          </p:cNvPr>
          <p:cNvGrpSpPr>
            <a:grpSpLocks noChangeAspect="1"/>
          </p:cNvGrpSpPr>
          <p:nvPr/>
        </p:nvGrpSpPr>
        <p:grpSpPr>
          <a:xfrm>
            <a:off x="6393382" y="3958352"/>
            <a:ext cx="319636" cy="320040"/>
            <a:chOff x="1203421" y="1061296"/>
            <a:chExt cx="753670" cy="754623"/>
          </a:xfrm>
          <a:solidFill>
            <a:schemeClr val="bg2"/>
          </a:solidFill>
        </p:grpSpPr>
        <p:sp>
          <p:nvSpPr>
            <p:cNvPr id="68" name="Graphic 50" descr="Research with solid fill">
              <a:extLst>
                <a:ext uri="{FF2B5EF4-FFF2-40B4-BE49-F238E27FC236}">
                  <a16:creationId xmlns:a16="http://schemas.microsoft.com/office/drawing/2014/main" id="{84AA761A-DDE6-4FF7-9271-C823352BE9EF}"/>
                </a:ext>
              </a:extLst>
            </p:cNvPr>
            <p:cNvSpPr/>
            <p:nvPr/>
          </p:nvSpPr>
          <p:spPr>
            <a:xfrm>
              <a:off x="1203421" y="1061296"/>
              <a:ext cx="753670" cy="754623"/>
            </a:xfrm>
            <a:custGeom>
              <a:avLst/>
              <a:gdLst>
                <a:gd name="connsiteX0" fmla="*/ 616273 w 753670"/>
                <a:gd name="connsiteY0" fmla="*/ 521975 h 754623"/>
                <a:gd name="connsiteX1" fmla="*/ 557218 w 753670"/>
                <a:gd name="connsiteY1" fmla="*/ 503878 h 754623"/>
                <a:gd name="connsiteX2" fmla="*/ 514355 w 753670"/>
                <a:gd name="connsiteY2" fmla="*/ 461968 h 754623"/>
                <a:gd name="connsiteX3" fmla="*/ 573410 w 753670"/>
                <a:gd name="connsiteY3" fmla="*/ 288613 h 754623"/>
                <a:gd name="connsiteX4" fmla="*/ 287660 w 753670"/>
                <a:gd name="connsiteY4" fmla="*/ 5 h 754623"/>
                <a:gd name="connsiteX5" fmla="*/ 5 w 753670"/>
                <a:gd name="connsiteY5" fmla="*/ 285755 h 754623"/>
                <a:gd name="connsiteX6" fmla="*/ 285755 w 753670"/>
                <a:gd name="connsiteY6" fmla="*/ 573410 h 754623"/>
                <a:gd name="connsiteX7" fmla="*/ 461015 w 753670"/>
                <a:gd name="connsiteY7" fmla="*/ 514355 h 754623"/>
                <a:gd name="connsiteX8" fmla="*/ 502925 w 753670"/>
                <a:gd name="connsiteY8" fmla="*/ 556265 h 754623"/>
                <a:gd name="connsiteX9" fmla="*/ 521023 w 753670"/>
                <a:gd name="connsiteY9" fmla="*/ 616273 h 754623"/>
                <a:gd name="connsiteX10" fmla="*/ 640085 w 753670"/>
                <a:gd name="connsiteY10" fmla="*/ 735335 h 754623"/>
                <a:gd name="connsiteX11" fmla="*/ 734383 w 753670"/>
                <a:gd name="connsiteY11" fmla="*/ 735335 h 754623"/>
                <a:gd name="connsiteX12" fmla="*/ 734383 w 753670"/>
                <a:gd name="connsiteY12" fmla="*/ 641038 h 754623"/>
                <a:gd name="connsiteX13" fmla="*/ 616273 w 753670"/>
                <a:gd name="connsiteY13" fmla="*/ 521975 h 754623"/>
                <a:gd name="connsiteX14" fmla="*/ 287660 w 753670"/>
                <a:gd name="connsiteY14" fmla="*/ 516260 h 754623"/>
                <a:gd name="connsiteX15" fmla="*/ 59060 w 753670"/>
                <a:gd name="connsiteY15" fmla="*/ 287660 h 754623"/>
                <a:gd name="connsiteX16" fmla="*/ 287660 w 753670"/>
                <a:gd name="connsiteY16" fmla="*/ 59060 h 754623"/>
                <a:gd name="connsiteX17" fmla="*/ 516260 w 753670"/>
                <a:gd name="connsiteY17" fmla="*/ 287660 h 754623"/>
                <a:gd name="connsiteX18" fmla="*/ 287660 w 753670"/>
                <a:gd name="connsiteY18" fmla="*/ 516260 h 75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3670" h="754623">
                  <a:moveTo>
                    <a:pt x="616273" y="521975"/>
                  </a:moveTo>
                  <a:cubicBezTo>
                    <a:pt x="601033" y="506735"/>
                    <a:pt x="578173" y="499115"/>
                    <a:pt x="557218" y="503878"/>
                  </a:cubicBezTo>
                  <a:lnTo>
                    <a:pt x="514355" y="461968"/>
                  </a:lnTo>
                  <a:cubicBezTo>
                    <a:pt x="552455" y="412438"/>
                    <a:pt x="573410" y="351478"/>
                    <a:pt x="573410" y="288613"/>
                  </a:cubicBezTo>
                  <a:cubicBezTo>
                    <a:pt x="574363" y="129545"/>
                    <a:pt x="445775" y="958"/>
                    <a:pt x="287660" y="5"/>
                  </a:cubicBezTo>
                  <a:cubicBezTo>
                    <a:pt x="129545" y="-947"/>
                    <a:pt x="958" y="127640"/>
                    <a:pt x="5" y="285755"/>
                  </a:cubicBezTo>
                  <a:cubicBezTo>
                    <a:pt x="-947" y="443870"/>
                    <a:pt x="127640" y="572458"/>
                    <a:pt x="285755" y="573410"/>
                  </a:cubicBezTo>
                  <a:cubicBezTo>
                    <a:pt x="348620" y="573410"/>
                    <a:pt x="410533" y="552455"/>
                    <a:pt x="461015" y="514355"/>
                  </a:cubicBezTo>
                  <a:lnTo>
                    <a:pt x="502925" y="556265"/>
                  </a:lnTo>
                  <a:cubicBezTo>
                    <a:pt x="499115" y="578173"/>
                    <a:pt x="505783" y="600080"/>
                    <a:pt x="521023" y="616273"/>
                  </a:cubicBezTo>
                  <a:lnTo>
                    <a:pt x="640085" y="735335"/>
                  </a:lnTo>
                  <a:cubicBezTo>
                    <a:pt x="665803" y="761053"/>
                    <a:pt x="708665" y="761053"/>
                    <a:pt x="734383" y="735335"/>
                  </a:cubicBezTo>
                  <a:cubicBezTo>
                    <a:pt x="760100" y="709618"/>
                    <a:pt x="760100" y="666755"/>
                    <a:pt x="734383" y="641038"/>
                  </a:cubicBezTo>
                  <a:lnTo>
                    <a:pt x="616273" y="521975"/>
                  </a:lnTo>
                  <a:close/>
                  <a:moveTo>
                    <a:pt x="287660" y="516260"/>
                  </a:moveTo>
                  <a:cubicBezTo>
                    <a:pt x="160978" y="516260"/>
                    <a:pt x="59060" y="414343"/>
                    <a:pt x="59060" y="287660"/>
                  </a:cubicBezTo>
                  <a:cubicBezTo>
                    <a:pt x="59060" y="160978"/>
                    <a:pt x="160978" y="59060"/>
                    <a:pt x="287660" y="59060"/>
                  </a:cubicBezTo>
                  <a:cubicBezTo>
                    <a:pt x="414343" y="59060"/>
                    <a:pt x="516260" y="160978"/>
                    <a:pt x="516260" y="287660"/>
                  </a:cubicBezTo>
                  <a:cubicBezTo>
                    <a:pt x="516260" y="413390"/>
                    <a:pt x="413390" y="516260"/>
                    <a:pt x="287660" y="51626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9" name="Graphic 50" descr="Research with solid fill">
              <a:extLst>
                <a:ext uri="{FF2B5EF4-FFF2-40B4-BE49-F238E27FC236}">
                  <a16:creationId xmlns:a16="http://schemas.microsoft.com/office/drawing/2014/main" id="{E846907C-EC05-4DD0-BC6B-ED12F923D0F2}"/>
                </a:ext>
              </a:extLst>
            </p:cNvPr>
            <p:cNvSpPr/>
            <p:nvPr/>
          </p:nvSpPr>
          <p:spPr>
            <a:xfrm>
              <a:off x="1286294" y="1202859"/>
              <a:ext cx="410527" cy="301354"/>
            </a:xfrm>
            <a:custGeom>
              <a:avLst/>
              <a:gdLst>
                <a:gd name="connsiteX0" fmla="*/ 409575 w 410527"/>
                <a:gd name="connsiteY0" fmla="*/ 131810 h 301354"/>
                <a:gd name="connsiteX1" fmla="*/ 355283 w 410527"/>
                <a:gd name="connsiteY1" fmla="*/ 131810 h 301354"/>
                <a:gd name="connsiteX2" fmla="*/ 342900 w 410527"/>
                <a:gd name="connsiteY2" fmla="*/ 139430 h 301354"/>
                <a:gd name="connsiteX3" fmla="*/ 306705 w 410527"/>
                <a:gd name="connsiteY3" fmla="*/ 178483 h 301354"/>
                <a:gd name="connsiteX4" fmla="*/ 276225 w 410527"/>
                <a:gd name="connsiteY4" fmla="*/ 72755 h 301354"/>
                <a:gd name="connsiteX5" fmla="*/ 255270 w 410527"/>
                <a:gd name="connsiteY5" fmla="*/ 61325 h 301354"/>
                <a:gd name="connsiteX6" fmla="*/ 243840 w 410527"/>
                <a:gd name="connsiteY6" fmla="*/ 71803 h 301354"/>
                <a:gd name="connsiteX7" fmla="*/ 186690 w 410527"/>
                <a:gd name="connsiteY7" fmla="*/ 223250 h 301354"/>
                <a:gd name="connsiteX8" fmla="*/ 147638 w 410527"/>
                <a:gd name="connsiteY8" fmla="*/ 13700 h 301354"/>
                <a:gd name="connsiteX9" fmla="*/ 128588 w 410527"/>
                <a:gd name="connsiteY9" fmla="*/ 365 h 301354"/>
                <a:gd name="connsiteX10" fmla="*/ 115253 w 410527"/>
                <a:gd name="connsiteY10" fmla="*/ 11795 h 301354"/>
                <a:gd name="connsiteX11" fmla="*/ 74295 w 410527"/>
                <a:gd name="connsiteY11" fmla="*/ 131810 h 301354"/>
                <a:gd name="connsiteX12" fmla="*/ 0 w 410527"/>
                <a:gd name="connsiteY12" fmla="*/ 131810 h 301354"/>
                <a:gd name="connsiteX13" fmla="*/ 0 w 410527"/>
                <a:gd name="connsiteY13" fmla="*/ 169910 h 301354"/>
                <a:gd name="connsiteX14" fmla="*/ 86678 w 410527"/>
                <a:gd name="connsiteY14" fmla="*/ 169910 h 301354"/>
                <a:gd name="connsiteX15" fmla="*/ 102870 w 410527"/>
                <a:gd name="connsiteY15" fmla="*/ 155623 h 301354"/>
                <a:gd name="connsiteX16" fmla="*/ 126682 w 410527"/>
                <a:gd name="connsiteY16" fmla="*/ 83232 h 301354"/>
                <a:gd name="connsiteX17" fmla="*/ 164783 w 410527"/>
                <a:gd name="connsiteY17" fmla="*/ 288020 h 301354"/>
                <a:gd name="connsiteX18" fmla="*/ 180023 w 410527"/>
                <a:gd name="connsiteY18" fmla="*/ 301355 h 301354"/>
                <a:gd name="connsiteX19" fmla="*/ 181927 w 410527"/>
                <a:gd name="connsiteY19" fmla="*/ 301355 h 301354"/>
                <a:gd name="connsiteX20" fmla="*/ 198120 w 410527"/>
                <a:gd name="connsiteY20" fmla="*/ 290878 h 301354"/>
                <a:gd name="connsiteX21" fmla="*/ 259080 w 410527"/>
                <a:gd name="connsiteY21" fmla="*/ 130858 h 301354"/>
                <a:gd name="connsiteX22" fmla="*/ 283845 w 410527"/>
                <a:gd name="connsiteY22" fmla="*/ 216583 h 301354"/>
                <a:gd name="connsiteX23" fmla="*/ 304800 w 410527"/>
                <a:gd name="connsiteY23" fmla="*/ 228012 h 301354"/>
                <a:gd name="connsiteX24" fmla="*/ 312420 w 410527"/>
                <a:gd name="connsiteY24" fmla="*/ 223250 h 301354"/>
                <a:gd name="connsiteX25" fmla="*/ 363855 w 410527"/>
                <a:gd name="connsiteY25" fmla="*/ 169910 h 301354"/>
                <a:gd name="connsiteX26" fmla="*/ 410528 w 410527"/>
                <a:gd name="connsiteY26" fmla="*/ 169910 h 301354"/>
                <a:gd name="connsiteX27" fmla="*/ 410528 w 410527"/>
                <a:gd name="connsiteY27" fmla="*/ 131810 h 301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10527" h="301354">
                  <a:moveTo>
                    <a:pt x="409575" y="131810"/>
                  </a:moveTo>
                  <a:lnTo>
                    <a:pt x="355283" y="131810"/>
                  </a:lnTo>
                  <a:cubicBezTo>
                    <a:pt x="350520" y="132762"/>
                    <a:pt x="345758" y="135620"/>
                    <a:pt x="342900" y="139430"/>
                  </a:cubicBezTo>
                  <a:lnTo>
                    <a:pt x="306705" y="178483"/>
                  </a:lnTo>
                  <a:lnTo>
                    <a:pt x="276225" y="72755"/>
                  </a:lnTo>
                  <a:cubicBezTo>
                    <a:pt x="273368" y="64182"/>
                    <a:pt x="263843" y="58467"/>
                    <a:pt x="255270" y="61325"/>
                  </a:cubicBezTo>
                  <a:cubicBezTo>
                    <a:pt x="250508" y="63230"/>
                    <a:pt x="245745" y="66088"/>
                    <a:pt x="243840" y="71803"/>
                  </a:cubicBezTo>
                  <a:lnTo>
                    <a:pt x="186690" y="223250"/>
                  </a:lnTo>
                  <a:lnTo>
                    <a:pt x="147638" y="13700"/>
                  </a:lnTo>
                  <a:cubicBezTo>
                    <a:pt x="145733" y="4175"/>
                    <a:pt x="137160" y="-1540"/>
                    <a:pt x="128588" y="365"/>
                  </a:cubicBezTo>
                  <a:cubicBezTo>
                    <a:pt x="122873" y="1317"/>
                    <a:pt x="118110" y="6080"/>
                    <a:pt x="115253" y="11795"/>
                  </a:cubicBezTo>
                  <a:lnTo>
                    <a:pt x="74295" y="131810"/>
                  </a:lnTo>
                  <a:lnTo>
                    <a:pt x="0" y="131810"/>
                  </a:lnTo>
                  <a:lnTo>
                    <a:pt x="0" y="169910"/>
                  </a:lnTo>
                  <a:lnTo>
                    <a:pt x="86678" y="169910"/>
                  </a:lnTo>
                  <a:cubicBezTo>
                    <a:pt x="94298" y="168958"/>
                    <a:pt x="100965" y="163242"/>
                    <a:pt x="102870" y="155623"/>
                  </a:cubicBezTo>
                  <a:lnTo>
                    <a:pt x="126682" y="83232"/>
                  </a:lnTo>
                  <a:lnTo>
                    <a:pt x="164783" y="288020"/>
                  </a:lnTo>
                  <a:cubicBezTo>
                    <a:pt x="165735" y="295640"/>
                    <a:pt x="172402" y="301355"/>
                    <a:pt x="180023" y="301355"/>
                  </a:cubicBezTo>
                  <a:lnTo>
                    <a:pt x="181927" y="301355"/>
                  </a:lnTo>
                  <a:cubicBezTo>
                    <a:pt x="188595" y="301355"/>
                    <a:pt x="195263" y="297545"/>
                    <a:pt x="198120" y="290878"/>
                  </a:cubicBezTo>
                  <a:lnTo>
                    <a:pt x="259080" y="130858"/>
                  </a:lnTo>
                  <a:lnTo>
                    <a:pt x="283845" y="216583"/>
                  </a:lnTo>
                  <a:cubicBezTo>
                    <a:pt x="286703" y="225155"/>
                    <a:pt x="295275" y="230870"/>
                    <a:pt x="304800" y="228012"/>
                  </a:cubicBezTo>
                  <a:cubicBezTo>
                    <a:pt x="307658" y="227060"/>
                    <a:pt x="310515" y="225155"/>
                    <a:pt x="312420" y="223250"/>
                  </a:cubicBezTo>
                  <a:lnTo>
                    <a:pt x="363855" y="169910"/>
                  </a:lnTo>
                  <a:lnTo>
                    <a:pt x="410528" y="169910"/>
                  </a:lnTo>
                  <a:lnTo>
                    <a:pt x="410528" y="13181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70" name="Group 69">
            <a:extLst>
              <a:ext uri="{FF2B5EF4-FFF2-40B4-BE49-F238E27FC236}">
                <a16:creationId xmlns:a16="http://schemas.microsoft.com/office/drawing/2014/main" id="{695F9228-9902-49B6-B202-8E9EB0777D6A}"/>
              </a:ext>
            </a:extLst>
          </p:cNvPr>
          <p:cNvGrpSpPr>
            <a:grpSpLocks noChangeAspect="1"/>
          </p:cNvGrpSpPr>
          <p:nvPr/>
        </p:nvGrpSpPr>
        <p:grpSpPr>
          <a:xfrm>
            <a:off x="6418248" y="2227316"/>
            <a:ext cx="269904" cy="320040"/>
            <a:chOff x="2606370" y="1205841"/>
            <a:chExt cx="647985" cy="768352"/>
          </a:xfrm>
          <a:solidFill>
            <a:schemeClr val="bg2"/>
          </a:solidFill>
        </p:grpSpPr>
        <p:sp>
          <p:nvSpPr>
            <p:cNvPr id="54" name="Graphic 52" descr="Scientific Thought with solid fill">
              <a:extLst>
                <a:ext uri="{FF2B5EF4-FFF2-40B4-BE49-F238E27FC236}">
                  <a16:creationId xmlns:a16="http://schemas.microsoft.com/office/drawing/2014/main" id="{8454DC64-559E-400A-9955-8C28826F2D4D}"/>
                </a:ext>
              </a:extLst>
            </p:cNvPr>
            <p:cNvSpPr/>
            <p:nvPr/>
          </p:nvSpPr>
          <p:spPr>
            <a:xfrm>
              <a:off x="2884358" y="1366831"/>
              <a:ext cx="29822" cy="26870"/>
            </a:xfrm>
            <a:custGeom>
              <a:avLst/>
              <a:gdLst>
                <a:gd name="connsiteX0" fmla="*/ 14497 w 29822"/>
                <a:gd name="connsiteY0" fmla="*/ 17612 h 26870"/>
                <a:gd name="connsiteX1" fmla="*/ 29823 w 29822"/>
                <a:gd name="connsiteY1" fmla="*/ 26870 h 26870"/>
                <a:gd name="connsiteX2" fmla="*/ 25327 w 29822"/>
                <a:gd name="connsiteY2" fmla="*/ 0 h 26870"/>
                <a:gd name="connsiteX3" fmla="*/ 0 w 29822"/>
                <a:gd name="connsiteY3" fmla="*/ 9620 h 26870"/>
                <a:gd name="connsiteX4" fmla="*/ 14497 w 29822"/>
                <a:gd name="connsiteY4" fmla="*/ 17612 h 26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22" h="26870">
                  <a:moveTo>
                    <a:pt x="14497" y="17612"/>
                  </a:moveTo>
                  <a:cubicBezTo>
                    <a:pt x="19729" y="20634"/>
                    <a:pt x="24838" y="23720"/>
                    <a:pt x="29823" y="26870"/>
                  </a:cubicBezTo>
                  <a:cubicBezTo>
                    <a:pt x="28591" y="17402"/>
                    <a:pt x="27092" y="8446"/>
                    <a:pt x="25327" y="0"/>
                  </a:cubicBezTo>
                  <a:cubicBezTo>
                    <a:pt x="17040" y="2791"/>
                    <a:pt x="8573" y="6001"/>
                    <a:pt x="0" y="9620"/>
                  </a:cubicBezTo>
                  <a:cubicBezTo>
                    <a:pt x="4820" y="12182"/>
                    <a:pt x="9658" y="14821"/>
                    <a:pt x="14497" y="17612"/>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5" name="Graphic 52" descr="Scientific Thought with solid fill">
              <a:extLst>
                <a:ext uri="{FF2B5EF4-FFF2-40B4-BE49-F238E27FC236}">
                  <a16:creationId xmlns:a16="http://schemas.microsoft.com/office/drawing/2014/main" id="{F7E54D9B-D7DC-44C1-888D-8B2A64A8EBB9}"/>
                </a:ext>
              </a:extLst>
            </p:cNvPr>
            <p:cNvSpPr/>
            <p:nvPr/>
          </p:nvSpPr>
          <p:spPr>
            <a:xfrm>
              <a:off x="2817321" y="1280211"/>
              <a:ext cx="87972" cy="85334"/>
            </a:xfrm>
            <a:custGeom>
              <a:avLst/>
              <a:gdLst>
                <a:gd name="connsiteX0" fmla="*/ 87973 w 87972"/>
                <a:gd name="connsiteY0" fmla="*/ 68285 h 85334"/>
                <a:gd name="connsiteX1" fmla="*/ 43872 w 87972"/>
                <a:gd name="connsiteY1" fmla="*/ 0 h 85334"/>
                <a:gd name="connsiteX2" fmla="*/ 0 w 87972"/>
                <a:gd name="connsiteY2" fmla="*/ 67475 h 85334"/>
                <a:gd name="connsiteX3" fmla="*/ 45196 w 87972"/>
                <a:gd name="connsiteY3" fmla="*/ 85334 h 85334"/>
                <a:gd name="connsiteX4" fmla="*/ 87973 w 87972"/>
                <a:gd name="connsiteY4" fmla="*/ 68285 h 85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72" h="85334">
                  <a:moveTo>
                    <a:pt x="87973" y="68285"/>
                  </a:moveTo>
                  <a:cubicBezTo>
                    <a:pt x="76133" y="24994"/>
                    <a:pt x="58036" y="0"/>
                    <a:pt x="43872" y="0"/>
                  </a:cubicBezTo>
                  <a:cubicBezTo>
                    <a:pt x="29708" y="0"/>
                    <a:pt x="11840" y="24689"/>
                    <a:pt x="0" y="67475"/>
                  </a:cubicBezTo>
                  <a:cubicBezTo>
                    <a:pt x="15415" y="72501"/>
                    <a:pt x="30509" y="78466"/>
                    <a:pt x="45196" y="85334"/>
                  </a:cubicBezTo>
                  <a:cubicBezTo>
                    <a:pt x="59115" y="78833"/>
                    <a:pt x="73398" y="73140"/>
                    <a:pt x="87973" y="6828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6" name="Graphic 52" descr="Scientific Thought with solid fill">
              <a:extLst>
                <a:ext uri="{FF2B5EF4-FFF2-40B4-BE49-F238E27FC236}">
                  <a16:creationId xmlns:a16="http://schemas.microsoft.com/office/drawing/2014/main" id="{5B203947-9E7E-4E4E-9458-BE10D65DEAFE}"/>
                </a:ext>
              </a:extLst>
            </p:cNvPr>
            <p:cNvSpPr/>
            <p:nvPr/>
          </p:nvSpPr>
          <p:spPr>
            <a:xfrm>
              <a:off x="2808205" y="1505639"/>
              <a:ext cx="32137" cy="28470"/>
            </a:xfrm>
            <a:custGeom>
              <a:avLst/>
              <a:gdLst>
                <a:gd name="connsiteX0" fmla="*/ 15335 w 32137"/>
                <a:gd name="connsiteY0" fmla="*/ 9258 h 28470"/>
                <a:gd name="connsiteX1" fmla="*/ 0 w 32137"/>
                <a:gd name="connsiteY1" fmla="*/ 0 h 28470"/>
                <a:gd name="connsiteX2" fmla="*/ 4820 w 32137"/>
                <a:gd name="connsiteY2" fmla="*/ 28470 h 28470"/>
                <a:gd name="connsiteX3" fmla="*/ 32137 w 32137"/>
                <a:gd name="connsiteY3" fmla="*/ 18469 h 28470"/>
                <a:gd name="connsiteX4" fmla="*/ 15335 w 32137"/>
                <a:gd name="connsiteY4" fmla="*/ 9258 h 28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37" h="28470">
                  <a:moveTo>
                    <a:pt x="15335" y="9258"/>
                  </a:moveTo>
                  <a:cubicBezTo>
                    <a:pt x="10097" y="6242"/>
                    <a:pt x="4984" y="3156"/>
                    <a:pt x="0" y="0"/>
                  </a:cubicBezTo>
                  <a:cubicBezTo>
                    <a:pt x="1305" y="10068"/>
                    <a:pt x="2924" y="19583"/>
                    <a:pt x="4820" y="28470"/>
                  </a:cubicBezTo>
                  <a:cubicBezTo>
                    <a:pt x="13726" y="25613"/>
                    <a:pt x="22860" y="22289"/>
                    <a:pt x="32137" y="18469"/>
                  </a:cubicBezTo>
                  <a:cubicBezTo>
                    <a:pt x="26546" y="15535"/>
                    <a:pt x="20936" y="12497"/>
                    <a:pt x="15335" y="9258"/>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7" name="Graphic 52" descr="Scientific Thought with solid fill">
              <a:extLst>
                <a:ext uri="{FF2B5EF4-FFF2-40B4-BE49-F238E27FC236}">
                  <a16:creationId xmlns:a16="http://schemas.microsoft.com/office/drawing/2014/main" id="{4A4D2F93-A643-4319-BB24-696D99FD1C96}"/>
                </a:ext>
              </a:extLst>
            </p:cNvPr>
            <p:cNvSpPr/>
            <p:nvPr/>
          </p:nvSpPr>
          <p:spPr>
            <a:xfrm>
              <a:off x="2807958" y="1365974"/>
              <a:ext cx="32718" cy="29527"/>
            </a:xfrm>
            <a:custGeom>
              <a:avLst/>
              <a:gdLst>
                <a:gd name="connsiteX0" fmla="*/ 32718 w 32718"/>
                <a:gd name="connsiteY0" fmla="*/ 10478 h 29527"/>
                <a:gd name="connsiteX1" fmla="*/ 4915 w 32718"/>
                <a:gd name="connsiteY1" fmla="*/ 0 h 29527"/>
                <a:gd name="connsiteX2" fmla="*/ 0 w 32718"/>
                <a:gd name="connsiteY2" fmla="*/ 29528 h 29527"/>
                <a:gd name="connsiteX3" fmla="*/ 18221 w 32718"/>
                <a:gd name="connsiteY3" fmla="*/ 18440 h 29527"/>
                <a:gd name="connsiteX4" fmla="*/ 32718 w 32718"/>
                <a:gd name="connsiteY4" fmla="*/ 10478 h 2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18" h="29527">
                  <a:moveTo>
                    <a:pt x="32718" y="10478"/>
                  </a:moveTo>
                  <a:cubicBezTo>
                    <a:pt x="23279" y="6506"/>
                    <a:pt x="13983" y="3010"/>
                    <a:pt x="4915" y="0"/>
                  </a:cubicBezTo>
                  <a:cubicBezTo>
                    <a:pt x="3010" y="9211"/>
                    <a:pt x="1305" y="19050"/>
                    <a:pt x="0" y="29528"/>
                  </a:cubicBezTo>
                  <a:cubicBezTo>
                    <a:pt x="5906" y="25756"/>
                    <a:pt x="11980" y="22060"/>
                    <a:pt x="18221" y="18440"/>
                  </a:cubicBezTo>
                  <a:cubicBezTo>
                    <a:pt x="23060" y="15678"/>
                    <a:pt x="27889" y="13040"/>
                    <a:pt x="32718" y="10478"/>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8" name="Graphic 52" descr="Scientific Thought with solid fill">
              <a:extLst>
                <a:ext uri="{FF2B5EF4-FFF2-40B4-BE49-F238E27FC236}">
                  <a16:creationId xmlns:a16="http://schemas.microsoft.com/office/drawing/2014/main" id="{974E7505-8020-4E6D-AF15-7589AA7D4D34}"/>
                </a:ext>
              </a:extLst>
            </p:cNvPr>
            <p:cNvSpPr/>
            <p:nvPr/>
          </p:nvSpPr>
          <p:spPr>
            <a:xfrm>
              <a:off x="2715180" y="1463920"/>
              <a:ext cx="79785" cy="81467"/>
            </a:xfrm>
            <a:custGeom>
              <a:avLst/>
              <a:gdLst>
                <a:gd name="connsiteX0" fmla="*/ 37170 w 79785"/>
                <a:gd name="connsiteY0" fmla="*/ 0 h 81467"/>
                <a:gd name="connsiteX1" fmla="*/ 1928 w 79785"/>
                <a:gd name="connsiteY1" fmla="*/ 70485 h 81467"/>
                <a:gd name="connsiteX2" fmla="*/ 35970 w 79785"/>
                <a:gd name="connsiteY2" fmla="*/ 81467 h 81467"/>
                <a:gd name="connsiteX3" fmla="*/ 79785 w 79785"/>
                <a:gd name="connsiteY3" fmla="*/ 75343 h 81467"/>
                <a:gd name="connsiteX4" fmla="*/ 72661 w 79785"/>
                <a:gd name="connsiteY4" fmla="*/ 28118 h 81467"/>
                <a:gd name="connsiteX5" fmla="*/ 37170 w 79785"/>
                <a:gd name="connsiteY5" fmla="*/ 0 h 8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785" h="81467">
                  <a:moveTo>
                    <a:pt x="37170" y="0"/>
                  </a:moveTo>
                  <a:cubicBezTo>
                    <a:pt x="6938" y="31128"/>
                    <a:pt x="-5044" y="58455"/>
                    <a:pt x="1928" y="70485"/>
                  </a:cubicBezTo>
                  <a:cubicBezTo>
                    <a:pt x="5957" y="77457"/>
                    <a:pt x="18368" y="81467"/>
                    <a:pt x="35970" y="81467"/>
                  </a:cubicBezTo>
                  <a:cubicBezTo>
                    <a:pt x="50767" y="81186"/>
                    <a:pt x="65478" y="79130"/>
                    <a:pt x="79785" y="75343"/>
                  </a:cubicBezTo>
                  <a:cubicBezTo>
                    <a:pt x="76462" y="59759"/>
                    <a:pt x="74083" y="43988"/>
                    <a:pt x="72661" y="28118"/>
                  </a:cubicBezTo>
                  <a:cubicBezTo>
                    <a:pt x="60304" y="19430"/>
                    <a:pt x="48455" y="10042"/>
                    <a:pt x="37170" y="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9" name="Graphic 52" descr="Scientific Thought with solid fill">
              <a:extLst>
                <a:ext uri="{FF2B5EF4-FFF2-40B4-BE49-F238E27FC236}">
                  <a16:creationId xmlns:a16="http://schemas.microsoft.com/office/drawing/2014/main" id="{2BB96C98-0683-49CE-8DE1-2BFBF0BE92FC}"/>
                </a:ext>
              </a:extLst>
            </p:cNvPr>
            <p:cNvSpPr/>
            <p:nvPr/>
          </p:nvSpPr>
          <p:spPr>
            <a:xfrm>
              <a:off x="2712526" y="1353982"/>
              <a:ext cx="82286" cy="83991"/>
            </a:xfrm>
            <a:custGeom>
              <a:avLst/>
              <a:gdLst>
                <a:gd name="connsiteX0" fmla="*/ 75105 w 82286"/>
                <a:gd name="connsiteY0" fmla="*/ 55321 h 83991"/>
                <a:gd name="connsiteX1" fmla="*/ 82287 w 82286"/>
                <a:gd name="connsiteY1" fmla="*/ 6744 h 83991"/>
                <a:gd name="connsiteX2" fmla="*/ 35957 w 82286"/>
                <a:gd name="connsiteY2" fmla="*/ 0 h 83991"/>
                <a:gd name="connsiteX3" fmla="*/ 1915 w 82286"/>
                <a:gd name="connsiteY3" fmla="*/ 10992 h 83991"/>
                <a:gd name="connsiteX4" fmla="*/ 39653 w 82286"/>
                <a:gd name="connsiteY4" fmla="*/ 83991 h 83991"/>
                <a:gd name="connsiteX5" fmla="*/ 75105 w 82286"/>
                <a:gd name="connsiteY5" fmla="*/ 55321 h 8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86" h="83991">
                  <a:moveTo>
                    <a:pt x="75105" y="55321"/>
                  </a:moveTo>
                  <a:cubicBezTo>
                    <a:pt x="76492" y="38995"/>
                    <a:pt x="78890" y="22772"/>
                    <a:pt x="82287" y="6744"/>
                  </a:cubicBezTo>
                  <a:cubicBezTo>
                    <a:pt x="67184" y="2581"/>
                    <a:pt x="51620" y="315"/>
                    <a:pt x="35957" y="0"/>
                  </a:cubicBezTo>
                  <a:cubicBezTo>
                    <a:pt x="18355" y="0"/>
                    <a:pt x="5944" y="4010"/>
                    <a:pt x="1915" y="10992"/>
                  </a:cubicBezTo>
                  <a:cubicBezTo>
                    <a:pt x="-5219" y="23374"/>
                    <a:pt x="7630" y="51816"/>
                    <a:pt x="39653" y="83991"/>
                  </a:cubicBezTo>
                  <a:cubicBezTo>
                    <a:pt x="50903" y="73754"/>
                    <a:pt x="62741" y="64181"/>
                    <a:pt x="75105" y="5532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0" name="Graphic 52" descr="Scientific Thought with solid fill">
              <a:extLst>
                <a:ext uri="{FF2B5EF4-FFF2-40B4-BE49-F238E27FC236}">
                  <a16:creationId xmlns:a16="http://schemas.microsoft.com/office/drawing/2014/main" id="{36AC725F-6483-48D9-B328-531109EA1608}"/>
                </a:ext>
              </a:extLst>
            </p:cNvPr>
            <p:cNvSpPr/>
            <p:nvPr/>
          </p:nvSpPr>
          <p:spPr>
            <a:xfrm>
              <a:off x="2765876" y="1433859"/>
              <a:ext cx="20345" cy="33718"/>
            </a:xfrm>
            <a:custGeom>
              <a:avLst/>
              <a:gdLst>
                <a:gd name="connsiteX0" fmla="*/ 0 w 20345"/>
                <a:gd name="connsiteY0" fmla="*/ 16983 h 33718"/>
                <a:gd name="connsiteX1" fmla="*/ 20345 w 20345"/>
                <a:gd name="connsiteY1" fmla="*/ 33718 h 33718"/>
                <a:gd name="connsiteX2" fmla="*/ 20003 w 20345"/>
                <a:gd name="connsiteY2" fmla="*/ 15811 h 33718"/>
                <a:gd name="connsiteX3" fmla="*/ 20288 w 20345"/>
                <a:gd name="connsiteY3" fmla="*/ 0 h 33718"/>
                <a:gd name="connsiteX4" fmla="*/ 0 w 20345"/>
                <a:gd name="connsiteY4" fmla="*/ 16983 h 33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5" h="33718">
                  <a:moveTo>
                    <a:pt x="0" y="16983"/>
                  </a:moveTo>
                  <a:cubicBezTo>
                    <a:pt x="6248" y="22527"/>
                    <a:pt x="13030" y="28105"/>
                    <a:pt x="20345" y="33718"/>
                  </a:cubicBezTo>
                  <a:cubicBezTo>
                    <a:pt x="20129" y="27825"/>
                    <a:pt x="20015" y="21857"/>
                    <a:pt x="20003" y="15811"/>
                  </a:cubicBezTo>
                  <a:cubicBezTo>
                    <a:pt x="20003" y="10478"/>
                    <a:pt x="20117" y="5220"/>
                    <a:pt x="20288" y="0"/>
                  </a:cubicBezTo>
                  <a:cubicBezTo>
                    <a:pt x="12973" y="5686"/>
                    <a:pt x="6191" y="11373"/>
                    <a:pt x="0" y="16983"/>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1" name="Graphic 52" descr="Scientific Thought with solid fill">
              <a:extLst>
                <a:ext uri="{FF2B5EF4-FFF2-40B4-BE49-F238E27FC236}">
                  <a16:creationId xmlns:a16="http://schemas.microsoft.com/office/drawing/2014/main" id="{1F6097DD-091E-4276-B964-C4B4E4CD9B0C}"/>
                </a:ext>
              </a:extLst>
            </p:cNvPr>
            <p:cNvSpPr/>
            <p:nvPr/>
          </p:nvSpPr>
          <p:spPr>
            <a:xfrm>
              <a:off x="2817521" y="1535005"/>
              <a:ext cx="87553" cy="84124"/>
            </a:xfrm>
            <a:custGeom>
              <a:avLst/>
              <a:gdLst>
                <a:gd name="connsiteX0" fmla="*/ 0 w 87553"/>
                <a:gd name="connsiteY0" fmla="*/ 17402 h 84124"/>
                <a:gd name="connsiteX1" fmla="*/ 43672 w 87553"/>
                <a:gd name="connsiteY1" fmla="*/ 84125 h 84124"/>
                <a:gd name="connsiteX2" fmla="*/ 87554 w 87553"/>
                <a:gd name="connsiteY2" fmla="*/ 16650 h 84124"/>
                <a:gd name="connsiteX3" fmla="*/ 44996 w 87553"/>
                <a:gd name="connsiteY3" fmla="*/ 0 h 84124"/>
                <a:gd name="connsiteX4" fmla="*/ 0 w 87553"/>
                <a:gd name="connsiteY4" fmla="*/ 17402 h 84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53" h="84124">
                  <a:moveTo>
                    <a:pt x="0" y="17402"/>
                  </a:moveTo>
                  <a:cubicBezTo>
                    <a:pt x="11849" y="59722"/>
                    <a:pt x="29680" y="84125"/>
                    <a:pt x="43672" y="84125"/>
                  </a:cubicBezTo>
                  <a:cubicBezTo>
                    <a:pt x="57664" y="84125"/>
                    <a:pt x="75705" y="59436"/>
                    <a:pt x="87554" y="16650"/>
                  </a:cubicBezTo>
                  <a:cubicBezTo>
                    <a:pt x="73057" y="11932"/>
                    <a:pt x="58846" y="6372"/>
                    <a:pt x="44996" y="0"/>
                  </a:cubicBezTo>
                  <a:cubicBezTo>
                    <a:pt x="30370" y="6721"/>
                    <a:pt x="15342" y="12532"/>
                    <a:pt x="0" y="17402"/>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2" name="Graphic 52" descr="Scientific Thought with solid fill">
              <a:extLst>
                <a:ext uri="{FF2B5EF4-FFF2-40B4-BE49-F238E27FC236}">
                  <a16:creationId xmlns:a16="http://schemas.microsoft.com/office/drawing/2014/main" id="{A9F638BC-E032-4062-8735-27B95FFDB56C}"/>
                </a:ext>
              </a:extLst>
            </p:cNvPr>
            <p:cNvSpPr/>
            <p:nvPr/>
          </p:nvSpPr>
          <p:spPr>
            <a:xfrm>
              <a:off x="2606370" y="1205841"/>
              <a:ext cx="647985" cy="768352"/>
            </a:xfrm>
            <a:custGeom>
              <a:avLst/>
              <a:gdLst>
                <a:gd name="connsiteX0" fmla="*/ 638366 w 647985"/>
                <a:gd name="connsiteY0" fmla="*/ 415927 h 768352"/>
                <a:gd name="connsiteX1" fmla="*/ 572643 w 647985"/>
                <a:gd name="connsiteY1" fmla="*/ 301627 h 768352"/>
                <a:gd name="connsiteX2" fmla="*/ 572643 w 647985"/>
                <a:gd name="connsiteY2" fmla="*/ 296865 h 768352"/>
                <a:gd name="connsiteX3" fmla="*/ 296861 w 647985"/>
                <a:gd name="connsiteY3" fmla="*/ 194 h 768352"/>
                <a:gd name="connsiteX4" fmla="*/ 191 w 647985"/>
                <a:gd name="connsiteY4" fmla="*/ 275976 h 768352"/>
                <a:gd name="connsiteX5" fmla="*/ 191 w 647985"/>
                <a:gd name="connsiteY5" fmla="*/ 296865 h 768352"/>
                <a:gd name="connsiteX6" fmla="*/ 112586 w 647985"/>
                <a:gd name="connsiteY6" fmla="*/ 527370 h 768352"/>
                <a:gd name="connsiteX7" fmla="*/ 112586 w 647985"/>
                <a:gd name="connsiteY7" fmla="*/ 768353 h 768352"/>
                <a:gd name="connsiteX8" fmla="*/ 413576 w 647985"/>
                <a:gd name="connsiteY8" fmla="*/ 768353 h 768352"/>
                <a:gd name="connsiteX9" fmla="*/ 413576 w 647985"/>
                <a:gd name="connsiteY9" fmla="*/ 654053 h 768352"/>
                <a:gd name="connsiteX10" fmla="*/ 460248 w 647985"/>
                <a:gd name="connsiteY10" fmla="*/ 654053 h 768352"/>
                <a:gd name="connsiteX11" fmla="*/ 572659 w 647985"/>
                <a:gd name="connsiteY11" fmla="*/ 541674 h 768352"/>
                <a:gd name="connsiteX12" fmla="*/ 572643 w 647985"/>
                <a:gd name="connsiteY12" fmla="*/ 539752 h 768352"/>
                <a:gd name="connsiteX13" fmla="*/ 572643 w 647985"/>
                <a:gd name="connsiteY13" fmla="*/ 482602 h 768352"/>
                <a:gd name="connsiteX14" fmla="*/ 614553 w 647985"/>
                <a:gd name="connsiteY14" fmla="*/ 482602 h 768352"/>
                <a:gd name="connsiteX15" fmla="*/ 638366 w 647985"/>
                <a:gd name="connsiteY15" fmla="*/ 415927 h 768352"/>
                <a:gd name="connsiteX16" fmla="*/ 417891 w 647985"/>
                <a:gd name="connsiteY16" fmla="*/ 337975 h 768352"/>
                <a:gd name="connsiteX17" fmla="*/ 367532 w 647985"/>
                <a:gd name="connsiteY17" fmla="*/ 358377 h 768352"/>
                <a:gd name="connsiteX18" fmla="*/ 316726 w 647985"/>
                <a:gd name="connsiteY18" fmla="*/ 351053 h 768352"/>
                <a:gd name="connsiteX19" fmla="*/ 254823 w 647985"/>
                <a:gd name="connsiteY19" fmla="*/ 432120 h 768352"/>
                <a:gd name="connsiteX20" fmla="*/ 193101 w 647985"/>
                <a:gd name="connsiteY20" fmla="*/ 351662 h 768352"/>
                <a:gd name="connsiteX21" fmla="*/ 144752 w 647985"/>
                <a:gd name="connsiteY21" fmla="*/ 358377 h 768352"/>
                <a:gd name="connsiteX22" fmla="*/ 94403 w 647985"/>
                <a:gd name="connsiteY22" fmla="*/ 337975 h 768352"/>
                <a:gd name="connsiteX23" fmla="*/ 132341 w 647985"/>
                <a:gd name="connsiteY23" fmla="*/ 245192 h 768352"/>
                <a:gd name="connsiteX24" fmla="*/ 91764 w 647985"/>
                <a:gd name="connsiteY24" fmla="*/ 149685 h 768352"/>
                <a:gd name="connsiteX25" fmla="*/ 142113 w 647985"/>
                <a:gd name="connsiteY25" fmla="*/ 129292 h 768352"/>
                <a:gd name="connsiteX26" fmla="*/ 192929 w 647985"/>
                <a:gd name="connsiteY26" fmla="*/ 136607 h 768352"/>
                <a:gd name="connsiteX27" fmla="*/ 254842 w 647985"/>
                <a:gd name="connsiteY27" fmla="*/ 55540 h 768352"/>
                <a:gd name="connsiteX28" fmla="*/ 316935 w 647985"/>
                <a:gd name="connsiteY28" fmla="*/ 137274 h 768352"/>
                <a:gd name="connsiteX29" fmla="*/ 370189 w 647985"/>
                <a:gd name="connsiteY29" fmla="*/ 129292 h 768352"/>
                <a:gd name="connsiteX30" fmla="*/ 420548 w 647985"/>
                <a:gd name="connsiteY30" fmla="*/ 149685 h 768352"/>
                <a:gd name="connsiteX31" fmla="*/ 379962 w 647985"/>
                <a:gd name="connsiteY31" fmla="*/ 245192 h 768352"/>
                <a:gd name="connsiteX32" fmla="*/ 417891 w 647985"/>
                <a:gd name="connsiteY32" fmla="*/ 337975 h 76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985" h="768352">
                  <a:moveTo>
                    <a:pt x="638366" y="415927"/>
                  </a:moveTo>
                  <a:lnTo>
                    <a:pt x="572643" y="301627"/>
                  </a:lnTo>
                  <a:lnTo>
                    <a:pt x="572643" y="296865"/>
                  </a:lnTo>
                  <a:cubicBezTo>
                    <a:pt x="578412" y="138786"/>
                    <a:pt x="454940" y="5962"/>
                    <a:pt x="296861" y="194"/>
                  </a:cubicBezTo>
                  <a:cubicBezTo>
                    <a:pt x="138783" y="-5574"/>
                    <a:pt x="5959" y="117898"/>
                    <a:pt x="191" y="275976"/>
                  </a:cubicBezTo>
                  <a:cubicBezTo>
                    <a:pt x="-64" y="282937"/>
                    <a:pt x="-64" y="289904"/>
                    <a:pt x="191" y="296865"/>
                  </a:cubicBezTo>
                  <a:cubicBezTo>
                    <a:pt x="-179" y="386987"/>
                    <a:pt x="41353" y="472162"/>
                    <a:pt x="112586" y="527370"/>
                  </a:cubicBezTo>
                  <a:lnTo>
                    <a:pt x="112586" y="768353"/>
                  </a:lnTo>
                  <a:lnTo>
                    <a:pt x="413576" y="768353"/>
                  </a:lnTo>
                  <a:lnTo>
                    <a:pt x="413576" y="654053"/>
                  </a:lnTo>
                  <a:lnTo>
                    <a:pt x="460248" y="654053"/>
                  </a:lnTo>
                  <a:cubicBezTo>
                    <a:pt x="522323" y="654061"/>
                    <a:pt x="572651" y="603748"/>
                    <a:pt x="572659" y="541674"/>
                  </a:cubicBezTo>
                  <a:cubicBezTo>
                    <a:pt x="572659" y="541034"/>
                    <a:pt x="572654" y="540393"/>
                    <a:pt x="572643" y="539752"/>
                  </a:cubicBezTo>
                  <a:lnTo>
                    <a:pt x="572643" y="482602"/>
                  </a:lnTo>
                  <a:lnTo>
                    <a:pt x="614553" y="482602"/>
                  </a:lnTo>
                  <a:cubicBezTo>
                    <a:pt x="639318" y="479745"/>
                    <a:pt x="661226" y="451170"/>
                    <a:pt x="638366" y="415927"/>
                  </a:cubicBezTo>
                  <a:close/>
                  <a:moveTo>
                    <a:pt x="417891" y="337975"/>
                  </a:moveTo>
                  <a:cubicBezTo>
                    <a:pt x="409928" y="351758"/>
                    <a:pt x="391859" y="358377"/>
                    <a:pt x="367532" y="358377"/>
                  </a:cubicBezTo>
                  <a:cubicBezTo>
                    <a:pt x="350358" y="358052"/>
                    <a:pt x="333291" y="355590"/>
                    <a:pt x="316726" y="351053"/>
                  </a:cubicBezTo>
                  <a:cubicBezTo>
                    <a:pt x="303124" y="400030"/>
                    <a:pt x="280473" y="432120"/>
                    <a:pt x="254823" y="432120"/>
                  </a:cubicBezTo>
                  <a:cubicBezTo>
                    <a:pt x="229172" y="432120"/>
                    <a:pt x="206721" y="400297"/>
                    <a:pt x="193101" y="351662"/>
                  </a:cubicBezTo>
                  <a:cubicBezTo>
                    <a:pt x="177311" y="355829"/>
                    <a:pt x="161078" y="358084"/>
                    <a:pt x="144752" y="358377"/>
                  </a:cubicBezTo>
                  <a:cubicBezTo>
                    <a:pt x="120425" y="358377"/>
                    <a:pt x="102356" y="351710"/>
                    <a:pt x="94403" y="337975"/>
                  </a:cubicBezTo>
                  <a:cubicBezTo>
                    <a:pt x="81734" y="316067"/>
                    <a:pt x="97641" y="280987"/>
                    <a:pt x="132341" y="245192"/>
                  </a:cubicBezTo>
                  <a:cubicBezTo>
                    <a:pt x="95793" y="208454"/>
                    <a:pt x="78772" y="172183"/>
                    <a:pt x="91764" y="149685"/>
                  </a:cubicBezTo>
                  <a:cubicBezTo>
                    <a:pt x="99717" y="135902"/>
                    <a:pt x="117786" y="129292"/>
                    <a:pt x="142113" y="129292"/>
                  </a:cubicBezTo>
                  <a:cubicBezTo>
                    <a:pt x="159290" y="129615"/>
                    <a:pt x="176359" y="132071"/>
                    <a:pt x="192929" y="136607"/>
                  </a:cubicBezTo>
                  <a:cubicBezTo>
                    <a:pt x="206521" y="87629"/>
                    <a:pt x="229172" y="55540"/>
                    <a:pt x="254842" y="55540"/>
                  </a:cubicBezTo>
                  <a:cubicBezTo>
                    <a:pt x="280512" y="55540"/>
                    <a:pt x="303352" y="87925"/>
                    <a:pt x="316935" y="137274"/>
                  </a:cubicBezTo>
                  <a:cubicBezTo>
                    <a:pt x="334273" y="132347"/>
                    <a:pt x="352170" y="129665"/>
                    <a:pt x="370189" y="129292"/>
                  </a:cubicBezTo>
                  <a:cubicBezTo>
                    <a:pt x="394516" y="129292"/>
                    <a:pt x="412585" y="135902"/>
                    <a:pt x="420548" y="149685"/>
                  </a:cubicBezTo>
                  <a:cubicBezTo>
                    <a:pt x="433531" y="172183"/>
                    <a:pt x="416509" y="208454"/>
                    <a:pt x="379962" y="245192"/>
                  </a:cubicBezTo>
                  <a:cubicBezTo>
                    <a:pt x="414643" y="280987"/>
                    <a:pt x="430559" y="316039"/>
                    <a:pt x="417891" y="33797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Graphic 52" descr="Scientific Thought with solid fill">
              <a:extLst>
                <a:ext uri="{FF2B5EF4-FFF2-40B4-BE49-F238E27FC236}">
                  <a16:creationId xmlns:a16="http://schemas.microsoft.com/office/drawing/2014/main" id="{1C7209A2-ECA5-4C10-89C7-5CFA52AD5DE0}"/>
                </a:ext>
              </a:extLst>
            </p:cNvPr>
            <p:cNvSpPr/>
            <p:nvPr/>
          </p:nvSpPr>
          <p:spPr>
            <a:xfrm>
              <a:off x="2927716" y="1353954"/>
              <a:ext cx="84794" cy="83981"/>
            </a:xfrm>
            <a:custGeom>
              <a:avLst/>
              <a:gdLst>
                <a:gd name="connsiteX0" fmla="*/ 48825 w 84794"/>
                <a:gd name="connsiteY0" fmla="*/ 0 h 83981"/>
                <a:gd name="connsiteX1" fmla="*/ 0 w 84794"/>
                <a:gd name="connsiteY1" fmla="*/ 7401 h 83981"/>
                <a:gd name="connsiteX2" fmla="*/ 6858 w 84794"/>
                <a:gd name="connsiteY2" fmla="*/ 53350 h 83981"/>
                <a:gd name="connsiteX3" fmla="*/ 45129 w 84794"/>
                <a:gd name="connsiteY3" fmla="*/ 83982 h 83981"/>
                <a:gd name="connsiteX4" fmla="*/ 82877 w 84794"/>
                <a:gd name="connsiteY4" fmla="*/ 10982 h 83981"/>
                <a:gd name="connsiteX5" fmla="*/ 48825 w 84794"/>
                <a:gd name="connsiteY5" fmla="*/ 0 h 8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94" h="83981">
                  <a:moveTo>
                    <a:pt x="48825" y="0"/>
                  </a:moveTo>
                  <a:cubicBezTo>
                    <a:pt x="32299" y="356"/>
                    <a:pt x="15889" y="2844"/>
                    <a:pt x="0" y="7401"/>
                  </a:cubicBezTo>
                  <a:cubicBezTo>
                    <a:pt x="3182" y="22569"/>
                    <a:pt x="5472" y="37912"/>
                    <a:pt x="6858" y="53350"/>
                  </a:cubicBezTo>
                  <a:cubicBezTo>
                    <a:pt x="20239" y="62755"/>
                    <a:pt x="33021" y="72986"/>
                    <a:pt x="45129" y="83982"/>
                  </a:cubicBezTo>
                  <a:cubicBezTo>
                    <a:pt x="77191" y="51806"/>
                    <a:pt x="90011" y="23327"/>
                    <a:pt x="82877" y="10982"/>
                  </a:cubicBezTo>
                  <a:cubicBezTo>
                    <a:pt x="78848" y="3972"/>
                    <a:pt x="66465" y="0"/>
                    <a:pt x="48825" y="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4" name="Graphic 52" descr="Scientific Thought with solid fill">
              <a:extLst>
                <a:ext uri="{FF2B5EF4-FFF2-40B4-BE49-F238E27FC236}">
                  <a16:creationId xmlns:a16="http://schemas.microsoft.com/office/drawing/2014/main" id="{21BAD5EE-A896-4ABB-8A48-F38BE8A77C9C}"/>
                </a:ext>
              </a:extLst>
            </p:cNvPr>
            <p:cNvSpPr/>
            <p:nvPr/>
          </p:nvSpPr>
          <p:spPr>
            <a:xfrm>
              <a:off x="2884691" y="1507430"/>
              <a:ext cx="29251" cy="25898"/>
            </a:xfrm>
            <a:custGeom>
              <a:avLst/>
              <a:gdLst>
                <a:gd name="connsiteX0" fmla="*/ 0 w 29251"/>
                <a:gd name="connsiteY0" fmla="*/ 16678 h 25898"/>
                <a:gd name="connsiteX1" fmla="*/ 24832 w 29251"/>
                <a:gd name="connsiteY1" fmla="*/ 25898 h 25898"/>
                <a:gd name="connsiteX2" fmla="*/ 29251 w 29251"/>
                <a:gd name="connsiteY2" fmla="*/ 0 h 25898"/>
                <a:gd name="connsiteX3" fmla="*/ 16802 w 29251"/>
                <a:gd name="connsiteY3" fmla="*/ 7468 h 25898"/>
                <a:gd name="connsiteX4" fmla="*/ 0 w 29251"/>
                <a:gd name="connsiteY4" fmla="*/ 16678 h 2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51" h="25898">
                  <a:moveTo>
                    <a:pt x="0" y="16678"/>
                  </a:moveTo>
                  <a:cubicBezTo>
                    <a:pt x="8411" y="20145"/>
                    <a:pt x="16716" y="23241"/>
                    <a:pt x="24832" y="25898"/>
                  </a:cubicBezTo>
                  <a:cubicBezTo>
                    <a:pt x="26539" y="17764"/>
                    <a:pt x="28013" y="9132"/>
                    <a:pt x="29251" y="0"/>
                  </a:cubicBezTo>
                  <a:cubicBezTo>
                    <a:pt x="25165" y="2524"/>
                    <a:pt x="21031" y="5020"/>
                    <a:pt x="16802" y="7468"/>
                  </a:cubicBezTo>
                  <a:cubicBezTo>
                    <a:pt x="11192" y="10706"/>
                    <a:pt x="5591" y="13745"/>
                    <a:pt x="0" y="16678"/>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Graphic 52" descr="Scientific Thought with solid fill">
              <a:extLst>
                <a:ext uri="{FF2B5EF4-FFF2-40B4-BE49-F238E27FC236}">
                  <a16:creationId xmlns:a16="http://schemas.microsoft.com/office/drawing/2014/main" id="{10A4F636-7FE0-40B0-8FAA-D1EC8B8BA5BC}"/>
                </a:ext>
              </a:extLst>
            </p:cNvPr>
            <p:cNvSpPr/>
            <p:nvPr/>
          </p:nvSpPr>
          <p:spPr>
            <a:xfrm>
              <a:off x="2936088" y="1431792"/>
              <a:ext cx="23060" cy="37899"/>
            </a:xfrm>
            <a:custGeom>
              <a:avLst/>
              <a:gdLst>
                <a:gd name="connsiteX0" fmla="*/ 23060 w 23060"/>
                <a:gd name="connsiteY0" fmla="*/ 19050 h 37899"/>
                <a:gd name="connsiteX1" fmla="*/ 76 w 23060"/>
                <a:gd name="connsiteY1" fmla="*/ 0 h 37899"/>
                <a:gd name="connsiteX2" fmla="*/ 419 w 23060"/>
                <a:gd name="connsiteY2" fmla="*/ 17897 h 37899"/>
                <a:gd name="connsiteX3" fmla="*/ 0 w 23060"/>
                <a:gd name="connsiteY3" fmla="*/ 37900 h 37899"/>
                <a:gd name="connsiteX4" fmla="*/ 23060 w 23060"/>
                <a:gd name="connsiteY4" fmla="*/ 19050 h 3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60" h="37899">
                  <a:moveTo>
                    <a:pt x="23060" y="19050"/>
                  </a:moveTo>
                  <a:cubicBezTo>
                    <a:pt x="16107" y="12754"/>
                    <a:pt x="8430" y="6363"/>
                    <a:pt x="76" y="0"/>
                  </a:cubicBezTo>
                  <a:cubicBezTo>
                    <a:pt x="292" y="5893"/>
                    <a:pt x="407" y="11859"/>
                    <a:pt x="419" y="17897"/>
                  </a:cubicBezTo>
                  <a:cubicBezTo>
                    <a:pt x="419" y="24641"/>
                    <a:pt x="279" y="31309"/>
                    <a:pt x="0" y="37900"/>
                  </a:cubicBezTo>
                  <a:cubicBezTo>
                    <a:pt x="8375" y="31575"/>
                    <a:pt x="16062" y="25292"/>
                    <a:pt x="23060" y="1905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Graphic 52" descr="Scientific Thought with solid fill">
              <a:extLst>
                <a:ext uri="{FF2B5EF4-FFF2-40B4-BE49-F238E27FC236}">
                  <a16:creationId xmlns:a16="http://schemas.microsoft.com/office/drawing/2014/main" id="{7DE0F36C-04F2-4631-A3DC-216B2A5FACCE}"/>
                </a:ext>
              </a:extLst>
            </p:cNvPr>
            <p:cNvSpPr/>
            <p:nvPr/>
          </p:nvSpPr>
          <p:spPr>
            <a:xfrm>
              <a:off x="2927582" y="1463920"/>
              <a:ext cx="82286" cy="81467"/>
            </a:xfrm>
            <a:custGeom>
              <a:avLst/>
              <a:gdLst>
                <a:gd name="connsiteX0" fmla="*/ 6801 w 82286"/>
                <a:gd name="connsiteY0" fmla="*/ 30109 h 81467"/>
                <a:gd name="connsiteX1" fmla="*/ 0 w 82286"/>
                <a:gd name="connsiteY1" fmla="*/ 74724 h 81467"/>
                <a:gd name="connsiteX2" fmla="*/ 46320 w 82286"/>
                <a:gd name="connsiteY2" fmla="*/ 81467 h 81467"/>
                <a:gd name="connsiteX3" fmla="*/ 80372 w 82286"/>
                <a:gd name="connsiteY3" fmla="*/ 70485 h 81467"/>
                <a:gd name="connsiteX4" fmla="*/ 45129 w 82286"/>
                <a:gd name="connsiteY4" fmla="*/ 0 h 81467"/>
                <a:gd name="connsiteX5" fmla="*/ 6801 w 82286"/>
                <a:gd name="connsiteY5" fmla="*/ 30109 h 8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86" h="81467">
                  <a:moveTo>
                    <a:pt x="6801" y="30109"/>
                  </a:moveTo>
                  <a:cubicBezTo>
                    <a:pt x="5394" y="45099"/>
                    <a:pt x="3123" y="59995"/>
                    <a:pt x="0" y="74724"/>
                  </a:cubicBezTo>
                  <a:cubicBezTo>
                    <a:pt x="15100" y="78886"/>
                    <a:pt x="30660" y="81152"/>
                    <a:pt x="46320" y="81467"/>
                  </a:cubicBezTo>
                  <a:cubicBezTo>
                    <a:pt x="63932" y="81467"/>
                    <a:pt x="76343" y="77457"/>
                    <a:pt x="80372" y="70485"/>
                  </a:cubicBezTo>
                  <a:cubicBezTo>
                    <a:pt x="87316" y="58455"/>
                    <a:pt x="75333" y="31128"/>
                    <a:pt x="45129" y="0"/>
                  </a:cubicBezTo>
                  <a:cubicBezTo>
                    <a:pt x="32979" y="10809"/>
                    <a:pt x="20180" y="20864"/>
                    <a:pt x="6801" y="3010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7" name="Graphic 52" descr="Scientific Thought with solid fill">
              <a:extLst>
                <a:ext uri="{FF2B5EF4-FFF2-40B4-BE49-F238E27FC236}">
                  <a16:creationId xmlns:a16="http://schemas.microsoft.com/office/drawing/2014/main" id="{86F0B1A6-9F9F-4144-9D8A-12ED6C2D62E4}"/>
                </a:ext>
              </a:extLst>
            </p:cNvPr>
            <p:cNvSpPr/>
            <p:nvPr/>
          </p:nvSpPr>
          <p:spPr>
            <a:xfrm>
              <a:off x="2804719" y="1386501"/>
              <a:ext cx="112909" cy="127758"/>
            </a:xfrm>
            <a:custGeom>
              <a:avLst/>
              <a:gdLst>
                <a:gd name="connsiteX0" fmla="*/ 84687 w 112909"/>
                <a:gd name="connsiteY0" fmla="*/ 14288 h 127758"/>
                <a:gd name="connsiteX1" fmla="*/ 57769 w 112909"/>
                <a:gd name="connsiteY1" fmla="*/ 0 h 127758"/>
                <a:gd name="connsiteX2" fmla="*/ 30842 w 112909"/>
                <a:gd name="connsiteY2" fmla="*/ 14288 h 127758"/>
                <a:gd name="connsiteX3" fmla="*/ 953 w 112909"/>
                <a:gd name="connsiteY3" fmla="*/ 33118 h 127758"/>
                <a:gd name="connsiteX4" fmla="*/ 0 w 112909"/>
                <a:gd name="connsiteY4" fmla="*/ 63208 h 127758"/>
                <a:gd name="connsiteX5" fmla="*/ 1124 w 112909"/>
                <a:gd name="connsiteY5" fmla="*/ 95174 h 127758"/>
                <a:gd name="connsiteX6" fmla="*/ 28242 w 112909"/>
                <a:gd name="connsiteY6" fmla="*/ 112128 h 127758"/>
                <a:gd name="connsiteX7" fmla="*/ 57769 w 112909"/>
                <a:gd name="connsiteY7" fmla="*/ 127759 h 127758"/>
                <a:gd name="connsiteX8" fmla="*/ 87297 w 112909"/>
                <a:gd name="connsiteY8" fmla="*/ 112128 h 127758"/>
                <a:gd name="connsiteX9" fmla="*/ 111643 w 112909"/>
                <a:gd name="connsiteY9" fmla="*/ 97050 h 127758"/>
                <a:gd name="connsiteX10" fmla="*/ 112909 w 112909"/>
                <a:gd name="connsiteY10" fmla="*/ 63208 h 127758"/>
                <a:gd name="connsiteX11" fmla="*/ 111785 w 112909"/>
                <a:gd name="connsiteY11" fmla="*/ 31242 h 127758"/>
                <a:gd name="connsiteX12" fmla="*/ 84687 w 112909"/>
                <a:gd name="connsiteY12" fmla="*/ 14288 h 127758"/>
                <a:gd name="connsiteX13" fmla="*/ 56445 w 112909"/>
                <a:gd name="connsiteY13" fmla="*/ 91440 h 127758"/>
                <a:gd name="connsiteX14" fmla="*/ 28204 w 112909"/>
                <a:gd name="connsiteY14" fmla="*/ 63198 h 127758"/>
                <a:gd name="connsiteX15" fmla="*/ 56445 w 112909"/>
                <a:gd name="connsiteY15" fmla="*/ 34957 h 127758"/>
                <a:gd name="connsiteX16" fmla="*/ 84687 w 112909"/>
                <a:gd name="connsiteY16" fmla="*/ 63170 h 127758"/>
                <a:gd name="connsiteX17" fmla="*/ 56493 w 112909"/>
                <a:gd name="connsiteY17" fmla="*/ 91440 h 127758"/>
                <a:gd name="connsiteX18" fmla="*/ 56474 w 112909"/>
                <a:gd name="connsiteY18" fmla="*/ 91440 h 12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2909" h="127758">
                  <a:moveTo>
                    <a:pt x="84687" y="14288"/>
                  </a:moveTo>
                  <a:cubicBezTo>
                    <a:pt x="75743" y="9125"/>
                    <a:pt x="66742" y="4353"/>
                    <a:pt x="57769" y="0"/>
                  </a:cubicBezTo>
                  <a:cubicBezTo>
                    <a:pt x="48797" y="4401"/>
                    <a:pt x="39786" y="9173"/>
                    <a:pt x="30842" y="14288"/>
                  </a:cubicBezTo>
                  <a:cubicBezTo>
                    <a:pt x="20174" y="20450"/>
                    <a:pt x="10220" y="26756"/>
                    <a:pt x="953" y="33118"/>
                  </a:cubicBezTo>
                  <a:cubicBezTo>
                    <a:pt x="314" y="42758"/>
                    <a:pt x="0" y="52788"/>
                    <a:pt x="0" y="63208"/>
                  </a:cubicBezTo>
                  <a:cubicBezTo>
                    <a:pt x="0" y="74314"/>
                    <a:pt x="400" y="84963"/>
                    <a:pt x="1124" y="95174"/>
                  </a:cubicBezTo>
                  <a:cubicBezTo>
                    <a:pt x="9601" y="100889"/>
                    <a:pt x="18621" y="106604"/>
                    <a:pt x="28242" y="112128"/>
                  </a:cubicBezTo>
                  <a:cubicBezTo>
                    <a:pt x="38062" y="117796"/>
                    <a:pt x="47958" y="123015"/>
                    <a:pt x="57769" y="127759"/>
                  </a:cubicBezTo>
                  <a:cubicBezTo>
                    <a:pt x="67608" y="122996"/>
                    <a:pt x="77505" y="117796"/>
                    <a:pt x="87297" y="112128"/>
                  </a:cubicBezTo>
                  <a:cubicBezTo>
                    <a:pt x="95869" y="107185"/>
                    <a:pt x="103984" y="102137"/>
                    <a:pt x="111643" y="97050"/>
                  </a:cubicBezTo>
                  <a:cubicBezTo>
                    <a:pt x="112452" y="86277"/>
                    <a:pt x="112909" y="75000"/>
                    <a:pt x="112909" y="63208"/>
                  </a:cubicBezTo>
                  <a:cubicBezTo>
                    <a:pt x="112909" y="52102"/>
                    <a:pt x="112500" y="41453"/>
                    <a:pt x="111785" y="31242"/>
                  </a:cubicBezTo>
                  <a:cubicBezTo>
                    <a:pt x="103356" y="25479"/>
                    <a:pt x="94336" y="19802"/>
                    <a:pt x="84687" y="14288"/>
                  </a:cubicBezTo>
                  <a:close/>
                  <a:moveTo>
                    <a:pt x="56445" y="91440"/>
                  </a:moveTo>
                  <a:cubicBezTo>
                    <a:pt x="40848" y="91440"/>
                    <a:pt x="28204" y="78796"/>
                    <a:pt x="28204" y="63198"/>
                  </a:cubicBezTo>
                  <a:cubicBezTo>
                    <a:pt x="28204" y="47601"/>
                    <a:pt x="40848" y="34957"/>
                    <a:pt x="56445" y="34957"/>
                  </a:cubicBezTo>
                  <a:cubicBezTo>
                    <a:pt x="72032" y="34957"/>
                    <a:pt x="84671" y="47583"/>
                    <a:pt x="84687" y="63170"/>
                  </a:cubicBezTo>
                  <a:cubicBezTo>
                    <a:pt x="84708" y="78762"/>
                    <a:pt x="72085" y="91419"/>
                    <a:pt x="56493" y="91440"/>
                  </a:cubicBezTo>
                  <a:cubicBezTo>
                    <a:pt x="56486" y="91440"/>
                    <a:pt x="56480" y="91440"/>
                    <a:pt x="56474" y="9144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9" name="Graphic 8">
            <a:extLst>
              <a:ext uri="{FF2B5EF4-FFF2-40B4-BE49-F238E27FC236}">
                <a16:creationId xmlns:a16="http://schemas.microsoft.com/office/drawing/2014/main" id="{00566AC4-AACF-4138-BB6F-389DB02CA4BD}"/>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50" name="Freeform: Shape 49">
              <a:extLst>
                <a:ext uri="{FF2B5EF4-FFF2-40B4-BE49-F238E27FC236}">
                  <a16:creationId xmlns:a16="http://schemas.microsoft.com/office/drawing/2014/main" id="{3AD9C26C-18AE-488E-84CC-A8332EE148C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1" name="Freeform: Shape 50">
              <a:extLst>
                <a:ext uri="{FF2B5EF4-FFF2-40B4-BE49-F238E27FC236}">
                  <a16:creationId xmlns:a16="http://schemas.microsoft.com/office/drawing/2014/main" id="{30B8F51F-A0D7-4BAE-92F7-5F91F3B8525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2" name="Freeform: Shape 51">
              <a:extLst>
                <a:ext uri="{FF2B5EF4-FFF2-40B4-BE49-F238E27FC236}">
                  <a16:creationId xmlns:a16="http://schemas.microsoft.com/office/drawing/2014/main" id="{575DD0CB-49C6-42F8-91F0-F55C80959B1D}"/>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EB17CB5D-9116-49F4-8399-BB256825A77A}"/>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2" name="Freeform: Shape 71">
              <a:extLst>
                <a:ext uri="{FF2B5EF4-FFF2-40B4-BE49-F238E27FC236}">
                  <a16:creationId xmlns:a16="http://schemas.microsoft.com/office/drawing/2014/main" id="{5B53F70F-8D8F-46C9-A0C8-39DBC8E94430}"/>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3" name="Freeform: Shape 72">
              <a:extLst>
                <a:ext uri="{FF2B5EF4-FFF2-40B4-BE49-F238E27FC236}">
                  <a16:creationId xmlns:a16="http://schemas.microsoft.com/office/drawing/2014/main" id="{E08C3279-6F92-4A50-B073-F38B1CACAAF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74" name="TextBox 73">
            <a:extLst>
              <a:ext uri="{FF2B5EF4-FFF2-40B4-BE49-F238E27FC236}">
                <a16:creationId xmlns:a16="http://schemas.microsoft.com/office/drawing/2014/main" id="{BDD98447-DBED-47B6-AF09-9BE96457590D}"/>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75" name="Freeform: Shape 74">
            <a:extLst>
              <a:ext uri="{FF2B5EF4-FFF2-40B4-BE49-F238E27FC236}">
                <a16:creationId xmlns:a16="http://schemas.microsoft.com/office/drawing/2014/main" id="{4B02AEEF-7028-4ADF-9E46-6CFA261378D0}"/>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76" name="TextBox 75">
            <a:extLst>
              <a:ext uri="{FF2B5EF4-FFF2-40B4-BE49-F238E27FC236}">
                <a16:creationId xmlns:a16="http://schemas.microsoft.com/office/drawing/2014/main" id="{97DC5E83-7096-4F5C-9636-CF74006D83BF}"/>
              </a:ext>
            </a:extLst>
          </p:cNvPr>
          <p:cNvSpPr txBox="1"/>
          <p:nvPr/>
        </p:nvSpPr>
        <p:spPr>
          <a:xfrm>
            <a:off x="877888" y="2149475"/>
            <a:ext cx="2076450" cy="369888"/>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p>
        </p:txBody>
      </p:sp>
      <p:sp>
        <p:nvSpPr>
          <p:cNvPr id="77" name="TextBox 76">
            <a:extLst>
              <a:ext uri="{FF2B5EF4-FFF2-40B4-BE49-F238E27FC236}">
                <a16:creationId xmlns:a16="http://schemas.microsoft.com/office/drawing/2014/main" id="{4E4116D8-8F76-49E3-8C82-0333A49F1623}"/>
              </a:ext>
            </a:extLst>
          </p:cNvPr>
          <p:cNvSpPr txBox="1">
            <a:spLocks noChangeArrowheads="1"/>
          </p:cNvSpPr>
          <p:nvPr/>
        </p:nvSpPr>
        <p:spPr bwMode="auto">
          <a:xfrm>
            <a:off x="877888" y="2433638"/>
            <a:ext cx="34004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like these sweet mornings</a:t>
            </a:r>
          </a:p>
        </p:txBody>
      </p:sp>
      <p:sp>
        <p:nvSpPr>
          <p:cNvPr id="78" name="Rectangle 77">
            <a:extLst>
              <a:ext uri="{FF2B5EF4-FFF2-40B4-BE49-F238E27FC236}">
                <a16:creationId xmlns:a16="http://schemas.microsoft.com/office/drawing/2014/main" id="{A07922FA-61D3-4A73-A1FF-5A0A720DC8E1}"/>
              </a:ext>
            </a:extLst>
          </p:cNvPr>
          <p:cNvSpPr/>
          <p:nvPr/>
        </p:nvSpPr>
        <p:spPr>
          <a:xfrm>
            <a:off x="979488" y="3211513"/>
            <a:ext cx="109537"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79" name="TextBox 78">
            <a:extLst>
              <a:ext uri="{FF2B5EF4-FFF2-40B4-BE49-F238E27FC236}">
                <a16:creationId xmlns:a16="http://schemas.microsoft.com/office/drawing/2014/main" id="{D962BB84-4899-44AE-8A6D-D13BC4785C50}"/>
              </a:ext>
            </a:extLst>
          </p:cNvPr>
          <p:cNvSpPr txBox="1"/>
          <p:nvPr/>
        </p:nvSpPr>
        <p:spPr>
          <a:xfrm>
            <a:off x="1196975" y="3098800"/>
            <a:ext cx="2413000" cy="338138"/>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80" name="TextBox 79">
            <a:extLst>
              <a:ext uri="{FF2B5EF4-FFF2-40B4-BE49-F238E27FC236}">
                <a16:creationId xmlns:a16="http://schemas.microsoft.com/office/drawing/2014/main" id="{2A4F253C-936C-4D47-910A-F9A577FD789E}"/>
              </a:ext>
            </a:extLst>
          </p:cNvPr>
          <p:cNvSpPr txBox="1">
            <a:spLocks noChangeArrowheads="1"/>
          </p:cNvSpPr>
          <p:nvPr/>
        </p:nvSpPr>
        <p:spPr bwMode="auto">
          <a:xfrm>
            <a:off x="1196975" y="3340100"/>
            <a:ext cx="308133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 soul these sweet mornings</a:t>
            </a:r>
          </a:p>
        </p:txBody>
      </p:sp>
      <p:sp>
        <p:nvSpPr>
          <p:cNvPr id="81" name="Rectangle 80">
            <a:extLst>
              <a:ext uri="{FF2B5EF4-FFF2-40B4-BE49-F238E27FC236}">
                <a16:creationId xmlns:a16="http://schemas.microsoft.com/office/drawing/2014/main" id="{BB762E2D-A170-4539-8F2F-43730EA456A4}"/>
              </a:ext>
            </a:extLst>
          </p:cNvPr>
          <p:cNvSpPr/>
          <p:nvPr/>
        </p:nvSpPr>
        <p:spPr>
          <a:xfrm>
            <a:off x="979488" y="4125913"/>
            <a:ext cx="109537"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82" name="TextBox 81">
            <a:extLst>
              <a:ext uri="{FF2B5EF4-FFF2-40B4-BE49-F238E27FC236}">
                <a16:creationId xmlns:a16="http://schemas.microsoft.com/office/drawing/2014/main" id="{250BEB11-7D5F-4F95-9002-A7D10D71FA87}"/>
              </a:ext>
            </a:extLst>
          </p:cNvPr>
          <p:cNvSpPr txBox="1"/>
          <p:nvPr/>
        </p:nvSpPr>
        <p:spPr>
          <a:xfrm>
            <a:off x="1196975" y="4013200"/>
            <a:ext cx="2413000" cy="338138"/>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83" name="TextBox 82">
            <a:extLst>
              <a:ext uri="{FF2B5EF4-FFF2-40B4-BE49-F238E27FC236}">
                <a16:creationId xmlns:a16="http://schemas.microsoft.com/office/drawing/2014/main" id="{C6B6A1DE-76C8-42F0-B4E5-47D086717E5B}"/>
              </a:ext>
            </a:extLst>
          </p:cNvPr>
          <p:cNvSpPr txBox="1">
            <a:spLocks noChangeArrowheads="1"/>
          </p:cNvSpPr>
          <p:nvPr/>
        </p:nvSpPr>
        <p:spPr bwMode="auto">
          <a:xfrm>
            <a:off x="1196975" y="4254500"/>
            <a:ext cx="3195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a:t>
            </a:r>
          </a:p>
        </p:txBody>
      </p:sp>
      <p:sp>
        <p:nvSpPr>
          <p:cNvPr id="84" name="Rectangle 83">
            <a:extLst>
              <a:ext uri="{FF2B5EF4-FFF2-40B4-BE49-F238E27FC236}">
                <a16:creationId xmlns:a16="http://schemas.microsoft.com/office/drawing/2014/main" id="{08E07E0D-3B57-401A-B3ED-D643AFA8EFC3}"/>
              </a:ext>
            </a:extLst>
          </p:cNvPr>
          <p:cNvSpPr/>
          <p:nvPr/>
        </p:nvSpPr>
        <p:spPr>
          <a:xfrm>
            <a:off x="979488" y="4757738"/>
            <a:ext cx="109537" cy="1095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85" name="TextBox 84">
            <a:extLst>
              <a:ext uri="{FF2B5EF4-FFF2-40B4-BE49-F238E27FC236}">
                <a16:creationId xmlns:a16="http://schemas.microsoft.com/office/drawing/2014/main" id="{61656089-BAE3-4045-8216-995EBB683505}"/>
              </a:ext>
            </a:extLst>
          </p:cNvPr>
          <p:cNvSpPr txBox="1"/>
          <p:nvPr/>
        </p:nvSpPr>
        <p:spPr>
          <a:xfrm>
            <a:off x="1196975" y="4643438"/>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86" name="TextBox 85">
            <a:extLst>
              <a:ext uri="{FF2B5EF4-FFF2-40B4-BE49-F238E27FC236}">
                <a16:creationId xmlns:a16="http://schemas.microsoft.com/office/drawing/2014/main" id="{6FE87B53-9E22-42CB-BBBF-60BFEC003078}"/>
              </a:ext>
            </a:extLst>
          </p:cNvPr>
          <p:cNvSpPr txBox="1">
            <a:spLocks noChangeArrowheads="1"/>
          </p:cNvSpPr>
          <p:nvPr/>
        </p:nvSpPr>
        <p:spPr bwMode="auto">
          <a:xfrm>
            <a:off x="1196975" y="4886325"/>
            <a:ext cx="3195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500"/>
                                        <p:tgtEl>
                                          <p:spTgt spid="7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wipe(left)">
                                      <p:cBhvr>
                                        <p:cTn id="15" dur="500"/>
                                        <p:tgtEl>
                                          <p:spTgt spid="7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wipe(left)">
                                      <p:cBhvr>
                                        <p:cTn id="23" dur="500"/>
                                        <p:tgtEl>
                                          <p:spTgt spid="76"/>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left)">
                                      <p:cBhvr>
                                        <p:cTn id="27" dur="500"/>
                                        <p:tgtEl>
                                          <p:spTgt spid="77"/>
                                        </p:tgtEl>
                                      </p:cBhvr>
                                    </p:animEffect>
                                  </p:childTnLst>
                                </p:cTn>
                              </p:par>
                            </p:childTnLst>
                          </p:cTn>
                        </p:par>
                        <p:par>
                          <p:cTn id="28" fill="hold" nodeType="afterGroup">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p:cTn id="31" dur="500" fill="hold"/>
                                        <p:tgtEl>
                                          <p:spTgt spid="78"/>
                                        </p:tgtEl>
                                        <p:attrNameLst>
                                          <p:attrName>ppt_w</p:attrName>
                                        </p:attrNameLst>
                                      </p:cBhvr>
                                      <p:tavLst>
                                        <p:tav tm="0">
                                          <p:val>
                                            <p:fltVal val="0"/>
                                          </p:val>
                                        </p:tav>
                                        <p:tav tm="100000">
                                          <p:val>
                                            <p:strVal val="#ppt_w"/>
                                          </p:val>
                                        </p:tav>
                                      </p:tavLst>
                                    </p:anim>
                                    <p:anim calcmode="lin" valueType="num">
                                      <p:cBhvr>
                                        <p:cTn id="32" dur="500" fill="hold"/>
                                        <p:tgtEl>
                                          <p:spTgt spid="78"/>
                                        </p:tgtEl>
                                        <p:attrNameLst>
                                          <p:attrName>ppt_h</p:attrName>
                                        </p:attrNameLst>
                                      </p:cBhvr>
                                      <p:tavLst>
                                        <p:tav tm="0">
                                          <p:val>
                                            <p:fltVal val="0"/>
                                          </p:val>
                                        </p:tav>
                                        <p:tav tm="100000">
                                          <p:val>
                                            <p:strVal val="#ppt_h"/>
                                          </p:val>
                                        </p:tav>
                                      </p:tavLst>
                                    </p:anim>
                                    <p:animEffect transition="in" filter="fade">
                                      <p:cBhvr>
                                        <p:cTn id="33" dur="500"/>
                                        <p:tgtEl>
                                          <p:spTgt spid="7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 calcmode="lin" valueType="num">
                                      <p:cBhvr>
                                        <p:cTn id="36" dur="500" fill="hold"/>
                                        <p:tgtEl>
                                          <p:spTgt spid="81"/>
                                        </p:tgtEl>
                                        <p:attrNameLst>
                                          <p:attrName>ppt_w</p:attrName>
                                        </p:attrNameLst>
                                      </p:cBhvr>
                                      <p:tavLst>
                                        <p:tav tm="0">
                                          <p:val>
                                            <p:fltVal val="0"/>
                                          </p:val>
                                        </p:tav>
                                        <p:tav tm="100000">
                                          <p:val>
                                            <p:strVal val="#ppt_w"/>
                                          </p:val>
                                        </p:tav>
                                      </p:tavLst>
                                    </p:anim>
                                    <p:anim calcmode="lin" valueType="num">
                                      <p:cBhvr>
                                        <p:cTn id="37" dur="500" fill="hold"/>
                                        <p:tgtEl>
                                          <p:spTgt spid="81"/>
                                        </p:tgtEl>
                                        <p:attrNameLst>
                                          <p:attrName>ppt_h</p:attrName>
                                        </p:attrNameLst>
                                      </p:cBhvr>
                                      <p:tavLst>
                                        <p:tav tm="0">
                                          <p:val>
                                            <p:fltVal val="0"/>
                                          </p:val>
                                        </p:tav>
                                        <p:tav tm="100000">
                                          <p:val>
                                            <p:strVal val="#ppt_h"/>
                                          </p:val>
                                        </p:tav>
                                      </p:tavLst>
                                    </p:anim>
                                    <p:animEffect transition="in" filter="fade">
                                      <p:cBhvr>
                                        <p:cTn id="38" dur="500"/>
                                        <p:tgtEl>
                                          <p:spTgt spid="8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p:cTn id="41" dur="500" fill="hold"/>
                                        <p:tgtEl>
                                          <p:spTgt spid="84"/>
                                        </p:tgtEl>
                                        <p:attrNameLst>
                                          <p:attrName>ppt_w</p:attrName>
                                        </p:attrNameLst>
                                      </p:cBhvr>
                                      <p:tavLst>
                                        <p:tav tm="0">
                                          <p:val>
                                            <p:fltVal val="0"/>
                                          </p:val>
                                        </p:tav>
                                        <p:tav tm="100000">
                                          <p:val>
                                            <p:strVal val="#ppt_w"/>
                                          </p:val>
                                        </p:tav>
                                      </p:tavLst>
                                    </p:anim>
                                    <p:anim calcmode="lin" valueType="num">
                                      <p:cBhvr>
                                        <p:cTn id="42" dur="500" fill="hold"/>
                                        <p:tgtEl>
                                          <p:spTgt spid="84"/>
                                        </p:tgtEl>
                                        <p:attrNameLst>
                                          <p:attrName>ppt_h</p:attrName>
                                        </p:attrNameLst>
                                      </p:cBhvr>
                                      <p:tavLst>
                                        <p:tav tm="0">
                                          <p:val>
                                            <p:fltVal val="0"/>
                                          </p:val>
                                        </p:tav>
                                        <p:tav tm="100000">
                                          <p:val>
                                            <p:strVal val="#ppt_h"/>
                                          </p:val>
                                        </p:tav>
                                      </p:tavLst>
                                    </p:anim>
                                    <p:animEffect transition="in" filter="fade">
                                      <p:cBhvr>
                                        <p:cTn id="43" dur="500"/>
                                        <p:tgtEl>
                                          <p:spTgt spid="84"/>
                                        </p:tgtEl>
                                      </p:cBhvr>
                                    </p:animEffect>
                                  </p:childTnLst>
                                </p:cTn>
                              </p:par>
                            </p:childTnLst>
                          </p:cTn>
                        </p:par>
                        <p:par>
                          <p:cTn id="44" fill="hold" nodeType="afterGroup">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82"/>
                                        </p:tgtEl>
                                        <p:attrNameLst>
                                          <p:attrName>style.visibility</p:attrName>
                                        </p:attrNameLst>
                                      </p:cBhvr>
                                      <p:to>
                                        <p:strVal val="visible"/>
                                      </p:to>
                                    </p:set>
                                    <p:animEffect transition="in" filter="wipe(left)">
                                      <p:cBhvr>
                                        <p:cTn id="50" dur="500"/>
                                        <p:tgtEl>
                                          <p:spTgt spid="8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wipe(left)">
                                      <p:cBhvr>
                                        <p:cTn id="53" dur="500"/>
                                        <p:tgtEl>
                                          <p:spTgt spid="85"/>
                                        </p:tgtEl>
                                      </p:cBhvr>
                                    </p:animEffect>
                                  </p:childTnLst>
                                </p:cTn>
                              </p:par>
                            </p:childTnLst>
                          </p:cTn>
                        </p:par>
                        <p:par>
                          <p:cTn id="54" fill="hold" nodeType="afterGroup">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wipe(left)">
                                      <p:cBhvr>
                                        <p:cTn id="57" dur="500"/>
                                        <p:tgtEl>
                                          <p:spTgt spid="8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wipe(left)">
                                      <p:cBhvr>
                                        <p:cTn id="60" dur="500"/>
                                        <p:tgtEl>
                                          <p:spTgt spid="8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animEffect transition="in" filter="wipe(left)">
                                      <p:cBhvr>
                                        <p:cTn id="63" dur="500"/>
                                        <p:tgtEl>
                                          <p:spTgt spid="86"/>
                                        </p:tgtEl>
                                      </p:cBhvr>
                                    </p:animEffect>
                                  </p:childTnLst>
                                </p:cTn>
                              </p:par>
                            </p:childTnLst>
                          </p:cTn>
                        </p:par>
                        <p:par>
                          <p:cTn id="64" fill="hold" nodeType="afterGroup">
                            <p:stCondLst>
                              <p:cond delay="4500"/>
                            </p:stCondLst>
                            <p:childTnLst>
                              <p:par>
                                <p:cTn id="65" presetID="22" presetClass="entr" presetSubtype="4"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down)">
                                      <p:cBhvr>
                                        <p:cTn id="67" dur="500"/>
                                        <p:tgtEl>
                                          <p:spTgt spid="14"/>
                                        </p:tgtEl>
                                      </p:cBhvr>
                                    </p:animEffect>
                                  </p:childTnLst>
                                </p:cTn>
                              </p:par>
                            </p:childTnLst>
                          </p:cTn>
                        </p:par>
                        <p:par>
                          <p:cTn id="68" fill="hold" nodeType="afterGroup">
                            <p:stCondLst>
                              <p:cond delay="5000"/>
                            </p:stCondLst>
                            <p:childTnLst>
                              <p:par>
                                <p:cTn id="69" presetID="53" presetClass="entr" presetSubtype="16" fill="hold" nodeType="afterEffect">
                                  <p:stCondLst>
                                    <p:cond delay="0"/>
                                  </p:stCondLst>
                                  <p:childTnLst>
                                    <p:set>
                                      <p:cBhvr>
                                        <p:cTn id="70" dur="1" fill="hold">
                                          <p:stCondLst>
                                            <p:cond delay="0"/>
                                          </p:stCondLst>
                                        </p:cTn>
                                        <p:tgtEl>
                                          <p:spTgt spid="70"/>
                                        </p:tgtEl>
                                        <p:attrNameLst>
                                          <p:attrName>style.visibility</p:attrName>
                                        </p:attrNameLst>
                                      </p:cBhvr>
                                      <p:to>
                                        <p:strVal val="visible"/>
                                      </p:to>
                                    </p:set>
                                    <p:anim calcmode="lin" valueType="num">
                                      <p:cBhvr>
                                        <p:cTn id="71" dur="500" fill="hold"/>
                                        <p:tgtEl>
                                          <p:spTgt spid="70"/>
                                        </p:tgtEl>
                                        <p:attrNameLst>
                                          <p:attrName>ppt_w</p:attrName>
                                        </p:attrNameLst>
                                      </p:cBhvr>
                                      <p:tavLst>
                                        <p:tav tm="0">
                                          <p:val>
                                            <p:fltVal val="0"/>
                                          </p:val>
                                        </p:tav>
                                        <p:tav tm="100000">
                                          <p:val>
                                            <p:strVal val="#ppt_w"/>
                                          </p:val>
                                        </p:tav>
                                      </p:tavLst>
                                    </p:anim>
                                    <p:anim calcmode="lin" valueType="num">
                                      <p:cBhvr>
                                        <p:cTn id="72" dur="500" fill="hold"/>
                                        <p:tgtEl>
                                          <p:spTgt spid="70"/>
                                        </p:tgtEl>
                                        <p:attrNameLst>
                                          <p:attrName>ppt_h</p:attrName>
                                        </p:attrNameLst>
                                      </p:cBhvr>
                                      <p:tavLst>
                                        <p:tav tm="0">
                                          <p:val>
                                            <p:fltVal val="0"/>
                                          </p:val>
                                        </p:tav>
                                        <p:tav tm="100000">
                                          <p:val>
                                            <p:strVal val="#ppt_h"/>
                                          </p:val>
                                        </p:tav>
                                      </p:tavLst>
                                    </p:anim>
                                    <p:animEffect transition="in" filter="fade">
                                      <p:cBhvr>
                                        <p:cTn id="73" dur="500"/>
                                        <p:tgtEl>
                                          <p:spTgt spid="70"/>
                                        </p:tgtEl>
                                      </p:cBhvr>
                                    </p:animEffect>
                                  </p:childTnLst>
                                </p:cTn>
                              </p:par>
                              <p:par>
                                <p:cTn id="74" presetID="53" presetClass="entr" presetSubtype="16" fill="hold" nodeType="with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p:cTn id="76" dur="500" fill="hold"/>
                                        <p:tgtEl>
                                          <p:spTgt spid="71"/>
                                        </p:tgtEl>
                                        <p:attrNameLst>
                                          <p:attrName>ppt_w</p:attrName>
                                        </p:attrNameLst>
                                      </p:cBhvr>
                                      <p:tavLst>
                                        <p:tav tm="0">
                                          <p:val>
                                            <p:fltVal val="0"/>
                                          </p:val>
                                        </p:tav>
                                        <p:tav tm="100000">
                                          <p:val>
                                            <p:strVal val="#ppt_w"/>
                                          </p:val>
                                        </p:tav>
                                      </p:tavLst>
                                    </p:anim>
                                    <p:anim calcmode="lin" valueType="num">
                                      <p:cBhvr>
                                        <p:cTn id="77" dur="500" fill="hold"/>
                                        <p:tgtEl>
                                          <p:spTgt spid="71"/>
                                        </p:tgtEl>
                                        <p:attrNameLst>
                                          <p:attrName>ppt_h</p:attrName>
                                        </p:attrNameLst>
                                      </p:cBhvr>
                                      <p:tavLst>
                                        <p:tav tm="0">
                                          <p:val>
                                            <p:fltVal val="0"/>
                                          </p:val>
                                        </p:tav>
                                        <p:tav tm="100000">
                                          <p:val>
                                            <p:strVal val="#ppt_h"/>
                                          </p:val>
                                        </p:tav>
                                      </p:tavLst>
                                    </p:anim>
                                    <p:animEffect transition="in" filter="fade">
                                      <p:cBhvr>
                                        <p:cTn id="78" dur="500"/>
                                        <p:tgtEl>
                                          <p:spTgt spid="71"/>
                                        </p:tgtEl>
                                      </p:cBhvr>
                                    </p:animEffect>
                                  </p:childTnLst>
                                </p:cTn>
                              </p:par>
                            </p:childTnLst>
                          </p:cTn>
                        </p:par>
                        <p:par>
                          <p:cTn id="79" fill="hold" nodeType="afterGroup">
                            <p:stCondLst>
                              <p:cond delay="5500"/>
                            </p:stCondLst>
                            <p:childTnLst>
                              <p:par>
                                <p:cTn id="80" presetID="22" presetClass="entr" presetSubtype="8" fill="hold" grpId="0"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left)">
                                      <p:cBhvr>
                                        <p:cTn id="82" dur="500"/>
                                        <p:tgtEl>
                                          <p:spTgt spid="38"/>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wipe(left)">
                                      <p:cBhvr>
                                        <p:cTn id="85" dur="500"/>
                                        <p:tgtEl>
                                          <p:spTgt spid="43"/>
                                        </p:tgtEl>
                                      </p:cBhvr>
                                    </p:animEffect>
                                  </p:childTnLst>
                                </p:cTn>
                              </p:par>
                            </p:childTnLst>
                          </p:cTn>
                        </p:par>
                        <p:par>
                          <p:cTn id="86" fill="hold" nodeType="afterGroup">
                            <p:stCondLst>
                              <p:cond delay="6000"/>
                            </p:stCondLst>
                            <p:childTnLst>
                              <p:par>
                                <p:cTn id="87" presetID="22" presetClass="entr" presetSubtype="1" fill="hold" grpId="0" nodeType="after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up)">
                                      <p:cBhvr>
                                        <p:cTn id="89" dur="500"/>
                                        <p:tgtEl>
                                          <p:spTgt spid="39"/>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wipe(up)">
                                      <p:cBhvr>
                                        <p:cTn id="92" dur="500"/>
                                        <p:tgtEl>
                                          <p:spTgt spid="44"/>
                                        </p:tgtEl>
                                      </p:cBhvr>
                                    </p:animEffect>
                                  </p:childTnLst>
                                </p:cTn>
                              </p:par>
                            </p:childTnLst>
                          </p:cTn>
                        </p:par>
                        <p:par>
                          <p:cTn id="93" fill="hold" nodeType="afterGroup">
                            <p:stCondLst>
                              <p:cond delay="6500"/>
                            </p:stCondLst>
                            <p:childTnLst>
                              <p:par>
                                <p:cTn id="94" presetID="22" presetClass="entr" presetSubtype="8" fill="hold" nodeType="after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wipe(left)">
                                      <p:cBhvr>
                                        <p:cTn id="9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4" grpId="0" animBg="1"/>
      <p:bldP spid="38" grpId="0"/>
      <p:bldP spid="39" grpId="0"/>
      <p:bldP spid="43" grpId="0"/>
      <p:bldP spid="44" grpId="0"/>
      <p:bldP spid="74" grpId="0"/>
      <p:bldP spid="76" grpId="0"/>
      <p:bldP spid="77" grpId="0"/>
      <p:bldP spid="78" grpId="0" animBg="1"/>
      <p:bldP spid="79" grpId="0"/>
      <p:bldP spid="80" grpId="0"/>
      <p:bldP spid="81" grpId="0" animBg="1"/>
      <p:bldP spid="82" grpId="0"/>
      <p:bldP spid="83" grpId="0"/>
      <p:bldP spid="84" grpId="0" animBg="1"/>
      <p:bldP spid="85" grpId="0"/>
      <p:bldP spid="86" grpId="0"/>
    </p:bldLst>
  </p:timing>
</p:sld>
</file>

<file path=ppt/theme/theme1.xml><?xml version="1.0" encoding="utf-8"?>
<a:theme xmlns:a="http://schemas.openxmlformats.org/drawingml/2006/main" name="1_Office Theme">
  <a:themeElements>
    <a:clrScheme name="Colors 105 Dark">
      <a:dk1>
        <a:srgbClr val="FFFFFF"/>
      </a:dk1>
      <a:lt1>
        <a:srgbClr val="3C3C3C"/>
      </a:lt1>
      <a:dk2>
        <a:srgbClr val="313C41"/>
      </a:dk2>
      <a:lt2>
        <a:srgbClr val="FFFFFF"/>
      </a:lt2>
      <a:accent1>
        <a:srgbClr val="D0534A"/>
      </a:accent1>
      <a:accent2>
        <a:srgbClr val="CC6650"/>
      </a:accent2>
      <a:accent3>
        <a:srgbClr val="F0776B"/>
      </a:accent3>
      <a:accent4>
        <a:srgbClr val="F8A18A"/>
      </a:accent4>
      <a:accent5>
        <a:srgbClr val="F9B49F"/>
      </a:accent5>
      <a:accent6>
        <a:srgbClr val="FACBBE"/>
      </a:accent6>
      <a:hlink>
        <a:srgbClr val="0563C1"/>
      </a:hlink>
      <a:folHlink>
        <a:srgbClr val="954F72"/>
      </a:folHlink>
    </a:clrScheme>
    <a:fontScheme name="Montserrat &amp; Montserrat Light">
      <a:majorFont>
        <a:latin typeface="Montserrat"/>
        <a:ea typeface=""/>
        <a:cs typeface=""/>
      </a:majorFont>
      <a:minorFont>
        <a:latin typeface="Montserra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911</TotalTime>
  <Words>2046</Words>
  <Application>Microsoft Office PowerPoint</Application>
  <PresentationFormat>Widescreen</PresentationFormat>
  <Paragraphs>341</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Montserrat Light</vt:lpstr>
      <vt:lpstr>Arial</vt:lpstr>
      <vt:lpstr>Montserrat</vt:lpstr>
      <vt:lpstr>Calibri</vt:lpstr>
      <vt:lpstr>Open Sans Light</vt:lpstr>
      <vt:lpstr>Roboto</vt:lpstr>
      <vt:lpstr>1_Office Theme</vt:lpstr>
      <vt:lpstr>PowerPoint Presentation</vt:lpstr>
      <vt:lpstr>iMappe Today Agenda</vt:lpstr>
      <vt:lpstr>Create beautiful, Interactive Maps With Ease</vt:lpstr>
      <vt:lpstr>How iMappe Started</vt:lpstr>
      <vt:lpstr>iMappe Philosophy</vt:lpstr>
      <vt:lpstr>iMappe Across Industries</vt:lpstr>
      <vt:lpstr>Demo Time : Pre - Launch</vt:lpstr>
      <vt:lpstr>Demo Time : Post - Launch</vt:lpstr>
      <vt:lpstr>iMappe Best Impact tools</vt:lpstr>
      <vt:lpstr>iMappe Product List</vt:lpstr>
      <vt:lpstr>iMappe Features List</vt:lpstr>
      <vt:lpstr>Why Choose iMappe ?</vt:lpstr>
      <vt:lpstr>Create beautiful, Interactive Maps With Ease</vt:lpstr>
      <vt:lpstr>iMappe for Website</vt:lpstr>
      <vt:lpstr>iMappe for Mobile</vt:lpstr>
      <vt:lpstr>iMappe Pricing Package</vt:lpstr>
      <vt:lpstr>iMappe User Testimonial</vt:lpstr>
      <vt:lpstr>iMappe Business Key Factor</vt:lpstr>
      <vt:lpstr>iMappe Business Process</vt:lpstr>
      <vt:lpstr>iMappe Business Diagram</vt:lpstr>
      <vt:lpstr>iMappe Business Map Region</vt:lpstr>
      <vt:lpstr>iMappe Market Validation</vt:lpstr>
      <vt:lpstr>iMappe Market Share</vt:lpstr>
      <vt:lpstr>iMappe Market Distribution</vt:lpstr>
      <vt:lpstr>iMappe Market Potential</vt:lpstr>
      <vt:lpstr>iMappe Management Teams</vt:lpstr>
      <vt:lpstr>iMappe Developer Teams</vt:lpstr>
      <vt:lpstr>iMappe Developer Teams</vt:lpstr>
      <vt:lpstr>Customer Services</vt:lpstr>
      <vt:lpstr>Thank You For Your Attention</vt:lpstr>
    </vt:vector>
  </TitlesOfParts>
  <Manager>Slide Factory</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SlideFactory</dc:creator>
  <cp:lastModifiedBy>gilang maulana</cp:lastModifiedBy>
  <cp:revision>277</cp:revision>
  <dcterms:created xsi:type="dcterms:W3CDTF">2019-01-23T07:32:06Z</dcterms:created>
  <dcterms:modified xsi:type="dcterms:W3CDTF">2021-09-16T06:55:46Z</dcterms:modified>
</cp:coreProperties>
</file>