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1pPr>
    <a:lvl2pPr marL="4572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2pPr>
    <a:lvl3pPr marL="9144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3pPr>
    <a:lvl4pPr marL="13716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4pPr>
    <a:lvl5pPr marL="18288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5pPr>
    <a:lvl6pPr marL="2286000" algn="l" defTabSz="914400" rtl="0" eaLnBrk="1" latinLnBrk="0" hangingPunct="1">
      <a:defRPr kern="1200">
        <a:solidFill>
          <a:schemeClr val="tx1"/>
        </a:solidFill>
        <a:latin typeface="Montserrat Light" panose="00000400000000000000" pitchFamily="50" charset="0"/>
        <a:ea typeface="+mn-ea"/>
        <a:cs typeface="+mn-cs"/>
      </a:defRPr>
    </a:lvl6pPr>
    <a:lvl7pPr marL="2743200" algn="l" defTabSz="914400" rtl="0" eaLnBrk="1" latinLnBrk="0" hangingPunct="1">
      <a:defRPr kern="1200">
        <a:solidFill>
          <a:schemeClr val="tx1"/>
        </a:solidFill>
        <a:latin typeface="Montserrat Light" panose="00000400000000000000" pitchFamily="50" charset="0"/>
        <a:ea typeface="+mn-ea"/>
        <a:cs typeface="+mn-cs"/>
      </a:defRPr>
    </a:lvl7pPr>
    <a:lvl8pPr marL="3200400" algn="l" defTabSz="914400" rtl="0" eaLnBrk="1" latinLnBrk="0" hangingPunct="1">
      <a:defRPr kern="1200">
        <a:solidFill>
          <a:schemeClr val="tx1"/>
        </a:solidFill>
        <a:latin typeface="Montserrat Light" panose="00000400000000000000" pitchFamily="50" charset="0"/>
        <a:ea typeface="+mn-ea"/>
        <a:cs typeface="+mn-cs"/>
      </a:defRPr>
    </a:lvl8pPr>
    <a:lvl9pPr marL="3657600" algn="l" defTabSz="914400" rtl="0" eaLnBrk="1" latinLnBrk="0" hangingPunct="1">
      <a:defRPr kern="1200">
        <a:solidFill>
          <a:schemeClr val="tx1"/>
        </a:solidFill>
        <a:latin typeface="Montserrat Light" panose="00000400000000000000" pitchFamily="5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p:cViewPr varScale="1">
        <p:scale>
          <a:sx n="114" d="100"/>
          <a:sy n="114" d="100"/>
        </p:scale>
        <p:origin x="71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25">
                <a:solidFill>
                  <a:schemeClr val="lt1"/>
                </a:solidFill>
              </a:ln>
              <a:effectLst/>
            </c:spPr>
            <c:extLst>
              <c:ext xmlns:c16="http://schemas.microsoft.com/office/drawing/2014/chart" uri="{C3380CC4-5D6E-409C-BE32-E72D297353CC}">
                <c16:uniqueId val="{00000000-F152-4412-BC32-2E26C74A8DEB}"/>
              </c:ext>
            </c:extLst>
          </c:dPt>
          <c:dPt>
            <c:idx val="1"/>
            <c:bubble3D val="0"/>
            <c:spPr>
              <a:solidFill>
                <a:schemeClr val="accent3"/>
              </a:solidFill>
              <a:ln w="19025">
                <a:solidFill>
                  <a:schemeClr val="lt1"/>
                </a:solidFill>
              </a:ln>
              <a:effectLst/>
            </c:spPr>
            <c:extLst>
              <c:ext xmlns:c16="http://schemas.microsoft.com/office/drawing/2014/chart" uri="{C3380CC4-5D6E-409C-BE32-E72D297353CC}">
                <c16:uniqueId val="{00000001-F152-4412-BC32-2E26C74A8DEB}"/>
              </c:ext>
            </c:extLst>
          </c:dPt>
          <c:dPt>
            <c:idx val="2"/>
            <c:bubble3D val="0"/>
            <c:spPr>
              <a:solidFill>
                <a:schemeClr val="accent1"/>
              </a:solidFill>
              <a:ln w="19025">
                <a:solidFill>
                  <a:schemeClr val="lt1"/>
                </a:solidFill>
              </a:ln>
              <a:effectLst/>
            </c:spPr>
            <c:extLst>
              <c:ext xmlns:c16="http://schemas.microsoft.com/office/drawing/2014/chart" uri="{C3380CC4-5D6E-409C-BE32-E72D297353CC}">
                <c16:uniqueId val="{00000002-F152-4412-BC32-2E26C74A8DEB}"/>
              </c:ext>
            </c:extLst>
          </c:dPt>
          <c:dPt>
            <c:idx val="3"/>
            <c:bubble3D val="0"/>
            <c:spPr>
              <a:solidFill>
                <a:schemeClr val="bg1">
                  <a:lumMod val="85000"/>
                </a:schemeClr>
              </a:solidFill>
              <a:ln w="19025">
                <a:solidFill>
                  <a:schemeClr val="lt1"/>
                </a:solidFill>
              </a:ln>
              <a:effectLst/>
            </c:spPr>
            <c:extLst>
              <c:ext xmlns:c16="http://schemas.microsoft.com/office/drawing/2014/chart" uri="{C3380CC4-5D6E-409C-BE32-E72D297353CC}">
                <c16:uniqueId val="{00000003-F152-4412-BC32-2E26C74A8DE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F152-4412-BC32-2E26C74A8DEB}"/>
            </c:ext>
          </c:extLst>
        </c:ser>
        <c:dLbls>
          <c:showLegendKey val="0"/>
          <c:showVal val="0"/>
          <c:showCatName val="0"/>
          <c:showSerName val="0"/>
          <c:showPercent val="0"/>
          <c:showBubbleSize val="0"/>
          <c:showLeaderLines val="1"/>
        </c:dLbls>
        <c:firstSliceAng val="0"/>
      </c:pieChart>
      <c:spPr>
        <a:noFill/>
        <a:ln w="25366">
          <a:noFill/>
        </a:ln>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4C0-4693-BEE1-170095EFDDB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4C0-4693-BEE1-170095EFDDB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4C0-4693-BEE1-170095EFDDB7}"/>
            </c:ext>
          </c:extLst>
        </c:ser>
        <c:dLbls>
          <c:showLegendKey val="0"/>
          <c:showVal val="0"/>
          <c:showCatName val="0"/>
          <c:showSerName val="0"/>
          <c:showPercent val="0"/>
          <c:showBubbleSize val="0"/>
        </c:dLbls>
        <c:gapWidth val="219"/>
        <c:overlap val="-27"/>
        <c:axId val="186943792"/>
        <c:axId val="1"/>
      </c:barChart>
      <c:catAx>
        <c:axId val="186943792"/>
        <c:scaling>
          <c:orientation val="minMax"/>
        </c:scaling>
        <c:delete val="0"/>
        <c:axPos val="b"/>
        <c:numFmt formatCode="General" sourceLinked="1"/>
        <c:majorTickMark val="none"/>
        <c:minorTickMark val="none"/>
        <c:tickLblPos val="nextTo"/>
        <c:spPr>
          <a:noFill/>
          <a:ln w="9510" cap="flat" cmpd="sng" algn="ctr">
            <a:solidFill>
              <a:schemeClr val="tx1">
                <a:lumMod val="15000"/>
                <a:lumOff val="85000"/>
              </a:schemeClr>
            </a:solidFill>
            <a:round/>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10"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86943792"/>
        <c:crosses val="autoZero"/>
        <c:crossBetween val="between"/>
      </c:valAx>
      <c:spPr>
        <a:noFill/>
        <a:ln w="25360">
          <a:noFill/>
        </a:ln>
      </c:spPr>
    </c:plotArea>
    <c:plotVisOnly val="1"/>
    <c:dispBlanksAs val="gap"/>
    <c:showDLblsOverMax val="0"/>
  </c:chart>
  <c:spPr>
    <a:noFill/>
    <a:ln>
      <a:noFill/>
    </a:ln>
    <a:effectLst/>
  </c:spPr>
  <c:txPr>
    <a:bodyPr/>
    <a:lstStyle/>
    <a:p>
      <a:pPr>
        <a:defRPr sz="799">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C486-4A34-ABF4-4FE0B530B9BA}"/>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C486-4A34-ABF4-4FE0B530B9BA}"/>
            </c:ext>
          </c:extLst>
        </c:ser>
        <c:dLbls>
          <c:showLegendKey val="0"/>
          <c:showVal val="0"/>
          <c:showCatName val="0"/>
          <c:showSerName val="0"/>
          <c:showPercent val="0"/>
          <c:showBubbleSize val="0"/>
        </c:dLbls>
        <c:axId val="79007064"/>
        <c:axId val="1"/>
      </c:areaChart>
      <c:dateAx>
        <c:axId val="79007064"/>
        <c:scaling>
          <c:orientation val="minMax"/>
        </c:scaling>
        <c:delete val="0"/>
        <c:axPos val="b"/>
        <c:numFmt formatCode="m/d/yyyy" sourceLinked="0"/>
        <c:majorTickMark val="out"/>
        <c:minorTickMark val="none"/>
        <c:tickLblPos val="nextTo"/>
        <c:spPr>
          <a:noFill/>
          <a:ln w="9506"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Offset val="100"/>
        <c:baseTimeUnit val="months"/>
      </c:dateAx>
      <c:valAx>
        <c:axId val="1"/>
        <c:scaling>
          <c:orientation val="minMax"/>
        </c:scaling>
        <c:delete val="0"/>
        <c:axPos val="l"/>
        <c:majorGridlines>
          <c:spPr>
            <a:ln w="9506"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79007064"/>
        <c:crosses val="autoZero"/>
        <c:crossBetween val="midCat"/>
      </c:valAx>
      <c:spPr>
        <a:noFill/>
        <a:ln w="25349">
          <a:noFill/>
        </a:ln>
      </c:spPr>
    </c:plotArea>
    <c:plotVisOnly val="1"/>
    <c:dispBlanksAs val="zero"/>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2851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8A2A-4E35-90B5-65F01C036D9B}"/>
            </c:ext>
          </c:extLst>
        </c:ser>
        <c:ser>
          <c:idx val="1"/>
          <c:order val="1"/>
          <c:tx>
            <c:strRef>
              <c:f>Sheet1!$C$1</c:f>
              <c:strCache>
                <c:ptCount val="1"/>
                <c:pt idx="0">
                  <c:v>Series 2</c:v>
                </c:pt>
              </c:strCache>
            </c:strRef>
          </c:tx>
          <c:spPr>
            <a:ln w="2851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8A2A-4E35-90B5-65F01C036D9B}"/>
            </c:ext>
          </c:extLst>
        </c:ser>
        <c:dLbls>
          <c:showLegendKey val="0"/>
          <c:showVal val="0"/>
          <c:showCatName val="0"/>
          <c:showSerName val="0"/>
          <c:showPercent val="0"/>
          <c:showBubbleSize val="0"/>
        </c:dLbls>
        <c:smooth val="0"/>
        <c:axId val="186941824"/>
        <c:axId val="1"/>
      </c:lineChart>
      <c:catAx>
        <c:axId val="186941824"/>
        <c:scaling>
          <c:orientation val="minMax"/>
        </c:scaling>
        <c:delete val="0"/>
        <c:axPos val="b"/>
        <c:numFmt formatCode="General" sourceLinked="1"/>
        <c:majorTickMark val="none"/>
        <c:minorTickMark val="none"/>
        <c:tickLblPos val="nextTo"/>
        <c:spPr>
          <a:noFill/>
          <a:ln w="9505"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05" cap="flat" cmpd="sng" algn="ctr">
              <a:solidFill>
                <a:schemeClr val="bg2">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86941824"/>
        <c:crosses val="autoZero"/>
        <c:crossBetween val="between"/>
      </c:valAx>
      <c:spPr>
        <a:noFill/>
        <a:ln w="25346">
          <a:noFill/>
        </a:ln>
      </c:spPr>
    </c:plotArea>
    <c:plotVisOnly val="1"/>
    <c:dispBlanksAs val="gap"/>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2EFC54-EC8A-446A-A484-FDA2C41C4E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4" name="Footer Placeholder 3">
            <a:extLst>
              <a:ext uri="{FF2B5EF4-FFF2-40B4-BE49-F238E27FC236}">
                <a16:creationId xmlns:a16="http://schemas.microsoft.com/office/drawing/2014/main" id="{47715F8D-C35D-4F88-9415-ECBE4FAD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081DC29-3A33-4730-AD50-8EAD42924F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3432953C-890F-4CE8-B932-9FEB2DB2851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25227307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6400801" y="1600200"/>
            <a:ext cx="5791200" cy="5257800"/>
          </a:xfrm>
          <a:custGeom>
            <a:avLst/>
            <a:gdLst>
              <a:gd name="connsiteX0" fmla="*/ 0 w 5791200"/>
              <a:gd name="connsiteY0" fmla="*/ 0 h 5257800"/>
              <a:gd name="connsiteX1" fmla="*/ 5791200 w 5791200"/>
              <a:gd name="connsiteY1" fmla="*/ 0 h 5257800"/>
              <a:gd name="connsiteX2" fmla="*/ 5791200 w 5791200"/>
              <a:gd name="connsiteY2" fmla="*/ 5257800 h 5257800"/>
              <a:gd name="connsiteX3" fmla="*/ 0 w 5791200"/>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5791200" h="5257800">
                <a:moveTo>
                  <a:pt x="0" y="0"/>
                </a:moveTo>
                <a:lnTo>
                  <a:pt x="5791200" y="0"/>
                </a:lnTo>
                <a:lnTo>
                  <a:pt x="5791200" y="5257800"/>
                </a:lnTo>
                <a:lnTo>
                  <a:pt x="0" y="52578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12980924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6705600" y="0"/>
            <a:ext cx="5486400" cy="6858000"/>
          </a:xfrm>
          <a:custGeom>
            <a:avLst/>
            <a:gdLst>
              <a:gd name="connsiteX0" fmla="*/ 0 w 5486400"/>
              <a:gd name="connsiteY0" fmla="*/ 0 h 6858000"/>
              <a:gd name="connsiteX1" fmla="*/ 5486400 w 5486400"/>
              <a:gd name="connsiteY1" fmla="*/ 0 h 6858000"/>
              <a:gd name="connsiteX2" fmla="*/ 5486400 w 5486400"/>
              <a:gd name="connsiteY2" fmla="*/ 6858000 h 6858000"/>
              <a:gd name="connsiteX3" fmla="*/ 0 w 5486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86400" h="6858000">
                <a:moveTo>
                  <a:pt x="0" y="0"/>
                </a:moveTo>
                <a:lnTo>
                  <a:pt x="5486400" y="0"/>
                </a:lnTo>
                <a:lnTo>
                  <a:pt x="5486400"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553423" y="947936"/>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1080107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0" y="1610360"/>
            <a:ext cx="7010401" cy="3952240"/>
          </a:xfrm>
          <a:custGeom>
            <a:avLst/>
            <a:gdLst>
              <a:gd name="connsiteX0" fmla="*/ 0 w 7010401"/>
              <a:gd name="connsiteY0" fmla="*/ 0 h 3952240"/>
              <a:gd name="connsiteX1" fmla="*/ 7010401 w 7010401"/>
              <a:gd name="connsiteY1" fmla="*/ 0 h 3952240"/>
              <a:gd name="connsiteX2" fmla="*/ 7010401 w 7010401"/>
              <a:gd name="connsiteY2" fmla="*/ 3952240 h 3952240"/>
              <a:gd name="connsiteX3" fmla="*/ 0 w 7010401"/>
              <a:gd name="connsiteY3" fmla="*/ 3952240 h 3952240"/>
            </a:gdLst>
            <a:ahLst/>
            <a:cxnLst>
              <a:cxn ang="0">
                <a:pos x="connsiteX0" y="connsiteY0"/>
              </a:cxn>
              <a:cxn ang="0">
                <a:pos x="connsiteX1" y="connsiteY1"/>
              </a:cxn>
              <a:cxn ang="0">
                <a:pos x="connsiteX2" y="connsiteY2"/>
              </a:cxn>
              <a:cxn ang="0">
                <a:pos x="connsiteX3" y="connsiteY3"/>
              </a:cxn>
            </a:cxnLst>
            <a:rect l="l" t="t" r="r" b="b"/>
            <a:pathLst>
              <a:path w="7010401" h="3952240">
                <a:moveTo>
                  <a:pt x="0" y="0"/>
                </a:moveTo>
                <a:lnTo>
                  <a:pt x="7010401" y="0"/>
                </a:lnTo>
                <a:lnTo>
                  <a:pt x="7010401" y="3952240"/>
                </a:lnTo>
                <a:lnTo>
                  <a:pt x="0" y="395224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2353638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5" name="PpHolder4"/>
          <p:cNvSpPr>
            <a:spLocks noGrp="1"/>
          </p:cNvSpPr>
          <p:nvPr>
            <p:ph type="pic" sz="quarter" idx="10"/>
          </p:nvPr>
        </p:nvSpPr>
        <p:spPr>
          <a:xfrm>
            <a:off x="1" y="0"/>
            <a:ext cx="5791850" cy="5563790"/>
          </a:xfrm>
          <a:custGeom>
            <a:avLst/>
            <a:gdLst>
              <a:gd name="connsiteX0" fmla="*/ 0 w 5791850"/>
              <a:gd name="connsiteY0" fmla="*/ 0 h 5563790"/>
              <a:gd name="connsiteX1" fmla="*/ 5082503 w 5791850"/>
              <a:gd name="connsiteY1" fmla="*/ 0 h 5563790"/>
              <a:gd name="connsiteX2" fmla="*/ 5199051 w 5791850"/>
              <a:gd name="connsiteY2" fmla="*/ 155750 h 5563790"/>
              <a:gd name="connsiteX3" fmla="*/ 5791850 w 5791850"/>
              <a:gd name="connsiteY3" fmla="*/ 2095118 h 5563790"/>
              <a:gd name="connsiteX4" fmla="*/ 2320807 w 5791850"/>
              <a:gd name="connsiteY4" fmla="*/ 5563790 h 5563790"/>
              <a:gd name="connsiteX5" fmla="*/ 112903 w 5791850"/>
              <a:gd name="connsiteY5" fmla="*/ 4771714 h 5563790"/>
              <a:gd name="connsiteX6" fmla="*/ 0 w 5791850"/>
              <a:gd name="connsiteY6" fmla="*/ 4669172 h 556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6994018" y="1983861"/>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45809350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1202980" y="1317425"/>
            <a:ext cx="5106481" cy="2846230"/>
          </a:xfrm>
          <a:custGeom>
            <a:avLst/>
            <a:gdLst>
              <a:gd name="connsiteX0" fmla="*/ 0 w 5106481"/>
              <a:gd name="connsiteY0" fmla="*/ 0 h 2846230"/>
              <a:gd name="connsiteX1" fmla="*/ 5106481 w 5106481"/>
              <a:gd name="connsiteY1" fmla="*/ 0 h 2846230"/>
              <a:gd name="connsiteX2" fmla="*/ 5106481 w 5106481"/>
              <a:gd name="connsiteY2" fmla="*/ 2846230 h 2846230"/>
              <a:gd name="connsiteX3" fmla="*/ 0 w 5106481"/>
              <a:gd name="connsiteY3" fmla="*/ 2846230 h 2846230"/>
            </a:gdLst>
            <a:ahLst/>
            <a:cxnLst>
              <a:cxn ang="0">
                <a:pos x="connsiteX0" y="connsiteY0"/>
              </a:cxn>
              <a:cxn ang="0">
                <a:pos x="connsiteX1" y="connsiteY1"/>
              </a:cxn>
              <a:cxn ang="0">
                <a:pos x="connsiteX2" y="connsiteY2"/>
              </a:cxn>
              <a:cxn ang="0">
                <a:pos x="connsiteX3" y="connsiteY3"/>
              </a:cxn>
            </a:cxnLst>
            <a:rect l="l" t="t" r="r" b="b"/>
            <a:pathLst>
              <a:path w="5106481" h="2846230">
                <a:moveTo>
                  <a:pt x="0" y="0"/>
                </a:moveTo>
                <a:lnTo>
                  <a:pt x="5106481" y="0"/>
                </a:lnTo>
                <a:lnTo>
                  <a:pt x="5106481" y="2846230"/>
                </a:lnTo>
                <a:lnTo>
                  <a:pt x="0" y="284623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7685165" y="148512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48744551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9" name="PpHolder4"/>
          <p:cNvSpPr>
            <a:spLocks noGrp="1"/>
          </p:cNvSpPr>
          <p:nvPr>
            <p:ph type="pic" sz="quarter" idx="11"/>
          </p:nvPr>
        </p:nvSpPr>
        <p:spPr>
          <a:xfrm>
            <a:off x="8606368" y="1373967"/>
            <a:ext cx="1954791" cy="4110069"/>
          </a:xfrm>
          <a:custGeom>
            <a:avLst/>
            <a:gdLst>
              <a:gd name="connsiteX0" fmla="*/ 0 w 1954791"/>
              <a:gd name="connsiteY0" fmla="*/ 0 h 4110069"/>
              <a:gd name="connsiteX1" fmla="*/ 1954791 w 1954791"/>
              <a:gd name="connsiteY1" fmla="*/ 0 h 4110069"/>
              <a:gd name="connsiteX2" fmla="*/ 1954791 w 1954791"/>
              <a:gd name="connsiteY2" fmla="*/ 4110069 h 4110069"/>
              <a:gd name="connsiteX3" fmla="*/ 0 w 1954791"/>
              <a:gd name="connsiteY3" fmla="*/ 4110069 h 4110069"/>
            </a:gdLst>
            <a:ahLst/>
            <a:cxnLst>
              <a:cxn ang="0">
                <a:pos x="connsiteX0" y="connsiteY0"/>
              </a:cxn>
              <a:cxn ang="0">
                <a:pos x="connsiteX1" y="connsiteY1"/>
              </a:cxn>
              <a:cxn ang="0">
                <a:pos x="connsiteX2" y="connsiteY2"/>
              </a:cxn>
              <a:cxn ang="0">
                <a:pos x="connsiteX3" y="connsiteY3"/>
              </a:cxn>
            </a:cxnLst>
            <a:rect l="l" t="t" r="r" b="b"/>
            <a:pathLst>
              <a:path w="1954791" h="4110069">
                <a:moveTo>
                  <a:pt x="0" y="0"/>
                </a:moveTo>
                <a:lnTo>
                  <a:pt x="1954791" y="0"/>
                </a:lnTo>
                <a:lnTo>
                  <a:pt x="1954791" y="4110069"/>
                </a:lnTo>
                <a:lnTo>
                  <a:pt x="0" y="411006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6"/>
          <p:cNvSpPr>
            <a:spLocks noGrp="1"/>
          </p:cNvSpPr>
          <p:nvPr>
            <p:ph type="pic" sz="quarter" idx="10"/>
          </p:nvPr>
        </p:nvSpPr>
        <p:spPr>
          <a:xfrm>
            <a:off x="6354538" y="1007163"/>
            <a:ext cx="2303701" cy="4843677"/>
          </a:xfrm>
          <a:custGeom>
            <a:avLst/>
            <a:gdLst>
              <a:gd name="connsiteX0" fmla="*/ 0 w 2303701"/>
              <a:gd name="connsiteY0" fmla="*/ 0 h 4843677"/>
              <a:gd name="connsiteX1" fmla="*/ 2303701 w 2303701"/>
              <a:gd name="connsiteY1" fmla="*/ 0 h 4843677"/>
              <a:gd name="connsiteX2" fmla="*/ 2303701 w 2303701"/>
              <a:gd name="connsiteY2" fmla="*/ 4843677 h 4843677"/>
              <a:gd name="connsiteX3" fmla="*/ 0 w 2303701"/>
              <a:gd name="connsiteY3" fmla="*/ 4843677 h 4843677"/>
            </a:gdLst>
            <a:ahLst/>
            <a:cxnLst>
              <a:cxn ang="0">
                <a:pos x="connsiteX0" y="connsiteY0"/>
              </a:cxn>
              <a:cxn ang="0">
                <a:pos x="connsiteX1" y="connsiteY1"/>
              </a:cxn>
              <a:cxn ang="0">
                <a:pos x="connsiteX2" y="connsiteY2"/>
              </a:cxn>
              <a:cxn ang="0">
                <a:pos x="connsiteX3" y="connsiteY3"/>
              </a:cxn>
            </a:cxnLst>
            <a:rect l="l" t="t" r="r" b="b"/>
            <a:pathLst>
              <a:path w="2303701" h="4843677">
                <a:moveTo>
                  <a:pt x="0" y="0"/>
                </a:moveTo>
                <a:lnTo>
                  <a:pt x="2303701" y="0"/>
                </a:lnTo>
                <a:lnTo>
                  <a:pt x="2303701" y="4843677"/>
                </a:lnTo>
                <a:lnTo>
                  <a:pt x="0" y="4843677"/>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520432" y="1121138"/>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98347632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2" name="PpHolder11"/>
          <p:cNvSpPr>
            <a:spLocks noGrp="1"/>
          </p:cNvSpPr>
          <p:nvPr>
            <p:ph type="pic" sz="quarter" idx="12"/>
          </p:nvPr>
        </p:nvSpPr>
        <p:spPr>
          <a:xfrm>
            <a:off x="4876802" y="2209801"/>
            <a:ext cx="2438399" cy="1535097"/>
          </a:xfrm>
          <a:custGeom>
            <a:avLst/>
            <a:gdLst>
              <a:gd name="connsiteX0" fmla="*/ 0 w 2438399"/>
              <a:gd name="connsiteY0" fmla="*/ 0 h 1535097"/>
              <a:gd name="connsiteX1" fmla="*/ 2438399 w 2438399"/>
              <a:gd name="connsiteY1" fmla="*/ 0 h 1535097"/>
              <a:gd name="connsiteX2" fmla="*/ 2438399 w 2438399"/>
              <a:gd name="connsiteY2" fmla="*/ 1535097 h 1535097"/>
              <a:gd name="connsiteX3" fmla="*/ 0 w 2438399"/>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399" h="1535097">
                <a:moveTo>
                  <a:pt x="0" y="0"/>
                </a:moveTo>
                <a:lnTo>
                  <a:pt x="2438399" y="0"/>
                </a:lnTo>
                <a:lnTo>
                  <a:pt x="2438399"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0" name="PpHolder18"/>
          <p:cNvSpPr>
            <a:spLocks noGrp="1"/>
          </p:cNvSpPr>
          <p:nvPr>
            <p:ph type="pic" sz="quarter" idx="11"/>
          </p:nvPr>
        </p:nvSpPr>
        <p:spPr>
          <a:xfrm>
            <a:off x="1524000"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8" name="PpHolder25"/>
          <p:cNvSpPr>
            <a:spLocks noGrp="1"/>
          </p:cNvSpPr>
          <p:nvPr>
            <p:ph type="pic" sz="quarter" idx="10"/>
          </p:nvPr>
        </p:nvSpPr>
        <p:spPr>
          <a:xfrm>
            <a:off x="8229599"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815235767"/>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6400760" y="2514602"/>
            <a:ext cx="4573589" cy="4343399"/>
          </a:xfrm>
          <a:custGeom>
            <a:avLst/>
            <a:gdLst>
              <a:gd name="connsiteX0" fmla="*/ 0 w 4573589"/>
              <a:gd name="connsiteY0" fmla="*/ 0 h 4343399"/>
              <a:gd name="connsiteX1" fmla="*/ 4573589 w 4573589"/>
              <a:gd name="connsiteY1" fmla="*/ 0 h 4343399"/>
              <a:gd name="connsiteX2" fmla="*/ 4573589 w 4573589"/>
              <a:gd name="connsiteY2" fmla="*/ 4343399 h 4343399"/>
              <a:gd name="connsiteX3" fmla="*/ 0 w 4573589"/>
              <a:gd name="connsiteY3" fmla="*/ 4343399 h 4343399"/>
            </a:gdLst>
            <a:ahLst/>
            <a:cxnLst>
              <a:cxn ang="0">
                <a:pos x="connsiteX0" y="connsiteY0"/>
              </a:cxn>
              <a:cxn ang="0">
                <a:pos x="connsiteX1" y="connsiteY1"/>
              </a:cxn>
              <a:cxn ang="0">
                <a:pos x="connsiteX2" y="connsiteY2"/>
              </a:cxn>
              <a:cxn ang="0">
                <a:pos x="connsiteX3" y="connsiteY3"/>
              </a:cxn>
            </a:cxnLst>
            <a:rect l="l" t="t" r="r" b="b"/>
            <a:pathLst>
              <a:path w="4573589" h="4343399">
                <a:moveTo>
                  <a:pt x="0" y="0"/>
                </a:moveTo>
                <a:lnTo>
                  <a:pt x="4573589" y="0"/>
                </a:lnTo>
                <a:lnTo>
                  <a:pt x="4573589" y="4343399"/>
                </a:lnTo>
                <a:lnTo>
                  <a:pt x="0" y="434339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7"/>
          <p:cNvSpPr>
            <a:spLocks noGrp="1"/>
          </p:cNvSpPr>
          <p:nvPr>
            <p:ph type="pic" sz="quarter" idx="10"/>
          </p:nvPr>
        </p:nvSpPr>
        <p:spPr>
          <a:xfrm>
            <a:off x="7922109" y="1905000"/>
            <a:ext cx="1530890" cy="1524000"/>
          </a:xfrm>
          <a:custGeom>
            <a:avLst/>
            <a:gdLst>
              <a:gd name="connsiteX0" fmla="*/ 0 w 1530890"/>
              <a:gd name="connsiteY0" fmla="*/ 0 h 1524000"/>
              <a:gd name="connsiteX1" fmla="*/ 1530890 w 1530890"/>
              <a:gd name="connsiteY1" fmla="*/ 0 h 1524000"/>
              <a:gd name="connsiteX2" fmla="*/ 1530890 w 1530890"/>
              <a:gd name="connsiteY2" fmla="*/ 1524000 h 1524000"/>
              <a:gd name="connsiteX3" fmla="*/ 0 w 153089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1530890" h="1524000">
                <a:moveTo>
                  <a:pt x="0" y="0"/>
                </a:moveTo>
                <a:lnTo>
                  <a:pt x="1530890" y="0"/>
                </a:lnTo>
                <a:lnTo>
                  <a:pt x="1530890" y="1524000"/>
                </a:lnTo>
                <a:lnTo>
                  <a:pt x="0" y="1524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97010559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7620002" y="1600200"/>
            <a:ext cx="4571998" cy="5257800"/>
          </a:xfrm>
          <a:custGeom>
            <a:avLst/>
            <a:gdLst>
              <a:gd name="connsiteX0" fmla="*/ 0 w 4571998"/>
              <a:gd name="connsiteY0" fmla="*/ 0 h 5257800"/>
              <a:gd name="connsiteX1" fmla="*/ 4571998 w 4571998"/>
              <a:gd name="connsiteY1" fmla="*/ 0 h 5257800"/>
              <a:gd name="connsiteX2" fmla="*/ 4571998 w 4571998"/>
              <a:gd name="connsiteY2" fmla="*/ 5257800 h 5257800"/>
              <a:gd name="connsiteX3" fmla="*/ 0 w 4571998"/>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4571998" h="5257800">
                <a:moveTo>
                  <a:pt x="0" y="0"/>
                </a:moveTo>
                <a:lnTo>
                  <a:pt x="4571998" y="0"/>
                </a:lnTo>
                <a:lnTo>
                  <a:pt x="4571998" y="5257800"/>
                </a:lnTo>
                <a:lnTo>
                  <a:pt x="0" y="5257800"/>
                </a:ln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55864934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15" name="PpHolder23"/>
          <p:cNvSpPr>
            <a:spLocks noGrp="1"/>
          </p:cNvSpPr>
          <p:nvPr>
            <p:ph type="pic" sz="quarter" idx="13"/>
          </p:nvPr>
        </p:nvSpPr>
        <p:spPr>
          <a:xfrm>
            <a:off x="618562"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PpHolder24"/>
          <p:cNvSpPr>
            <a:spLocks noGrp="1"/>
          </p:cNvSpPr>
          <p:nvPr>
            <p:ph type="pic" sz="quarter" idx="12"/>
          </p:nvPr>
        </p:nvSpPr>
        <p:spPr>
          <a:xfrm>
            <a:off x="3666561"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1" name="PpHolder25"/>
          <p:cNvSpPr>
            <a:spLocks noGrp="1"/>
          </p:cNvSpPr>
          <p:nvPr>
            <p:ph type="pic" sz="quarter" idx="11"/>
          </p:nvPr>
        </p:nvSpPr>
        <p:spPr>
          <a:xfrm>
            <a:off x="6714927"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9" name="PpHolder26"/>
          <p:cNvSpPr>
            <a:spLocks noGrp="1"/>
          </p:cNvSpPr>
          <p:nvPr>
            <p:ph type="pic" sz="quarter" idx="10"/>
          </p:nvPr>
        </p:nvSpPr>
        <p:spPr>
          <a:xfrm>
            <a:off x="9762744"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7"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11482997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7"/>
          <p:cNvSpPr>
            <a:spLocks noGrp="1"/>
          </p:cNvSpPr>
          <p:nvPr>
            <p:ph type="pic" sz="quarter" idx="11"/>
          </p:nvPr>
        </p:nvSpPr>
        <p:spPr>
          <a:xfrm>
            <a:off x="6698044" y="1595495"/>
            <a:ext cx="3666744" cy="3666744"/>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Tree>
    <p:extLst>
      <p:ext uri="{BB962C8B-B14F-4D97-AF65-F5344CB8AC3E}">
        <p14:creationId xmlns:p14="http://schemas.microsoft.com/office/powerpoint/2010/main" val="2468957567"/>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2" name="PpHolder14"/>
          <p:cNvSpPr>
            <a:spLocks noGrp="1"/>
          </p:cNvSpPr>
          <p:nvPr>
            <p:ph type="pic" sz="quarter" idx="12"/>
          </p:nvPr>
        </p:nvSpPr>
        <p:spPr>
          <a:xfrm>
            <a:off x="1834568" y="1606472"/>
            <a:ext cx="2441449" cy="3035808"/>
          </a:xfrm>
          <a:custGeom>
            <a:avLst/>
            <a:gdLst>
              <a:gd name="connsiteX0" fmla="*/ 1220724 w 2441449"/>
              <a:gd name="connsiteY0" fmla="*/ 0 h 3035808"/>
              <a:gd name="connsiteX1" fmla="*/ 2441449 w 2441449"/>
              <a:gd name="connsiteY1" fmla="*/ 1220724 h 3035808"/>
              <a:gd name="connsiteX2" fmla="*/ 2441449 w 2441449"/>
              <a:gd name="connsiteY2" fmla="*/ 1815084 h 3035808"/>
              <a:gd name="connsiteX3" fmla="*/ 1220724 w 2441449"/>
              <a:gd name="connsiteY3" fmla="*/ 3035808 h 3035808"/>
              <a:gd name="connsiteX4" fmla="*/ 0 w 2441449"/>
              <a:gd name="connsiteY4" fmla="*/ 1815084 h 3035808"/>
              <a:gd name="connsiteX5" fmla="*/ 0 w 2441449"/>
              <a:gd name="connsiteY5" fmla="*/ 1220724 h 3035808"/>
              <a:gd name="connsiteX6" fmla="*/ 1220724 w 2441449"/>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0" name="PpHolder15"/>
          <p:cNvSpPr>
            <a:spLocks noGrp="1"/>
          </p:cNvSpPr>
          <p:nvPr>
            <p:ph type="pic" sz="quarter" idx="11"/>
          </p:nvPr>
        </p:nvSpPr>
        <p:spPr>
          <a:xfrm>
            <a:off x="4875276"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16"/>
          <p:cNvSpPr>
            <a:spLocks noGrp="1"/>
          </p:cNvSpPr>
          <p:nvPr>
            <p:ph type="pic" sz="quarter" idx="10"/>
          </p:nvPr>
        </p:nvSpPr>
        <p:spPr>
          <a:xfrm>
            <a:off x="7938038"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91153039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9" name="PpHolder17"/>
          <p:cNvSpPr>
            <a:spLocks noGrp="1"/>
          </p:cNvSpPr>
          <p:nvPr>
            <p:ph type="pic" sz="quarter" idx="11"/>
          </p:nvPr>
        </p:nvSpPr>
        <p:spPr>
          <a:xfrm>
            <a:off x="5791204" y="683913"/>
            <a:ext cx="2437312" cy="2746977"/>
          </a:xfrm>
          <a:custGeom>
            <a:avLst/>
            <a:gdLst>
              <a:gd name="connsiteX0" fmla="*/ 0 w 2437312"/>
              <a:gd name="connsiteY0" fmla="*/ 0 h 2746977"/>
              <a:gd name="connsiteX1" fmla="*/ 2437312 w 2437312"/>
              <a:gd name="connsiteY1" fmla="*/ 0 h 2746977"/>
              <a:gd name="connsiteX2" fmla="*/ 2437312 w 2437312"/>
              <a:gd name="connsiteY2" fmla="*/ 2746977 h 2746977"/>
              <a:gd name="connsiteX3" fmla="*/ 0 w 2437312"/>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2" h="2746977">
                <a:moveTo>
                  <a:pt x="0" y="0"/>
                </a:moveTo>
                <a:lnTo>
                  <a:pt x="2437312" y="0"/>
                </a:lnTo>
                <a:lnTo>
                  <a:pt x="2437312"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8"/>
          <p:cNvSpPr>
            <a:spLocks noGrp="1"/>
          </p:cNvSpPr>
          <p:nvPr>
            <p:ph type="pic" sz="quarter" idx="10"/>
          </p:nvPr>
        </p:nvSpPr>
        <p:spPr>
          <a:xfrm>
            <a:off x="8223507" y="3411904"/>
            <a:ext cx="2437313" cy="2746977"/>
          </a:xfrm>
          <a:custGeom>
            <a:avLst/>
            <a:gdLst>
              <a:gd name="connsiteX0" fmla="*/ 0 w 2437313"/>
              <a:gd name="connsiteY0" fmla="*/ 0 h 2746977"/>
              <a:gd name="connsiteX1" fmla="*/ 2437313 w 2437313"/>
              <a:gd name="connsiteY1" fmla="*/ 0 h 2746977"/>
              <a:gd name="connsiteX2" fmla="*/ 2437313 w 2437313"/>
              <a:gd name="connsiteY2" fmla="*/ 2746977 h 2746977"/>
              <a:gd name="connsiteX3" fmla="*/ 0 w 2437313"/>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3" h="2746977">
                <a:moveTo>
                  <a:pt x="0" y="0"/>
                </a:moveTo>
                <a:lnTo>
                  <a:pt x="2437313" y="0"/>
                </a:lnTo>
                <a:lnTo>
                  <a:pt x="2437313"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1327156" y="1260860"/>
            <a:ext cx="3093924"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224283932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4648201"/>
            <a:ext cx="12192004" cy="2209801"/>
          </a:xfrm>
          <a:custGeom>
            <a:avLst/>
            <a:gdLst>
              <a:gd name="connsiteX0" fmla="*/ 0 w 12192004"/>
              <a:gd name="connsiteY0" fmla="*/ 0 h 2209801"/>
              <a:gd name="connsiteX1" fmla="*/ 12192004 w 12192004"/>
              <a:gd name="connsiteY1" fmla="*/ 0 h 2209801"/>
              <a:gd name="connsiteX2" fmla="*/ 12192004 w 12192004"/>
              <a:gd name="connsiteY2" fmla="*/ 2209801 h 2209801"/>
              <a:gd name="connsiteX3" fmla="*/ 0 w 12192004"/>
              <a:gd name="connsiteY3" fmla="*/ 2209801 h 2209801"/>
            </a:gdLst>
            <a:ahLst/>
            <a:cxnLst>
              <a:cxn ang="0">
                <a:pos x="connsiteX0" y="connsiteY0"/>
              </a:cxn>
              <a:cxn ang="0">
                <a:pos x="connsiteX1" y="connsiteY1"/>
              </a:cxn>
              <a:cxn ang="0">
                <a:pos x="connsiteX2" y="connsiteY2"/>
              </a:cxn>
              <a:cxn ang="0">
                <a:pos x="connsiteX3" y="connsiteY3"/>
              </a:cxn>
            </a:cxnLst>
            <a:rect l="l" t="t" r="r" b="b"/>
            <a:pathLst>
              <a:path w="12192004" h="2209801">
                <a:moveTo>
                  <a:pt x="0" y="0"/>
                </a:moveTo>
                <a:lnTo>
                  <a:pt x="12192004" y="0"/>
                </a:lnTo>
                <a:lnTo>
                  <a:pt x="12192004" y="2209801"/>
                </a:lnTo>
                <a:lnTo>
                  <a:pt x="0" y="22098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2"/>
          <p:cNvSpPr>
            <a:spLocks noGrp="1"/>
          </p:cNvSpPr>
          <p:nvPr>
            <p:ph type="pic" sz="quarter" idx="10"/>
          </p:nvPr>
        </p:nvSpPr>
        <p:spPr>
          <a:xfrm>
            <a:off x="1217614" y="1600200"/>
            <a:ext cx="5487989" cy="3962402"/>
          </a:xfrm>
          <a:custGeom>
            <a:avLst/>
            <a:gdLst>
              <a:gd name="connsiteX0" fmla="*/ 0 w 5487989"/>
              <a:gd name="connsiteY0" fmla="*/ 0 h 3962402"/>
              <a:gd name="connsiteX1" fmla="*/ 5487989 w 5487989"/>
              <a:gd name="connsiteY1" fmla="*/ 0 h 3962402"/>
              <a:gd name="connsiteX2" fmla="*/ 5487989 w 5487989"/>
              <a:gd name="connsiteY2" fmla="*/ 3962402 h 3962402"/>
              <a:gd name="connsiteX3" fmla="*/ 0 w 5487989"/>
              <a:gd name="connsiteY3" fmla="*/ 3962402 h 3962402"/>
            </a:gdLst>
            <a:ahLst/>
            <a:cxnLst>
              <a:cxn ang="0">
                <a:pos x="connsiteX0" y="connsiteY0"/>
              </a:cxn>
              <a:cxn ang="0">
                <a:pos x="connsiteX1" y="connsiteY1"/>
              </a:cxn>
              <a:cxn ang="0">
                <a:pos x="connsiteX2" y="connsiteY2"/>
              </a:cxn>
              <a:cxn ang="0">
                <a:pos x="connsiteX3" y="connsiteY3"/>
              </a:cxn>
            </a:cxnLst>
            <a:rect l="l" t="t" r="r" b="b"/>
            <a:pathLst>
              <a:path w="5487989" h="3962402">
                <a:moveTo>
                  <a:pt x="0" y="0"/>
                </a:moveTo>
                <a:lnTo>
                  <a:pt x="5487989" y="0"/>
                </a:lnTo>
                <a:lnTo>
                  <a:pt x="5487989" y="3962402"/>
                </a:lnTo>
                <a:lnTo>
                  <a:pt x="0" y="3962402"/>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07512410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9"/>
          <p:cNvSpPr>
            <a:spLocks noGrp="1"/>
          </p:cNvSpPr>
          <p:nvPr>
            <p:ph type="pic" sz="quarter" idx="10"/>
          </p:nvPr>
        </p:nvSpPr>
        <p:spPr>
          <a:xfrm>
            <a:off x="8839200" y="1147572"/>
            <a:ext cx="3352800" cy="4562856"/>
          </a:xfrm>
          <a:custGeom>
            <a:avLst/>
            <a:gdLst>
              <a:gd name="connsiteX0" fmla="*/ 2282987 w 3352800"/>
              <a:gd name="connsiteY0" fmla="*/ 0 h 4562856"/>
              <a:gd name="connsiteX1" fmla="*/ 3171629 w 3352800"/>
              <a:gd name="connsiteY1" fmla="*/ 179286 h 4562856"/>
              <a:gd name="connsiteX2" fmla="*/ 3352800 w 3352800"/>
              <a:gd name="connsiteY2" fmla="*/ 266501 h 4562856"/>
              <a:gd name="connsiteX3" fmla="*/ 3352800 w 3352800"/>
              <a:gd name="connsiteY3" fmla="*/ 4296355 h 4562856"/>
              <a:gd name="connsiteX4" fmla="*/ 3171629 w 3352800"/>
              <a:gd name="connsiteY4" fmla="*/ 4383570 h 4562856"/>
              <a:gd name="connsiteX5" fmla="*/ 2282987 w 3352800"/>
              <a:gd name="connsiteY5" fmla="*/ 4562856 h 4562856"/>
              <a:gd name="connsiteX6" fmla="*/ 0 w 3352800"/>
              <a:gd name="connsiteY6" fmla="*/ 2281428 h 4562856"/>
              <a:gd name="connsiteX7" fmla="*/ 2282987 w 3352800"/>
              <a:gd name="connsiteY7" fmla="*/ 0 h 456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811987" y="2364135"/>
            <a:ext cx="5624060" cy="1572768"/>
          </a:xfrm>
          <a:prstGeom prst="rect">
            <a:avLst/>
          </a:prstGeom>
        </p:spPr>
        <p:txBody>
          <a:bodyPr anchor="ctr"/>
          <a:lstStyle>
            <a:lvl1pPr algn="l">
              <a:defRPr sz="48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314110998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9" name="PpHolder25"/>
          <p:cNvSpPr>
            <a:spLocks noGrp="1"/>
          </p:cNvSpPr>
          <p:nvPr>
            <p:ph type="pic" sz="quarter" idx="11"/>
          </p:nvPr>
        </p:nvSpPr>
        <p:spPr>
          <a:xfrm>
            <a:off x="0" y="1295400"/>
            <a:ext cx="2741614" cy="4267202"/>
          </a:xfrm>
          <a:custGeom>
            <a:avLst/>
            <a:gdLst>
              <a:gd name="connsiteX0" fmla="*/ 0 w 2741614"/>
              <a:gd name="connsiteY0" fmla="*/ 0 h 4267202"/>
              <a:gd name="connsiteX1" fmla="*/ 2741614 w 2741614"/>
              <a:gd name="connsiteY1" fmla="*/ 0 h 4267202"/>
              <a:gd name="connsiteX2" fmla="*/ 2741614 w 2741614"/>
              <a:gd name="connsiteY2" fmla="*/ 4267202 h 4267202"/>
              <a:gd name="connsiteX3" fmla="*/ 0 w 2741614"/>
              <a:gd name="connsiteY3" fmla="*/ 4267202 h 4267202"/>
            </a:gdLst>
            <a:ahLst/>
            <a:cxnLst>
              <a:cxn ang="0">
                <a:pos x="connsiteX0" y="connsiteY0"/>
              </a:cxn>
              <a:cxn ang="0">
                <a:pos x="connsiteX1" y="connsiteY1"/>
              </a:cxn>
              <a:cxn ang="0">
                <a:pos x="connsiteX2" y="connsiteY2"/>
              </a:cxn>
              <a:cxn ang="0">
                <a:pos x="connsiteX3" y="connsiteY3"/>
              </a:cxn>
            </a:cxnLst>
            <a:rect l="l" t="t" r="r" b="b"/>
            <a:pathLst>
              <a:path w="2741614" h="4267202">
                <a:moveTo>
                  <a:pt x="0" y="0"/>
                </a:moveTo>
                <a:lnTo>
                  <a:pt x="2741614" y="0"/>
                </a:lnTo>
                <a:lnTo>
                  <a:pt x="2741614" y="4267202"/>
                </a:lnTo>
                <a:lnTo>
                  <a:pt x="0" y="4267202"/>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26"/>
          <p:cNvSpPr>
            <a:spLocks noGrp="1"/>
          </p:cNvSpPr>
          <p:nvPr>
            <p:ph type="pic" sz="quarter" idx="10"/>
          </p:nvPr>
        </p:nvSpPr>
        <p:spPr>
          <a:xfrm>
            <a:off x="2741613" y="1"/>
            <a:ext cx="3963988" cy="1295401"/>
          </a:xfrm>
          <a:custGeom>
            <a:avLst/>
            <a:gdLst>
              <a:gd name="connsiteX0" fmla="*/ 0 w 3963988"/>
              <a:gd name="connsiteY0" fmla="*/ 0 h 1295401"/>
              <a:gd name="connsiteX1" fmla="*/ 3963988 w 3963988"/>
              <a:gd name="connsiteY1" fmla="*/ 0 h 1295401"/>
              <a:gd name="connsiteX2" fmla="*/ 3963988 w 3963988"/>
              <a:gd name="connsiteY2" fmla="*/ 1295401 h 1295401"/>
              <a:gd name="connsiteX3" fmla="*/ 0 w 3963988"/>
              <a:gd name="connsiteY3" fmla="*/ 1295401 h 1295401"/>
            </a:gdLst>
            <a:ahLst/>
            <a:cxnLst>
              <a:cxn ang="0">
                <a:pos x="connsiteX0" y="connsiteY0"/>
              </a:cxn>
              <a:cxn ang="0">
                <a:pos x="connsiteX1" y="connsiteY1"/>
              </a:cxn>
              <a:cxn ang="0">
                <a:pos x="connsiteX2" y="connsiteY2"/>
              </a:cxn>
              <a:cxn ang="0">
                <a:pos x="connsiteX3" y="connsiteY3"/>
              </a:cxn>
            </a:cxnLst>
            <a:rect l="l" t="t" r="r" b="b"/>
            <a:pathLst>
              <a:path w="3963988" h="1295401">
                <a:moveTo>
                  <a:pt x="0" y="0"/>
                </a:moveTo>
                <a:lnTo>
                  <a:pt x="3963988" y="0"/>
                </a:lnTo>
                <a:lnTo>
                  <a:pt x="3963988" y="1295401"/>
                </a:lnTo>
                <a:lnTo>
                  <a:pt x="0" y="12954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3554170" y="2138583"/>
            <a:ext cx="3730327"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07340107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5" name="PpHolder7"/>
          <p:cNvSpPr>
            <a:spLocks noGrp="1"/>
          </p:cNvSpPr>
          <p:nvPr>
            <p:ph type="pic" sz="quarter" idx="10"/>
          </p:nvPr>
        </p:nvSpPr>
        <p:spPr>
          <a:xfrm>
            <a:off x="6408415" y="1147572"/>
            <a:ext cx="4565974" cy="4562856"/>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288727" y="1987295"/>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156220525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0"/>
            <a:ext cx="2741612" cy="6858000"/>
          </a:xfrm>
          <a:custGeom>
            <a:avLst/>
            <a:gdLst>
              <a:gd name="connsiteX0" fmla="*/ 0 w 2741612"/>
              <a:gd name="connsiteY0" fmla="*/ 0 h 6858000"/>
              <a:gd name="connsiteX1" fmla="*/ 2741612 w 2741612"/>
              <a:gd name="connsiteY1" fmla="*/ 0 h 6858000"/>
              <a:gd name="connsiteX2" fmla="*/ 2741612 w 2741612"/>
              <a:gd name="connsiteY2" fmla="*/ 6858000 h 6858000"/>
              <a:gd name="connsiteX3" fmla="*/ 0 w 2741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41612" h="6858000">
                <a:moveTo>
                  <a:pt x="0" y="0"/>
                </a:moveTo>
                <a:lnTo>
                  <a:pt x="2741612" y="0"/>
                </a:lnTo>
                <a:lnTo>
                  <a:pt x="2741612"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2741616" y="0"/>
            <a:ext cx="4268785" cy="6858000"/>
          </a:xfrm>
          <a:custGeom>
            <a:avLst/>
            <a:gdLst>
              <a:gd name="connsiteX0" fmla="*/ 0 w 4268785"/>
              <a:gd name="connsiteY0" fmla="*/ 0 h 6858000"/>
              <a:gd name="connsiteX1" fmla="*/ 4268785 w 4268785"/>
              <a:gd name="connsiteY1" fmla="*/ 0 h 6858000"/>
              <a:gd name="connsiteX2" fmla="*/ 4268785 w 4268785"/>
              <a:gd name="connsiteY2" fmla="*/ 6858000 h 6858000"/>
              <a:gd name="connsiteX3" fmla="*/ 0 w 4268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68785" h="6858000">
                <a:moveTo>
                  <a:pt x="0" y="0"/>
                </a:moveTo>
                <a:lnTo>
                  <a:pt x="4268785" y="0"/>
                </a:lnTo>
                <a:lnTo>
                  <a:pt x="4268785"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7902498" y="133585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631689767"/>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5" name="PpHolder12"/>
          <p:cNvSpPr>
            <a:spLocks noGrp="1"/>
          </p:cNvSpPr>
          <p:nvPr>
            <p:ph type="pic" sz="quarter" idx="10"/>
          </p:nvPr>
        </p:nvSpPr>
        <p:spPr>
          <a:xfrm>
            <a:off x="0" y="1600200"/>
            <a:ext cx="3961360" cy="3962400"/>
          </a:xfrm>
          <a:custGeom>
            <a:avLst/>
            <a:gdLst>
              <a:gd name="connsiteX0" fmla="*/ 0 w 3961360"/>
              <a:gd name="connsiteY0" fmla="*/ 0 h 3962400"/>
              <a:gd name="connsiteX1" fmla="*/ 3961360 w 3961360"/>
              <a:gd name="connsiteY1" fmla="*/ 0 h 3962400"/>
              <a:gd name="connsiteX2" fmla="*/ 3961360 w 3961360"/>
              <a:gd name="connsiteY2" fmla="*/ 3962400 h 3962400"/>
              <a:gd name="connsiteX3" fmla="*/ 0 w 396136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3961360" h="3962400">
                <a:moveTo>
                  <a:pt x="0" y="0"/>
                </a:moveTo>
                <a:lnTo>
                  <a:pt x="3961360" y="0"/>
                </a:lnTo>
                <a:lnTo>
                  <a:pt x="3961360" y="3962400"/>
                </a:lnTo>
                <a:lnTo>
                  <a:pt x="0" y="39624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5063158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7006132" y="2209800"/>
            <a:ext cx="3659186" cy="2133600"/>
          </a:xfrm>
          <a:custGeom>
            <a:avLst/>
            <a:gdLst>
              <a:gd name="connsiteX0" fmla="*/ 778401 w 3659186"/>
              <a:gd name="connsiteY0" fmla="*/ 0 h 2133600"/>
              <a:gd name="connsiteX1" fmla="*/ 2880785 w 3659186"/>
              <a:gd name="connsiteY1" fmla="*/ 0 h 2133600"/>
              <a:gd name="connsiteX2" fmla="*/ 3659186 w 3659186"/>
              <a:gd name="connsiteY2" fmla="*/ 778401 h 2133600"/>
              <a:gd name="connsiteX3" fmla="*/ 3659186 w 3659186"/>
              <a:gd name="connsiteY3" fmla="*/ 1355199 h 2133600"/>
              <a:gd name="connsiteX4" fmla="*/ 2880785 w 3659186"/>
              <a:gd name="connsiteY4" fmla="*/ 2133600 h 2133600"/>
              <a:gd name="connsiteX5" fmla="*/ 778401 w 3659186"/>
              <a:gd name="connsiteY5" fmla="*/ 2133600 h 2133600"/>
              <a:gd name="connsiteX6" fmla="*/ 0 w 3659186"/>
              <a:gd name="connsiteY6" fmla="*/ 1355199 h 2133600"/>
              <a:gd name="connsiteX7" fmla="*/ 0 w 3659186"/>
              <a:gd name="connsiteY7" fmla="*/ 778401 h 2133600"/>
              <a:gd name="connsiteX8" fmla="*/ 778401 w 3659186"/>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1535561" y="2209800"/>
            <a:ext cx="3650308" cy="2133600"/>
          </a:xfrm>
          <a:custGeom>
            <a:avLst/>
            <a:gdLst>
              <a:gd name="connsiteX0" fmla="*/ 778401 w 3650308"/>
              <a:gd name="connsiteY0" fmla="*/ 0 h 2133600"/>
              <a:gd name="connsiteX1" fmla="*/ 2871907 w 3650308"/>
              <a:gd name="connsiteY1" fmla="*/ 0 h 2133600"/>
              <a:gd name="connsiteX2" fmla="*/ 3650308 w 3650308"/>
              <a:gd name="connsiteY2" fmla="*/ 778401 h 2133600"/>
              <a:gd name="connsiteX3" fmla="*/ 3650308 w 3650308"/>
              <a:gd name="connsiteY3" fmla="*/ 1355199 h 2133600"/>
              <a:gd name="connsiteX4" fmla="*/ 2871907 w 3650308"/>
              <a:gd name="connsiteY4" fmla="*/ 2133600 h 2133600"/>
              <a:gd name="connsiteX5" fmla="*/ 778401 w 3650308"/>
              <a:gd name="connsiteY5" fmla="*/ 2133600 h 2133600"/>
              <a:gd name="connsiteX6" fmla="*/ 0 w 3650308"/>
              <a:gd name="connsiteY6" fmla="*/ 1355199 h 2133600"/>
              <a:gd name="connsiteX7" fmla="*/ 0 w 3650308"/>
              <a:gd name="connsiteY7" fmla="*/ 778401 h 2133600"/>
              <a:gd name="connsiteX8" fmla="*/ 778401 w 3650308"/>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9465153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5" name="PpHolder19"/>
          <p:cNvSpPr>
            <a:spLocks noGrp="1"/>
          </p:cNvSpPr>
          <p:nvPr>
            <p:ph type="pic" sz="quarter" idx="10"/>
          </p:nvPr>
        </p:nvSpPr>
        <p:spPr>
          <a:xfrm>
            <a:off x="5560900" y="1932901"/>
            <a:ext cx="4985772" cy="3144748"/>
          </a:xfrm>
          <a:custGeom>
            <a:avLst/>
            <a:gdLst>
              <a:gd name="connsiteX0" fmla="*/ 0 w 4985772"/>
              <a:gd name="connsiteY0" fmla="*/ 0 h 3144748"/>
              <a:gd name="connsiteX1" fmla="*/ 4985772 w 4985772"/>
              <a:gd name="connsiteY1" fmla="*/ 0 h 3144748"/>
              <a:gd name="connsiteX2" fmla="*/ 4985772 w 4985772"/>
              <a:gd name="connsiteY2" fmla="*/ 3144748 h 3144748"/>
              <a:gd name="connsiteX3" fmla="*/ 0 w 4985772"/>
              <a:gd name="connsiteY3" fmla="*/ 3144748 h 3144748"/>
            </a:gdLst>
            <a:ahLst/>
            <a:cxnLst>
              <a:cxn ang="0">
                <a:pos x="connsiteX0" y="connsiteY0"/>
              </a:cxn>
              <a:cxn ang="0">
                <a:pos x="connsiteX1" y="connsiteY1"/>
              </a:cxn>
              <a:cxn ang="0">
                <a:pos x="connsiteX2" y="connsiteY2"/>
              </a:cxn>
              <a:cxn ang="0">
                <a:pos x="connsiteX3" y="connsiteY3"/>
              </a:cxn>
            </a:cxnLst>
            <a:rect l="l" t="t" r="r" b="b"/>
            <a:pathLst>
              <a:path w="4985772" h="3144748">
                <a:moveTo>
                  <a:pt x="0" y="0"/>
                </a:moveTo>
                <a:lnTo>
                  <a:pt x="4985772" y="0"/>
                </a:lnTo>
                <a:lnTo>
                  <a:pt x="4985772" y="3144748"/>
                </a:lnTo>
                <a:lnTo>
                  <a:pt x="0" y="314474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0750114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2443841" y="1600200"/>
            <a:ext cx="4878386" cy="3048000"/>
          </a:xfrm>
          <a:custGeom>
            <a:avLst/>
            <a:gdLst>
              <a:gd name="connsiteX0" fmla="*/ 0 w 4878386"/>
              <a:gd name="connsiteY0" fmla="*/ 0 h 3048000"/>
              <a:gd name="connsiteX1" fmla="*/ 4878386 w 4878386"/>
              <a:gd name="connsiteY1" fmla="*/ 0 h 3048000"/>
              <a:gd name="connsiteX2" fmla="*/ 4878386 w 4878386"/>
              <a:gd name="connsiteY2" fmla="*/ 3048000 h 3048000"/>
              <a:gd name="connsiteX3" fmla="*/ 0 w 4878386"/>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878386" h="3048000">
                <a:moveTo>
                  <a:pt x="0" y="0"/>
                </a:moveTo>
                <a:lnTo>
                  <a:pt x="4878386" y="0"/>
                </a:lnTo>
                <a:lnTo>
                  <a:pt x="4878386" y="3048000"/>
                </a:lnTo>
                <a:lnTo>
                  <a:pt x="0" y="304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00108157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Montserrat" panose="00000500000000000000" pitchFamily="50" charset="0"/>
        </a:defRPr>
      </a:lvl2pPr>
      <a:lvl3pPr algn="l" rtl="0" fontAlgn="base">
        <a:lnSpc>
          <a:spcPct val="90000"/>
        </a:lnSpc>
        <a:spcBef>
          <a:spcPct val="0"/>
        </a:spcBef>
        <a:spcAft>
          <a:spcPct val="0"/>
        </a:spcAft>
        <a:defRPr sz="4400">
          <a:solidFill>
            <a:schemeClr val="tx1"/>
          </a:solidFill>
          <a:latin typeface="Montserrat" panose="00000500000000000000" pitchFamily="50" charset="0"/>
        </a:defRPr>
      </a:lvl3pPr>
      <a:lvl4pPr algn="l" rtl="0" fontAlgn="base">
        <a:lnSpc>
          <a:spcPct val="90000"/>
        </a:lnSpc>
        <a:spcBef>
          <a:spcPct val="0"/>
        </a:spcBef>
        <a:spcAft>
          <a:spcPct val="0"/>
        </a:spcAft>
        <a:defRPr sz="4400">
          <a:solidFill>
            <a:schemeClr val="tx1"/>
          </a:solidFill>
          <a:latin typeface="Montserrat" panose="00000500000000000000" pitchFamily="50" charset="0"/>
        </a:defRPr>
      </a:lvl4pPr>
      <a:lvl5pPr algn="l" rtl="0" fontAlgn="base">
        <a:lnSpc>
          <a:spcPct val="90000"/>
        </a:lnSpc>
        <a:spcBef>
          <a:spcPct val="0"/>
        </a:spcBef>
        <a:spcAft>
          <a:spcPct val="0"/>
        </a:spcAft>
        <a:defRPr sz="4400">
          <a:solidFill>
            <a:schemeClr val="tx1"/>
          </a:solidFill>
          <a:latin typeface="Montserrat" panose="00000500000000000000" pitchFamily="50" charset="0"/>
        </a:defRPr>
      </a:lvl5pPr>
      <a:lvl6pPr marL="457200" algn="l" rtl="0" fontAlgn="base">
        <a:lnSpc>
          <a:spcPct val="90000"/>
        </a:lnSpc>
        <a:spcBef>
          <a:spcPct val="0"/>
        </a:spcBef>
        <a:spcAft>
          <a:spcPct val="0"/>
        </a:spcAft>
        <a:defRPr sz="4400">
          <a:solidFill>
            <a:schemeClr val="tx1"/>
          </a:solidFill>
          <a:latin typeface="Montserrat" panose="00000500000000000000" pitchFamily="50" charset="0"/>
        </a:defRPr>
      </a:lvl6pPr>
      <a:lvl7pPr marL="914400" algn="l" rtl="0" fontAlgn="base">
        <a:lnSpc>
          <a:spcPct val="90000"/>
        </a:lnSpc>
        <a:spcBef>
          <a:spcPct val="0"/>
        </a:spcBef>
        <a:spcAft>
          <a:spcPct val="0"/>
        </a:spcAft>
        <a:defRPr sz="4400">
          <a:solidFill>
            <a:schemeClr val="tx1"/>
          </a:solidFill>
          <a:latin typeface="Montserrat" panose="00000500000000000000" pitchFamily="50" charset="0"/>
        </a:defRPr>
      </a:lvl7pPr>
      <a:lvl8pPr marL="1371600" algn="l" rtl="0" fontAlgn="base">
        <a:lnSpc>
          <a:spcPct val="90000"/>
        </a:lnSpc>
        <a:spcBef>
          <a:spcPct val="0"/>
        </a:spcBef>
        <a:spcAft>
          <a:spcPct val="0"/>
        </a:spcAft>
        <a:defRPr sz="4400">
          <a:solidFill>
            <a:schemeClr val="tx1"/>
          </a:solidFill>
          <a:latin typeface="Montserrat" panose="00000500000000000000" pitchFamily="50" charset="0"/>
        </a:defRPr>
      </a:lvl8pPr>
      <a:lvl9pPr marL="1828800" algn="l" rtl="0" fontAlgn="base">
        <a:lnSpc>
          <a:spcPct val="90000"/>
        </a:lnSpc>
        <a:spcBef>
          <a:spcPct val="0"/>
        </a:spcBef>
        <a:spcAft>
          <a:spcPct val="0"/>
        </a:spcAft>
        <a:defRPr sz="4400">
          <a:solidFill>
            <a:schemeClr val="tx1"/>
          </a:solidFill>
          <a:latin typeface="Montserrat" panose="00000500000000000000" pitchFamily="50"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PpHolder1">
            <a:extLst>
              <a:ext uri="{FF2B5EF4-FFF2-40B4-BE49-F238E27FC236}">
                <a16:creationId xmlns:a16="http://schemas.microsoft.com/office/drawing/2014/main" id="{51C75FC5-4B94-4CDE-8275-BF18775A05CF}"/>
              </a:ext>
            </a:extLst>
          </p:cNvPr>
          <p:cNvSpPr>
            <a:spLocks noGrp="1"/>
          </p:cNvSpPr>
          <p:nvPr>
            <p:ph type="pic" sz="quarter" idx="10"/>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 name="Freeform: Shape 3">
            <a:extLst>
              <a:ext uri="{FF2B5EF4-FFF2-40B4-BE49-F238E27FC236}">
                <a16:creationId xmlns:a16="http://schemas.microsoft.com/office/drawing/2014/main" id="{776CB217-E102-49D7-9732-B6E1DF708737}"/>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8" name="Oval 7">
            <a:extLst>
              <a:ext uri="{FF2B5EF4-FFF2-40B4-BE49-F238E27FC236}">
                <a16:creationId xmlns:a16="http://schemas.microsoft.com/office/drawing/2014/main" id="{98E649EC-F2EE-4AD9-ADDD-FF101DFD3BBE}"/>
              </a:ext>
            </a:extLst>
          </p:cNvPr>
          <p:cNvSpPr/>
          <p:nvPr/>
        </p:nvSpPr>
        <p:spPr>
          <a:xfrm>
            <a:off x="6081713" y="982663"/>
            <a:ext cx="4884737" cy="4886325"/>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10" name="Graphic 8">
            <a:extLst>
              <a:ext uri="{FF2B5EF4-FFF2-40B4-BE49-F238E27FC236}">
                <a16:creationId xmlns:a16="http://schemas.microsoft.com/office/drawing/2014/main" id="{2CBEA858-65F9-49DC-ABF6-524EB34CB36A}"/>
              </a:ext>
            </a:extLst>
          </p:cNvPr>
          <p:cNvGrpSpPr/>
          <p:nvPr/>
        </p:nvGrpSpPr>
        <p:grpSpPr>
          <a:xfrm>
            <a:off x="1224901" y="2636079"/>
            <a:ext cx="4234865" cy="1192944"/>
            <a:chOff x="1771649" y="2209800"/>
            <a:chExt cx="8651748" cy="2437161"/>
          </a:xfrm>
          <a:solidFill>
            <a:schemeClr val="bg2"/>
          </a:solidFill>
        </p:grpSpPr>
        <p:sp>
          <p:nvSpPr>
            <p:cNvPr id="11" name="Freeform: Shape 10">
              <a:extLst>
                <a:ext uri="{FF2B5EF4-FFF2-40B4-BE49-F238E27FC236}">
                  <a16:creationId xmlns:a16="http://schemas.microsoft.com/office/drawing/2014/main" id="{F631194F-2499-4313-87A7-5E9202188D8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3CCF629C-DA93-43EB-8E08-B274FC82FA2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2457D3F9-8326-4DD8-9456-901676AF7B6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1E3AED77-8718-4662-81FF-5856DEF6AA4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A72C66B2-1CA5-466B-8002-821BBBF752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6" name="Freeform: Shape 15">
              <a:extLst>
                <a:ext uri="{FF2B5EF4-FFF2-40B4-BE49-F238E27FC236}">
                  <a16:creationId xmlns:a16="http://schemas.microsoft.com/office/drawing/2014/main" id="{BE44AC29-DD85-4CD0-9FCD-73B725FC9A8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7" name="TextBox 16">
            <a:extLst>
              <a:ext uri="{FF2B5EF4-FFF2-40B4-BE49-F238E27FC236}">
                <a16:creationId xmlns:a16="http://schemas.microsoft.com/office/drawing/2014/main" id="{ACB1BD1D-00C1-4663-AF67-C66D2C262DF4}"/>
              </a:ext>
            </a:extLst>
          </p:cNvPr>
          <p:cNvSpPr txBox="1"/>
          <p:nvPr/>
        </p:nvSpPr>
        <p:spPr>
          <a:xfrm>
            <a:off x="1158875" y="3944938"/>
            <a:ext cx="4754563" cy="276225"/>
          </a:xfrm>
          <a:prstGeom prst="rect">
            <a:avLst/>
          </a:prstGeom>
          <a:noFill/>
        </p:spPr>
        <p:txBody>
          <a:bodyPr>
            <a:spAutoFit/>
          </a:bodyPr>
          <a:lstStyle/>
          <a:p>
            <a:pPr eaLnBrk="1" fontAlgn="auto" hangingPunct="1">
              <a:spcBef>
                <a:spcPts val="0"/>
              </a:spcBef>
              <a:spcAft>
                <a:spcPts val="0"/>
              </a:spcAft>
              <a:defRPr/>
            </a:pPr>
            <a:r>
              <a:rPr lang="en-ID" sz="1200" spc="300" dirty="0">
                <a:solidFill>
                  <a:schemeClr val="bg2"/>
                </a:solidFill>
                <a:latin typeface="+mn-lt"/>
              </a:rPr>
              <a:t>Your Easy-to-use Map Building Tools</a:t>
            </a:r>
          </a:p>
        </p:txBody>
      </p:sp>
      <p:sp>
        <p:nvSpPr>
          <p:cNvPr id="20" name="TextBox 19">
            <a:extLst>
              <a:ext uri="{FF2B5EF4-FFF2-40B4-BE49-F238E27FC236}">
                <a16:creationId xmlns:a16="http://schemas.microsoft.com/office/drawing/2014/main" id="{E2DC0A27-44DA-4280-919A-2CB0A480FBAC}"/>
              </a:ext>
            </a:extLst>
          </p:cNvPr>
          <p:cNvSpPr txBox="1">
            <a:spLocks noChangeArrowheads="1"/>
          </p:cNvSpPr>
          <p:nvPr/>
        </p:nvSpPr>
        <p:spPr bwMode="auto">
          <a:xfrm>
            <a:off x="352425" y="6229350"/>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
        <p:nvSpPr>
          <p:cNvPr id="23" name="Freeform: Shape 22">
            <a:extLst>
              <a:ext uri="{FF2B5EF4-FFF2-40B4-BE49-F238E27FC236}">
                <a16:creationId xmlns:a16="http://schemas.microsoft.com/office/drawing/2014/main" id="{027037AA-6883-4AF0-985E-ACD055281771}"/>
              </a:ext>
            </a:extLst>
          </p:cNvPr>
          <p:cNvSpPr/>
          <p:nvPr/>
        </p:nvSpPr>
        <p:spPr>
          <a:xfrm>
            <a:off x="0" y="0"/>
            <a:ext cx="912813" cy="249238"/>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7" name="Oval 6">
            <a:extLst>
              <a:ext uri="{FF2B5EF4-FFF2-40B4-BE49-F238E27FC236}">
                <a16:creationId xmlns:a16="http://schemas.microsoft.com/office/drawing/2014/main" id="{005D667C-2F51-41EF-9386-505AD54D006F}"/>
              </a:ext>
            </a:extLst>
          </p:cNvPr>
          <p:cNvSpPr/>
          <p:nvPr/>
        </p:nvSpPr>
        <p:spPr>
          <a:xfrm>
            <a:off x="6394450" y="1292225"/>
            <a:ext cx="4273550" cy="4273550"/>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 name="PpHolder9">
            <a:extLst>
              <a:ext uri="{FF2B5EF4-FFF2-40B4-BE49-F238E27FC236}">
                <a16:creationId xmlns:a16="http://schemas.microsoft.com/office/drawing/2014/main" id="{EFB73D7D-4D6C-4D18-A513-EE8616A5527D}"/>
              </a:ext>
            </a:extLst>
          </p:cNvPr>
          <p:cNvSpPr>
            <a:spLocks noGrp="1"/>
          </p:cNvSpPr>
          <p:nvPr>
            <p:ph type="pic" sz="quarter" idx="11"/>
          </p:nvPr>
        </p:nvSpPr>
        <p:spPr>
          <a:xfrm>
            <a:off x="6697663" y="1595438"/>
            <a:ext cx="3667125" cy="3667125"/>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20"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F92A1256-2282-41DC-8C8B-B6E4DF036443}"/>
              </a:ext>
            </a:extLst>
          </p:cNvPr>
          <p:cNvSpPr/>
          <p:nvPr/>
        </p:nvSpPr>
        <p:spPr>
          <a:xfrm>
            <a:off x="1833563" y="19145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CF3ADFCC-0CCB-414B-8442-F66DFC3953AC}"/>
              </a:ext>
            </a:extLst>
          </p:cNvPr>
          <p:cNvSpPr txBox="1">
            <a:spLocks noChangeArrowheads="1"/>
          </p:cNvSpPr>
          <p:nvPr/>
        </p:nvSpPr>
        <p:spPr bwMode="auto">
          <a:xfrm>
            <a:off x="2654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15" name="TextBox 14">
            <a:extLst>
              <a:ext uri="{FF2B5EF4-FFF2-40B4-BE49-F238E27FC236}">
                <a16:creationId xmlns:a16="http://schemas.microsoft.com/office/drawing/2014/main" id="{D9E98346-AB4F-4CF7-A2E2-C12C6F3229D0}"/>
              </a:ext>
            </a:extLst>
          </p:cNvPr>
          <p:cNvSpPr txBox="1"/>
          <p:nvPr/>
        </p:nvSpPr>
        <p:spPr>
          <a:xfrm>
            <a:off x="2654300"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17" name="Oval 16">
            <a:extLst>
              <a:ext uri="{FF2B5EF4-FFF2-40B4-BE49-F238E27FC236}">
                <a16:creationId xmlns:a16="http://schemas.microsoft.com/office/drawing/2014/main" id="{069B5D48-101A-4B58-9A39-CE2779CED753}"/>
              </a:ext>
            </a:extLst>
          </p:cNvPr>
          <p:cNvSpPr/>
          <p:nvPr/>
        </p:nvSpPr>
        <p:spPr>
          <a:xfrm>
            <a:off x="1833563" y="28289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202B114D-A439-4485-AFD3-BD71540BBEDF}"/>
              </a:ext>
            </a:extLst>
          </p:cNvPr>
          <p:cNvSpPr txBox="1">
            <a:spLocks noChangeArrowheads="1"/>
          </p:cNvSpPr>
          <p:nvPr/>
        </p:nvSpPr>
        <p:spPr bwMode="auto">
          <a:xfrm>
            <a:off x="2654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0" name="TextBox 19">
            <a:extLst>
              <a:ext uri="{FF2B5EF4-FFF2-40B4-BE49-F238E27FC236}">
                <a16:creationId xmlns:a16="http://schemas.microsoft.com/office/drawing/2014/main" id="{C14354A7-1491-483B-B591-F4E1E6489CE0}"/>
              </a:ext>
            </a:extLst>
          </p:cNvPr>
          <p:cNvSpPr txBox="1"/>
          <p:nvPr/>
        </p:nvSpPr>
        <p:spPr>
          <a:xfrm>
            <a:off x="2654300"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1" name="Oval 20">
            <a:extLst>
              <a:ext uri="{FF2B5EF4-FFF2-40B4-BE49-F238E27FC236}">
                <a16:creationId xmlns:a16="http://schemas.microsoft.com/office/drawing/2014/main" id="{1DF5C4D5-800B-458E-993F-9DAE4B94A139}"/>
              </a:ext>
            </a:extLst>
          </p:cNvPr>
          <p:cNvSpPr/>
          <p:nvPr/>
        </p:nvSpPr>
        <p:spPr>
          <a:xfrm>
            <a:off x="1833563" y="3740150"/>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TextBox 22">
            <a:extLst>
              <a:ext uri="{FF2B5EF4-FFF2-40B4-BE49-F238E27FC236}">
                <a16:creationId xmlns:a16="http://schemas.microsoft.com/office/drawing/2014/main" id="{B7D003C8-B70D-4F5A-9D78-C1954713E227}"/>
              </a:ext>
            </a:extLst>
          </p:cNvPr>
          <p:cNvSpPr txBox="1">
            <a:spLocks noChangeArrowheads="1"/>
          </p:cNvSpPr>
          <p:nvPr/>
        </p:nvSpPr>
        <p:spPr bwMode="auto">
          <a:xfrm>
            <a:off x="2654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4" name="TextBox 23">
            <a:extLst>
              <a:ext uri="{FF2B5EF4-FFF2-40B4-BE49-F238E27FC236}">
                <a16:creationId xmlns:a16="http://schemas.microsoft.com/office/drawing/2014/main" id="{E35FDF49-1AC8-47F9-A7D2-4E0543E7F4B5}"/>
              </a:ext>
            </a:extLst>
          </p:cNvPr>
          <p:cNvSpPr txBox="1"/>
          <p:nvPr/>
        </p:nvSpPr>
        <p:spPr>
          <a:xfrm>
            <a:off x="2654300" y="377031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5" name="Oval 24">
            <a:extLst>
              <a:ext uri="{FF2B5EF4-FFF2-40B4-BE49-F238E27FC236}">
                <a16:creationId xmlns:a16="http://schemas.microsoft.com/office/drawing/2014/main" id="{981E6456-211C-42C1-A133-ADBC4D10EA10}"/>
              </a:ext>
            </a:extLst>
          </p:cNvPr>
          <p:cNvSpPr/>
          <p:nvPr/>
        </p:nvSpPr>
        <p:spPr>
          <a:xfrm>
            <a:off x="1833563" y="4678363"/>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extBox 26">
            <a:extLst>
              <a:ext uri="{FF2B5EF4-FFF2-40B4-BE49-F238E27FC236}">
                <a16:creationId xmlns:a16="http://schemas.microsoft.com/office/drawing/2014/main" id="{675A7B24-A5E5-488C-BB3A-CB8326CFE2B4}"/>
              </a:ext>
            </a:extLst>
          </p:cNvPr>
          <p:cNvSpPr txBox="1">
            <a:spLocks noChangeArrowheads="1"/>
          </p:cNvSpPr>
          <p:nvPr/>
        </p:nvSpPr>
        <p:spPr bwMode="auto">
          <a:xfrm>
            <a:off x="2654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8" name="TextBox 27">
            <a:extLst>
              <a:ext uri="{FF2B5EF4-FFF2-40B4-BE49-F238E27FC236}">
                <a16:creationId xmlns:a16="http://schemas.microsoft.com/office/drawing/2014/main" id="{2CE08927-8349-4A79-90F0-87776474C9C2}"/>
              </a:ext>
            </a:extLst>
          </p:cNvPr>
          <p:cNvSpPr txBox="1"/>
          <p:nvPr/>
        </p:nvSpPr>
        <p:spPr>
          <a:xfrm>
            <a:off x="2654300"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9" name="Oval 28">
            <a:extLst>
              <a:ext uri="{FF2B5EF4-FFF2-40B4-BE49-F238E27FC236}">
                <a16:creationId xmlns:a16="http://schemas.microsoft.com/office/drawing/2014/main" id="{AAABA164-8144-4F63-BCA8-740950033C63}"/>
              </a:ext>
            </a:extLst>
          </p:cNvPr>
          <p:cNvSpPr/>
          <p:nvPr/>
        </p:nvSpPr>
        <p:spPr>
          <a:xfrm>
            <a:off x="4879975"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TextBox 30">
            <a:extLst>
              <a:ext uri="{FF2B5EF4-FFF2-40B4-BE49-F238E27FC236}">
                <a16:creationId xmlns:a16="http://schemas.microsoft.com/office/drawing/2014/main" id="{195FE5E2-DF76-450A-83A2-99A39CCF82C7}"/>
              </a:ext>
            </a:extLst>
          </p:cNvPr>
          <p:cNvSpPr txBox="1">
            <a:spLocks noChangeArrowheads="1"/>
          </p:cNvSpPr>
          <p:nvPr/>
        </p:nvSpPr>
        <p:spPr bwMode="auto">
          <a:xfrm>
            <a:off x="5702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2" name="TextBox 31">
            <a:extLst>
              <a:ext uri="{FF2B5EF4-FFF2-40B4-BE49-F238E27FC236}">
                <a16:creationId xmlns:a16="http://schemas.microsoft.com/office/drawing/2014/main" id="{993B81F3-5FBF-47E6-B210-ED1B1E1F43B0}"/>
              </a:ext>
            </a:extLst>
          </p:cNvPr>
          <p:cNvSpPr txBox="1"/>
          <p:nvPr/>
        </p:nvSpPr>
        <p:spPr>
          <a:xfrm>
            <a:off x="5702300" y="19446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3" name="Oval 32">
            <a:extLst>
              <a:ext uri="{FF2B5EF4-FFF2-40B4-BE49-F238E27FC236}">
                <a16:creationId xmlns:a16="http://schemas.microsoft.com/office/drawing/2014/main" id="{48A13936-24C0-44C5-AEF9-8714BABCFAC5}"/>
              </a:ext>
            </a:extLst>
          </p:cNvPr>
          <p:cNvSpPr/>
          <p:nvPr/>
        </p:nvSpPr>
        <p:spPr>
          <a:xfrm>
            <a:off x="4879975"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extBox 34">
            <a:extLst>
              <a:ext uri="{FF2B5EF4-FFF2-40B4-BE49-F238E27FC236}">
                <a16:creationId xmlns:a16="http://schemas.microsoft.com/office/drawing/2014/main" id="{9BB2B51C-8FAD-44E7-A153-A7770B031509}"/>
              </a:ext>
            </a:extLst>
          </p:cNvPr>
          <p:cNvSpPr txBox="1">
            <a:spLocks noChangeArrowheads="1"/>
          </p:cNvSpPr>
          <p:nvPr/>
        </p:nvSpPr>
        <p:spPr bwMode="auto">
          <a:xfrm>
            <a:off x="5702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6" name="TextBox 35">
            <a:extLst>
              <a:ext uri="{FF2B5EF4-FFF2-40B4-BE49-F238E27FC236}">
                <a16:creationId xmlns:a16="http://schemas.microsoft.com/office/drawing/2014/main" id="{0D4E736A-352F-4A99-A4DE-C58F14EE61B4}"/>
              </a:ext>
            </a:extLst>
          </p:cNvPr>
          <p:cNvSpPr txBox="1"/>
          <p:nvPr/>
        </p:nvSpPr>
        <p:spPr>
          <a:xfrm>
            <a:off x="5702300" y="28590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7" name="Oval 36">
            <a:extLst>
              <a:ext uri="{FF2B5EF4-FFF2-40B4-BE49-F238E27FC236}">
                <a16:creationId xmlns:a16="http://schemas.microsoft.com/office/drawing/2014/main" id="{10B2679E-E889-40AD-A214-BFE818F8FD11}"/>
              </a:ext>
            </a:extLst>
          </p:cNvPr>
          <p:cNvSpPr/>
          <p:nvPr/>
        </p:nvSpPr>
        <p:spPr>
          <a:xfrm>
            <a:off x="4879975" y="3740150"/>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TextBox 38">
            <a:extLst>
              <a:ext uri="{FF2B5EF4-FFF2-40B4-BE49-F238E27FC236}">
                <a16:creationId xmlns:a16="http://schemas.microsoft.com/office/drawing/2014/main" id="{30ABD1B4-7263-4347-A050-D010FC9507CB}"/>
              </a:ext>
            </a:extLst>
          </p:cNvPr>
          <p:cNvSpPr txBox="1">
            <a:spLocks noChangeArrowheads="1"/>
          </p:cNvSpPr>
          <p:nvPr/>
        </p:nvSpPr>
        <p:spPr bwMode="auto">
          <a:xfrm>
            <a:off x="5702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0" name="TextBox 39">
            <a:extLst>
              <a:ext uri="{FF2B5EF4-FFF2-40B4-BE49-F238E27FC236}">
                <a16:creationId xmlns:a16="http://schemas.microsoft.com/office/drawing/2014/main" id="{29BDA785-4776-4F05-BC35-90FC2E31489B}"/>
              </a:ext>
            </a:extLst>
          </p:cNvPr>
          <p:cNvSpPr txBox="1"/>
          <p:nvPr/>
        </p:nvSpPr>
        <p:spPr>
          <a:xfrm>
            <a:off x="5702300" y="3770313"/>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1" name="Oval 40">
            <a:extLst>
              <a:ext uri="{FF2B5EF4-FFF2-40B4-BE49-F238E27FC236}">
                <a16:creationId xmlns:a16="http://schemas.microsoft.com/office/drawing/2014/main" id="{D17097AC-336D-471E-B80C-20887AFBD6EA}"/>
              </a:ext>
            </a:extLst>
          </p:cNvPr>
          <p:cNvSpPr/>
          <p:nvPr/>
        </p:nvSpPr>
        <p:spPr>
          <a:xfrm>
            <a:off x="4879975"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TextBox 42">
            <a:extLst>
              <a:ext uri="{FF2B5EF4-FFF2-40B4-BE49-F238E27FC236}">
                <a16:creationId xmlns:a16="http://schemas.microsoft.com/office/drawing/2014/main" id="{BD2F5D90-7821-48F7-9B6D-9FB9CD3B65BC}"/>
              </a:ext>
            </a:extLst>
          </p:cNvPr>
          <p:cNvSpPr txBox="1">
            <a:spLocks noChangeArrowheads="1"/>
          </p:cNvSpPr>
          <p:nvPr/>
        </p:nvSpPr>
        <p:spPr bwMode="auto">
          <a:xfrm>
            <a:off x="5702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4" name="TextBox 43">
            <a:extLst>
              <a:ext uri="{FF2B5EF4-FFF2-40B4-BE49-F238E27FC236}">
                <a16:creationId xmlns:a16="http://schemas.microsoft.com/office/drawing/2014/main" id="{0B4D2C29-A61D-431D-8EBF-386348D60A91}"/>
              </a:ext>
            </a:extLst>
          </p:cNvPr>
          <p:cNvSpPr txBox="1"/>
          <p:nvPr/>
        </p:nvSpPr>
        <p:spPr>
          <a:xfrm>
            <a:off x="5702300" y="4708525"/>
            <a:ext cx="1627188"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5" name="Oval 44">
            <a:extLst>
              <a:ext uri="{FF2B5EF4-FFF2-40B4-BE49-F238E27FC236}">
                <a16:creationId xmlns:a16="http://schemas.microsoft.com/office/drawing/2014/main" id="{84522FD0-AD29-4F34-98B1-084DD7503E38}"/>
              </a:ext>
            </a:extLst>
          </p:cNvPr>
          <p:cNvSpPr/>
          <p:nvPr/>
        </p:nvSpPr>
        <p:spPr>
          <a:xfrm>
            <a:off x="7926388"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TextBox 46">
            <a:extLst>
              <a:ext uri="{FF2B5EF4-FFF2-40B4-BE49-F238E27FC236}">
                <a16:creationId xmlns:a16="http://schemas.microsoft.com/office/drawing/2014/main" id="{C5EB4E4B-E6A0-4012-8535-9A8883C1F273}"/>
              </a:ext>
            </a:extLst>
          </p:cNvPr>
          <p:cNvSpPr txBox="1">
            <a:spLocks noChangeArrowheads="1"/>
          </p:cNvSpPr>
          <p:nvPr/>
        </p:nvSpPr>
        <p:spPr bwMode="auto">
          <a:xfrm>
            <a:off x="8748713" y="22288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8" name="TextBox 47">
            <a:extLst>
              <a:ext uri="{FF2B5EF4-FFF2-40B4-BE49-F238E27FC236}">
                <a16:creationId xmlns:a16="http://schemas.microsoft.com/office/drawing/2014/main" id="{DC097052-7661-47B4-8F28-2C8EBE2C520C}"/>
              </a:ext>
            </a:extLst>
          </p:cNvPr>
          <p:cNvSpPr txBox="1"/>
          <p:nvPr/>
        </p:nvSpPr>
        <p:spPr>
          <a:xfrm>
            <a:off x="8748713"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9" name="Oval 48">
            <a:extLst>
              <a:ext uri="{FF2B5EF4-FFF2-40B4-BE49-F238E27FC236}">
                <a16:creationId xmlns:a16="http://schemas.microsoft.com/office/drawing/2014/main" id="{0C933AAD-537A-4514-9C67-E54DAB2AAF84}"/>
              </a:ext>
            </a:extLst>
          </p:cNvPr>
          <p:cNvSpPr/>
          <p:nvPr/>
        </p:nvSpPr>
        <p:spPr>
          <a:xfrm>
            <a:off x="7926388"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TextBox 50">
            <a:extLst>
              <a:ext uri="{FF2B5EF4-FFF2-40B4-BE49-F238E27FC236}">
                <a16:creationId xmlns:a16="http://schemas.microsoft.com/office/drawing/2014/main" id="{19D4B1A5-2CC9-4D73-9B2B-3C47BF3BE4E8}"/>
              </a:ext>
            </a:extLst>
          </p:cNvPr>
          <p:cNvSpPr txBox="1">
            <a:spLocks noChangeArrowheads="1"/>
          </p:cNvSpPr>
          <p:nvPr/>
        </p:nvSpPr>
        <p:spPr bwMode="auto">
          <a:xfrm>
            <a:off x="8748713" y="31432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2" name="TextBox 51">
            <a:extLst>
              <a:ext uri="{FF2B5EF4-FFF2-40B4-BE49-F238E27FC236}">
                <a16:creationId xmlns:a16="http://schemas.microsoft.com/office/drawing/2014/main" id="{722995CF-3E54-4541-83CD-7C81E2F398AA}"/>
              </a:ext>
            </a:extLst>
          </p:cNvPr>
          <p:cNvSpPr txBox="1"/>
          <p:nvPr/>
        </p:nvSpPr>
        <p:spPr>
          <a:xfrm>
            <a:off x="8748713"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3" name="Oval 52">
            <a:extLst>
              <a:ext uri="{FF2B5EF4-FFF2-40B4-BE49-F238E27FC236}">
                <a16:creationId xmlns:a16="http://schemas.microsoft.com/office/drawing/2014/main" id="{C63BC16A-9260-427C-969F-71CD1EA86822}"/>
              </a:ext>
            </a:extLst>
          </p:cNvPr>
          <p:cNvSpPr/>
          <p:nvPr/>
        </p:nvSpPr>
        <p:spPr>
          <a:xfrm>
            <a:off x="7926388" y="3740150"/>
            <a:ext cx="606425" cy="604838"/>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TextBox 54">
            <a:extLst>
              <a:ext uri="{FF2B5EF4-FFF2-40B4-BE49-F238E27FC236}">
                <a16:creationId xmlns:a16="http://schemas.microsoft.com/office/drawing/2014/main" id="{48143DAC-77F8-4F79-9FAE-9CC8795AC145}"/>
              </a:ext>
            </a:extLst>
          </p:cNvPr>
          <p:cNvSpPr txBox="1">
            <a:spLocks noChangeArrowheads="1"/>
          </p:cNvSpPr>
          <p:nvPr/>
        </p:nvSpPr>
        <p:spPr bwMode="auto">
          <a:xfrm>
            <a:off x="8748713" y="405447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6" name="TextBox 55">
            <a:extLst>
              <a:ext uri="{FF2B5EF4-FFF2-40B4-BE49-F238E27FC236}">
                <a16:creationId xmlns:a16="http://schemas.microsoft.com/office/drawing/2014/main" id="{873C7646-0506-4211-BBB6-1E047548D6EC}"/>
              </a:ext>
            </a:extLst>
          </p:cNvPr>
          <p:cNvSpPr txBox="1"/>
          <p:nvPr/>
        </p:nvSpPr>
        <p:spPr>
          <a:xfrm>
            <a:off x="8748713" y="3768725"/>
            <a:ext cx="1628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7" name="Oval 56">
            <a:extLst>
              <a:ext uri="{FF2B5EF4-FFF2-40B4-BE49-F238E27FC236}">
                <a16:creationId xmlns:a16="http://schemas.microsoft.com/office/drawing/2014/main" id="{3BDC8F28-0513-4B45-8EEA-90610714E919}"/>
              </a:ext>
            </a:extLst>
          </p:cNvPr>
          <p:cNvSpPr/>
          <p:nvPr/>
        </p:nvSpPr>
        <p:spPr>
          <a:xfrm>
            <a:off x="7926388"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TextBox 58">
            <a:extLst>
              <a:ext uri="{FF2B5EF4-FFF2-40B4-BE49-F238E27FC236}">
                <a16:creationId xmlns:a16="http://schemas.microsoft.com/office/drawing/2014/main" id="{084750DC-A05C-49B0-8E7C-C3967A79B8E9}"/>
              </a:ext>
            </a:extLst>
          </p:cNvPr>
          <p:cNvSpPr txBox="1">
            <a:spLocks noChangeArrowheads="1"/>
          </p:cNvSpPr>
          <p:nvPr/>
        </p:nvSpPr>
        <p:spPr bwMode="auto">
          <a:xfrm>
            <a:off x="8748713" y="499268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60" name="TextBox 59">
            <a:extLst>
              <a:ext uri="{FF2B5EF4-FFF2-40B4-BE49-F238E27FC236}">
                <a16:creationId xmlns:a16="http://schemas.microsoft.com/office/drawing/2014/main" id="{9C9E3BE3-292B-404D-BFFF-DE663C04E8AB}"/>
              </a:ext>
            </a:extLst>
          </p:cNvPr>
          <p:cNvSpPr txBox="1"/>
          <p:nvPr/>
        </p:nvSpPr>
        <p:spPr>
          <a:xfrm>
            <a:off x="8748713"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grpSp>
        <p:nvGrpSpPr>
          <p:cNvPr id="50" name="Group 49">
            <a:extLst>
              <a:ext uri="{FF2B5EF4-FFF2-40B4-BE49-F238E27FC236}">
                <a16:creationId xmlns:a16="http://schemas.microsoft.com/office/drawing/2014/main" id="{43089D15-92FF-41BC-BCD1-36EA6FA034FD}"/>
              </a:ext>
            </a:extLst>
          </p:cNvPr>
          <p:cNvGrpSpPr>
            <a:grpSpLocks noChangeAspect="1"/>
          </p:cNvGrpSpPr>
          <p:nvPr/>
        </p:nvGrpSpPr>
        <p:grpSpPr>
          <a:xfrm>
            <a:off x="2073625" y="4881109"/>
            <a:ext cx="124532" cy="201168"/>
            <a:chOff x="7437517" y="1734968"/>
            <a:chExt cx="165437" cy="267245"/>
          </a:xfrm>
          <a:solidFill>
            <a:schemeClr val="bg2"/>
          </a:solidFill>
        </p:grpSpPr>
        <p:sp>
          <p:nvSpPr>
            <p:cNvPr id="54" name="Freeform: Shape 53">
              <a:extLst>
                <a:ext uri="{FF2B5EF4-FFF2-40B4-BE49-F238E27FC236}">
                  <a16:creationId xmlns:a16="http://schemas.microsoft.com/office/drawing/2014/main" id="{456D42B6-6F30-40A7-80DD-F94A3912820F}"/>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AC59233C-EC84-44BE-AA04-913BAB7C0A91}"/>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1" name="Freeform: Shape 60">
              <a:extLst>
                <a:ext uri="{FF2B5EF4-FFF2-40B4-BE49-F238E27FC236}">
                  <a16:creationId xmlns:a16="http://schemas.microsoft.com/office/drawing/2014/main" id="{F2136876-FC9A-49F6-B0A3-536E6E20F26E}"/>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2" name="Freeform: Shape 61">
              <a:extLst>
                <a:ext uri="{FF2B5EF4-FFF2-40B4-BE49-F238E27FC236}">
                  <a16:creationId xmlns:a16="http://schemas.microsoft.com/office/drawing/2014/main" id="{403D2DAB-439F-4B68-8881-736A3375EDB7}"/>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63" name="Graphic 153" descr="Magnifying glass">
            <a:extLst>
              <a:ext uri="{FF2B5EF4-FFF2-40B4-BE49-F238E27FC236}">
                <a16:creationId xmlns:a16="http://schemas.microsoft.com/office/drawing/2014/main" id="{B58B996C-3FB8-40DC-898E-9E5880AFE49A}"/>
              </a:ext>
            </a:extLst>
          </p:cNvPr>
          <p:cNvSpPr>
            <a:spLocks noChangeAspect="1"/>
          </p:cNvSpPr>
          <p:nvPr/>
        </p:nvSpPr>
        <p:spPr bwMode="auto">
          <a:xfrm>
            <a:off x="2035175" y="2117725"/>
            <a:ext cx="201613" cy="200025"/>
          </a:xfrm>
          <a:custGeom>
            <a:avLst/>
            <a:gdLst>
              <a:gd name="T0" fmla="*/ 198332 w 248156"/>
              <a:gd name="T1" fmla="*/ 172798 h 248156"/>
              <a:gd name="T2" fmla="*/ 166093 w 248156"/>
              <a:gd name="T3" fmla="*/ 140560 h 248156"/>
              <a:gd name="T4" fmla="*/ 150103 w 248156"/>
              <a:gd name="T5" fmla="*/ 135659 h 248156"/>
              <a:gd name="T6" fmla="*/ 138754 w 248156"/>
              <a:gd name="T7" fmla="*/ 124312 h 248156"/>
              <a:gd name="T8" fmla="*/ 154744 w 248156"/>
              <a:gd name="T9" fmla="*/ 77373 h 248156"/>
              <a:gd name="T10" fmla="*/ 77373 w 248156"/>
              <a:gd name="T11" fmla="*/ 0 h 248156"/>
              <a:gd name="T12" fmla="*/ 0 w 248156"/>
              <a:gd name="T13" fmla="*/ 77373 h 248156"/>
              <a:gd name="T14" fmla="*/ 77373 w 248156"/>
              <a:gd name="T15" fmla="*/ 154744 h 248156"/>
              <a:gd name="T16" fmla="*/ 124312 w 248156"/>
              <a:gd name="T17" fmla="*/ 138754 h 248156"/>
              <a:gd name="T18" fmla="*/ 135659 w 248156"/>
              <a:gd name="T19" fmla="*/ 150103 h 248156"/>
              <a:gd name="T20" fmla="*/ 140560 w 248156"/>
              <a:gd name="T21" fmla="*/ 166093 h 248156"/>
              <a:gd name="T22" fmla="*/ 172798 w 248156"/>
              <a:gd name="T23" fmla="*/ 198332 h 248156"/>
              <a:gd name="T24" fmla="*/ 185693 w 248156"/>
              <a:gd name="T25" fmla="*/ 203747 h 248156"/>
              <a:gd name="T26" fmla="*/ 198589 w 248156"/>
              <a:gd name="T27" fmla="*/ 198332 h 248156"/>
              <a:gd name="T28" fmla="*/ 198332 w 248156"/>
              <a:gd name="T29" fmla="*/ 172798 h 248156"/>
              <a:gd name="T30" fmla="*/ 77115 w 248156"/>
              <a:gd name="T31" fmla="*/ 139012 h 248156"/>
              <a:gd name="T32" fmla="*/ 15217 w 248156"/>
              <a:gd name="T33" fmla="*/ 77115 h 248156"/>
              <a:gd name="T34" fmla="*/ 77115 w 248156"/>
              <a:gd name="T35" fmla="*/ 15217 h 248156"/>
              <a:gd name="T36" fmla="*/ 139012 w 248156"/>
              <a:gd name="T37" fmla="*/ 77115 h 248156"/>
              <a:gd name="T38" fmla="*/ 77115 w 248156"/>
              <a:gd name="T39" fmla="*/ 139012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sp>
        <p:nvSpPr>
          <p:cNvPr id="64" name="Graphic 175" descr="Paperclip">
            <a:extLst>
              <a:ext uri="{FF2B5EF4-FFF2-40B4-BE49-F238E27FC236}">
                <a16:creationId xmlns:a16="http://schemas.microsoft.com/office/drawing/2014/main" id="{B39809C5-1ADE-4A56-9B36-ABB5045DDB5C}"/>
              </a:ext>
            </a:extLst>
          </p:cNvPr>
          <p:cNvSpPr>
            <a:spLocks noChangeAspect="1"/>
          </p:cNvSpPr>
          <p:nvPr/>
        </p:nvSpPr>
        <p:spPr bwMode="auto">
          <a:xfrm>
            <a:off x="2090738" y="3941763"/>
            <a:ext cx="90487" cy="201612"/>
          </a:xfrm>
          <a:custGeom>
            <a:avLst/>
            <a:gdLst>
              <a:gd name="T0" fmla="*/ 45502 w 130704"/>
              <a:gd name="T1" fmla="*/ 201168 h 288925"/>
              <a:gd name="T2" fmla="*/ 0 w 130704"/>
              <a:gd name="T3" fmla="*/ 155666 h 288925"/>
              <a:gd name="T4" fmla="*/ 0 w 130704"/>
              <a:gd name="T5" fmla="*/ 33528 h 288925"/>
              <a:gd name="T6" fmla="*/ 33528 w 130704"/>
              <a:gd name="T7" fmla="*/ 0 h 288925"/>
              <a:gd name="T8" fmla="*/ 67055 w 130704"/>
              <a:gd name="T9" fmla="*/ 33528 h 288925"/>
              <a:gd name="T10" fmla="*/ 67055 w 130704"/>
              <a:gd name="T11" fmla="*/ 146087 h 288925"/>
              <a:gd name="T12" fmla="*/ 45502 w 130704"/>
              <a:gd name="T13" fmla="*/ 167640 h 288925"/>
              <a:gd name="T14" fmla="*/ 23949 w 130704"/>
              <a:gd name="T15" fmla="*/ 146087 h 288925"/>
              <a:gd name="T16" fmla="*/ 23949 w 130704"/>
              <a:gd name="T17" fmla="*/ 88610 h 288925"/>
              <a:gd name="T18" fmla="*/ 38317 w 130704"/>
              <a:gd name="T19" fmla="*/ 88610 h 288925"/>
              <a:gd name="T20" fmla="*/ 38317 w 130704"/>
              <a:gd name="T21" fmla="*/ 146087 h 288925"/>
              <a:gd name="T22" fmla="*/ 45502 w 130704"/>
              <a:gd name="T23" fmla="*/ 153271 h 288925"/>
              <a:gd name="T24" fmla="*/ 52687 w 130704"/>
              <a:gd name="T25" fmla="*/ 146087 h 288925"/>
              <a:gd name="T26" fmla="*/ 52687 w 130704"/>
              <a:gd name="T27" fmla="*/ 33528 h 288925"/>
              <a:gd name="T28" fmla="*/ 33528 w 130704"/>
              <a:gd name="T29" fmla="*/ 14369 h 288925"/>
              <a:gd name="T30" fmla="*/ 14369 w 130704"/>
              <a:gd name="T31" fmla="*/ 33528 h 288925"/>
              <a:gd name="T32" fmla="*/ 14369 w 130704"/>
              <a:gd name="T33" fmla="*/ 155666 h 288925"/>
              <a:gd name="T34" fmla="*/ 45502 w 130704"/>
              <a:gd name="T35" fmla="*/ 186799 h 288925"/>
              <a:gd name="T36" fmla="*/ 76635 w 130704"/>
              <a:gd name="T37" fmla="*/ 155666 h 288925"/>
              <a:gd name="T38" fmla="*/ 76635 w 130704"/>
              <a:gd name="T39" fmla="*/ 105374 h 288925"/>
              <a:gd name="T40" fmla="*/ 91004 w 130704"/>
              <a:gd name="T41" fmla="*/ 105374 h 288925"/>
              <a:gd name="T42" fmla="*/ 91004 w 130704"/>
              <a:gd name="T43" fmla="*/ 155666 h 288925"/>
              <a:gd name="T44" fmla="*/ 45502 w 130704"/>
              <a:gd name="T45" fmla="*/ 201168 h 2889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sp>
        <p:nvSpPr>
          <p:cNvPr id="65" name="Graphic 183" descr="Clipboard">
            <a:extLst>
              <a:ext uri="{FF2B5EF4-FFF2-40B4-BE49-F238E27FC236}">
                <a16:creationId xmlns:a16="http://schemas.microsoft.com/office/drawing/2014/main" id="{FFDE37A9-5F92-4170-A301-1983DF2621A0}"/>
              </a:ext>
            </a:extLst>
          </p:cNvPr>
          <p:cNvSpPr>
            <a:spLocks/>
          </p:cNvSpPr>
          <p:nvPr/>
        </p:nvSpPr>
        <p:spPr bwMode="auto">
          <a:xfrm>
            <a:off x="2057400" y="3030538"/>
            <a:ext cx="157163" cy="203200"/>
          </a:xfrm>
          <a:custGeom>
            <a:avLst/>
            <a:gdLst>
              <a:gd name="T0" fmla="*/ 142987 w 213254"/>
              <a:gd name="T1" fmla="*/ 188948 h 275166"/>
              <a:gd name="T2" fmla="*/ 15320 w 213254"/>
              <a:gd name="T3" fmla="*/ 188948 h 275166"/>
              <a:gd name="T4" fmla="*/ 15320 w 213254"/>
              <a:gd name="T5" fmla="*/ 30640 h 275166"/>
              <a:gd name="T6" fmla="*/ 43407 w 213254"/>
              <a:gd name="T7" fmla="*/ 30640 h 275166"/>
              <a:gd name="T8" fmla="*/ 43407 w 213254"/>
              <a:gd name="T9" fmla="*/ 45961 h 275166"/>
              <a:gd name="T10" fmla="*/ 114900 w 213254"/>
              <a:gd name="T11" fmla="*/ 45961 h 275166"/>
              <a:gd name="T12" fmla="*/ 114900 w 213254"/>
              <a:gd name="T13" fmla="*/ 30640 h 275166"/>
              <a:gd name="T14" fmla="*/ 142987 w 213254"/>
              <a:gd name="T15" fmla="*/ 30640 h 275166"/>
              <a:gd name="T16" fmla="*/ 142987 w 213254"/>
              <a:gd name="T17" fmla="*/ 188948 h 275166"/>
              <a:gd name="T18" fmla="*/ 79154 w 213254"/>
              <a:gd name="T19" fmla="*/ 10213 h 275166"/>
              <a:gd name="T20" fmla="*/ 86814 w 213254"/>
              <a:gd name="T21" fmla="*/ 17873 h 275166"/>
              <a:gd name="T22" fmla="*/ 79154 w 213254"/>
              <a:gd name="T23" fmla="*/ 25534 h 275166"/>
              <a:gd name="T24" fmla="*/ 71493 w 213254"/>
              <a:gd name="T25" fmla="*/ 17873 h 275166"/>
              <a:gd name="T26" fmla="*/ 73792 w 213254"/>
              <a:gd name="T27" fmla="*/ 12511 h 275166"/>
              <a:gd name="T28" fmla="*/ 79154 w 213254"/>
              <a:gd name="T29" fmla="*/ 10213 h 275166"/>
              <a:gd name="T30" fmla="*/ 148094 w 213254"/>
              <a:gd name="T31" fmla="*/ 15321 h 275166"/>
              <a:gd name="T32" fmla="*/ 104687 w 213254"/>
              <a:gd name="T33" fmla="*/ 15321 h 275166"/>
              <a:gd name="T34" fmla="*/ 104687 w 213254"/>
              <a:gd name="T35" fmla="*/ 10213 h 275166"/>
              <a:gd name="T36" fmla="*/ 94474 w 213254"/>
              <a:gd name="T37" fmla="*/ 0 h 275166"/>
              <a:gd name="T38" fmla="*/ 63834 w 213254"/>
              <a:gd name="T39" fmla="*/ 0 h 275166"/>
              <a:gd name="T40" fmla="*/ 53620 w 213254"/>
              <a:gd name="T41" fmla="*/ 10213 h 275166"/>
              <a:gd name="T42" fmla="*/ 53620 w 213254"/>
              <a:gd name="T43" fmla="*/ 15321 h 275166"/>
              <a:gd name="T44" fmla="*/ 10213 w 213254"/>
              <a:gd name="T45" fmla="*/ 15321 h 275166"/>
              <a:gd name="T46" fmla="*/ 0 w 213254"/>
              <a:gd name="T47" fmla="*/ 25534 h 275166"/>
              <a:gd name="T48" fmla="*/ 0 w 213254"/>
              <a:gd name="T49" fmla="*/ 194055 h 275166"/>
              <a:gd name="T50" fmla="*/ 10213 w 213254"/>
              <a:gd name="T51" fmla="*/ 204269 h 275166"/>
              <a:gd name="T52" fmla="*/ 148094 w 213254"/>
              <a:gd name="T53" fmla="*/ 204269 h 275166"/>
              <a:gd name="T54" fmla="*/ 158307 w 213254"/>
              <a:gd name="T55" fmla="*/ 194055 h 275166"/>
              <a:gd name="T56" fmla="*/ 158307 w 213254"/>
              <a:gd name="T57" fmla="*/ 25534 h 275166"/>
              <a:gd name="T58" fmla="*/ 148094 w 213254"/>
              <a:gd name="T59" fmla="*/ 15321 h 275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66" name="Group 65">
            <a:extLst>
              <a:ext uri="{FF2B5EF4-FFF2-40B4-BE49-F238E27FC236}">
                <a16:creationId xmlns:a16="http://schemas.microsoft.com/office/drawing/2014/main" id="{DE0451AC-6C9B-41FE-83EC-91FDC00392D2}"/>
              </a:ext>
            </a:extLst>
          </p:cNvPr>
          <p:cNvGrpSpPr>
            <a:grpSpLocks noChangeAspect="1"/>
          </p:cNvGrpSpPr>
          <p:nvPr/>
        </p:nvGrpSpPr>
        <p:grpSpPr>
          <a:xfrm>
            <a:off x="5093865" y="3031711"/>
            <a:ext cx="177654" cy="201168"/>
            <a:chOff x="5615542" y="1744512"/>
            <a:chExt cx="216341" cy="244975"/>
          </a:xfrm>
          <a:solidFill>
            <a:schemeClr val="bg2"/>
          </a:solidFill>
        </p:grpSpPr>
        <p:sp>
          <p:nvSpPr>
            <p:cNvPr id="67" name="Freeform: Shape 66">
              <a:extLst>
                <a:ext uri="{FF2B5EF4-FFF2-40B4-BE49-F238E27FC236}">
                  <a16:creationId xmlns:a16="http://schemas.microsoft.com/office/drawing/2014/main" id="{8087FD8B-E27D-4CBB-94FA-D7A2C6F8C02E}"/>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8" name="Freeform: Shape 67">
              <a:extLst>
                <a:ext uri="{FF2B5EF4-FFF2-40B4-BE49-F238E27FC236}">
                  <a16:creationId xmlns:a16="http://schemas.microsoft.com/office/drawing/2014/main" id="{DB4B882C-1F74-40AD-AFC5-8211E31D9EA1}"/>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9" name="Freeform: Shape 68">
              <a:extLst>
                <a:ext uri="{FF2B5EF4-FFF2-40B4-BE49-F238E27FC236}">
                  <a16:creationId xmlns:a16="http://schemas.microsoft.com/office/drawing/2014/main" id="{0D64E7F3-6644-469A-998F-8C24D8684EA2}"/>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0" name="Freeform: Shape 69">
              <a:extLst>
                <a:ext uri="{FF2B5EF4-FFF2-40B4-BE49-F238E27FC236}">
                  <a16:creationId xmlns:a16="http://schemas.microsoft.com/office/drawing/2014/main" id="{31E635FF-460C-4A9F-BF05-0EEDEC939130}"/>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1" name="Freeform: Shape 70">
              <a:extLst>
                <a:ext uri="{FF2B5EF4-FFF2-40B4-BE49-F238E27FC236}">
                  <a16:creationId xmlns:a16="http://schemas.microsoft.com/office/drawing/2014/main" id="{B7EA7F7C-B5B8-4F72-8F57-0FC2E3B2CE57}"/>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2" name="Freeform: Shape 71">
              <a:extLst>
                <a:ext uri="{FF2B5EF4-FFF2-40B4-BE49-F238E27FC236}">
                  <a16:creationId xmlns:a16="http://schemas.microsoft.com/office/drawing/2014/main" id="{3B400704-980C-43F6-8848-491B46E4E8EC}"/>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73" name="Graphic 221" descr="Flip calendar">
            <a:extLst>
              <a:ext uri="{FF2B5EF4-FFF2-40B4-BE49-F238E27FC236}">
                <a16:creationId xmlns:a16="http://schemas.microsoft.com/office/drawing/2014/main" id="{6CE0CF37-D829-4923-8365-1EBF1125714E}"/>
              </a:ext>
            </a:extLst>
          </p:cNvPr>
          <p:cNvGrpSpPr>
            <a:grpSpLocks noChangeAspect="1"/>
          </p:cNvGrpSpPr>
          <p:nvPr/>
        </p:nvGrpSpPr>
        <p:grpSpPr>
          <a:xfrm>
            <a:off x="5082108" y="2117312"/>
            <a:ext cx="201168" cy="201168"/>
            <a:chOff x="9782435" y="3316125"/>
            <a:chExt cx="330200" cy="330200"/>
          </a:xfrm>
          <a:solidFill>
            <a:schemeClr val="bg2"/>
          </a:solidFill>
        </p:grpSpPr>
        <p:sp>
          <p:nvSpPr>
            <p:cNvPr id="74" name="Freeform: Shape 73">
              <a:extLst>
                <a:ext uri="{FF2B5EF4-FFF2-40B4-BE49-F238E27FC236}">
                  <a16:creationId xmlns:a16="http://schemas.microsoft.com/office/drawing/2014/main" id="{4E3C8FF0-05E2-4D0A-A070-7010910DCA4A}"/>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5" name="Freeform: Shape 74">
              <a:extLst>
                <a:ext uri="{FF2B5EF4-FFF2-40B4-BE49-F238E27FC236}">
                  <a16:creationId xmlns:a16="http://schemas.microsoft.com/office/drawing/2014/main" id="{E924BA4B-B64A-48FB-9BD7-9DDF23439B4A}"/>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6" name="Freeform: Shape 75">
              <a:extLst>
                <a:ext uri="{FF2B5EF4-FFF2-40B4-BE49-F238E27FC236}">
                  <a16:creationId xmlns:a16="http://schemas.microsoft.com/office/drawing/2014/main" id="{306162C1-BA22-48E1-A420-37AB140F2A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7" name="Freeform: Shape 76">
              <a:extLst>
                <a:ext uri="{FF2B5EF4-FFF2-40B4-BE49-F238E27FC236}">
                  <a16:creationId xmlns:a16="http://schemas.microsoft.com/office/drawing/2014/main" id="{A1782A8F-64EB-4A58-8596-A1F3685844A2}"/>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78" name="Graphic 725" descr="Send">
            <a:extLst>
              <a:ext uri="{FF2B5EF4-FFF2-40B4-BE49-F238E27FC236}">
                <a16:creationId xmlns:a16="http://schemas.microsoft.com/office/drawing/2014/main" id="{9348168A-2A6C-4E11-95F8-852D8E492382}"/>
              </a:ext>
            </a:extLst>
          </p:cNvPr>
          <p:cNvSpPr>
            <a:spLocks noChangeAspect="1"/>
          </p:cNvSpPr>
          <p:nvPr/>
        </p:nvSpPr>
        <p:spPr bwMode="auto">
          <a:xfrm>
            <a:off x="5081588" y="4887913"/>
            <a:ext cx="201612" cy="187325"/>
          </a:xfrm>
          <a:custGeom>
            <a:avLst/>
            <a:gdLst>
              <a:gd name="T0" fmla="*/ 166970 w 274090"/>
              <a:gd name="T1" fmla="*/ 156630 h 253534"/>
              <a:gd name="T2" fmla="*/ 121707 w 274090"/>
              <a:gd name="T3" fmla="*/ 141040 h 253534"/>
              <a:gd name="T4" fmla="*/ 121455 w 274090"/>
              <a:gd name="T5" fmla="*/ 141040 h 253534"/>
              <a:gd name="T6" fmla="*/ 103350 w 274090"/>
              <a:gd name="T7" fmla="*/ 134754 h 253534"/>
              <a:gd name="T8" fmla="*/ 188093 w 274090"/>
              <a:gd name="T9" fmla="*/ 22854 h 253534"/>
              <a:gd name="T10" fmla="*/ 166970 w 274090"/>
              <a:gd name="T11" fmla="*/ 156630 h 253534"/>
              <a:gd name="T12" fmla="*/ 110391 w 274090"/>
              <a:gd name="T13" fmla="*/ 148081 h 253534"/>
              <a:gd name="T14" fmla="*/ 93795 w 274090"/>
              <a:gd name="T15" fmla="*/ 164677 h 253534"/>
              <a:gd name="T16" fmla="*/ 98321 w 274090"/>
              <a:gd name="T17" fmla="*/ 144057 h 253534"/>
              <a:gd name="T18" fmla="*/ 110391 w 274090"/>
              <a:gd name="T19" fmla="*/ 148081 h 253534"/>
              <a:gd name="T20" fmla="*/ 110391 w 274090"/>
              <a:gd name="T21" fmla="*/ 148081 h 253534"/>
              <a:gd name="T22" fmla="*/ 90274 w 274090"/>
              <a:gd name="T23" fmla="*/ 135257 h 253534"/>
              <a:gd name="T24" fmla="*/ 89269 w 274090"/>
              <a:gd name="T25" fmla="*/ 137268 h 253534"/>
              <a:gd name="T26" fmla="*/ 88514 w 274090"/>
              <a:gd name="T27" fmla="*/ 140537 h 253534"/>
              <a:gd name="T28" fmla="*/ 83485 w 274090"/>
              <a:gd name="T29" fmla="*/ 163420 h 253534"/>
              <a:gd name="T30" fmla="*/ 71415 w 274090"/>
              <a:gd name="T31" fmla="*/ 128216 h 253534"/>
              <a:gd name="T32" fmla="*/ 165461 w 274090"/>
              <a:gd name="T33" fmla="*/ 37690 h 253534"/>
              <a:gd name="T34" fmla="*/ 93292 w 274090"/>
              <a:gd name="T35" fmla="*/ 131485 h 253534"/>
              <a:gd name="T36" fmla="*/ 90274 w 274090"/>
              <a:gd name="T37" fmla="*/ 135257 h 253534"/>
              <a:gd name="T38" fmla="*/ 17602 w 274090"/>
              <a:gd name="T39" fmla="*/ 105584 h 253534"/>
              <a:gd name="T40" fmla="*/ 164958 w 274090"/>
              <a:gd name="T41" fmla="*/ 27129 h 253534"/>
              <a:gd name="T42" fmla="*/ 64122 w 274090"/>
              <a:gd name="T43" fmla="*/ 121426 h 253534"/>
              <a:gd name="T44" fmla="*/ 17602 w 274090"/>
              <a:gd name="T45" fmla="*/ 105584 h 253534"/>
              <a:gd name="T46" fmla="*/ 199157 w 274090"/>
              <a:gd name="T47" fmla="*/ 977 h 253534"/>
              <a:gd name="T48" fmla="*/ 193624 w 274090"/>
              <a:gd name="T49" fmla="*/ 726 h 253534"/>
              <a:gd name="T50" fmla="*/ 2766 w 274090"/>
              <a:gd name="T51" fmla="*/ 102064 h 253534"/>
              <a:gd name="T52" fmla="*/ 0 w 274090"/>
              <a:gd name="T53" fmla="*/ 106842 h 253534"/>
              <a:gd name="T54" fmla="*/ 3269 w 274090"/>
              <a:gd name="T55" fmla="*/ 111116 h 253534"/>
              <a:gd name="T56" fmla="*/ 55573 w 274090"/>
              <a:gd name="T57" fmla="*/ 128970 h 253534"/>
              <a:gd name="T58" fmla="*/ 62111 w 274090"/>
              <a:gd name="T59" fmla="*/ 131233 h 253534"/>
              <a:gd name="T60" fmla="*/ 63619 w 274090"/>
              <a:gd name="T61" fmla="*/ 135508 h 253534"/>
              <a:gd name="T62" fmla="*/ 79210 w 274090"/>
              <a:gd name="T63" fmla="*/ 182280 h 253534"/>
              <a:gd name="T64" fmla="*/ 79210 w 274090"/>
              <a:gd name="T65" fmla="*/ 182531 h 253534"/>
              <a:gd name="T66" fmla="*/ 79210 w 274090"/>
              <a:gd name="T67" fmla="*/ 182782 h 253534"/>
              <a:gd name="T68" fmla="*/ 82982 w 274090"/>
              <a:gd name="T69" fmla="*/ 186051 h 253534"/>
              <a:gd name="T70" fmla="*/ 87760 w 274090"/>
              <a:gd name="T71" fmla="*/ 184794 h 253534"/>
              <a:gd name="T72" fmla="*/ 88011 w 274090"/>
              <a:gd name="T73" fmla="*/ 184542 h 253534"/>
              <a:gd name="T74" fmla="*/ 89520 w 274090"/>
              <a:gd name="T75" fmla="*/ 183033 h 253534"/>
              <a:gd name="T76" fmla="*/ 121204 w 274090"/>
              <a:gd name="T77" fmla="*/ 151852 h 253534"/>
              <a:gd name="T78" fmla="*/ 169485 w 274090"/>
              <a:gd name="T79" fmla="*/ 168449 h 253534"/>
              <a:gd name="T80" fmla="*/ 173759 w 274090"/>
              <a:gd name="T81" fmla="*/ 167946 h 253534"/>
              <a:gd name="T82" fmla="*/ 176274 w 274090"/>
              <a:gd name="T83" fmla="*/ 164426 h 253534"/>
              <a:gd name="T84" fmla="*/ 201420 w 274090"/>
              <a:gd name="T85" fmla="*/ 6006 h 253534"/>
              <a:gd name="T86" fmla="*/ 199157 w 274090"/>
              <a:gd name="T87" fmla="*/ 977 h 2535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79" name="Graphic 207" descr="Syncing cloud">
            <a:extLst>
              <a:ext uri="{FF2B5EF4-FFF2-40B4-BE49-F238E27FC236}">
                <a16:creationId xmlns:a16="http://schemas.microsoft.com/office/drawing/2014/main" id="{ACA7D158-32BA-495B-A1B0-B759EBF46CDD}"/>
              </a:ext>
            </a:extLst>
          </p:cNvPr>
          <p:cNvGrpSpPr>
            <a:grpSpLocks noChangeAspect="1"/>
          </p:cNvGrpSpPr>
          <p:nvPr/>
        </p:nvGrpSpPr>
        <p:grpSpPr>
          <a:xfrm>
            <a:off x="5082108" y="3942417"/>
            <a:ext cx="201168" cy="201168"/>
            <a:chOff x="8623348" y="2614868"/>
            <a:chExt cx="371399" cy="371399"/>
          </a:xfrm>
          <a:solidFill>
            <a:schemeClr val="bg2"/>
          </a:solidFill>
        </p:grpSpPr>
        <p:sp>
          <p:nvSpPr>
            <p:cNvPr id="80" name="Freeform: Shape 79">
              <a:extLst>
                <a:ext uri="{FF2B5EF4-FFF2-40B4-BE49-F238E27FC236}">
                  <a16:creationId xmlns:a16="http://schemas.microsoft.com/office/drawing/2014/main" id="{646DE718-AF33-49BA-8815-86166986D078}"/>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1" name="Freeform: Shape 80">
              <a:extLst>
                <a:ext uri="{FF2B5EF4-FFF2-40B4-BE49-F238E27FC236}">
                  <a16:creationId xmlns:a16="http://schemas.microsoft.com/office/drawing/2014/main" id="{47C5DF93-2E44-4688-8634-69D7BF576001}"/>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2" name="Freeform: Shape 81">
              <a:extLst>
                <a:ext uri="{FF2B5EF4-FFF2-40B4-BE49-F238E27FC236}">
                  <a16:creationId xmlns:a16="http://schemas.microsoft.com/office/drawing/2014/main" id="{273CDDB5-AD2C-4B6D-A210-0F3587C4839C}"/>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83" name="Graphic 711" descr="Envelope">
            <a:extLst>
              <a:ext uri="{FF2B5EF4-FFF2-40B4-BE49-F238E27FC236}">
                <a16:creationId xmlns:a16="http://schemas.microsoft.com/office/drawing/2014/main" id="{6B2DB48E-541C-4F02-B210-05A136685BFC}"/>
              </a:ext>
            </a:extLst>
          </p:cNvPr>
          <p:cNvSpPr>
            <a:spLocks noChangeAspect="1"/>
          </p:cNvSpPr>
          <p:nvPr/>
        </p:nvSpPr>
        <p:spPr bwMode="auto">
          <a:xfrm>
            <a:off x="8129588" y="3971925"/>
            <a:ext cx="200025" cy="141288"/>
          </a:xfrm>
          <a:custGeom>
            <a:avLst/>
            <a:gdLst>
              <a:gd name="T0" fmla="*/ 0 w 274090"/>
              <a:gd name="T1" fmla="*/ 0 h 191863"/>
              <a:gd name="T2" fmla="*/ 0 w 274090"/>
              <a:gd name="T3" fmla="*/ 140819 h 191863"/>
              <a:gd name="T4" fmla="*/ 201169 w 274090"/>
              <a:gd name="T5" fmla="*/ 140819 h 191863"/>
              <a:gd name="T6" fmla="*/ 201169 w 274090"/>
              <a:gd name="T7" fmla="*/ 0 h 191863"/>
              <a:gd name="T8" fmla="*/ 0 w 274090"/>
              <a:gd name="T9" fmla="*/ 0 h 191863"/>
              <a:gd name="T10" fmla="*/ 104105 w 274090"/>
              <a:gd name="T11" fmla="*/ 87760 h 191863"/>
              <a:gd name="T12" fmla="*/ 97064 w 274090"/>
              <a:gd name="T13" fmla="*/ 87760 h 191863"/>
              <a:gd name="T14" fmla="*/ 22631 w 274090"/>
              <a:gd name="T15" fmla="*/ 15088 h 191863"/>
              <a:gd name="T16" fmla="*/ 178788 w 274090"/>
              <a:gd name="T17" fmla="*/ 15088 h 191863"/>
              <a:gd name="T18" fmla="*/ 104105 w 274090"/>
              <a:gd name="T19" fmla="*/ 87760 h 191863"/>
              <a:gd name="T20" fmla="*/ 64122 w 274090"/>
              <a:gd name="T21" fmla="*/ 69655 h 191863"/>
              <a:gd name="T22" fmla="*/ 15088 w 274090"/>
              <a:gd name="T23" fmla="*/ 118941 h 191863"/>
              <a:gd name="T24" fmla="*/ 15088 w 274090"/>
              <a:gd name="T25" fmla="*/ 21626 h 191863"/>
              <a:gd name="T26" fmla="*/ 64122 w 274090"/>
              <a:gd name="T27" fmla="*/ 69655 h 191863"/>
              <a:gd name="T28" fmla="*/ 71415 w 274090"/>
              <a:gd name="T29" fmla="*/ 76696 h 191863"/>
              <a:gd name="T30" fmla="*/ 90274 w 274090"/>
              <a:gd name="T31" fmla="*/ 95052 h 191863"/>
              <a:gd name="T32" fmla="*/ 100836 w 274090"/>
              <a:gd name="T33" fmla="*/ 99327 h 191863"/>
              <a:gd name="T34" fmla="*/ 111397 w 274090"/>
              <a:gd name="T35" fmla="*/ 95052 h 191863"/>
              <a:gd name="T36" fmla="*/ 130257 w 274090"/>
              <a:gd name="T37" fmla="*/ 76696 h 191863"/>
              <a:gd name="T38" fmla="*/ 179040 w 274090"/>
              <a:gd name="T39" fmla="*/ 125731 h 191863"/>
              <a:gd name="T40" fmla="*/ 22380 w 274090"/>
              <a:gd name="T41" fmla="*/ 125731 h 191863"/>
              <a:gd name="T42" fmla="*/ 71415 w 274090"/>
              <a:gd name="T43" fmla="*/ 76696 h 191863"/>
              <a:gd name="T44" fmla="*/ 137046 w 274090"/>
              <a:gd name="T45" fmla="*/ 69655 h 191863"/>
              <a:gd name="T46" fmla="*/ 186081 w 274090"/>
              <a:gd name="T47" fmla="*/ 21877 h 191863"/>
              <a:gd name="T48" fmla="*/ 186081 w 274090"/>
              <a:gd name="T49" fmla="*/ 118690 h 191863"/>
              <a:gd name="T50" fmla="*/ 137046 w 274090"/>
              <a:gd name="T51" fmla="*/ 69655 h 1918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84" name="Graphic 16" descr="Open book">
            <a:extLst>
              <a:ext uri="{FF2B5EF4-FFF2-40B4-BE49-F238E27FC236}">
                <a16:creationId xmlns:a16="http://schemas.microsoft.com/office/drawing/2014/main" id="{6BCA14CA-6C81-4CA0-98A8-6D6CDFB64D6E}"/>
              </a:ext>
            </a:extLst>
          </p:cNvPr>
          <p:cNvGrpSpPr>
            <a:grpSpLocks noChangeAspect="1"/>
          </p:cNvGrpSpPr>
          <p:nvPr/>
        </p:nvGrpSpPr>
        <p:grpSpPr>
          <a:xfrm>
            <a:off x="8128909" y="2143079"/>
            <a:ext cx="201168" cy="148591"/>
            <a:chOff x="1157152" y="1960657"/>
            <a:chExt cx="274230" cy="202557"/>
          </a:xfrm>
          <a:solidFill>
            <a:schemeClr val="bg2"/>
          </a:solidFill>
        </p:grpSpPr>
        <p:sp>
          <p:nvSpPr>
            <p:cNvPr id="85" name="Freeform: Shape 84">
              <a:extLst>
                <a:ext uri="{FF2B5EF4-FFF2-40B4-BE49-F238E27FC236}">
                  <a16:creationId xmlns:a16="http://schemas.microsoft.com/office/drawing/2014/main" id="{F84807E3-3303-4056-892A-77C68346A74A}"/>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6" name="Freeform: Shape 85">
              <a:extLst>
                <a:ext uri="{FF2B5EF4-FFF2-40B4-BE49-F238E27FC236}">
                  <a16:creationId xmlns:a16="http://schemas.microsoft.com/office/drawing/2014/main" id="{EF6E4547-EADD-4D9D-85E1-E0442F930F55}"/>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7" name="Freeform: Shape 86">
              <a:extLst>
                <a:ext uri="{FF2B5EF4-FFF2-40B4-BE49-F238E27FC236}">
                  <a16:creationId xmlns:a16="http://schemas.microsoft.com/office/drawing/2014/main" id="{5272017B-8D1D-4AA9-97F5-7BD2A7474FC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8" name="Freeform: Shape 87">
              <a:extLst>
                <a:ext uri="{FF2B5EF4-FFF2-40B4-BE49-F238E27FC236}">
                  <a16:creationId xmlns:a16="http://schemas.microsoft.com/office/drawing/2014/main" id="{EBB55B68-39FC-4D80-978B-7196D5069207}"/>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9" name="Freeform: Shape 88">
              <a:extLst>
                <a:ext uri="{FF2B5EF4-FFF2-40B4-BE49-F238E27FC236}">
                  <a16:creationId xmlns:a16="http://schemas.microsoft.com/office/drawing/2014/main" id="{AAC76678-6328-47A3-8460-F5CEBF59CCC9}"/>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90" name="Graphic 430" descr="Map with pin">
            <a:extLst>
              <a:ext uri="{FF2B5EF4-FFF2-40B4-BE49-F238E27FC236}">
                <a16:creationId xmlns:a16="http://schemas.microsoft.com/office/drawing/2014/main" id="{590F000F-F51A-4018-9644-A1F6324F0E72}"/>
              </a:ext>
            </a:extLst>
          </p:cNvPr>
          <p:cNvGrpSpPr>
            <a:grpSpLocks noChangeAspect="1"/>
          </p:cNvGrpSpPr>
          <p:nvPr/>
        </p:nvGrpSpPr>
        <p:grpSpPr>
          <a:xfrm>
            <a:off x="8128909" y="3031189"/>
            <a:ext cx="201168" cy="201168"/>
            <a:chOff x="1965661" y="4920134"/>
            <a:chExt cx="381882" cy="381882"/>
          </a:xfrm>
          <a:solidFill>
            <a:schemeClr val="bg2"/>
          </a:solidFill>
        </p:grpSpPr>
        <p:sp>
          <p:nvSpPr>
            <p:cNvPr id="91" name="Freeform: Shape 90">
              <a:extLst>
                <a:ext uri="{FF2B5EF4-FFF2-40B4-BE49-F238E27FC236}">
                  <a16:creationId xmlns:a16="http://schemas.microsoft.com/office/drawing/2014/main" id="{FAC70DE8-A6C7-4473-AA81-47099B08E705}"/>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2" name="Freeform: Shape 91">
              <a:extLst>
                <a:ext uri="{FF2B5EF4-FFF2-40B4-BE49-F238E27FC236}">
                  <a16:creationId xmlns:a16="http://schemas.microsoft.com/office/drawing/2014/main" id="{93E80837-1ED2-4464-8DB9-FF193CF5F79D}"/>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22" name="Group 21">
            <a:extLst>
              <a:ext uri="{FF2B5EF4-FFF2-40B4-BE49-F238E27FC236}">
                <a16:creationId xmlns:a16="http://schemas.microsoft.com/office/drawing/2014/main" id="{76046B5F-15BE-4935-B0E9-9B0DDF6FD07D}"/>
              </a:ext>
            </a:extLst>
          </p:cNvPr>
          <p:cNvGrpSpPr>
            <a:grpSpLocks noChangeAspect="1"/>
          </p:cNvGrpSpPr>
          <p:nvPr/>
        </p:nvGrpSpPr>
        <p:grpSpPr>
          <a:xfrm>
            <a:off x="8128909" y="4880587"/>
            <a:ext cx="201168" cy="201168"/>
            <a:chOff x="8134240" y="4851358"/>
            <a:chExt cx="240509" cy="240509"/>
          </a:xfrm>
          <a:solidFill>
            <a:schemeClr val="bg2"/>
          </a:solidFill>
        </p:grpSpPr>
        <p:sp>
          <p:nvSpPr>
            <p:cNvPr id="94" name="Freeform: Shape 93">
              <a:extLst>
                <a:ext uri="{FF2B5EF4-FFF2-40B4-BE49-F238E27FC236}">
                  <a16:creationId xmlns:a16="http://schemas.microsoft.com/office/drawing/2014/main" id="{E10B338E-8881-4FCE-8FE7-CFE506FF4718}"/>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5" name="Freeform: Shape 94">
              <a:extLst>
                <a:ext uri="{FF2B5EF4-FFF2-40B4-BE49-F238E27FC236}">
                  <a16:creationId xmlns:a16="http://schemas.microsoft.com/office/drawing/2014/main" id="{4F82A5D2-D2D5-4F87-8F13-70F792E8577B}"/>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2" name="Title 1">
            <a:extLst>
              <a:ext uri="{FF2B5EF4-FFF2-40B4-BE49-F238E27FC236}">
                <a16:creationId xmlns:a16="http://schemas.microsoft.com/office/drawing/2014/main" id="{1FCFD7CE-23A1-4FBE-8508-105D279D58E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Product List</a:t>
            </a:r>
            <a:endParaRPr lang="en-ID" altLang="en-US">
              <a:solidFill>
                <a:schemeClr val="accent1"/>
              </a:solidFill>
            </a:endParaRPr>
          </a:p>
        </p:txBody>
      </p:sp>
      <p:grpSp>
        <p:nvGrpSpPr>
          <p:cNvPr id="106" name="Graphic 8">
            <a:extLst>
              <a:ext uri="{FF2B5EF4-FFF2-40B4-BE49-F238E27FC236}">
                <a16:creationId xmlns:a16="http://schemas.microsoft.com/office/drawing/2014/main" id="{C922AEA0-493B-44DF-89F3-50DA8E371CA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DB799FFB-F8E1-42A1-8FD4-C0FD7F13768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8" name="Freeform: Shape 107">
              <a:extLst>
                <a:ext uri="{FF2B5EF4-FFF2-40B4-BE49-F238E27FC236}">
                  <a16:creationId xmlns:a16="http://schemas.microsoft.com/office/drawing/2014/main" id="{4E1A7A0A-3469-48FE-B3ED-F5B8970A6C0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9" name="Freeform: Shape 108">
              <a:extLst>
                <a:ext uri="{FF2B5EF4-FFF2-40B4-BE49-F238E27FC236}">
                  <a16:creationId xmlns:a16="http://schemas.microsoft.com/office/drawing/2014/main" id="{E5824792-8B90-49A8-AEE4-EF61FC978DA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0" name="Freeform: Shape 109">
              <a:extLst>
                <a:ext uri="{FF2B5EF4-FFF2-40B4-BE49-F238E27FC236}">
                  <a16:creationId xmlns:a16="http://schemas.microsoft.com/office/drawing/2014/main" id="{CD4B2244-D928-4AE5-9A12-C05D786FAE1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1" name="Freeform: Shape 110">
              <a:extLst>
                <a:ext uri="{FF2B5EF4-FFF2-40B4-BE49-F238E27FC236}">
                  <a16:creationId xmlns:a16="http://schemas.microsoft.com/office/drawing/2014/main" id="{058458DC-0B71-48E9-837B-B3B2E4BAE38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2" name="Freeform: Shape 111">
              <a:extLst>
                <a:ext uri="{FF2B5EF4-FFF2-40B4-BE49-F238E27FC236}">
                  <a16:creationId xmlns:a16="http://schemas.microsoft.com/office/drawing/2014/main" id="{E3C81F30-277F-42B9-8C68-DD1CF1C64DE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13" name="TextBox 112">
            <a:extLst>
              <a:ext uri="{FF2B5EF4-FFF2-40B4-BE49-F238E27FC236}">
                <a16:creationId xmlns:a16="http://schemas.microsoft.com/office/drawing/2014/main" id="{4342C0EC-31CE-4289-9AA2-999324340BBC}"/>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4" name="Freeform: Shape 113">
            <a:extLst>
              <a:ext uri="{FF2B5EF4-FFF2-40B4-BE49-F238E27FC236}">
                <a16:creationId xmlns:a16="http://schemas.microsoft.com/office/drawing/2014/main" id="{D675484E-CAB5-49F8-AD50-2AF2AA9F410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nodeType="afterGroup">
                            <p:stCondLst>
                              <p:cond delay="2500"/>
                            </p:stCondLst>
                            <p:childTnLst>
                              <p:par>
                                <p:cTn id="82" presetID="53" presetClass="entr" presetSubtype="16"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nodeType="afterGroup">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nodeType="afterGroup">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PpHolder1">
            <a:extLst>
              <a:ext uri="{FF2B5EF4-FFF2-40B4-BE49-F238E27FC236}">
                <a16:creationId xmlns:a16="http://schemas.microsoft.com/office/drawing/2014/main" id="{8ECB4E75-8E97-42CD-8434-93DB50C566E0}"/>
              </a:ext>
            </a:extLst>
          </p:cNvPr>
          <p:cNvSpPr>
            <a:spLocks noGrp="1"/>
          </p:cNvSpPr>
          <p:nvPr>
            <p:ph type="pic" sz="quarter" idx="10"/>
          </p:nvPr>
        </p:nvSpPr>
        <p:spPr bwMode="auto">
          <a:custGeom>
            <a:avLst/>
            <a:gdLst>
              <a:gd name="T0" fmla="*/ 0 w 5486400"/>
              <a:gd name="T1" fmla="*/ 0 h 6858000"/>
              <a:gd name="T2" fmla="*/ 5486400 w 5486400"/>
              <a:gd name="T3" fmla="*/ 0 h 6858000"/>
              <a:gd name="T4" fmla="*/ 5486400 w 5486400"/>
              <a:gd name="T5" fmla="*/ 6858000 h 6858000"/>
              <a:gd name="T6" fmla="*/ 0 w 54864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86400" h="6858000">
                <a:moveTo>
                  <a:pt x="0" y="0"/>
                </a:moveTo>
                <a:lnTo>
                  <a:pt x="5486400" y="0"/>
                </a:lnTo>
                <a:lnTo>
                  <a:pt x="5486400"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519F4B8D-F4FB-40B0-80C6-CE18F5E731D3}"/>
              </a:ext>
            </a:extLst>
          </p:cNvPr>
          <p:cNvSpPr/>
          <p:nvPr/>
        </p:nvSpPr>
        <p:spPr>
          <a:xfrm>
            <a:off x="6705600" y="0"/>
            <a:ext cx="54864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Title 28">
            <a:extLst>
              <a:ext uri="{FF2B5EF4-FFF2-40B4-BE49-F238E27FC236}">
                <a16:creationId xmlns:a16="http://schemas.microsoft.com/office/drawing/2014/main" id="{CD3EF192-E2E6-4891-B5E1-67416D52536B}"/>
              </a:ext>
            </a:extLst>
          </p:cNvPr>
          <p:cNvSpPr>
            <a:spLocks noGrp="1" noChangeArrowheads="1"/>
          </p:cNvSpPr>
          <p:nvPr>
            <p:ph type="title"/>
          </p:nvPr>
        </p:nvSpPr>
        <p:spPr bwMode="auto">
          <a:xfrm>
            <a:off x="1554163" y="94773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Features List</a:t>
            </a:r>
            <a:endParaRPr lang="en-ID" altLang="en-US"/>
          </a:p>
        </p:txBody>
      </p:sp>
      <p:grpSp>
        <p:nvGrpSpPr>
          <p:cNvPr id="3" name="Graphic 8">
            <a:extLst>
              <a:ext uri="{FF2B5EF4-FFF2-40B4-BE49-F238E27FC236}">
                <a16:creationId xmlns:a16="http://schemas.microsoft.com/office/drawing/2014/main" id="{AFFD261A-661F-4494-B77F-C3DDE4BAFD8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9C4879F-52F1-40D1-8299-20E9068EC17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12A97491-9290-4C49-9A86-7994545AE0C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3B7A37C7-D3CA-4956-BA8B-B8C384302CE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AC275B8C-721F-4783-A990-9AAF0B28974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1028E315-1747-4C38-B74A-E40D9DFDCA3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9FC5A297-70BB-4CD2-A8B6-634C47E385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D5F89DB3-0957-493A-9215-06AAD594CD8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9C901284-D8F8-48AF-8EAE-B7CA07404AA3}"/>
              </a:ext>
            </a:extLst>
          </p:cNvPr>
          <p:cNvSpPr>
            <a:spLocks/>
          </p:cNvSpPr>
          <p:nvPr/>
        </p:nvSpPr>
        <p:spPr bwMode="auto">
          <a:xfrm>
            <a:off x="0" y="0"/>
            <a:ext cx="912813"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13">
            <a:extLst>
              <a:ext uri="{FF2B5EF4-FFF2-40B4-BE49-F238E27FC236}">
                <a16:creationId xmlns:a16="http://schemas.microsoft.com/office/drawing/2014/main" id="{DDDD748F-88F4-48FA-8E04-B3EE649148C0}"/>
              </a:ext>
            </a:extLst>
          </p:cNvPr>
          <p:cNvSpPr/>
          <p:nvPr/>
        </p:nvSpPr>
        <p:spPr>
          <a:xfrm>
            <a:off x="7618413" y="11953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5" name="TextBox 14">
            <a:extLst>
              <a:ext uri="{FF2B5EF4-FFF2-40B4-BE49-F238E27FC236}">
                <a16:creationId xmlns:a16="http://schemas.microsoft.com/office/drawing/2014/main" id="{2EDF0597-D7BD-4DAB-91CE-DC26948703E3}"/>
              </a:ext>
            </a:extLst>
          </p:cNvPr>
          <p:cNvSpPr txBox="1"/>
          <p:nvPr/>
        </p:nvSpPr>
        <p:spPr>
          <a:xfrm>
            <a:off x="7837488" y="10810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6" name="TextBox 15">
            <a:extLst>
              <a:ext uri="{FF2B5EF4-FFF2-40B4-BE49-F238E27FC236}">
                <a16:creationId xmlns:a16="http://schemas.microsoft.com/office/drawing/2014/main" id="{89C30EE4-750A-498F-BB34-B5FF348FF75B}"/>
              </a:ext>
            </a:extLst>
          </p:cNvPr>
          <p:cNvSpPr txBox="1">
            <a:spLocks noChangeArrowheads="1"/>
          </p:cNvSpPr>
          <p:nvPr/>
        </p:nvSpPr>
        <p:spPr bwMode="auto">
          <a:xfrm>
            <a:off x="9375775" y="10271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17" name="Rectangle 16">
            <a:extLst>
              <a:ext uri="{FF2B5EF4-FFF2-40B4-BE49-F238E27FC236}">
                <a16:creationId xmlns:a16="http://schemas.microsoft.com/office/drawing/2014/main" id="{5CFB8BEA-F853-41C5-9B9E-A2DF4FD9B794}"/>
              </a:ext>
            </a:extLst>
          </p:cNvPr>
          <p:cNvSpPr/>
          <p:nvPr/>
        </p:nvSpPr>
        <p:spPr>
          <a:xfrm>
            <a:off x="7618413" y="2028825"/>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8" name="TextBox 17">
            <a:extLst>
              <a:ext uri="{FF2B5EF4-FFF2-40B4-BE49-F238E27FC236}">
                <a16:creationId xmlns:a16="http://schemas.microsoft.com/office/drawing/2014/main" id="{CD01824B-BBEC-4304-86D9-DE8877F10159}"/>
              </a:ext>
            </a:extLst>
          </p:cNvPr>
          <p:cNvSpPr txBox="1"/>
          <p:nvPr/>
        </p:nvSpPr>
        <p:spPr>
          <a:xfrm>
            <a:off x="7837488" y="19161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9" name="TextBox 18">
            <a:extLst>
              <a:ext uri="{FF2B5EF4-FFF2-40B4-BE49-F238E27FC236}">
                <a16:creationId xmlns:a16="http://schemas.microsoft.com/office/drawing/2014/main" id="{70280A32-9388-4A98-ADF1-3B0E919799D9}"/>
              </a:ext>
            </a:extLst>
          </p:cNvPr>
          <p:cNvSpPr txBox="1">
            <a:spLocks noChangeArrowheads="1"/>
          </p:cNvSpPr>
          <p:nvPr/>
        </p:nvSpPr>
        <p:spPr bwMode="auto">
          <a:xfrm>
            <a:off x="9375775" y="1862138"/>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0" name="Rectangle 19">
            <a:extLst>
              <a:ext uri="{FF2B5EF4-FFF2-40B4-BE49-F238E27FC236}">
                <a16:creationId xmlns:a16="http://schemas.microsoft.com/office/drawing/2014/main" id="{D7083372-4636-4E5E-8AC0-69AA273DF860}"/>
              </a:ext>
            </a:extLst>
          </p:cNvPr>
          <p:cNvSpPr/>
          <p:nvPr/>
        </p:nvSpPr>
        <p:spPr>
          <a:xfrm>
            <a:off x="7618413" y="2870200"/>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1" name="TextBox 20">
            <a:extLst>
              <a:ext uri="{FF2B5EF4-FFF2-40B4-BE49-F238E27FC236}">
                <a16:creationId xmlns:a16="http://schemas.microsoft.com/office/drawing/2014/main" id="{4AC0D6DD-2154-4C7C-8368-AD9449C5B28C}"/>
              </a:ext>
            </a:extLst>
          </p:cNvPr>
          <p:cNvSpPr txBox="1"/>
          <p:nvPr/>
        </p:nvSpPr>
        <p:spPr>
          <a:xfrm>
            <a:off x="7837488" y="27559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2" name="TextBox 21">
            <a:extLst>
              <a:ext uri="{FF2B5EF4-FFF2-40B4-BE49-F238E27FC236}">
                <a16:creationId xmlns:a16="http://schemas.microsoft.com/office/drawing/2014/main" id="{C902AD77-679A-45A5-A47F-C5C1D1426125}"/>
              </a:ext>
            </a:extLst>
          </p:cNvPr>
          <p:cNvSpPr txBox="1">
            <a:spLocks noChangeArrowheads="1"/>
          </p:cNvSpPr>
          <p:nvPr/>
        </p:nvSpPr>
        <p:spPr bwMode="auto">
          <a:xfrm>
            <a:off x="9375775" y="2703513"/>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3" name="Rectangle 22">
            <a:extLst>
              <a:ext uri="{FF2B5EF4-FFF2-40B4-BE49-F238E27FC236}">
                <a16:creationId xmlns:a16="http://schemas.microsoft.com/office/drawing/2014/main" id="{71179D21-2CD8-40E3-8615-C34E20C03FC9}"/>
              </a:ext>
            </a:extLst>
          </p:cNvPr>
          <p:cNvSpPr/>
          <p:nvPr/>
        </p:nvSpPr>
        <p:spPr>
          <a:xfrm>
            <a:off x="7618413" y="37099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4" name="TextBox 23">
            <a:extLst>
              <a:ext uri="{FF2B5EF4-FFF2-40B4-BE49-F238E27FC236}">
                <a16:creationId xmlns:a16="http://schemas.microsoft.com/office/drawing/2014/main" id="{06F43000-5E06-45D9-AAC8-6C219113EB86}"/>
              </a:ext>
            </a:extLst>
          </p:cNvPr>
          <p:cNvSpPr txBox="1"/>
          <p:nvPr/>
        </p:nvSpPr>
        <p:spPr>
          <a:xfrm>
            <a:off x="7837488" y="35956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5" name="TextBox 24">
            <a:extLst>
              <a:ext uri="{FF2B5EF4-FFF2-40B4-BE49-F238E27FC236}">
                <a16:creationId xmlns:a16="http://schemas.microsoft.com/office/drawing/2014/main" id="{3DFFB5B0-0359-4728-9375-2F6451339688}"/>
              </a:ext>
            </a:extLst>
          </p:cNvPr>
          <p:cNvSpPr txBox="1">
            <a:spLocks noChangeArrowheads="1"/>
          </p:cNvSpPr>
          <p:nvPr/>
        </p:nvSpPr>
        <p:spPr bwMode="auto">
          <a:xfrm>
            <a:off x="9375775" y="35417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6" name="Rectangle 25">
            <a:extLst>
              <a:ext uri="{FF2B5EF4-FFF2-40B4-BE49-F238E27FC236}">
                <a16:creationId xmlns:a16="http://schemas.microsoft.com/office/drawing/2014/main" id="{4383E68C-4733-4682-857E-7080B219D991}"/>
              </a:ext>
            </a:extLst>
          </p:cNvPr>
          <p:cNvSpPr/>
          <p:nvPr/>
        </p:nvSpPr>
        <p:spPr>
          <a:xfrm>
            <a:off x="7618413" y="4548188"/>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7" name="TextBox 26">
            <a:extLst>
              <a:ext uri="{FF2B5EF4-FFF2-40B4-BE49-F238E27FC236}">
                <a16:creationId xmlns:a16="http://schemas.microsoft.com/office/drawing/2014/main" id="{33495BD5-AA98-4AA8-BD92-5F7A25BA6228}"/>
              </a:ext>
            </a:extLst>
          </p:cNvPr>
          <p:cNvSpPr txBox="1"/>
          <p:nvPr/>
        </p:nvSpPr>
        <p:spPr>
          <a:xfrm>
            <a:off x="7837488" y="443388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8" name="TextBox 27">
            <a:extLst>
              <a:ext uri="{FF2B5EF4-FFF2-40B4-BE49-F238E27FC236}">
                <a16:creationId xmlns:a16="http://schemas.microsoft.com/office/drawing/2014/main" id="{B8956082-02D7-4744-AC74-517947F06E1F}"/>
              </a:ext>
            </a:extLst>
          </p:cNvPr>
          <p:cNvSpPr txBox="1">
            <a:spLocks noChangeArrowheads="1"/>
          </p:cNvSpPr>
          <p:nvPr/>
        </p:nvSpPr>
        <p:spPr bwMode="auto">
          <a:xfrm>
            <a:off x="9375775" y="4381500"/>
            <a:ext cx="2239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0" name="Rectangle 29">
            <a:extLst>
              <a:ext uri="{FF2B5EF4-FFF2-40B4-BE49-F238E27FC236}">
                <a16:creationId xmlns:a16="http://schemas.microsoft.com/office/drawing/2014/main" id="{4F865621-284C-48E2-88EF-8B8B92AE75FF}"/>
              </a:ext>
            </a:extLst>
          </p:cNvPr>
          <p:cNvSpPr/>
          <p:nvPr/>
        </p:nvSpPr>
        <p:spPr>
          <a:xfrm>
            <a:off x="7618413" y="5383213"/>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31" name="TextBox 30">
            <a:extLst>
              <a:ext uri="{FF2B5EF4-FFF2-40B4-BE49-F238E27FC236}">
                <a16:creationId xmlns:a16="http://schemas.microsoft.com/office/drawing/2014/main" id="{06EF7A91-6F38-4C50-A21D-D22FE071A043}"/>
              </a:ext>
            </a:extLst>
          </p:cNvPr>
          <p:cNvSpPr txBox="1"/>
          <p:nvPr/>
        </p:nvSpPr>
        <p:spPr>
          <a:xfrm>
            <a:off x="7837488" y="52689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E15529D3-025A-42EF-A3D2-60EFA87EBFE8}"/>
              </a:ext>
            </a:extLst>
          </p:cNvPr>
          <p:cNvSpPr txBox="1">
            <a:spLocks noChangeArrowheads="1"/>
          </p:cNvSpPr>
          <p:nvPr/>
        </p:nvSpPr>
        <p:spPr bwMode="auto">
          <a:xfrm>
            <a:off x="9375775" y="5214938"/>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5" name="TextBox 34">
            <a:extLst>
              <a:ext uri="{FF2B5EF4-FFF2-40B4-BE49-F238E27FC236}">
                <a16:creationId xmlns:a16="http://schemas.microsoft.com/office/drawing/2014/main" id="{2D61A4B8-4D30-444F-8F4B-B776E7337AC7}"/>
              </a:ext>
            </a:extLst>
          </p:cNvPr>
          <p:cNvSpPr txBox="1">
            <a:spLocks noChangeArrowheads="1"/>
          </p:cNvSpPr>
          <p:nvPr/>
        </p:nvSpPr>
        <p:spPr bwMode="auto">
          <a:xfrm>
            <a:off x="1554163" y="2111375"/>
            <a:ext cx="351948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39D344CA-EA46-4CB9-A110-7D78AC3A717C}"/>
              </a:ext>
            </a:extLst>
          </p:cNvPr>
          <p:cNvSpPr txBox="1">
            <a:spLocks noChangeArrowheads="1"/>
          </p:cNvSpPr>
          <p:nvPr/>
        </p:nvSpPr>
        <p:spPr bwMode="auto">
          <a:xfrm>
            <a:off x="1554163" y="4951413"/>
            <a:ext cx="3182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nodeType="afterGroup">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nodeType="afterGroup">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pHolder1">
            <a:extLst>
              <a:ext uri="{FF2B5EF4-FFF2-40B4-BE49-F238E27FC236}">
                <a16:creationId xmlns:a16="http://schemas.microsoft.com/office/drawing/2014/main" id="{D058C262-AD3F-4E5F-BFFC-F1DDD4DA128D}"/>
              </a:ext>
            </a:extLst>
          </p:cNvPr>
          <p:cNvSpPr>
            <a:spLocks noGrp="1"/>
          </p:cNvSpPr>
          <p:nvPr>
            <p:ph type="pic" sz="quarter" idx="10"/>
          </p:nvPr>
        </p:nvSpPr>
        <p:spPr bwMode="auto">
          <a:xfrm>
            <a:off x="0" y="1609725"/>
            <a:ext cx="7010400" cy="3952875"/>
          </a:xfrm>
          <a:custGeom>
            <a:avLst/>
            <a:gdLst>
              <a:gd name="T0" fmla="*/ 0 w 7010401"/>
              <a:gd name="T1" fmla="*/ 0 h 3952240"/>
              <a:gd name="T2" fmla="*/ 7010401 w 7010401"/>
              <a:gd name="T3" fmla="*/ 0 h 3952240"/>
              <a:gd name="T4" fmla="*/ 7010401 w 7010401"/>
              <a:gd name="T5" fmla="*/ 3952240 h 3952240"/>
              <a:gd name="T6" fmla="*/ 0 w 7010401"/>
              <a:gd name="T7" fmla="*/ 3952240 h 3952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0401" h="3952240">
                <a:moveTo>
                  <a:pt x="0" y="0"/>
                </a:moveTo>
                <a:lnTo>
                  <a:pt x="7010401" y="0"/>
                </a:lnTo>
                <a:lnTo>
                  <a:pt x="7010401" y="3952240"/>
                </a:lnTo>
                <a:lnTo>
                  <a:pt x="0" y="395224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66" name="Title 65">
            <a:extLst>
              <a:ext uri="{FF2B5EF4-FFF2-40B4-BE49-F238E27FC236}">
                <a16:creationId xmlns:a16="http://schemas.microsoft.com/office/drawing/2014/main" id="{01A330CD-46FF-46EB-8702-9F04A60728F6}"/>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Why Choose </a:t>
            </a:r>
            <a:r>
              <a:rPr lang="en-US" altLang="en-US">
                <a:solidFill>
                  <a:schemeClr val="accent1"/>
                </a:solidFill>
              </a:rPr>
              <a:t>iMappe ?</a:t>
            </a:r>
            <a:endParaRPr lang="en-ID" altLang="en-US"/>
          </a:p>
        </p:txBody>
      </p:sp>
      <p:sp>
        <p:nvSpPr>
          <p:cNvPr id="16" name="Rectangle 15">
            <a:extLst>
              <a:ext uri="{FF2B5EF4-FFF2-40B4-BE49-F238E27FC236}">
                <a16:creationId xmlns:a16="http://schemas.microsoft.com/office/drawing/2014/main" id="{3ED4F91F-206B-4DAC-99D9-DF9F5D95BF90}"/>
              </a:ext>
            </a:extLst>
          </p:cNvPr>
          <p:cNvSpPr/>
          <p:nvPr/>
        </p:nvSpPr>
        <p:spPr>
          <a:xfrm>
            <a:off x="3025775" y="4343400"/>
            <a:ext cx="4594225" cy="1524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TextBox 13">
            <a:extLst>
              <a:ext uri="{FF2B5EF4-FFF2-40B4-BE49-F238E27FC236}">
                <a16:creationId xmlns:a16="http://schemas.microsoft.com/office/drawing/2014/main" id="{221DD5C0-3421-4731-BE44-796E7FF5CA6E}"/>
              </a:ext>
            </a:extLst>
          </p:cNvPr>
          <p:cNvSpPr txBox="1">
            <a:spLocks noChangeArrowheads="1"/>
          </p:cNvSpPr>
          <p:nvPr/>
        </p:nvSpPr>
        <p:spPr bwMode="auto">
          <a:xfrm>
            <a:off x="8269288" y="2014538"/>
            <a:ext cx="3532187"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7A5CBD50-4C92-42E2-85FA-3580E94A13CB}"/>
              </a:ext>
            </a:extLst>
          </p:cNvPr>
          <p:cNvSpPr txBox="1"/>
          <p:nvPr/>
        </p:nvSpPr>
        <p:spPr>
          <a:xfrm>
            <a:off x="8269288" y="1735138"/>
            <a:ext cx="24495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17" name="TextBox 16">
            <a:extLst>
              <a:ext uri="{FF2B5EF4-FFF2-40B4-BE49-F238E27FC236}">
                <a16:creationId xmlns:a16="http://schemas.microsoft.com/office/drawing/2014/main" id="{DF94F840-8880-46C7-86F8-E0D3E3604E88}"/>
              </a:ext>
            </a:extLst>
          </p:cNvPr>
          <p:cNvSpPr txBox="1"/>
          <p:nvPr/>
        </p:nvSpPr>
        <p:spPr>
          <a:xfrm>
            <a:off x="8742363" y="4851400"/>
            <a:ext cx="2730500" cy="892175"/>
          </a:xfrm>
          <a:prstGeom prst="rect">
            <a:avLst/>
          </a:prstGeom>
          <a:noFill/>
        </p:spPr>
        <p:txBody>
          <a:bodyPr>
            <a:spAutoFit/>
          </a:bodyPr>
          <a:lstStyle/>
          <a:p>
            <a:pPr eaLnBrk="1" fontAlgn="auto" hangingPunct="1">
              <a:lnSpc>
                <a:spcPct val="150000"/>
              </a:lnSpc>
              <a:spcBef>
                <a:spcPts val="0"/>
              </a:spcBef>
              <a:spcAft>
                <a:spcPts val="0"/>
              </a:spcAft>
              <a:defRPr/>
            </a:pPr>
            <a:r>
              <a:rPr lang="en-US" sz="1200" i="1" dirty="0">
                <a:solidFill>
                  <a:schemeClr val="bg2">
                    <a:lumMod val="85000"/>
                  </a:schemeClr>
                </a:solidFill>
                <a:latin typeface="+mn-lt"/>
              </a:rPr>
              <a:t>A wonderful serenity possession of my entire soul, like these sweet mornings of spring which</a:t>
            </a:r>
          </a:p>
        </p:txBody>
      </p:sp>
      <p:sp>
        <p:nvSpPr>
          <p:cNvPr id="18" name="Rectangle 17">
            <a:extLst>
              <a:ext uri="{FF2B5EF4-FFF2-40B4-BE49-F238E27FC236}">
                <a16:creationId xmlns:a16="http://schemas.microsoft.com/office/drawing/2014/main" id="{1C992F7E-5A41-4F59-BEE1-3F3B59258BAD}"/>
              </a:ext>
            </a:extLst>
          </p:cNvPr>
          <p:cNvSpPr/>
          <p:nvPr/>
        </p:nvSpPr>
        <p:spPr>
          <a:xfrm>
            <a:off x="8389938" y="4978400"/>
            <a:ext cx="169862" cy="636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18">
            <a:extLst>
              <a:ext uri="{FF2B5EF4-FFF2-40B4-BE49-F238E27FC236}">
                <a16:creationId xmlns:a16="http://schemas.microsoft.com/office/drawing/2014/main" id="{63442C66-0D3B-403D-83B0-C0D9A6474620}"/>
              </a:ext>
            </a:extLst>
          </p:cNvPr>
          <p:cNvSpPr/>
          <p:nvPr/>
        </p:nvSpPr>
        <p:spPr>
          <a:xfrm>
            <a:off x="36591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TextBox 19">
            <a:extLst>
              <a:ext uri="{FF2B5EF4-FFF2-40B4-BE49-F238E27FC236}">
                <a16:creationId xmlns:a16="http://schemas.microsoft.com/office/drawing/2014/main" id="{C1FAC288-9670-4D67-99E9-DF7A80B2614B}"/>
              </a:ext>
            </a:extLst>
          </p:cNvPr>
          <p:cNvSpPr txBox="1">
            <a:spLocks noChangeArrowheads="1"/>
          </p:cNvSpPr>
          <p:nvPr/>
        </p:nvSpPr>
        <p:spPr bwMode="auto">
          <a:xfrm>
            <a:off x="333533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1" name="Rectangle 20">
            <a:extLst>
              <a:ext uri="{FF2B5EF4-FFF2-40B4-BE49-F238E27FC236}">
                <a16:creationId xmlns:a16="http://schemas.microsoft.com/office/drawing/2014/main" id="{9A10EE53-566E-4A19-AE0C-30FAE6EB9A2E}"/>
              </a:ext>
            </a:extLst>
          </p:cNvPr>
          <p:cNvSpPr/>
          <p:nvPr/>
        </p:nvSpPr>
        <p:spPr>
          <a:xfrm>
            <a:off x="45735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Rectangle 21">
            <a:extLst>
              <a:ext uri="{FF2B5EF4-FFF2-40B4-BE49-F238E27FC236}">
                <a16:creationId xmlns:a16="http://schemas.microsoft.com/office/drawing/2014/main" id="{B99C9AB4-238B-443D-8D37-AC175C1BAF24}"/>
              </a:ext>
            </a:extLst>
          </p:cNvPr>
          <p:cNvSpPr/>
          <p:nvPr/>
        </p:nvSpPr>
        <p:spPr>
          <a:xfrm>
            <a:off x="54879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ectangle 22">
            <a:extLst>
              <a:ext uri="{FF2B5EF4-FFF2-40B4-BE49-F238E27FC236}">
                <a16:creationId xmlns:a16="http://schemas.microsoft.com/office/drawing/2014/main" id="{5DB425AF-C8EC-44A6-A6D8-EAD5E1634AB4}"/>
              </a:ext>
            </a:extLst>
          </p:cNvPr>
          <p:cNvSpPr/>
          <p:nvPr/>
        </p:nvSpPr>
        <p:spPr>
          <a:xfrm>
            <a:off x="64023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TextBox 23">
            <a:extLst>
              <a:ext uri="{FF2B5EF4-FFF2-40B4-BE49-F238E27FC236}">
                <a16:creationId xmlns:a16="http://schemas.microsoft.com/office/drawing/2014/main" id="{B034C4C4-CBBC-45F0-933F-6766D7C13F36}"/>
              </a:ext>
            </a:extLst>
          </p:cNvPr>
          <p:cNvSpPr txBox="1">
            <a:spLocks noChangeArrowheads="1"/>
          </p:cNvSpPr>
          <p:nvPr/>
        </p:nvSpPr>
        <p:spPr bwMode="auto">
          <a:xfrm>
            <a:off x="425291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5" name="TextBox 24">
            <a:extLst>
              <a:ext uri="{FF2B5EF4-FFF2-40B4-BE49-F238E27FC236}">
                <a16:creationId xmlns:a16="http://schemas.microsoft.com/office/drawing/2014/main" id="{54697C08-3B7B-412D-88A7-DF721DB61D5A}"/>
              </a:ext>
            </a:extLst>
          </p:cNvPr>
          <p:cNvSpPr txBox="1">
            <a:spLocks noChangeArrowheads="1"/>
          </p:cNvSpPr>
          <p:nvPr/>
        </p:nvSpPr>
        <p:spPr bwMode="auto">
          <a:xfrm>
            <a:off x="517048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6" name="TextBox 25">
            <a:extLst>
              <a:ext uri="{FF2B5EF4-FFF2-40B4-BE49-F238E27FC236}">
                <a16:creationId xmlns:a16="http://schemas.microsoft.com/office/drawing/2014/main" id="{5816A6BE-8FAE-4A10-8DDB-6B66E580B076}"/>
              </a:ext>
            </a:extLst>
          </p:cNvPr>
          <p:cNvSpPr txBox="1">
            <a:spLocks noChangeArrowheads="1"/>
          </p:cNvSpPr>
          <p:nvPr/>
        </p:nvSpPr>
        <p:spPr bwMode="auto">
          <a:xfrm>
            <a:off x="608806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42" name="Graphic 153" descr="Magnifying glass">
            <a:extLst>
              <a:ext uri="{FF2B5EF4-FFF2-40B4-BE49-F238E27FC236}">
                <a16:creationId xmlns:a16="http://schemas.microsoft.com/office/drawing/2014/main" id="{F9D40A26-2C0D-4521-9288-ECC43899F2C4}"/>
              </a:ext>
            </a:extLst>
          </p:cNvPr>
          <p:cNvSpPr>
            <a:spLocks noChangeAspect="1"/>
          </p:cNvSpPr>
          <p:nvPr/>
        </p:nvSpPr>
        <p:spPr bwMode="auto">
          <a:xfrm>
            <a:off x="3821113" y="4811713"/>
            <a:ext cx="292100" cy="292100"/>
          </a:xfrm>
          <a:custGeom>
            <a:avLst/>
            <a:gdLst>
              <a:gd name="T0" fmla="*/ 288482 w 248156"/>
              <a:gd name="T1" fmla="*/ 251343 h 248156"/>
              <a:gd name="T2" fmla="*/ 241589 w 248156"/>
              <a:gd name="T3" fmla="*/ 204450 h 248156"/>
              <a:gd name="T4" fmla="*/ 218331 w 248156"/>
              <a:gd name="T5" fmla="*/ 197323 h 248156"/>
              <a:gd name="T6" fmla="*/ 201824 w 248156"/>
              <a:gd name="T7" fmla="*/ 180817 h 248156"/>
              <a:gd name="T8" fmla="*/ 225083 w 248156"/>
              <a:gd name="T9" fmla="*/ 112542 h 248156"/>
              <a:gd name="T10" fmla="*/ 112542 w 248156"/>
              <a:gd name="T11" fmla="*/ 0 h 248156"/>
              <a:gd name="T12" fmla="*/ 0 w 248156"/>
              <a:gd name="T13" fmla="*/ 112542 h 248156"/>
              <a:gd name="T14" fmla="*/ 112542 w 248156"/>
              <a:gd name="T15" fmla="*/ 225083 h 248156"/>
              <a:gd name="T16" fmla="*/ 180817 w 248156"/>
              <a:gd name="T17" fmla="*/ 201824 h 248156"/>
              <a:gd name="T18" fmla="*/ 197323 w 248156"/>
              <a:gd name="T19" fmla="*/ 218331 h 248156"/>
              <a:gd name="T20" fmla="*/ 204450 w 248156"/>
              <a:gd name="T21" fmla="*/ 241589 h 248156"/>
              <a:gd name="T22" fmla="*/ 251343 w 248156"/>
              <a:gd name="T23" fmla="*/ 288482 h 248156"/>
              <a:gd name="T24" fmla="*/ 270100 w 248156"/>
              <a:gd name="T25" fmla="*/ 296360 h 248156"/>
              <a:gd name="T26" fmla="*/ 288857 w 248156"/>
              <a:gd name="T27" fmla="*/ 288482 h 248156"/>
              <a:gd name="T28" fmla="*/ 288482 w 248156"/>
              <a:gd name="T29" fmla="*/ 251343 h 248156"/>
              <a:gd name="T30" fmla="*/ 112167 w 248156"/>
              <a:gd name="T31" fmla="*/ 202199 h 248156"/>
              <a:gd name="T32" fmla="*/ 22133 w 248156"/>
              <a:gd name="T33" fmla="*/ 112167 h 248156"/>
              <a:gd name="T34" fmla="*/ 112167 w 248156"/>
              <a:gd name="T35" fmla="*/ 22133 h 248156"/>
              <a:gd name="T36" fmla="*/ 202199 w 248156"/>
              <a:gd name="T37" fmla="*/ 112167 h 248156"/>
              <a:gd name="T38" fmla="*/ 112167 w 248156"/>
              <a:gd name="T39" fmla="*/ 202199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grpSp>
        <p:nvGrpSpPr>
          <p:cNvPr id="43" name="Group 42">
            <a:extLst>
              <a:ext uri="{FF2B5EF4-FFF2-40B4-BE49-F238E27FC236}">
                <a16:creationId xmlns:a16="http://schemas.microsoft.com/office/drawing/2014/main" id="{7574229D-043E-478E-A2BE-191564135287}"/>
              </a:ext>
            </a:extLst>
          </p:cNvPr>
          <p:cNvGrpSpPr>
            <a:grpSpLocks noChangeAspect="1"/>
          </p:cNvGrpSpPr>
          <p:nvPr/>
        </p:nvGrpSpPr>
        <p:grpSpPr>
          <a:xfrm>
            <a:off x="6581275" y="4811743"/>
            <a:ext cx="258406" cy="292608"/>
            <a:chOff x="5615542" y="1744512"/>
            <a:chExt cx="216341" cy="244975"/>
          </a:xfrm>
          <a:solidFill>
            <a:schemeClr val="accent1"/>
          </a:solidFill>
        </p:grpSpPr>
        <p:sp>
          <p:nvSpPr>
            <p:cNvPr id="44" name="Freeform: Shape 43">
              <a:extLst>
                <a:ext uri="{FF2B5EF4-FFF2-40B4-BE49-F238E27FC236}">
                  <a16:creationId xmlns:a16="http://schemas.microsoft.com/office/drawing/2014/main" id="{47DAD2D6-5BA5-402E-997E-24F688851A67}"/>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5" name="Freeform: Shape 44">
              <a:extLst>
                <a:ext uri="{FF2B5EF4-FFF2-40B4-BE49-F238E27FC236}">
                  <a16:creationId xmlns:a16="http://schemas.microsoft.com/office/drawing/2014/main" id="{C27E3473-804B-4156-BC52-EC4EB2F4C457}"/>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6" name="Freeform: Shape 45">
              <a:extLst>
                <a:ext uri="{FF2B5EF4-FFF2-40B4-BE49-F238E27FC236}">
                  <a16:creationId xmlns:a16="http://schemas.microsoft.com/office/drawing/2014/main" id="{59BC00BB-D16E-433B-B058-1559494F8819}"/>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7" name="Freeform: Shape 46">
              <a:extLst>
                <a:ext uri="{FF2B5EF4-FFF2-40B4-BE49-F238E27FC236}">
                  <a16:creationId xmlns:a16="http://schemas.microsoft.com/office/drawing/2014/main" id="{674C5EFC-EE75-4168-9FC0-EB76E686E5E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8" name="Freeform: Shape 47">
              <a:extLst>
                <a:ext uri="{FF2B5EF4-FFF2-40B4-BE49-F238E27FC236}">
                  <a16:creationId xmlns:a16="http://schemas.microsoft.com/office/drawing/2014/main" id="{E9FA79DF-D8EC-4502-AC41-4FD7D47BAC12}"/>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9" name="Freeform: Shape 48">
              <a:extLst>
                <a:ext uri="{FF2B5EF4-FFF2-40B4-BE49-F238E27FC236}">
                  <a16:creationId xmlns:a16="http://schemas.microsoft.com/office/drawing/2014/main" id="{EEE26E47-F4E5-4E1F-BC2A-548C69F395FA}"/>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0" name="Graphic 221" descr="Flip calendar">
            <a:extLst>
              <a:ext uri="{FF2B5EF4-FFF2-40B4-BE49-F238E27FC236}">
                <a16:creationId xmlns:a16="http://schemas.microsoft.com/office/drawing/2014/main" id="{BD5FD5F1-5975-413E-98F9-1742EDBD9B2C}"/>
              </a:ext>
            </a:extLst>
          </p:cNvPr>
          <p:cNvGrpSpPr>
            <a:grpSpLocks noChangeAspect="1"/>
          </p:cNvGrpSpPr>
          <p:nvPr/>
        </p:nvGrpSpPr>
        <p:grpSpPr>
          <a:xfrm>
            <a:off x="5649774" y="4811743"/>
            <a:ext cx="292608" cy="292608"/>
            <a:chOff x="9782435" y="3316125"/>
            <a:chExt cx="330200" cy="330200"/>
          </a:xfrm>
          <a:solidFill>
            <a:schemeClr val="accent1"/>
          </a:solidFill>
        </p:grpSpPr>
        <p:sp>
          <p:nvSpPr>
            <p:cNvPr id="51" name="Freeform: Shape 50">
              <a:extLst>
                <a:ext uri="{FF2B5EF4-FFF2-40B4-BE49-F238E27FC236}">
                  <a16:creationId xmlns:a16="http://schemas.microsoft.com/office/drawing/2014/main" id="{790F330C-A99E-49AB-8CE5-71F154671AB3}"/>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2" name="Freeform: Shape 51">
              <a:extLst>
                <a:ext uri="{FF2B5EF4-FFF2-40B4-BE49-F238E27FC236}">
                  <a16:creationId xmlns:a16="http://schemas.microsoft.com/office/drawing/2014/main" id="{1087CD15-1EB9-4F50-81D4-FE20C3CE803A}"/>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3" name="Freeform: Shape 52">
              <a:extLst>
                <a:ext uri="{FF2B5EF4-FFF2-40B4-BE49-F238E27FC236}">
                  <a16:creationId xmlns:a16="http://schemas.microsoft.com/office/drawing/2014/main" id="{1FA8EC65-AD56-435F-869D-65447C04C2F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4" name="Freeform: Shape 53">
              <a:extLst>
                <a:ext uri="{FF2B5EF4-FFF2-40B4-BE49-F238E27FC236}">
                  <a16:creationId xmlns:a16="http://schemas.microsoft.com/office/drawing/2014/main" id="{D8789470-0537-4AF6-8D4B-651260290CF2}"/>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5" name="Graphic 16" descr="Open book">
            <a:extLst>
              <a:ext uri="{FF2B5EF4-FFF2-40B4-BE49-F238E27FC236}">
                <a16:creationId xmlns:a16="http://schemas.microsoft.com/office/drawing/2014/main" id="{81036CB5-25E5-4DE6-B9CF-681E4F437E03}"/>
              </a:ext>
            </a:extLst>
          </p:cNvPr>
          <p:cNvGrpSpPr>
            <a:grpSpLocks noChangeAspect="1"/>
          </p:cNvGrpSpPr>
          <p:nvPr/>
        </p:nvGrpSpPr>
        <p:grpSpPr>
          <a:xfrm>
            <a:off x="4735374" y="4849981"/>
            <a:ext cx="292608" cy="216132"/>
            <a:chOff x="1157152" y="1960657"/>
            <a:chExt cx="274230" cy="202557"/>
          </a:xfrm>
          <a:solidFill>
            <a:schemeClr val="accent1"/>
          </a:solidFill>
        </p:grpSpPr>
        <p:sp>
          <p:nvSpPr>
            <p:cNvPr id="56" name="Freeform: Shape 55">
              <a:extLst>
                <a:ext uri="{FF2B5EF4-FFF2-40B4-BE49-F238E27FC236}">
                  <a16:creationId xmlns:a16="http://schemas.microsoft.com/office/drawing/2014/main" id="{D8FA7DB8-697B-441A-B363-74E71ADF5128}"/>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7" name="Freeform: Shape 56">
              <a:extLst>
                <a:ext uri="{FF2B5EF4-FFF2-40B4-BE49-F238E27FC236}">
                  <a16:creationId xmlns:a16="http://schemas.microsoft.com/office/drawing/2014/main" id="{8B49950D-58AE-4FA9-A1D5-E8F7E03F3C3E}"/>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1AE4DA67-EA4E-4A1D-BC7B-E3F11BB18830}"/>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9" name="Freeform: Shape 58">
              <a:extLst>
                <a:ext uri="{FF2B5EF4-FFF2-40B4-BE49-F238E27FC236}">
                  <a16:creationId xmlns:a16="http://schemas.microsoft.com/office/drawing/2014/main" id="{20448775-A835-409E-A1D6-BB96A1032BB2}"/>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0" name="Freeform: Shape 59">
              <a:extLst>
                <a:ext uri="{FF2B5EF4-FFF2-40B4-BE49-F238E27FC236}">
                  <a16:creationId xmlns:a16="http://schemas.microsoft.com/office/drawing/2014/main" id="{839D9C26-BDC9-4FE0-8739-8F9D905876EC}"/>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61" name="Graphic 8">
            <a:extLst>
              <a:ext uri="{FF2B5EF4-FFF2-40B4-BE49-F238E27FC236}">
                <a16:creationId xmlns:a16="http://schemas.microsoft.com/office/drawing/2014/main" id="{B9F02A66-F4F2-4532-8AE6-FAB45BC0B5E7}"/>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E76BAB2A-0807-46FC-BE69-5A42A22F824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07B452E9-0278-4765-BAD9-BB09A3B14E3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F14B8715-4E98-434B-8C21-6EEE8169867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66910F90-E6CB-465E-956F-4790583BF7A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99A78020-C94B-469F-8ADC-76F85AC3069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5EFBAD15-796F-429B-AF25-D07827B40B4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0" name="TextBox 69">
            <a:extLst>
              <a:ext uri="{FF2B5EF4-FFF2-40B4-BE49-F238E27FC236}">
                <a16:creationId xmlns:a16="http://schemas.microsoft.com/office/drawing/2014/main" id="{866BEC3C-BB16-4EFF-811B-CDE4E08D0A1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1" name="Freeform: Shape 70">
            <a:extLst>
              <a:ext uri="{FF2B5EF4-FFF2-40B4-BE49-F238E27FC236}">
                <a16:creationId xmlns:a16="http://schemas.microsoft.com/office/drawing/2014/main" id="{CD6A2A0E-2684-48C8-BA3A-EE7963078114}"/>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nodeType="afterGroup">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nodeType="afterGroup">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nodeType="afterGroup">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nodeType="afterGroup">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nodeType="afterGroup">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nodeType="afterGroup">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PpHolder1">
            <a:extLst>
              <a:ext uri="{FF2B5EF4-FFF2-40B4-BE49-F238E27FC236}">
                <a16:creationId xmlns:a16="http://schemas.microsoft.com/office/drawing/2014/main" id="{3BC7EAAD-DE90-4610-B29B-27476B91C190}"/>
              </a:ext>
            </a:extLst>
          </p:cNvPr>
          <p:cNvSpPr>
            <a:spLocks noGrp="1"/>
          </p:cNvSpPr>
          <p:nvPr>
            <p:ph type="pic" sz="quarter" idx="10"/>
          </p:nvPr>
        </p:nvSpPr>
        <p:spPr bwMode="auto">
          <a:xfrm>
            <a:off x="0" y="0"/>
            <a:ext cx="5791200" cy="5564188"/>
          </a:xfrm>
          <a:custGeom>
            <a:avLst/>
            <a:gdLst>
              <a:gd name="T0" fmla="*/ 0 w 5791850"/>
              <a:gd name="T1" fmla="*/ 0 h 5563790"/>
              <a:gd name="T2" fmla="*/ 5082503 w 5791850"/>
              <a:gd name="T3" fmla="*/ 0 h 5563790"/>
              <a:gd name="T4" fmla="*/ 5199051 w 5791850"/>
              <a:gd name="T5" fmla="*/ 155750 h 5563790"/>
              <a:gd name="T6" fmla="*/ 5791850 w 5791850"/>
              <a:gd name="T7" fmla="*/ 2095118 h 5563790"/>
              <a:gd name="T8" fmla="*/ 2320807 w 5791850"/>
              <a:gd name="T9" fmla="*/ 5563790 h 5563790"/>
              <a:gd name="T10" fmla="*/ 112903 w 5791850"/>
              <a:gd name="T11" fmla="*/ 4771714 h 5563790"/>
              <a:gd name="T12" fmla="*/ 0 w 5791850"/>
              <a:gd name="T13" fmla="*/ 4669172 h 55637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6" name="TextBox 15">
            <a:extLst>
              <a:ext uri="{FF2B5EF4-FFF2-40B4-BE49-F238E27FC236}">
                <a16:creationId xmlns:a16="http://schemas.microsoft.com/office/drawing/2014/main" id="{037BF943-9108-4A79-BECC-A2ACDD827265}"/>
              </a:ext>
            </a:extLst>
          </p:cNvPr>
          <p:cNvSpPr txBox="1"/>
          <p:nvPr/>
        </p:nvSpPr>
        <p:spPr>
          <a:xfrm>
            <a:off x="625808" y="-48875"/>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18" name="TextBox 17">
            <a:extLst>
              <a:ext uri="{FF2B5EF4-FFF2-40B4-BE49-F238E27FC236}">
                <a16:creationId xmlns:a16="http://schemas.microsoft.com/office/drawing/2014/main" id="{22ADA5E0-15E9-48AD-8964-E1CE0B1C6C9E}"/>
              </a:ext>
            </a:extLst>
          </p:cNvPr>
          <p:cNvSpPr txBox="1">
            <a:spLocks noChangeArrowheads="1"/>
          </p:cNvSpPr>
          <p:nvPr/>
        </p:nvSpPr>
        <p:spPr bwMode="auto">
          <a:xfrm>
            <a:off x="6994525" y="3662363"/>
            <a:ext cx="43862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049C4B39-2C36-48EB-AFDC-F1B75198F4CC}"/>
              </a:ext>
            </a:extLst>
          </p:cNvPr>
          <p:cNvSpPr txBox="1">
            <a:spLocks noChangeArrowheads="1"/>
          </p:cNvSpPr>
          <p:nvPr/>
        </p:nvSpPr>
        <p:spPr bwMode="auto">
          <a:xfrm>
            <a:off x="6994525"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2CF8EFB2-7023-4A3D-BC35-EFF4ADD2B857}"/>
              </a:ext>
            </a:extLst>
          </p:cNvPr>
          <p:cNvSpPr>
            <a:spLocks noGrp="1" noChangeArrowheads="1"/>
          </p:cNvSpPr>
          <p:nvPr>
            <p:ph type="title"/>
          </p:nvPr>
        </p:nvSpPr>
        <p:spPr bwMode="auto">
          <a:xfrm>
            <a:off x="6994525" y="1984375"/>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grpSp>
        <p:nvGrpSpPr>
          <p:cNvPr id="17" name="Graphic 8">
            <a:extLst>
              <a:ext uri="{FF2B5EF4-FFF2-40B4-BE49-F238E27FC236}">
                <a16:creationId xmlns:a16="http://schemas.microsoft.com/office/drawing/2014/main" id="{3C3BA77D-E2F7-46EB-844C-AB00E9D96E2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9AEDA7BB-6F55-463B-AA4B-C9CF8B8A948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BE31B411-21AC-4FA8-800F-1BE790D3075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8274DD96-0E60-44E5-A8B5-6360FD19CD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42388950-29F9-4B66-9FEB-21D7428385F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61942814-4A7E-4872-BA8B-A4294DC15B8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B080DD40-32D8-4CE2-9011-C98A9887271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8" name="TextBox 27">
            <a:extLst>
              <a:ext uri="{FF2B5EF4-FFF2-40B4-BE49-F238E27FC236}">
                <a16:creationId xmlns:a16="http://schemas.microsoft.com/office/drawing/2014/main" id="{57AE8056-4987-4C11-A97A-8DF872DA40E5}"/>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9" name="Freeform: Shape 28">
            <a:extLst>
              <a:ext uri="{FF2B5EF4-FFF2-40B4-BE49-F238E27FC236}">
                <a16:creationId xmlns:a16="http://schemas.microsoft.com/office/drawing/2014/main" id="{353D5CAB-94B4-441C-A000-CF1FEE74ED0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638C6FA6-F021-46A5-BEED-ED53B0C8081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092200"/>
            <a:ext cx="5529262"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ECA29A7E-7A15-4265-BB3E-31D459D16FAC}"/>
              </a:ext>
            </a:extLst>
          </p:cNvPr>
          <p:cNvSpPr txBox="1">
            <a:spLocks noChangeArrowheads="1"/>
          </p:cNvSpPr>
          <p:nvPr/>
        </p:nvSpPr>
        <p:spPr bwMode="auto">
          <a:xfrm>
            <a:off x="7685088" y="2649538"/>
            <a:ext cx="35210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6FE02F56-B6E6-45C0-BAB3-AD22C472DCE5}"/>
              </a:ext>
            </a:extLst>
          </p:cNvPr>
          <p:cNvSpPr txBox="1">
            <a:spLocks noChangeArrowheads="1"/>
          </p:cNvSpPr>
          <p:nvPr/>
        </p:nvSpPr>
        <p:spPr bwMode="auto">
          <a:xfrm>
            <a:off x="7685088" y="54895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5365" name="PpHolder4">
            <a:extLst>
              <a:ext uri="{FF2B5EF4-FFF2-40B4-BE49-F238E27FC236}">
                <a16:creationId xmlns:a16="http://schemas.microsoft.com/office/drawing/2014/main" id="{9AC767A1-7903-4955-8758-1153D6A1093E}"/>
              </a:ext>
            </a:extLst>
          </p:cNvPr>
          <p:cNvSpPr>
            <a:spLocks noGrp="1"/>
          </p:cNvSpPr>
          <p:nvPr>
            <p:ph type="pic" sz="quarter" idx="10"/>
          </p:nvPr>
        </p:nvSpPr>
        <p:spPr bwMode="auto">
          <a:xfrm>
            <a:off x="1203325" y="1317625"/>
            <a:ext cx="5105400" cy="2846388"/>
          </a:xfrm>
          <a:custGeom>
            <a:avLst/>
            <a:gdLst>
              <a:gd name="T0" fmla="*/ 0 w 5106481"/>
              <a:gd name="T1" fmla="*/ 0 h 2846230"/>
              <a:gd name="T2" fmla="*/ 5106481 w 5106481"/>
              <a:gd name="T3" fmla="*/ 0 h 2846230"/>
              <a:gd name="T4" fmla="*/ 5106481 w 5106481"/>
              <a:gd name="T5" fmla="*/ 2846230 h 2846230"/>
              <a:gd name="T6" fmla="*/ 0 w 5106481"/>
              <a:gd name="T7" fmla="*/ 2846230 h 2846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6481" h="2846230">
                <a:moveTo>
                  <a:pt x="0" y="0"/>
                </a:moveTo>
                <a:lnTo>
                  <a:pt x="5106481" y="0"/>
                </a:lnTo>
                <a:lnTo>
                  <a:pt x="5106481" y="2846230"/>
                </a:lnTo>
                <a:lnTo>
                  <a:pt x="0" y="284623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D74917C7-2F8F-4F4B-860A-6DD4BB9A5F73}"/>
              </a:ext>
            </a:extLst>
          </p:cNvPr>
          <p:cNvSpPr>
            <a:spLocks noGrp="1" noChangeArrowheads="1"/>
          </p:cNvSpPr>
          <p:nvPr>
            <p:ph type="title"/>
          </p:nvPr>
        </p:nvSpPr>
        <p:spPr bwMode="auto">
          <a:xfrm>
            <a:off x="7685088" y="1485900"/>
            <a:ext cx="3509962" cy="1196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Website</a:t>
            </a:r>
            <a:endParaRPr lang="en-ID" altLang="en-US"/>
          </a:p>
        </p:txBody>
      </p:sp>
      <p:grpSp>
        <p:nvGrpSpPr>
          <p:cNvPr id="16" name="Graphic 8">
            <a:extLst>
              <a:ext uri="{FF2B5EF4-FFF2-40B4-BE49-F238E27FC236}">
                <a16:creationId xmlns:a16="http://schemas.microsoft.com/office/drawing/2014/main" id="{CD598270-3376-42C9-A9EF-EDA4642B07A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6E33B44B-55AA-4C5B-8239-B8A204086B1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B06A280A-F6C1-4B4E-A66A-600234A641D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E9DE171B-719B-43C6-98AF-195870B5A9D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AAFAFB1C-8242-4179-ACBB-5E2638728C0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87DE0F73-4071-405A-BEC6-A72E87A95C3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126D7F41-7314-4BD5-BBBB-1A89DCD5B25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5" name="TextBox 24">
            <a:extLst>
              <a:ext uri="{FF2B5EF4-FFF2-40B4-BE49-F238E27FC236}">
                <a16:creationId xmlns:a16="http://schemas.microsoft.com/office/drawing/2014/main" id="{FDF4F3FA-4606-4B33-94D8-8335BAA06AC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7" name="Freeform: Shape 26">
            <a:extLst>
              <a:ext uri="{FF2B5EF4-FFF2-40B4-BE49-F238E27FC236}">
                <a16:creationId xmlns:a16="http://schemas.microsoft.com/office/drawing/2014/main" id="{6F315822-27DD-42D8-B128-2DD764D86A3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pHolder1">
            <a:extLst>
              <a:ext uri="{FF2B5EF4-FFF2-40B4-BE49-F238E27FC236}">
                <a16:creationId xmlns:a16="http://schemas.microsoft.com/office/drawing/2014/main" id="{F9BBFB99-3202-4504-A1AE-30718E261AB5}"/>
              </a:ext>
            </a:extLst>
          </p:cNvPr>
          <p:cNvSpPr>
            <a:spLocks noGrp="1"/>
          </p:cNvSpPr>
          <p:nvPr>
            <p:ph type="pic" sz="quarter" idx="11"/>
          </p:nvPr>
        </p:nvSpPr>
        <p:spPr bwMode="auto">
          <a:xfrm>
            <a:off x="8605838" y="1373188"/>
            <a:ext cx="1955800" cy="4111625"/>
          </a:xfrm>
          <a:custGeom>
            <a:avLst/>
            <a:gdLst>
              <a:gd name="T0" fmla="*/ 0 w 1954791"/>
              <a:gd name="T1" fmla="*/ 0 h 4110069"/>
              <a:gd name="T2" fmla="*/ 1954791 w 1954791"/>
              <a:gd name="T3" fmla="*/ 0 h 4110069"/>
              <a:gd name="T4" fmla="*/ 1954791 w 1954791"/>
              <a:gd name="T5" fmla="*/ 4110069 h 4110069"/>
              <a:gd name="T6" fmla="*/ 0 w 1954791"/>
              <a:gd name="T7" fmla="*/ 4110069 h 41100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4791" h="4110069">
                <a:moveTo>
                  <a:pt x="0" y="0"/>
                </a:moveTo>
                <a:lnTo>
                  <a:pt x="1954791" y="0"/>
                </a:lnTo>
                <a:lnTo>
                  <a:pt x="1954791" y="4110069"/>
                </a:lnTo>
                <a:lnTo>
                  <a:pt x="0" y="411006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0" name="Title 39">
            <a:extLst>
              <a:ext uri="{FF2B5EF4-FFF2-40B4-BE49-F238E27FC236}">
                <a16:creationId xmlns:a16="http://schemas.microsoft.com/office/drawing/2014/main" id="{787F9272-24A6-4774-9691-7CE12019C86F}"/>
              </a:ext>
            </a:extLst>
          </p:cNvPr>
          <p:cNvSpPr>
            <a:spLocks noGrp="1" noChangeArrowheads="1"/>
          </p:cNvSpPr>
          <p:nvPr>
            <p:ph type="title"/>
          </p:nvPr>
        </p:nvSpPr>
        <p:spPr bwMode="auto">
          <a:xfrm>
            <a:off x="1520825" y="1120775"/>
            <a:ext cx="3508375" cy="1198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Mobile</a:t>
            </a:r>
            <a:endParaRPr lang="en-ID" altLang="en-US"/>
          </a:p>
        </p:txBody>
      </p:sp>
      <p:pic>
        <p:nvPicPr>
          <p:cNvPr id="22" name="Mockup" descr="A close up of a screen&#10;&#10;Description automatically generated">
            <a:extLst>
              <a:ext uri="{FF2B5EF4-FFF2-40B4-BE49-F238E27FC236}">
                <a16:creationId xmlns:a16="http://schemas.microsoft.com/office/drawing/2014/main" id="{ECEAF6C5-2C88-41F7-87F2-4C85D7DBF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1249363"/>
            <a:ext cx="21748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E2B6E05C-212C-4B41-BD59-0C723D485105}"/>
              </a:ext>
            </a:extLst>
          </p:cNvPr>
          <p:cNvSpPr txBox="1">
            <a:spLocks noChangeArrowheads="1"/>
          </p:cNvSpPr>
          <p:nvPr/>
        </p:nvSpPr>
        <p:spPr bwMode="auto">
          <a:xfrm>
            <a:off x="1520825" y="2284413"/>
            <a:ext cx="351948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AC174237-F38C-41AB-A901-02C15627BA8A}"/>
              </a:ext>
            </a:extLst>
          </p:cNvPr>
          <p:cNvSpPr txBox="1">
            <a:spLocks noChangeArrowheads="1"/>
          </p:cNvSpPr>
          <p:nvPr/>
        </p:nvSpPr>
        <p:spPr bwMode="auto">
          <a:xfrm>
            <a:off x="1520825" y="5124450"/>
            <a:ext cx="31829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6391" name="PpHolder6">
            <a:extLst>
              <a:ext uri="{FF2B5EF4-FFF2-40B4-BE49-F238E27FC236}">
                <a16:creationId xmlns:a16="http://schemas.microsoft.com/office/drawing/2014/main" id="{F58876D4-E34C-4F6B-A585-A6F124E031CE}"/>
              </a:ext>
            </a:extLst>
          </p:cNvPr>
          <p:cNvSpPr>
            <a:spLocks noGrp="1"/>
          </p:cNvSpPr>
          <p:nvPr>
            <p:ph type="pic" sz="quarter" idx="10"/>
          </p:nvPr>
        </p:nvSpPr>
        <p:spPr bwMode="auto">
          <a:xfrm>
            <a:off x="6354763" y="1006475"/>
            <a:ext cx="2303462" cy="4845050"/>
          </a:xfrm>
          <a:custGeom>
            <a:avLst/>
            <a:gdLst>
              <a:gd name="T0" fmla="*/ 0 w 2303701"/>
              <a:gd name="T1" fmla="*/ 0 h 4843677"/>
              <a:gd name="T2" fmla="*/ 2303701 w 2303701"/>
              <a:gd name="T3" fmla="*/ 0 h 4843677"/>
              <a:gd name="T4" fmla="*/ 2303701 w 2303701"/>
              <a:gd name="T5" fmla="*/ 4843677 h 4843677"/>
              <a:gd name="T6" fmla="*/ 0 w 2303701"/>
              <a:gd name="T7" fmla="*/ 4843677 h 48436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3701" h="4843677">
                <a:moveTo>
                  <a:pt x="0" y="0"/>
                </a:moveTo>
                <a:lnTo>
                  <a:pt x="2303701" y="0"/>
                </a:lnTo>
                <a:lnTo>
                  <a:pt x="2303701" y="4843677"/>
                </a:lnTo>
                <a:lnTo>
                  <a:pt x="0" y="4843677"/>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pic>
        <p:nvPicPr>
          <p:cNvPr id="14" name="Mockup" descr="A close up of a screen&#10;&#10;Description automatically generated">
            <a:extLst>
              <a:ext uri="{FF2B5EF4-FFF2-40B4-BE49-F238E27FC236}">
                <a16:creationId xmlns:a16="http://schemas.microsoft.com/office/drawing/2014/main" id="{4268047E-EE64-4E58-A35B-9F12E3703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88" y="860425"/>
            <a:ext cx="2563812"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aphic 8">
            <a:extLst>
              <a:ext uri="{FF2B5EF4-FFF2-40B4-BE49-F238E27FC236}">
                <a16:creationId xmlns:a16="http://schemas.microsoft.com/office/drawing/2014/main" id="{A2923168-941F-4E69-B583-83C67F7F921B}"/>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3083B3FB-AAB0-4DD7-B7E4-E8D892F52CB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5C08E75B-E6F8-46DF-ACBF-BF85EE762D2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175840CB-7C45-41A4-B3ED-C5CC5962CEE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DD856B7F-DF88-492B-892D-33285AAA8C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5B866712-DE7C-44BF-A7F6-26CEAE08909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0478927D-A5A7-4DB5-9EB6-F948FE7652C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7" name="TextBox 26">
            <a:extLst>
              <a:ext uri="{FF2B5EF4-FFF2-40B4-BE49-F238E27FC236}">
                <a16:creationId xmlns:a16="http://schemas.microsoft.com/office/drawing/2014/main" id="{C82738ED-0B9D-4D4E-9EB2-C81FAD9FE26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8" name="Freeform: Shape 27">
            <a:extLst>
              <a:ext uri="{FF2B5EF4-FFF2-40B4-BE49-F238E27FC236}">
                <a16:creationId xmlns:a16="http://schemas.microsoft.com/office/drawing/2014/main" id="{C7A79216-12C9-4EAA-A209-2FCD7958809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a:extLst>
              <a:ext uri="{FF2B5EF4-FFF2-40B4-BE49-F238E27FC236}">
                <a16:creationId xmlns:a16="http://schemas.microsoft.com/office/drawing/2014/main" id="{D089B8D1-8D8E-4047-B28B-C5083FC30DAA}"/>
              </a:ext>
            </a:extLst>
          </p:cNvPr>
          <p:cNvSpPr>
            <a:spLocks noChangeArrowheads="1"/>
          </p:cNvSpPr>
          <p:nvPr/>
        </p:nvSpPr>
        <p:spPr bwMode="auto">
          <a:xfrm>
            <a:off x="45720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37" name="TextBox 36">
            <a:extLst>
              <a:ext uri="{FF2B5EF4-FFF2-40B4-BE49-F238E27FC236}">
                <a16:creationId xmlns:a16="http://schemas.microsoft.com/office/drawing/2014/main" id="{06C4529D-23A9-4E82-9158-DC6C076C32AA}"/>
              </a:ext>
            </a:extLst>
          </p:cNvPr>
          <p:cNvSpPr txBox="1"/>
          <p:nvPr/>
        </p:nvSpPr>
        <p:spPr>
          <a:xfrm>
            <a:off x="48768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$450,00</a:t>
            </a:r>
            <a:endParaRPr lang="en-ID" sz="3200" b="1" dirty="0">
              <a:solidFill>
                <a:schemeClr val="bg2"/>
              </a:solidFill>
              <a:latin typeface="+mj-lt"/>
            </a:endParaRPr>
          </a:p>
        </p:txBody>
      </p:sp>
      <p:sp>
        <p:nvSpPr>
          <p:cNvPr id="38" name="TextBox 37">
            <a:extLst>
              <a:ext uri="{FF2B5EF4-FFF2-40B4-BE49-F238E27FC236}">
                <a16:creationId xmlns:a16="http://schemas.microsoft.com/office/drawing/2014/main" id="{EE47D9BE-1C6C-47CE-AA9C-CF53C399CCC4}"/>
              </a:ext>
            </a:extLst>
          </p:cNvPr>
          <p:cNvSpPr txBox="1">
            <a:spLocks noChangeArrowheads="1"/>
          </p:cNvSpPr>
          <p:nvPr/>
        </p:nvSpPr>
        <p:spPr bwMode="auto">
          <a:xfrm>
            <a:off x="50530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39" name="TextBox 38">
            <a:extLst>
              <a:ext uri="{FF2B5EF4-FFF2-40B4-BE49-F238E27FC236}">
                <a16:creationId xmlns:a16="http://schemas.microsoft.com/office/drawing/2014/main" id="{B604A882-C16C-4EEF-AB08-7048E5FF1196}"/>
              </a:ext>
            </a:extLst>
          </p:cNvPr>
          <p:cNvSpPr txBox="1"/>
          <p:nvPr/>
        </p:nvSpPr>
        <p:spPr>
          <a:xfrm>
            <a:off x="51816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40" name="Rectangle 39">
            <a:extLst>
              <a:ext uri="{FF2B5EF4-FFF2-40B4-BE49-F238E27FC236}">
                <a16:creationId xmlns:a16="http://schemas.microsoft.com/office/drawing/2014/main" id="{3D30FD14-56A0-4C4C-9111-FA3A1C221060}"/>
              </a:ext>
            </a:extLst>
          </p:cNvPr>
          <p:cNvSpPr/>
          <p:nvPr/>
        </p:nvSpPr>
        <p:spPr>
          <a:xfrm>
            <a:off x="51816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1" name="TextBox 40">
            <a:extLst>
              <a:ext uri="{FF2B5EF4-FFF2-40B4-BE49-F238E27FC236}">
                <a16:creationId xmlns:a16="http://schemas.microsoft.com/office/drawing/2014/main" id="{D5C3721D-04BA-4E8B-AFA4-11312F9121D2}"/>
              </a:ext>
            </a:extLst>
          </p:cNvPr>
          <p:cNvSpPr txBox="1"/>
          <p:nvPr/>
        </p:nvSpPr>
        <p:spPr>
          <a:xfrm>
            <a:off x="52451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79" name="Title 78">
            <a:extLst>
              <a:ext uri="{FF2B5EF4-FFF2-40B4-BE49-F238E27FC236}">
                <a16:creationId xmlns:a16="http://schemas.microsoft.com/office/drawing/2014/main" id="{BFDF158F-67E7-446C-BFF3-3338B085DB1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Pricing Package</a:t>
            </a:r>
            <a:endParaRPr lang="en-ID" altLang="en-US"/>
          </a:p>
        </p:txBody>
      </p:sp>
      <p:sp>
        <p:nvSpPr>
          <p:cNvPr id="57" name="Freeform 5">
            <a:extLst>
              <a:ext uri="{FF2B5EF4-FFF2-40B4-BE49-F238E27FC236}">
                <a16:creationId xmlns:a16="http://schemas.microsoft.com/office/drawing/2014/main" id="{F847F962-79BF-4A1E-B27E-BAA61A514C16}"/>
              </a:ext>
            </a:extLst>
          </p:cNvPr>
          <p:cNvSpPr>
            <a:spLocks noChangeArrowheads="1"/>
          </p:cNvSpPr>
          <p:nvPr/>
        </p:nvSpPr>
        <p:spPr bwMode="auto">
          <a:xfrm>
            <a:off x="12192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58" name="TextBox 57">
            <a:extLst>
              <a:ext uri="{FF2B5EF4-FFF2-40B4-BE49-F238E27FC236}">
                <a16:creationId xmlns:a16="http://schemas.microsoft.com/office/drawing/2014/main" id="{B141D48D-5FF3-4BB0-AE2E-4071D918C9C8}"/>
              </a:ext>
            </a:extLst>
          </p:cNvPr>
          <p:cNvSpPr txBox="1"/>
          <p:nvPr/>
        </p:nvSpPr>
        <p:spPr>
          <a:xfrm>
            <a:off x="15240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$250,00</a:t>
            </a:r>
            <a:endParaRPr lang="en-ID" sz="3200" b="1" dirty="0">
              <a:solidFill>
                <a:schemeClr val="bg2"/>
              </a:solidFill>
              <a:latin typeface="+mj-lt"/>
            </a:endParaRPr>
          </a:p>
        </p:txBody>
      </p:sp>
      <p:sp>
        <p:nvSpPr>
          <p:cNvPr id="59" name="TextBox 58">
            <a:extLst>
              <a:ext uri="{FF2B5EF4-FFF2-40B4-BE49-F238E27FC236}">
                <a16:creationId xmlns:a16="http://schemas.microsoft.com/office/drawing/2014/main" id="{AE3F3E4C-803F-4CD4-A8F7-EFE364AACB62}"/>
              </a:ext>
            </a:extLst>
          </p:cNvPr>
          <p:cNvSpPr txBox="1">
            <a:spLocks noChangeArrowheads="1"/>
          </p:cNvSpPr>
          <p:nvPr/>
        </p:nvSpPr>
        <p:spPr bwMode="auto">
          <a:xfrm>
            <a:off x="17002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0" name="TextBox 59">
            <a:extLst>
              <a:ext uri="{FF2B5EF4-FFF2-40B4-BE49-F238E27FC236}">
                <a16:creationId xmlns:a16="http://schemas.microsoft.com/office/drawing/2014/main" id="{9244A995-A59E-42AD-86B1-2D2799E3CEF4}"/>
              </a:ext>
            </a:extLst>
          </p:cNvPr>
          <p:cNvSpPr txBox="1"/>
          <p:nvPr/>
        </p:nvSpPr>
        <p:spPr>
          <a:xfrm>
            <a:off x="18288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1" name="Rectangle 60">
            <a:extLst>
              <a:ext uri="{FF2B5EF4-FFF2-40B4-BE49-F238E27FC236}">
                <a16:creationId xmlns:a16="http://schemas.microsoft.com/office/drawing/2014/main" id="{A7A3D399-85E5-4B56-8706-CC6F16D3DC9F}"/>
              </a:ext>
            </a:extLst>
          </p:cNvPr>
          <p:cNvSpPr/>
          <p:nvPr/>
        </p:nvSpPr>
        <p:spPr>
          <a:xfrm>
            <a:off x="18288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2" name="TextBox 61">
            <a:extLst>
              <a:ext uri="{FF2B5EF4-FFF2-40B4-BE49-F238E27FC236}">
                <a16:creationId xmlns:a16="http://schemas.microsoft.com/office/drawing/2014/main" id="{171252AC-F087-43DE-9331-B81C955A1EDC}"/>
              </a:ext>
            </a:extLst>
          </p:cNvPr>
          <p:cNvSpPr txBox="1"/>
          <p:nvPr/>
        </p:nvSpPr>
        <p:spPr>
          <a:xfrm>
            <a:off x="18923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64" name="Freeform 5">
            <a:extLst>
              <a:ext uri="{FF2B5EF4-FFF2-40B4-BE49-F238E27FC236}">
                <a16:creationId xmlns:a16="http://schemas.microsoft.com/office/drawing/2014/main" id="{DD316C68-E083-4708-B54F-B5E08E4F4D15}"/>
              </a:ext>
            </a:extLst>
          </p:cNvPr>
          <p:cNvSpPr>
            <a:spLocks noChangeArrowheads="1"/>
          </p:cNvSpPr>
          <p:nvPr/>
        </p:nvSpPr>
        <p:spPr bwMode="auto">
          <a:xfrm>
            <a:off x="79248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65" name="TextBox 64">
            <a:extLst>
              <a:ext uri="{FF2B5EF4-FFF2-40B4-BE49-F238E27FC236}">
                <a16:creationId xmlns:a16="http://schemas.microsoft.com/office/drawing/2014/main" id="{E10330E8-C5AB-4EE8-AAAE-F43D9E2BC269}"/>
              </a:ext>
            </a:extLst>
          </p:cNvPr>
          <p:cNvSpPr txBox="1"/>
          <p:nvPr/>
        </p:nvSpPr>
        <p:spPr>
          <a:xfrm>
            <a:off x="82296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$750,00</a:t>
            </a:r>
            <a:endParaRPr lang="en-ID" sz="3200" b="1" dirty="0">
              <a:solidFill>
                <a:schemeClr val="bg2"/>
              </a:solidFill>
              <a:latin typeface="+mj-lt"/>
            </a:endParaRPr>
          </a:p>
        </p:txBody>
      </p:sp>
      <p:sp>
        <p:nvSpPr>
          <p:cNvPr id="66" name="TextBox 65">
            <a:extLst>
              <a:ext uri="{FF2B5EF4-FFF2-40B4-BE49-F238E27FC236}">
                <a16:creationId xmlns:a16="http://schemas.microsoft.com/office/drawing/2014/main" id="{A4D9891D-0E72-4472-ABA0-838271A2DEDC}"/>
              </a:ext>
            </a:extLst>
          </p:cNvPr>
          <p:cNvSpPr txBox="1">
            <a:spLocks noChangeArrowheads="1"/>
          </p:cNvSpPr>
          <p:nvPr/>
        </p:nvSpPr>
        <p:spPr bwMode="auto">
          <a:xfrm>
            <a:off x="84058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7" name="TextBox 66">
            <a:extLst>
              <a:ext uri="{FF2B5EF4-FFF2-40B4-BE49-F238E27FC236}">
                <a16:creationId xmlns:a16="http://schemas.microsoft.com/office/drawing/2014/main" id="{65F60F61-DAB8-4372-A978-9A3A932482EF}"/>
              </a:ext>
            </a:extLst>
          </p:cNvPr>
          <p:cNvSpPr txBox="1"/>
          <p:nvPr/>
        </p:nvSpPr>
        <p:spPr>
          <a:xfrm>
            <a:off x="85344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8" name="Rectangle 67">
            <a:extLst>
              <a:ext uri="{FF2B5EF4-FFF2-40B4-BE49-F238E27FC236}">
                <a16:creationId xmlns:a16="http://schemas.microsoft.com/office/drawing/2014/main" id="{1ADB66BB-5A92-44D1-AC1D-D36B7FF6B44B}"/>
              </a:ext>
            </a:extLst>
          </p:cNvPr>
          <p:cNvSpPr/>
          <p:nvPr/>
        </p:nvSpPr>
        <p:spPr>
          <a:xfrm>
            <a:off x="85344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9" name="TextBox 68">
            <a:extLst>
              <a:ext uri="{FF2B5EF4-FFF2-40B4-BE49-F238E27FC236}">
                <a16:creationId xmlns:a16="http://schemas.microsoft.com/office/drawing/2014/main" id="{B35A66FA-3CDF-44EF-86F9-E0B5A28ACC6C}"/>
              </a:ext>
            </a:extLst>
          </p:cNvPr>
          <p:cNvSpPr txBox="1"/>
          <p:nvPr/>
        </p:nvSpPr>
        <p:spPr>
          <a:xfrm>
            <a:off x="85979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17429" name="PpHolder20">
            <a:extLst>
              <a:ext uri="{FF2B5EF4-FFF2-40B4-BE49-F238E27FC236}">
                <a16:creationId xmlns:a16="http://schemas.microsoft.com/office/drawing/2014/main" id="{603ABEDC-93F9-4C3C-9984-E5B90B39D7C8}"/>
              </a:ext>
            </a:extLst>
          </p:cNvPr>
          <p:cNvSpPr>
            <a:spLocks noGrp="1"/>
          </p:cNvSpPr>
          <p:nvPr>
            <p:ph type="pic" sz="quarter" idx="12"/>
          </p:nvPr>
        </p:nvSpPr>
        <p:spPr bwMode="auto">
          <a:xfrm>
            <a:off x="4876800" y="2209800"/>
            <a:ext cx="2438400" cy="1535113"/>
          </a:xfrm>
          <a:custGeom>
            <a:avLst/>
            <a:gdLst>
              <a:gd name="T0" fmla="*/ 0 w 2438399"/>
              <a:gd name="T1" fmla="*/ 0 h 1535097"/>
              <a:gd name="T2" fmla="*/ 2438399 w 2438399"/>
              <a:gd name="T3" fmla="*/ 0 h 1535097"/>
              <a:gd name="T4" fmla="*/ 2438399 w 2438399"/>
              <a:gd name="T5" fmla="*/ 1535097 h 1535097"/>
              <a:gd name="T6" fmla="*/ 0 w 2438399"/>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399" h="1535097">
                <a:moveTo>
                  <a:pt x="0" y="0"/>
                </a:moveTo>
                <a:lnTo>
                  <a:pt x="2438399" y="0"/>
                </a:lnTo>
                <a:lnTo>
                  <a:pt x="2438399"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0" name="PpHolder21">
            <a:extLst>
              <a:ext uri="{FF2B5EF4-FFF2-40B4-BE49-F238E27FC236}">
                <a16:creationId xmlns:a16="http://schemas.microsoft.com/office/drawing/2014/main" id="{A52B70DE-4651-4D17-9753-EBCFF889CCE1}"/>
              </a:ext>
            </a:extLst>
          </p:cNvPr>
          <p:cNvSpPr>
            <a:spLocks noGrp="1"/>
          </p:cNvSpPr>
          <p:nvPr>
            <p:ph type="pic" sz="quarter" idx="11"/>
          </p:nvPr>
        </p:nvSpPr>
        <p:spPr bwMode="auto">
          <a:xfrm>
            <a:off x="15240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1" name="PpHolder22">
            <a:extLst>
              <a:ext uri="{FF2B5EF4-FFF2-40B4-BE49-F238E27FC236}">
                <a16:creationId xmlns:a16="http://schemas.microsoft.com/office/drawing/2014/main" id="{B35DB510-DB82-4560-AFED-35B9C018B56F}"/>
              </a:ext>
            </a:extLst>
          </p:cNvPr>
          <p:cNvSpPr>
            <a:spLocks noGrp="1"/>
          </p:cNvSpPr>
          <p:nvPr>
            <p:ph type="pic" sz="quarter" idx="10"/>
          </p:nvPr>
        </p:nvSpPr>
        <p:spPr bwMode="auto">
          <a:xfrm>
            <a:off x="82296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grpSp>
        <p:nvGrpSpPr>
          <p:cNvPr id="33" name="Graphic 8">
            <a:extLst>
              <a:ext uri="{FF2B5EF4-FFF2-40B4-BE49-F238E27FC236}">
                <a16:creationId xmlns:a16="http://schemas.microsoft.com/office/drawing/2014/main" id="{5257899F-1C56-48FD-8B86-AD072E57BAFA}"/>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B5A34158-91F3-4528-BF98-7CCD6F66EA8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B4D104C4-F975-420E-857F-E5460F2F599D}"/>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D4760F42-D760-4AA0-8645-D6D8493439B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3" name="Freeform: Shape 42">
              <a:extLst>
                <a:ext uri="{FF2B5EF4-FFF2-40B4-BE49-F238E27FC236}">
                  <a16:creationId xmlns:a16="http://schemas.microsoft.com/office/drawing/2014/main" id="{1FE77C6E-6FD1-4EBD-A85D-08BD1328CC6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0ADE3AAE-9DEA-478C-BF42-DB84988AA76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2248076C-5E26-4541-ABE7-81CE384D5E1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6" name="TextBox 45">
            <a:extLst>
              <a:ext uri="{FF2B5EF4-FFF2-40B4-BE49-F238E27FC236}">
                <a16:creationId xmlns:a16="http://schemas.microsoft.com/office/drawing/2014/main" id="{5F9DFDB2-B127-4D85-AA66-0AC9272DF86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7" name="Freeform: Shape 46">
            <a:extLst>
              <a:ext uri="{FF2B5EF4-FFF2-40B4-BE49-F238E27FC236}">
                <a16:creationId xmlns:a16="http://schemas.microsoft.com/office/drawing/2014/main" id="{7BD95FED-BE17-43E1-9F59-69CB827537E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nodeType="afterGroup">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nodeType="afterGroup">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nodeType="afterGroup">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P spid="39" grpId="0"/>
      <p:bldP spid="40" grpId="0" animBg="1"/>
      <p:bldP spid="41" grpId="0"/>
      <p:bldP spid="79" grpId="0"/>
      <p:bldP spid="57" grpId="0" animBg="1"/>
      <p:bldP spid="58" grpId="0"/>
      <p:bldP spid="59" grpId="0"/>
      <p:bldP spid="60" grpId="0"/>
      <p:bldP spid="61" grpId="0" animBg="1"/>
      <p:bldP spid="62" grpId="0"/>
      <p:bldP spid="64" grpId="0" animBg="1"/>
      <p:bldP spid="65" grpId="0"/>
      <p:bldP spid="66" grpId="0"/>
      <p:bldP spid="67" grpId="0"/>
      <p:bldP spid="68" grpId="0" animBg="1"/>
      <p:bldP spid="69"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pHolder1">
            <a:extLst>
              <a:ext uri="{FF2B5EF4-FFF2-40B4-BE49-F238E27FC236}">
                <a16:creationId xmlns:a16="http://schemas.microsoft.com/office/drawing/2014/main" id="{EFAB7E77-F11D-4F03-A721-A4082B904530}"/>
              </a:ext>
            </a:extLst>
          </p:cNvPr>
          <p:cNvSpPr>
            <a:spLocks noGrp="1"/>
          </p:cNvSpPr>
          <p:nvPr>
            <p:ph type="pic" sz="quarter" idx="11"/>
          </p:nvPr>
        </p:nvSpPr>
        <p:spPr bwMode="auto">
          <a:xfrm>
            <a:off x="6400800" y="2514600"/>
            <a:ext cx="4573588" cy="4343400"/>
          </a:xfrm>
          <a:custGeom>
            <a:avLst/>
            <a:gdLst>
              <a:gd name="T0" fmla="*/ 0 w 4573589"/>
              <a:gd name="T1" fmla="*/ 0 h 4343399"/>
              <a:gd name="T2" fmla="*/ 4573589 w 4573589"/>
              <a:gd name="T3" fmla="*/ 0 h 4343399"/>
              <a:gd name="T4" fmla="*/ 4573589 w 4573589"/>
              <a:gd name="T5" fmla="*/ 4343399 h 4343399"/>
              <a:gd name="T6" fmla="*/ 0 w 4573589"/>
              <a:gd name="T7" fmla="*/ 4343399 h 43433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3589" h="4343399">
                <a:moveTo>
                  <a:pt x="0" y="0"/>
                </a:moveTo>
                <a:lnTo>
                  <a:pt x="4573589" y="0"/>
                </a:lnTo>
                <a:lnTo>
                  <a:pt x="4573589" y="4343399"/>
                </a:lnTo>
                <a:lnTo>
                  <a:pt x="0" y="434339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53D9B919-5211-490D-AE7B-D6A43A778F1B}"/>
              </a:ext>
            </a:extLst>
          </p:cNvPr>
          <p:cNvSpPr/>
          <p:nvPr/>
        </p:nvSpPr>
        <p:spPr>
          <a:xfrm>
            <a:off x="6400800" y="2514600"/>
            <a:ext cx="4573588" cy="43434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2" name="Title 191">
            <a:extLst>
              <a:ext uri="{FF2B5EF4-FFF2-40B4-BE49-F238E27FC236}">
                <a16:creationId xmlns:a16="http://schemas.microsoft.com/office/drawing/2014/main" id="{7FCB733A-B38E-4A6C-96AE-1C06DCC02F03}"/>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User Testimonial</a:t>
            </a:r>
            <a:endParaRPr lang="en-ID" altLang="en-US"/>
          </a:p>
        </p:txBody>
      </p:sp>
      <p:grpSp>
        <p:nvGrpSpPr>
          <p:cNvPr id="24" name="Group 23">
            <a:extLst>
              <a:ext uri="{FF2B5EF4-FFF2-40B4-BE49-F238E27FC236}">
                <a16:creationId xmlns:a16="http://schemas.microsoft.com/office/drawing/2014/main" id="{5CCB38D7-F56F-4AE3-81D8-530BC9B10871}"/>
              </a:ext>
            </a:extLst>
          </p:cNvPr>
          <p:cNvGrpSpPr/>
          <p:nvPr/>
        </p:nvGrpSpPr>
        <p:grpSpPr>
          <a:xfrm>
            <a:off x="1302772" y="4704663"/>
            <a:ext cx="1635518" cy="324897"/>
            <a:chOff x="10015538" y="5518150"/>
            <a:chExt cx="1646237" cy="327026"/>
          </a:xfrm>
          <a:solidFill>
            <a:schemeClr val="accent1"/>
          </a:solidFill>
        </p:grpSpPr>
        <p:sp>
          <p:nvSpPr>
            <p:cNvPr id="25" name="Freeform 123">
              <a:extLst>
                <a:ext uri="{FF2B5EF4-FFF2-40B4-BE49-F238E27FC236}">
                  <a16:creationId xmlns:a16="http://schemas.microsoft.com/office/drawing/2014/main" id="{ADD0BF5F-D422-4773-A59A-60A9840560AC}"/>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6" name="Freeform 124">
              <a:extLst>
                <a:ext uri="{FF2B5EF4-FFF2-40B4-BE49-F238E27FC236}">
                  <a16:creationId xmlns:a16="http://schemas.microsoft.com/office/drawing/2014/main" id="{0D4AF9EB-3F36-431B-A8D0-407A1CAD0021}"/>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7" name="Freeform 125">
              <a:extLst>
                <a:ext uri="{FF2B5EF4-FFF2-40B4-BE49-F238E27FC236}">
                  <a16:creationId xmlns:a16="http://schemas.microsoft.com/office/drawing/2014/main" id="{41B1BBAF-186A-4721-B645-1A7FD5D474CD}"/>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8" name="Freeform 126">
              <a:extLst>
                <a:ext uri="{FF2B5EF4-FFF2-40B4-BE49-F238E27FC236}">
                  <a16:creationId xmlns:a16="http://schemas.microsoft.com/office/drawing/2014/main" id="{10973D00-AC83-4208-B815-5D663D2B0495}"/>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9" name="Freeform 127">
              <a:extLst>
                <a:ext uri="{FF2B5EF4-FFF2-40B4-BE49-F238E27FC236}">
                  <a16:creationId xmlns:a16="http://schemas.microsoft.com/office/drawing/2014/main" id="{10EDF501-A3B7-444E-83DF-F15341DC1918}"/>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0" name="Freeform 128">
              <a:extLst>
                <a:ext uri="{FF2B5EF4-FFF2-40B4-BE49-F238E27FC236}">
                  <a16:creationId xmlns:a16="http://schemas.microsoft.com/office/drawing/2014/main" id="{7C5DFE03-D4EF-4B10-9D76-356645F29146}"/>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1" name="Freeform 129">
              <a:extLst>
                <a:ext uri="{FF2B5EF4-FFF2-40B4-BE49-F238E27FC236}">
                  <a16:creationId xmlns:a16="http://schemas.microsoft.com/office/drawing/2014/main" id="{528C7CDB-F6A0-411C-B3DB-EC32136B686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2" name="Freeform 130">
              <a:extLst>
                <a:ext uri="{FF2B5EF4-FFF2-40B4-BE49-F238E27FC236}">
                  <a16:creationId xmlns:a16="http://schemas.microsoft.com/office/drawing/2014/main" id="{1A39272E-7EA8-4769-9858-AE4ADF516EBA}"/>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3" name="Rectangle 131">
              <a:extLst>
                <a:ext uri="{FF2B5EF4-FFF2-40B4-BE49-F238E27FC236}">
                  <a16:creationId xmlns:a16="http://schemas.microsoft.com/office/drawing/2014/main" id="{38A9A0A0-9382-4CB2-8C2B-D2FB431F976A}"/>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34" name="Freeform 132">
              <a:extLst>
                <a:ext uri="{FF2B5EF4-FFF2-40B4-BE49-F238E27FC236}">
                  <a16:creationId xmlns:a16="http://schemas.microsoft.com/office/drawing/2014/main" id="{8730DD39-E05C-4E51-9A1A-1A3F720CE27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5" name="Freeform 133">
              <a:extLst>
                <a:ext uri="{FF2B5EF4-FFF2-40B4-BE49-F238E27FC236}">
                  <a16:creationId xmlns:a16="http://schemas.microsoft.com/office/drawing/2014/main" id="{0A3541A5-36E3-4E22-8B26-CC45BDA9C6BF}"/>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6" name="Freeform 134">
              <a:extLst>
                <a:ext uri="{FF2B5EF4-FFF2-40B4-BE49-F238E27FC236}">
                  <a16:creationId xmlns:a16="http://schemas.microsoft.com/office/drawing/2014/main" id="{7026EFDC-D3E2-4A28-AE8C-3642976538D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7" name="Freeform 135">
              <a:extLst>
                <a:ext uri="{FF2B5EF4-FFF2-40B4-BE49-F238E27FC236}">
                  <a16:creationId xmlns:a16="http://schemas.microsoft.com/office/drawing/2014/main" id="{CCF22F9E-8A8A-45DE-B5E3-AF210538DC95}"/>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8" name="Freeform 136">
              <a:extLst>
                <a:ext uri="{FF2B5EF4-FFF2-40B4-BE49-F238E27FC236}">
                  <a16:creationId xmlns:a16="http://schemas.microsoft.com/office/drawing/2014/main" id="{5508CFDE-9EF9-407D-9B19-48D4B25B051C}"/>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9" name="Freeform 137">
              <a:extLst>
                <a:ext uri="{FF2B5EF4-FFF2-40B4-BE49-F238E27FC236}">
                  <a16:creationId xmlns:a16="http://schemas.microsoft.com/office/drawing/2014/main" id="{162354BD-8E65-4AD6-9864-FE67CCC43D97}"/>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0" name="Rectangle 138">
              <a:extLst>
                <a:ext uri="{FF2B5EF4-FFF2-40B4-BE49-F238E27FC236}">
                  <a16:creationId xmlns:a16="http://schemas.microsoft.com/office/drawing/2014/main" id="{A05B2BA9-AB3D-4FC7-85F7-75E767C3F0E8}"/>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41" name="Freeform 139">
              <a:extLst>
                <a:ext uri="{FF2B5EF4-FFF2-40B4-BE49-F238E27FC236}">
                  <a16:creationId xmlns:a16="http://schemas.microsoft.com/office/drawing/2014/main" id="{0DD74459-BEBF-4A96-BF71-2B32980DB167}"/>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2" name="Freeform 140">
              <a:extLst>
                <a:ext uri="{FF2B5EF4-FFF2-40B4-BE49-F238E27FC236}">
                  <a16:creationId xmlns:a16="http://schemas.microsoft.com/office/drawing/2014/main" id="{70783876-AB7F-455E-BFEB-DAE11F6EC8A7}"/>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141">
              <a:extLst>
                <a:ext uri="{FF2B5EF4-FFF2-40B4-BE49-F238E27FC236}">
                  <a16:creationId xmlns:a16="http://schemas.microsoft.com/office/drawing/2014/main" id="{34DB0F68-A8A5-4B97-B3A1-707AB57EE84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4" name="Freeform 142">
              <a:extLst>
                <a:ext uri="{FF2B5EF4-FFF2-40B4-BE49-F238E27FC236}">
                  <a16:creationId xmlns:a16="http://schemas.microsoft.com/office/drawing/2014/main" id="{24C538EE-64D3-4E6D-B45C-4A34D213D0C0}"/>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5" name="Freeform 143">
              <a:extLst>
                <a:ext uri="{FF2B5EF4-FFF2-40B4-BE49-F238E27FC236}">
                  <a16:creationId xmlns:a16="http://schemas.microsoft.com/office/drawing/2014/main" id="{9856579C-2479-48B9-96DA-13A1D33C7393}"/>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6" name="Freeform 144">
              <a:extLst>
                <a:ext uri="{FF2B5EF4-FFF2-40B4-BE49-F238E27FC236}">
                  <a16:creationId xmlns:a16="http://schemas.microsoft.com/office/drawing/2014/main" id="{8360B421-ECCC-4730-9015-54A4E8083E8F}"/>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7" name="Freeform 145">
              <a:extLst>
                <a:ext uri="{FF2B5EF4-FFF2-40B4-BE49-F238E27FC236}">
                  <a16:creationId xmlns:a16="http://schemas.microsoft.com/office/drawing/2014/main" id="{D2BCC5C1-F6A1-4E94-BE61-C326643D5BA9}"/>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8" name="Freeform 146">
              <a:extLst>
                <a:ext uri="{FF2B5EF4-FFF2-40B4-BE49-F238E27FC236}">
                  <a16:creationId xmlns:a16="http://schemas.microsoft.com/office/drawing/2014/main" id="{09925A95-1BA5-4809-B124-D1307F0FCC1F}"/>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9" name="Freeform 147">
              <a:extLst>
                <a:ext uri="{FF2B5EF4-FFF2-40B4-BE49-F238E27FC236}">
                  <a16:creationId xmlns:a16="http://schemas.microsoft.com/office/drawing/2014/main" id="{B8E02F3A-83E9-4069-A62D-04D36344DCCD}"/>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0" name="Freeform 148">
              <a:extLst>
                <a:ext uri="{FF2B5EF4-FFF2-40B4-BE49-F238E27FC236}">
                  <a16:creationId xmlns:a16="http://schemas.microsoft.com/office/drawing/2014/main" id="{A93AF536-B364-4637-90EE-7FE4B2103033}"/>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1" name="Freeform 149">
              <a:extLst>
                <a:ext uri="{FF2B5EF4-FFF2-40B4-BE49-F238E27FC236}">
                  <a16:creationId xmlns:a16="http://schemas.microsoft.com/office/drawing/2014/main" id="{780857DA-3DFD-4015-970E-C46DF50E300B}"/>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2" name="Freeform 150">
              <a:extLst>
                <a:ext uri="{FF2B5EF4-FFF2-40B4-BE49-F238E27FC236}">
                  <a16:creationId xmlns:a16="http://schemas.microsoft.com/office/drawing/2014/main" id="{F77E4F8E-A068-4680-BF6D-8D5ACDBFD751}"/>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3" name="Freeform 151">
              <a:extLst>
                <a:ext uri="{FF2B5EF4-FFF2-40B4-BE49-F238E27FC236}">
                  <a16:creationId xmlns:a16="http://schemas.microsoft.com/office/drawing/2014/main" id="{C049AC74-AA31-45B2-B9E9-DB51C350EEFC}"/>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4" name="Freeform 152">
              <a:extLst>
                <a:ext uri="{FF2B5EF4-FFF2-40B4-BE49-F238E27FC236}">
                  <a16:creationId xmlns:a16="http://schemas.microsoft.com/office/drawing/2014/main" id="{F1C9978D-D155-4BE4-8DB2-820BFFC1645B}"/>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55" name="Group 54">
            <a:extLst>
              <a:ext uri="{FF2B5EF4-FFF2-40B4-BE49-F238E27FC236}">
                <a16:creationId xmlns:a16="http://schemas.microsoft.com/office/drawing/2014/main" id="{78559476-52C3-45D8-B8B2-767769FFD2C9}"/>
              </a:ext>
            </a:extLst>
          </p:cNvPr>
          <p:cNvGrpSpPr/>
          <p:nvPr/>
        </p:nvGrpSpPr>
        <p:grpSpPr>
          <a:xfrm>
            <a:off x="1302772" y="4041610"/>
            <a:ext cx="1448495" cy="206143"/>
            <a:chOff x="3062288" y="5446713"/>
            <a:chExt cx="4606926" cy="655637"/>
          </a:xfrm>
          <a:solidFill>
            <a:schemeClr val="accent2"/>
          </a:solidFill>
        </p:grpSpPr>
        <p:sp>
          <p:nvSpPr>
            <p:cNvPr id="56" name="Freeform 42">
              <a:extLst>
                <a:ext uri="{FF2B5EF4-FFF2-40B4-BE49-F238E27FC236}">
                  <a16:creationId xmlns:a16="http://schemas.microsoft.com/office/drawing/2014/main" id="{7C36E21E-2768-4BFA-8CF2-E6F89096EA09}"/>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7" name="Freeform 43">
              <a:extLst>
                <a:ext uri="{FF2B5EF4-FFF2-40B4-BE49-F238E27FC236}">
                  <a16:creationId xmlns:a16="http://schemas.microsoft.com/office/drawing/2014/main" id="{DA9F84AA-92E7-4E1F-935A-51F930BEDD91}"/>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8" name="Freeform 44">
              <a:extLst>
                <a:ext uri="{FF2B5EF4-FFF2-40B4-BE49-F238E27FC236}">
                  <a16:creationId xmlns:a16="http://schemas.microsoft.com/office/drawing/2014/main" id="{17BAF43B-50C6-45E4-949D-A50C467ED5FD}"/>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9" name="Freeform 45">
              <a:extLst>
                <a:ext uri="{FF2B5EF4-FFF2-40B4-BE49-F238E27FC236}">
                  <a16:creationId xmlns:a16="http://schemas.microsoft.com/office/drawing/2014/main" id="{B007559D-780B-4E5A-B995-E55F6E67D3ED}"/>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0" name="Freeform 46">
              <a:extLst>
                <a:ext uri="{FF2B5EF4-FFF2-40B4-BE49-F238E27FC236}">
                  <a16:creationId xmlns:a16="http://schemas.microsoft.com/office/drawing/2014/main" id="{21A988D5-DE53-4284-BF4C-BDA5AD19E789}"/>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1" name="Freeform 47">
              <a:extLst>
                <a:ext uri="{FF2B5EF4-FFF2-40B4-BE49-F238E27FC236}">
                  <a16:creationId xmlns:a16="http://schemas.microsoft.com/office/drawing/2014/main" id="{315E504B-5277-46A6-A7CB-9373B63FDB51}"/>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2" name="Freeform 48">
              <a:extLst>
                <a:ext uri="{FF2B5EF4-FFF2-40B4-BE49-F238E27FC236}">
                  <a16:creationId xmlns:a16="http://schemas.microsoft.com/office/drawing/2014/main" id="{79664401-876E-4917-AAC6-F96E353B82FC}"/>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3" name="Freeform 49">
              <a:extLst>
                <a:ext uri="{FF2B5EF4-FFF2-40B4-BE49-F238E27FC236}">
                  <a16:creationId xmlns:a16="http://schemas.microsoft.com/office/drawing/2014/main" id="{29583BCE-FEE4-444F-B372-BDB3205C902E}"/>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4" name="Freeform 50">
              <a:extLst>
                <a:ext uri="{FF2B5EF4-FFF2-40B4-BE49-F238E27FC236}">
                  <a16:creationId xmlns:a16="http://schemas.microsoft.com/office/drawing/2014/main" id="{DFBFA1FC-4241-459A-A70D-3EECC6F482C5}"/>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5" name="Freeform 51">
              <a:extLst>
                <a:ext uri="{FF2B5EF4-FFF2-40B4-BE49-F238E27FC236}">
                  <a16:creationId xmlns:a16="http://schemas.microsoft.com/office/drawing/2014/main" id="{8B24F700-D0A5-4DA4-9CCD-B61B169F21C0}"/>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6" name="Freeform 52">
              <a:extLst>
                <a:ext uri="{FF2B5EF4-FFF2-40B4-BE49-F238E27FC236}">
                  <a16:creationId xmlns:a16="http://schemas.microsoft.com/office/drawing/2014/main" id="{1E4981EF-C986-4A79-98AA-AB93B495BB1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7" name="Freeform 53">
              <a:extLst>
                <a:ext uri="{FF2B5EF4-FFF2-40B4-BE49-F238E27FC236}">
                  <a16:creationId xmlns:a16="http://schemas.microsoft.com/office/drawing/2014/main" id="{B69D13A6-951A-44F8-ADF0-7EBB509F52D5}"/>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8" name="Freeform 54">
              <a:extLst>
                <a:ext uri="{FF2B5EF4-FFF2-40B4-BE49-F238E27FC236}">
                  <a16:creationId xmlns:a16="http://schemas.microsoft.com/office/drawing/2014/main" id="{BC96B41A-CF8E-4132-B6FF-C106F11F5DB4}"/>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9" name="Freeform 55">
              <a:extLst>
                <a:ext uri="{FF2B5EF4-FFF2-40B4-BE49-F238E27FC236}">
                  <a16:creationId xmlns:a16="http://schemas.microsoft.com/office/drawing/2014/main" id="{86CB4FBD-2869-4E53-9770-2288FFAACE5C}"/>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0" name="Freeform 56">
              <a:extLst>
                <a:ext uri="{FF2B5EF4-FFF2-40B4-BE49-F238E27FC236}">
                  <a16:creationId xmlns:a16="http://schemas.microsoft.com/office/drawing/2014/main" id="{B0BE5A2E-92E0-4502-BB3F-E63B41CE4095}"/>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1" name="Freeform 57">
              <a:extLst>
                <a:ext uri="{FF2B5EF4-FFF2-40B4-BE49-F238E27FC236}">
                  <a16:creationId xmlns:a16="http://schemas.microsoft.com/office/drawing/2014/main" id="{9F36F452-44E6-47E3-9F2D-F5036471128C}"/>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2" name="Freeform 58">
              <a:extLst>
                <a:ext uri="{FF2B5EF4-FFF2-40B4-BE49-F238E27FC236}">
                  <a16:creationId xmlns:a16="http://schemas.microsoft.com/office/drawing/2014/main" id="{0303D3ED-7023-4CF8-9FB2-1F5B2A543BF6}"/>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3" name="Freeform 59">
              <a:extLst>
                <a:ext uri="{FF2B5EF4-FFF2-40B4-BE49-F238E27FC236}">
                  <a16:creationId xmlns:a16="http://schemas.microsoft.com/office/drawing/2014/main" id="{BFF32272-297D-42F9-A458-D90471727983}"/>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4" name="Freeform 60">
              <a:extLst>
                <a:ext uri="{FF2B5EF4-FFF2-40B4-BE49-F238E27FC236}">
                  <a16:creationId xmlns:a16="http://schemas.microsoft.com/office/drawing/2014/main" id="{6E232C7D-2478-49EE-94BD-7F4993B16B42}"/>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5" name="Freeform 61">
              <a:extLst>
                <a:ext uri="{FF2B5EF4-FFF2-40B4-BE49-F238E27FC236}">
                  <a16:creationId xmlns:a16="http://schemas.microsoft.com/office/drawing/2014/main" id="{7BE9B1EA-CDD7-410A-98E5-550C22561734}"/>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6" name="Freeform 62">
              <a:extLst>
                <a:ext uri="{FF2B5EF4-FFF2-40B4-BE49-F238E27FC236}">
                  <a16:creationId xmlns:a16="http://schemas.microsoft.com/office/drawing/2014/main" id="{A9F09519-39BC-4846-BCDC-584428BB12FC}"/>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7" name="Freeform 63">
              <a:extLst>
                <a:ext uri="{FF2B5EF4-FFF2-40B4-BE49-F238E27FC236}">
                  <a16:creationId xmlns:a16="http://schemas.microsoft.com/office/drawing/2014/main" id="{2AE7229E-D959-4D83-8FE0-D1E5D334C59E}"/>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8" name="Freeform 64">
              <a:extLst>
                <a:ext uri="{FF2B5EF4-FFF2-40B4-BE49-F238E27FC236}">
                  <a16:creationId xmlns:a16="http://schemas.microsoft.com/office/drawing/2014/main" id="{7CDA9548-F5ED-4583-8D55-902BFCC2DEE8}"/>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9" name="Freeform 65">
              <a:extLst>
                <a:ext uri="{FF2B5EF4-FFF2-40B4-BE49-F238E27FC236}">
                  <a16:creationId xmlns:a16="http://schemas.microsoft.com/office/drawing/2014/main" id="{736CD605-ED5A-4DC0-9877-B364C53D710A}"/>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0" name="Freeform 66">
              <a:extLst>
                <a:ext uri="{FF2B5EF4-FFF2-40B4-BE49-F238E27FC236}">
                  <a16:creationId xmlns:a16="http://schemas.microsoft.com/office/drawing/2014/main" id="{47335521-C9C9-4DFC-9ED7-68A87A242EA1}"/>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1" name="Rectangle 67">
              <a:extLst>
                <a:ext uri="{FF2B5EF4-FFF2-40B4-BE49-F238E27FC236}">
                  <a16:creationId xmlns:a16="http://schemas.microsoft.com/office/drawing/2014/main" id="{CDFB47DC-B899-40DF-BC0D-3B6B1C5BB0AA}"/>
                </a:ext>
              </a:extLst>
            </p:cNvPr>
            <p:cNvSpPr>
              <a:spLocks noChangeArrowheads="1"/>
            </p:cNvSpPr>
            <p:nvPr/>
          </p:nvSpPr>
          <p:spPr bwMode="auto">
            <a:xfrm>
              <a:off x="6908801" y="5991225"/>
              <a:ext cx="15875" cy="96837"/>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82" name="Freeform 68">
              <a:extLst>
                <a:ext uri="{FF2B5EF4-FFF2-40B4-BE49-F238E27FC236}">
                  <a16:creationId xmlns:a16="http://schemas.microsoft.com/office/drawing/2014/main" id="{219C1FAB-38AE-4A8E-81F4-F3334A32521A}"/>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3" name="Freeform 69">
              <a:extLst>
                <a:ext uri="{FF2B5EF4-FFF2-40B4-BE49-F238E27FC236}">
                  <a16:creationId xmlns:a16="http://schemas.microsoft.com/office/drawing/2014/main" id="{9C090734-3137-403A-9908-85617AF498A1}"/>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4" name="Freeform 70">
              <a:extLst>
                <a:ext uri="{FF2B5EF4-FFF2-40B4-BE49-F238E27FC236}">
                  <a16:creationId xmlns:a16="http://schemas.microsoft.com/office/drawing/2014/main" id="{4101CCD8-62AE-481A-9BFB-79A8EEDE9AF8}"/>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97" name="TextBox 96">
            <a:extLst>
              <a:ext uri="{FF2B5EF4-FFF2-40B4-BE49-F238E27FC236}">
                <a16:creationId xmlns:a16="http://schemas.microsoft.com/office/drawing/2014/main" id="{5FA7095E-1E61-4B7D-A392-9DC2331AA6E8}"/>
              </a:ext>
            </a:extLst>
          </p:cNvPr>
          <p:cNvSpPr txBox="1"/>
          <p:nvPr/>
        </p:nvSpPr>
        <p:spPr>
          <a:xfrm>
            <a:off x="1227138" y="1974850"/>
            <a:ext cx="2346325"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Our Client List :</a:t>
            </a:r>
            <a:endParaRPr lang="en-ID" b="1" dirty="0">
              <a:solidFill>
                <a:schemeClr val="accent1"/>
              </a:solidFill>
              <a:latin typeface="+mj-lt"/>
            </a:endParaRPr>
          </a:p>
        </p:txBody>
      </p:sp>
      <p:grpSp>
        <p:nvGrpSpPr>
          <p:cNvPr id="98" name="Group 97">
            <a:extLst>
              <a:ext uri="{FF2B5EF4-FFF2-40B4-BE49-F238E27FC236}">
                <a16:creationId xmlns:a16="http://schemas.microsoft.com/office/drawing/2014/main" id="{BA3E381C-9BBC-46ED-9445-5E63068EE1CE}"/>
              </a:ext>
            </a:extLst>
          </p:cNvPr>
          <p:cNvGrpSpPr/>
          <p:nvPr/>
        </p:nvGrpSpPr>
        <p:grpSpPr>
          <a:xfrm>
            <a:off x="3514967" y="4722908"/>
            <a:ext cx="1635518" cy="324897"/>
            <a:chOff x="10015538" y="5518150"/>
            <a:chExt cx="1646237" cy="327026"/>
          </a:xfrm>
          <a:solidFill>
            <a:schemeClr val="accent2"/>
          </a:solidFill>
        </p:grpSpPr>
        <p:sp>
          <p:nvSpPr>
            <p:cNvPr id="99" name="Freeform 123">
              <a:extLst>
                <a:ext uri="{FF2B5EF4-FFF2-40B4-BE49-F238E27FC236}">
                  <a16:creationId xmlns:a16="http://schemas.microsoft.com/office/drawing/2014/main" id="{59CD11AE-B628-416E-8324-FF66AE17D7D2}"/>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0" name="Freeform 124">
              <a:extLst>
                <a:ext uri="{FF2B5EF4-FFF2-40B4-BE49-F238E27FC236}">
                  <a16:creationId xmlns:a16="http://schemas.microsoft.com/office/drawing/2014/main" id="{ADCE8C87-D934-42F3-A93B-EE8E368797F7}"/>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1" name="Freeform 125">
              <a:extLst>
                <a:ext uri="{FF2B5EF4-FFF2-40B4-BE49-F238E27FC236}">
                  <a16:creationId xmlns:a16="http://schemas.microsoft.com/office/drawing/2014/main" id="{CB1496E2-88F8-4D4E-B7FD-A2B7DA6B0E38}"/>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2" name="Freeform 126">
              <a:extLst>
                <a:ext uri="{FF2B5EF4-FFF2-40B4-BE49-F238E27FC236}">
                  <a16:creationId xmlns:a16="http://schemas.microsoft.com/office/drawing/2014/main" id="{12973C3E-1A04-4AC2-BE50-D9A41AB33B72}"/>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3" name="Freeform 127">
              <a:extLst>
                <a:ext uri="{FF2B5EF4-FFF2-40B4-BE49-F238E27FC236}">
                  <a16:creationId xmlns:a16="http://schemas.microsoft.com/office/drawing/2014/main" id="{AEDD6F10-2F29-4685-8725-3132FED58120}"/>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4" name="Freeform 128">
              <a:extLst>
                <a:ext uri="{FF2B5EF4-FFF2-40B4-BE49-F238E27FC236}">
                  <a16:creationId xmlns:a16="http://schemas.microsoft.com/office/drawing/2014/main" id="{CBA42E8F-4FD6-4803-A081-1E483732C52B}"/>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5" name="Freeform 129">
              <a:extLst>
                <a:ext uri="{FF2B5EF4-FFF2-40B4-BE49-F238E27FC236}">
                  <a16:creationId xmlns:a16="http://schemas.microsoft.com/office/drawing/2014/main" id="{03798B7B-1B20-4AD5-9E87-CC3A80D6A370}"/>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6" name="Freeform 130">
              <a:extLst>
                <a:ext uri="{FF2B5EF4-FFF2-40B4-BE49-F238E27FC236}">
                  <a16:creationId xmlns:a16="http://schemas.microsoft.com/office/drawing/2014/main" id="{BBC9214E-0A5A-4F90-A6EF-FA8FE5466800}"/>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7" name="Rectangle 131">
              <a:extLst>
                <a:ext uri="{FF2B5EF4-FFF2-40B4-BE49-F238E27FC236}">
                  <a16:creationId xmlns:a16="http://schemas.microsoft.com/office/drawing/2014/main" id="{1130017F-C5C4-4ABB-97F5-636B0D92B4E0}"/>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08" name="Freeform 132">
              <a:extLst>
                <a:ext uri="{FF2B5EF4-FFF2-40B4-BE49-F238E27FC236}">
                  <a16:creationId xmlns:a16="http://schemas.microsoft.com/office/drawing/2014/main" id="{72187A85-368F-4C0E-BFCD-835748EC09C4}"/>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9" name="Freeform 133">
              <a:extLst>
                <a:ext uri="{FF2B5EF4-FFF2-40B4-BE49-F238E27FC236}">
                  <a16:creationId xmlns:a16="http://schemas.microsoft.com/office/drawing/2014/main" id="{40B01874-1123-4322-B7C0-BDE6395711D4}"/>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0" name="Freeform 134">
              <a:extLst>
                <a:ext uri="{FF2B5EF4-FFF2-40B4-BE49-F238E27FC236}">
                  <a16:creationId xmlns:a16="http://schemas.microsoft.com/office/drawing/2014/main" id="{B9CF075B-54AB-45BB-8ED7-1A53D96A8FC3}"/>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1" name="Freeform 135">
              <a:extLst>
                <a:ext uri="{FF2B5EF4-FFF2-40B4-BE49-F238E27FC236}">
                  <a16:creationId xmlns:a16="http://schemas.microsoft.com/office/drawing/2014/main" id="{15F1162C-F879-4F4F-8696-D3712593ACBB}"/>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2" name="Freeform 136">
              <a:extLst>
                <a:ext uri="{FF2B5EF4-FFF2-40B4-BE49-F238E27FC236}">
                  <a16:creationId xmlns:a16="http://schemas.microsoft.com/office/drawing/2014/main" id="{0E5D170A-035C-483F-AA74-926037A48DCF}"/>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3" name="Freeform 137">
              <a:extLst>
                <a:ext uri="{FF2B5EF4-FFF2-40B4-BE49-F238E27FC236}">
                  <a16:creationId xmlns:a16="http://schemas.microsoft.com/office/drawing/2014/main" id="{E5E6822F-170C-4595-A3EF-69351BD16DEC}"/>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4" name="Rectangle 138">
              <a:extLst>
                <a:ext uri="{FF2B5EF4-FFF2-40B4-BE49-F238E27FC236}">
                  <a16:creationId xmlns:a16="http://schemas.microsoft.com/office/drawing/2014/main" id="{D245D6C9-8C06-451A-9C16-5E32777FA972}"/>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15" name="Freeform 139">
              <a:extLst>
                <a:ext uri="{FF2B5EF4-FFF2-40B4-BE49-F238E27FC236}">
                  <a16:creationId xmlns:a16="http://schemas.microsoft.com/office/drawing/2014/main" id="{11242CA2-D4D3-45C3-9B1E-716F8F75CBA0}"/>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6" name="Freeform 140">
              <a:extLst>
                <a:ext uri="{FF2B5EF4-FFF2-40B4-BE49-F238E27FC236}">
                  <a16:creationId xmlns:a16="http://schemas.microsoft.com/office/drawing/2014/main" id="{39CB025B-3449-49B5-ABA0-8AE6857E3B36}"/>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7" name="Freeform 141">
              <a:extLst>
                <a:ext uri="{FF2B5EF4-FFF2-40B4-BE49-F238E27FC236}">
                  <a16:creationId xmlns:a16="http://schemas.microsoft.com/office/drawing/2014/main" id="{FA75AFA1-595E-4501-A605-1E1CC7CDDEE1}"/>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8" name="Freeform 142">
              <a:extLst>
                <a:ext uri="{FF2B5EF4-FFF2-40B4-BE49-F238E27FC236}">
                  <a16:creationId xmlns:a16="http://schemas.microsoft.com/office/drawing/2014/main" id="{427FFD0D-DF61-444C-B767-A15553073C15}"/>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9" name="Freeform 143">
              <a:extLst>
                <a:ext uri="{FF2B5EF4-FFF2-40B4-BE49-F238E27FC236}">
                  <a16:creationId xmlns:a16="http://schemas.microsoft.com/office/drawing/2014/main" id="{5ACE126E-940D-4D0E-B898-14A129BEAD10}"/>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0" name="Freeform 144">
              <a:extLst>
                <a:ext uri="{FF2B5EF4-FFF2-40B4-BE49-F238E27FC236}">
                  <a16:creationId xmlns:a16="http://schemas.microsoft.com/office/drawing/2014/main" id="{838A6411-224C-440F-9299-16C71053D7A9}"/>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1" name="Freeform 145">
              <a:extLst>
                <a:ext uri="{FF2B5EF4-FFF2-40B4-BE49-F238E27FC236}">
                  <a16:creationId xmlns:a16="http://schemas.microsoft.com/office/drawing/2014/main" id="{435F30C8-1716-4BBF-99C5-86712D336387}"/>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2" name="Freeform 146">
              <a:extLst>
                <a:ext uri="{FF2B5EF4-FFF2-40B4-BE49-F238E27FC236}">
                  <a16:creationId xmlns:a16="http://schemas.microsoft.com/office/drawing/2014/main" id="{FDDB87C0-73A4-4FFF-BDD2-58E69856EF43}"/>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3" name="Freeform 147">
              <a:extLst>
                <a:ext uri="{FF2B5EF4-FFF2-40B4-BE49-F238E27FC236}">
                  <a16:creationId xmlns:a16="http://schemas.microsoft.com/office/drawing/2014/main" id="{9D46FBB5-A57A-4025-8D6A-05B336893A3D}"/>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4" name="Freeform 148">
              <a:extLst>
                <a:ext uri="{FF2B5EF4-FFF2-40B4-BE49-F238E27FC236}">
                  <a16:creationId xmlns:a16="http://schemas.microsoft.com/office/drawing/2014/main" id="{25102CCF-82F3-463A-9BD8-BA914F54664C}"/>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5" name="Freeform 149">
              <a:extLst>
                <a:ext uri="{FF2B5EF4-FFF2-40B4-BE49-F238E27FC236}">
                  <a16:creationId xmlns:a16="http://schemas.microsoft.com/office/drawing/2014/main" id="{50F2C0BA-C3FE-4C5C-A21B-910DDC1409B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6" name="Freeform 150">
              <a:extLst>
                <a:ext uri="{FF2B5EF4-FFF2-40B4-BE49-F238E27FC236}">
                  <a16:creationId xmlns:a16="http://schemas.microsoft.com/office/drawing/2014/main" id="{DF72D3BE-08E3-4CE9-A327-68E054A2BFAF}"/>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7" name="Freeform 151">
              <a:extLst>
                <a:ext uri="{FF2B5EF4-FFF2-40B4-BE49-F238E27FC236}">
                  <a16:creationId xmlns:a16="http://schemas.microsoft.com/office/drawing/2014/main" id="{B95A177E-6D14-4589-B80C-4097F8D4BDE9}"/>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8" name="Freeform 152">
              <a:extLst>
                <a:ext uri="{FF2B5EF4-FFF2-40B4-BE49-F238E27FC236}">
                  <a16:creationId xmlns:a16="http://schemas.microsoft.com/office/drawing/2014/main" id="{5634EB88-FA91-43AB-A162-1A12339D16D8}"/>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159" name="Group 158">
            <a:extLst>
              <a:ext uri="{FF2B5EF4-FFF2-40B4-BE49-F238E27FC236}">
                <a16:creationId xmlns:a16="http://schemas.microsoft.com/office/drawing/2014/main" id="{3E09B834-D863-4E77-B110-BA6B3C6ECC8D}"/>
              </a:ext>
            </a:extLst>
          </p:cNvPr>
          <p:cNvGrpSpPr/>
          <p:nvPr/>
        </p:nvGrpSpPr>
        <p:grpSpPr>
          <a:xfrm>
            <a:off x="3514967" y="3997489"/>
            <a:ext cx="1767362" cy="294385"/>
            <a:chOff x="5156200" y="5472113"/>
            <a:chExt cx="2678113" cy="446087"/>
          </a:xfrm>
          <a:solidFill>
            <a:schemeClr val="accent2"/>
          </a:solidFill>
        </p:grpSpPr>
        <p:sp>
          <p:nvSpPr>
            <p:cNvPr id="160" name="Freeform 74">
              <a:extLst>
                <a:ext uri="{FF2B5EF4-FFF2-40B4-BE49-F238E27FC236}">
                  <a16:creationId xmlns:a16="http://schemas.microsoft.com/office/drawing/2014/main" id="{D917F951-986A-4789-8DD5-543956CED90D}"/>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1" name="Freeform 75">
              <a:extLst>
                <a:ext uri="{FF2B5EF4-FFF2-40B4-BE49-F238E27FC236}">
                  <a16:creationId xmlns:a16="http://schemas.microsoft.com/office/drawing/2014/main" id="{FDA828DA-1197-4C49-AB24-0BB5CB2B348C}"/>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2" name="Freeform 76">
              <a:extLst>
                <a:ext uri="{FF2B5EF4-FFF2-40B4-BE49-F238E27FC236}">
                  <a16:creationId xmlns:a16="http://schemas.microsoft.com/office/drawing/2014/main" id="{80A25D01-B41D-452B-B93A-15580A41F629}"/>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3" name="Freeform 77">
              <a:extLst>
                <a:ext uri="{FF2B5EF4-FFF2-40B4-BE49-F238E27FC236}">
                  <a16:creationId xmlns:a16="http://schemas.microsoft.com/office/drawing/2014/main" id="{F5B5C90C-F372-4CC6-8BC0-898815CF07C0}"/>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4" name="Freeform 78">
              <a:extLst>
                <a:ext uri="{FF2B5EF4-FFF2-40B4-BE49-F238E27FC236}">
                  <a16:creationId xmlns:a16="http://schemas.microsoft.com/office/drawing/2014/main" id="{FDAAD048-DE95-4856-AF59-5E757555025B}"/>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5" name="Freeform 79">
              <a:extLst>
                <a:ext uri="{FF2B5EF4-FFF2-40B4-BE49-F238E27FC236}">
                  <a16:creationId xmlns:a16="http://schemas.microsoft.com/office/drawing/2014/main" id="{5DFEE122-4C43-4476-9C4B-1B7F5C0153B3}"/>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6" name="Freeform 80">
              <a:extLst>
                <a:ext uri="{FF2B5EF4-FFF2-40B4-BE49-F238E27FC236}">
                  <a16:creationId xmlns:a16="http://schemas.microsoft.com/office/drawing/2014/main" id="{42B59B47-79CE-45A8-B842-ED66E3E52346}"/>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7" name="Freeform 81">
              <a:extLst>
                <a:ext uri="{FF2B5EF4-FFF2-40B4-BE49-F238E27FC236}">
                  <a16:creationId xmlns:a16="http://schemas.microsoft.com/office/drawing/2014/main" id="{E8F5D447-1214-4E13-93D7-1AC98D991A9E}"/>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8" name="Freeform 82">
              <a:extLst>
                <a:ext uri="{FF2B5EF4-FFF2-40B4-BE49-F238E27FC236}">
                  <a16:creationId xmlns:a16="http://schemas.microsoft.com/office/drawing/2014/main" id="{0EFF5EE5-3145-4AB8-87CD-C31D95BA0645}"/>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9" name="Freeform 83">
              <a:extLst>
                <a:ext uri="{FF2B5EF4-FFF2-40B4-BE49-F238E27FC236}">
                  <a16:creationId xmlns:a16="http://schemas.microsoft.com/office/drawing/2014/main" id="{175F0EB4-1A69-48E3-9EF8-33A75AB01807}"/>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70" name="Freeform 84">
              <a:extLst>
                <a:ext uri="{FF2B5EF4-FFF2-40B4-BE49-F238E27FC236}">
                  <a16:creationId xmlns:a16="http://schemas.microsoft.com/office/drawing/2014/main" id="{89B5C006-A016-4E87-A6B4-9E1B834568EA}"/>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172" name="TextBox 171">
            <a:extLst>
              <a:ext uri="{FF2B5EF4-FFF2-40B4-BE49-F238E27FC236}">
                <a16:creationId xmlns:a16="http://schemas.microsoft.com/office/drawing/2014/main" id="{9A16C7EE-5844-4218-9D5B-2789C0A57A75}"/>
              </a:ext>
            </a:extLst>
          </p:cNvPr>
          <p:cNvSpPr txBox="1">
            <a:spLocks noChangeArrowheads="1"/>
          </p:cNvSpPr>
          <p:nvPr/>
        </p:nvSpPr>
        <p:spPr bwMode="auto">
          <a:xfrm>
            <a:off x="1227138" y="2287588"/>
            <a:ext cx="4054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7D0E6C77-EE94-4280-930A-BB5F6116E982}"/>
              </a:ext>
            </a:extLst>
          </p:cNvPr>
          <p:cNvSpPr txBox="1"/>
          <p:nvPr/>
        </p:nvSpPr>
        <p:spPr>
          <a:xfrm>
            <a:off x="6981825" y="4251325"/>
            <a:ext cx="3411538" cy="1446213"/>
          </a:xfrm>
          <a:prstGeom prst="rect">
            <a:avLst/>
          </a:prstGeom>
          <a:noFill/>
        </p:spPr>
        <p:txBody>
          <a:bodyPr anchor="ctr">
            <a:spAutoFit/>
          </a:bodyPr>
          <a:lstStyle/>
          <a:p>
            <a:pPr algn="ctr" eaLnBrk="1" fontAlgn="auto" hangingPunct="1">
              <a:lnSpc>
                <a:spcPct val="150000"/>
              </a:lnSpc>
              <a:spcBef>
                <a:spcPts val="0"/>
              </a:spcBef>
              <a:spcAft>
                <a:spcPts val="0"/>
              </a:spcAft>
              <a:defRPr/>
            </a:pPr>
            <a:r>
              <a:rPr lang="en-US" sz="1200" dirty="0">
                <a:solidFill>
                  <a:schemeClr val="bg2"/>
                </a:solidFill>
                <a:latin typeface="+mn-lt"/>
              </a:rPr>
              <a:t>A wonderful serenity has taken possession of my entire existence in this spot, which was created the bliss souls like mine am so talents should incapable drawing single lovely sun strikes the upper surface</a:t>
            </a:r>
            <a:endParaRPr lang="en-ID" sz="1050" dirty="0">
              <a:solidFill>
                <a:schemeClr val="bg2"/>
              </a:solidFill>
              <a:latin typeface="+mn-lt"/>
            </a:endParaRPr>
          </a:p>
        </p:txBody>
      </p:sp>
      <p:sp>
        <p:nvSpPr>
          <p:cNvPr id="173" name="TextBox 18">
            <a:extLst>
              <a:ext uri="{FF2B5EF4-FFF2-40B4-BE49-F238E27FC236}">
                <a16:creationId xmlns:a16="http://schemas.microsoft.com/office/drawing/2014/main" id="{04A7BE6B-02D7-4436-8682-05CB3AB269D2}"/>
              </a:ext>
            </a:extLst>
          </p:cNvPr>
          <p:cNvSpPr txBox="1">
            <a:spLocks noChangeArrowheads="1"/>
          </p:cNvSpPr>
          <p:nvPr/>
        </p:nvSpPr>
        <p:spPr bwMode="auto">
          <a:xfrm>
            <a:off x="7664450" y="4021138"/>
            <a:ext cx="20462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a:t>
            </a:r>
          </a:p>
        </p:txBody>
      </p:sp>
      <p:sp>
        <p:nvSpPr>
          <p:cNvPr id="174" name="TextBox 19">
            <a:extLst>
              <a:ext uri="{FF2B5EF4-FFF2-40B4-BE49-F238E27FC236}">
                <a16:creationId xmlns:a16="http://schemas.microsoft.com/office/drawing/2014/main" id="{0302F01A-9A15-468D-85D7-5AD737994D76}"/>
              </a:ext>
            </a:extLst>
          </p:cNvPr>
          <p:cNvSpPr txBox="1"/>
          <p:nvPr/>
        </p:nvSpPr>
        <p:spPr>
          <a:xfrm>
            <a:off x="7664450" y="3711575"/>
            <a:ext cx="2046288"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Scarlett Garcia</a:t>
            </a:r>
            <a:endParaRPr lang="en-ID" b="1" dirty="0">
              <a:solidFill>
                <a:schemeClr val="bg2"/>
              </a:solidFill>
              <a:latin typeface="+mj-lt"/>
            </a:endParaRPr>
          </a:p>
        </p:txBody>
      </p:sp>
      <p:grpSp>
        <p:nvGrpSpPr>
          <p:cNvPr id="17" name="Group 16">
            <a:extLst>
              <a:ext uri="{FF2B5EF4-FFF2-40B4-BE49-F238E27FC236}">
                <a16:creationId xmlns:a16="http://schemas.microsoft.com/office/drawing/2014/main" id="{8E3EAD50-C927-47CF-90C4-6D9CEA88A4CF}"/>
              </a:ext>
            </a:extLst>
          </p:cNvPr>
          <p:cNvGrpSpPr>
            <a:grpSpLocks/>
          </p:cNvGrpSpPr>
          <p:nvPr/>
        </p:nvGrpSpPr>
        <p:grpSpPr bwMode="auto">
          <a:xfrm>
            <a:off x="8801100" y="5848350"/>
            <a:ext cx="901700" cy="149225"/>
            <a:chOff x="7984268" y="3332873"/>
            <a:chExt cx="1658638" cy="274320"/>
          </a:xfrm>
        </p:grpSpPr>
        <p:sp>
          <p:nvSpPr>
            <p:cNvPr id="18452" name="Freeform 9">
              <a:extLst>
                <a:ext uri="{FF2B5EF4-FFF2-40B4-BE49-F238E27FC236}">
                  <a16:creationId xmlns:a16="http://schemas.microsoft.com/office/drawing/2014/main" id="{5AEA13A6-0F2C-42B7-A745-B4E9388263D7}"/>
                </a:ext>
              </a:extLst>
            </p:cNvPr>
            <p:cNvSpPr>
              <a:spLocks/>
            </p:cNvSpPr>
            <p:nvPr/>
          </p:nvSpPr>
          <p:spPr bwMode="auto">
            <a:xfrm>
              <a:off x="7984268"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3" name="Freeform 9">
              <a:extLst>
                <a:ext uri="{FF2B5EF4-FFF2-40B4-BE49-F238E27FC236}">
                  <a16:creationId xmlns:a16="http://schemas.microsoft.com/office/drawing/2014/main" id="{5221EFD9-14A7-482E-939D-F012212BA49C}"/>
                </a:ext>
              </a:extLst>
            </p:cNvPr>
            <p:cNvSpPr>
              <a:spLocks/>
            </p:cNvSpPr>
            <p:nvPr/>
          </p:nvSpPr>
          <p:spPr bwMode="auto">
            <a:xfrm>
              <a:off x="8332325"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4" name="Freeform 9">
              <a:extLst>
                <a:ext uri="{FF2B5EF4-FFF2-40B4-BE49-F238E27FC236}">
                  <a16:creationId xmlns:a16="http://schemas.microsoft.com/office/drawing/2014/main" id="{4AAE0F40-BF7A-4CFF-AC37-A08D3F9F69FF}"/>
                </a:ext>
              </a:extLst>
            </p:cNvPr>
            <p:cNvSpPr>
              <a:spLocks/>
            </p:cNvSpPr>
            <p:nvPr/>
          </p:nvSpPr>
          <p:spPr bwMode="auto">
            <a:xfrm>
              <a:off x="8676427"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5" name="Freeform 9">
              <a:extLst>
                <a:ext uri="{FF2B5EF4-FFF2-40B4-BE49-F238E27FC236}">
                  <a16:creationId xmlns:a16="http://schemas.microsoft.com/office/drawing/2014/main" id="{3DFEDF4F-9C70-4A2F-8909-E611E265CDD8}"/>
                </a:ext>
              </a:extLst>
            </p:cNvPr>
            <p:cNvSpPr>
              <a:spLocks/>
            </p:cNvSpPr>
            <p:nvPr/>
          </p:nvSpPr>
          <p:spPr bwMode="auto">
            <a:xfrm>
              <a:off x="9020529"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6" name="Freeform 9">
              <a:extLst>
                <a:ext uri="{FF2B5EF4-FFF2-40B4-BE49-F238E27FC236}">
                  <a16:creationId xmlns:a16="http://schemas.microsoft.com/office/drawing/2014/main" id="{EEC7D92D-1152-4214-A9C7-7DBC130F7D3D}"/>
                </a:ext>
              </a:extLst>
            </p:cNvPr>
            <p:cNvSpPr>
              <a:spLocks/>
            </p:cNvSpPr>
            <p:nvPr/>
          </p:nvSpPr>
          <p:spPr bwMode="auto">
            <a:xfrm>
              <a:off x="9368586"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81" name="TextBox 18">
            <a:extLst>
              <a:ext uri="{FF2B5EF4-FFF2-40B4-BE49-F238E27FC236}">
                <a16:creationId xmlns:a16="http://schemas.microsoft.com/office/drawing/2014/main" id="{85C7EC19-61C9-464F-BF72-0B7816811D5F}"/>
              </a:ext>
            </a:extLst>
          </p:cNvPr>
          <p:cNvSpPr txBox="1">
            <a:spLocks noChangeArrowheads="1"/>
          </p:cNvSpPr>
          <p:nvPr/>
        </p:nvSpPr>
        <p:spPr bwMode="auto">
          <a:xfrm>
            <a:off x="7670800" y="5799138"/>
            <a:ext cx="1371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000">
                <a:solidFill>
                  <a:schemeClr val="bg2"/>
                </a:solidFill>
              </a:rPr>
              <a:t>Client Rating : </a:t>
            </a:r>
          </a:p>
        </p:txBody>
      </p:sp>
      <p:sp>
        <p:nvSpPr>
          <p:cNvPr id="12" name="PpHolder15">
            <a:extLst>
              <a:ext uri="{FF2B5EF4-FFF2-40B4-BE49-F238E27FC236}">
                <a16:creationId xmlns:a16="http://schemas.microsoft.com/office/drawing/2014/main" id="{C540BA4E-97AA-41FB-AD37-0B35CB51B069}"/>
              </a:ext>
            </a:extLst>
          </p:cNvPr>
          <p:cNvSpPr>
            <a:spLocks noGrp="1"/>
          </p:cNvSpPr>
          <p:nvPr>
            <p:ph type="pic" sz="quarter" idx="10"/>
          </p:nvPr>
        </p:nvSpPr>
        <p:spPr>
          <a:xfrm>
            <a:off x="7921625" y="1905000"/>
            <a:ext cx="1531938" cy="1524000"/>
          </a:xfrm>
        </p:spPr>
      </p:sp>
      <p:grpSp>
        <p:nvGrpSpPr>
          <p:cNvPr id="132" name="Graphic 8">
            <a:extLst>
              <a:ext uri="{FF2B5EF4-FFF2-40B4-BE49-F238E27FC236}">
                <a16:creationId xmlns:a16="http://schemas.microsoft.com/office/drawing/2014/main" id="{8EE02948-4529-41C7-9D07-0684C37911B7}"/>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FFD88909-D2F2-448D-8170-2280F6F699F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4" name="Freeform: Shape 133">
              <a:extLst>
                <a:ext uri="{FF2B5EF4-FFF2-40B4-BE49-F238E27FC236}">
                  <a16:creationId xmlns:a16="http://schemas.microsoft.com/office/drawing/2014/main" id="{D3592FAE-83AE-4D0F-B161-53B6C31CC6A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5" name="Freeform: Shape 134">
              <a:extLst>
                <a:ext uri="{FF2B5EF4-FFF2-40B4-BE49-F238E27FC236}">
                  <a16:creationId xmlns:a16="http://schemas.microsoft.com/office/drawing/2014/main" id="{F5BBC2E9-67D9-4599-91D5-7285B3ADA47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6" name="Freeform: Shape 135">
              <a:extLst>
                <a:ext uri="{FF2B5EF4-FFF2-40B4-BE49-F238E27FC236}">
                  <a16:creationId xmlns:a16="http://schemas.microsoft.com/office/drawing/2014/main" id="{A7CA4537-8AD2-4E80-A0F2-6367E1E99D5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7" name="Freeform: Shape 136">
              <a:extLst>
                <a:ext uri="{FF2B5EF4-FFF2-40B4-BE49-F238E27FC236}">
                  <a16:creationId xmlns:a16="http://schemas.microsoft.com/office/drawing/2014/main" id="{00542743-CD72-497D-BA39-6CB01ECFB9D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8" name="Freeform: Shape 137">
              <a:extLst>
                <a:ext uri="{FF2B5EF4-FFF2-40B4-BE49-F238E27FC236}">
                  <a16:creationId xmlns:a16="http://schemas.microsoft.com/office/drawing/2014/main" id="{6173C077-01DE-4604-9C1F-9E75F9F9D8E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39" name="TextBox 138">
            <a:extLst>
              <a:ext uri="{FF2B5EF4-FFF2-40B4-BE49-F238E27FC236}">
                <a16:creationId xmlns:a16="http://schemas.microsoft.com/office/drawing/2014/main" id="{A8A04C25-B3B1-47FE-A60D-32974514ACA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40" name="Freeform: Shape 139">
            <a:extLst>
              <a:ext uri="{FF2B5EF4-FFF2-40B4-BE49-F238E27FC236}">
                <a16:creationId xmlns:a16="http://schemas.microsoft.com/office/drawing/2014/main" id="{E32A2224-52B8-4FBC-B363-818B3F11E89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nodeType="afterGroup">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nodeType="afterGroup">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nodeType="afterGroup">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31B7F8A6-F328-4169-9EF5-CCE28F700F56}"/>
              </a:ext>
            </a:extLst>
          </p:cNvPr>
          <p:cNvSpPr/>
          <p:nvPr/>
        </p:nvSpPr>
        <p:spPr>
          <a:xfrm>
            <a:off x="4049713"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1" name="Arrow: Up 30">
            <a:extLst>
              <a:ext uri="{FF2B5EF4-FFF2-40B4-BE49-F238E27FC236}">
                <a16:creationId xmlns:a16="http://schemas.microsoft.com/office/drawing/2014/main" id="{9A6EC07A-04DE-4A45-AFE7-719DA59DE6A7}"/>
              </a:ext>
            </a:extLst>
          </p:cNvPr>
          <p:cNvSpPr/>
          <p:nvPr/>
        </p:nvSpPr>
        <p:spPr>
          <a:xfrm rot="10800000">
            <a:off x="6205538"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2" name="TextBox 31">
            <a:extLst>
              <a:ext uri="{FF2B5EF4-FFF2-40B4-BE49-F238E27FC236}">
                <a16:creationId xmlns:a16="http://schemas.microsoft.com/office/drawing/2014/main" id="{48E94522-3BE4-4C93-ADDC-E48451733A1C}"/>
              </a:ext>
            </a:extLst>
          </p:cNvPr>
          <p:cNvSpPr txBox="1">
            <a:spLocks noChangeArrowheads="1"/>
          </p:cNvSpPr>
          <p:nvPr/>
        </p:nvSpPr>
        <p:spPr bwMode="auto">
          <a:xfrm>
            <a:off x="1298575"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33" name="TextBox 32">
            <a:extLst>
              <a:ext uri="{FF2B5EF4-FFF2-40B4-BE49-F238E27FC236}">
                <a16:creationId xmlns:a16="http://schemas.microsoft.com/office/drawing/2014/main" id="{3D98FA86-3D51-40BF-A5D3-86E6064E145C}"/>
              </a:ext>
            </a:extLst>
          </p:cNvPr>
          <p:cNvSpPr txBox="1"/>
          <p:nvPr/>
        </p:nvSpPr>
        <p:spPr>
          <a:xfrm>
            <a:off x="1298575"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34" name="Freeform 5">
            <a:extLst>
              <a:ext uri="{FF2B5EF4-FFF2-40B4-BE49-F238E27FC236}">
                <a16:creationId xmlns:a16="http://schemas.microsoft.com/office/drawing/2014/main" id="{5EACBCDE-0001-49CA-8956-888710A67C87}"/>
              </a:ext>
            </a:extLst>
          </p:cNvPr>
          <p:cNvSpPr>
            <a:spLocks/>
          </p:cNvSpPr>
          <p:nvPr/>
        </p:nvSpPr>
        <p:spPr bwMode="auto">
          <a:xfrm>
            <a:off x="1397000"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 name="TextBox 34">
            <a:extLst>
              <a:ext uri="{FF2B5EF4-FFF2-40B4-BE49-F238E27FC236}">
                <a16:creationId xmlns:a16="http://schemas.microsoft.com/office/drawing/2014/main" id="{9037A473-05D2-451F-BD11-5A1F961BF944}"/>
              </a:ext>
            </a:extLst>
          </p:cNvPr>
          <p:cNvSpPr txBox="1">
            <a:spLocks noChangeArrowheads="1"/>
          </p:cNvSpPr>
          <p:nvPr/>
        </p:nvSpPr>
        <p:spPr bwMode="auto">
          <a:xfrm>
            <a:off x="1854200" y="3141663"/>
            <a:ext cx="150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6" name="Freeform 5">
            <a:extLst>
              <a:ext uri="{FF2B5EF4-FFF2-40B4-BE49-F238E27FC236}">
                <a16:creationId xmlns:a16="http://schemas.microsoft.com/office/drawing/2014/main" id="{D15EDC88-EE23-491A-B0BD-B080A2E0E02C}"/>
              </a:ext>
            </a:extLst>
          </p:cNvPr>
          <p:cNvSpPr>
            <a:spLocks/>
          </p:cNvSpPr>
          <p:nvPr/>
        </p:nvSpPr>
        <p:spPr bwMode="auto">
          <a:xfrm>
            <a:off x="1397000"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7" name="TextBox 36">
            <a:extLst>
              <a:ext uri="{FF2B5EF4-FFF2-40B4-BE49-F238E27FC236}">
                <a16:creationId xmlns:a16="http://schemas.microsoft.com/office/drawing/2014/main" id="{0C22C0BD-2C23-4AFA-8592-1495907ADF04}"/>
              </a:ext>
            </a:extLst>
          </p:cNvPr>
          <p:cNvSpPr txBox="1">
            <a:spLocks noChangeArrowheads="1"/>
          </p:cNvSpPr>
          <p:nvPr/>
        </p:nvSpPr>
        <p:spPr bwMode="auto">
          <a:xfrm>
            <a:off x="1854200" y="3838575"/>
            <a:ext cx="15097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8" name="TextBox 37">
            <a:extLst>
              <a:ext uri="{FF2B5EF4-FFF2-40B4-BE49-F238E27FC236}">
                <a16:creationId xmlns:a16="http://schemas.microsoft.com/office/drawing/2014/main" id="{2FF2EB53-1566-440B-B03D-7D2936A121B8}"/>
              </a:ext>
            </a:extLst>
          </p:cNvPr>
          <p:cNvSpPr txBox="1">
            <a:spLocks noChangeArrowheads="1"/>
          </p:cNvSpPr>
          <p:nvPr/>
        </p:nvSpPr>
        <p:spPr bwMode="auto">
          <a:xfrm>
            <a:off x="2084388" y="4954588"/>
            <a:ext cx="808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73642F27-A765-423C-8634-A7F1F39FB572}"/>
              </a:ext>
            </a:extLst>
          </p:cNvPr>
          <p:cNvSpPr txBox="1"/>
          <p:nvPr/>
        </p:nvSpPr>
        <p:spPr>
          <a:xfrm rot="5400000">
            <a:off x="4143376" y="2903537"/>
            <a:ext cx="1847850"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0" name="TextBox 39">
            <a:extLst>
              <a:ext uri="{FF2B5EF4-FFF2-40B4-BE49-F238E27FC236}">
                <a16:creationId xmlns:a16="http://schemas.microsoft.com/office/drawing/2014/main" id="{600D9F12-3054-436A-8B98-1EE2AD511B1D}"/>
              </a:ext>
            </a:extLst>
          </p:cNvPr>
          <p:cNvSpPr txBox="1"/>
          <p:nvPr/>
        </p:nvSpPr>
        <p:spPr>
          <a:xfrm rot="16200000">
            <a:off x="6318250" y="3051175"/>
            <a:ext cx="1755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1" name="TextBox 40">
            <a:extLst>
              <a:ext uri="{FF2B5EF4-FFF2-40B4-BE49-F238E27FC236}">
                <a16:creationId xmlns:a16="http://schemas.microsoft.com/office/drawing/2014/main" id="{A0841F86-E25C-42E6-AF69-9A39B1C93BBE}"/>
              </a:ext>
            </a:extLst>
          </p:cNvPr>
          <p:cNvSpPr txBox="1">
            <a:spLocks noChangeArrowheads="1"/>
          </p:cNvSpPr>
          <p:nvPr/>
        </p:nvSpPr>
        <p:spPr bwMode="auto">
          <a:xfrm>
            <a:off x="8578850"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42" name="TextBox 41">
            <a:extLst>
              <a:ext uri="{FF2B5EF4-FFF2-40B4-BE49-F238E27FC236}">
                <a16:creationId xmlns:a16="http://schemas.microsoft.com/office/drawing/2014/main" id="{FC6B18EC-85A3-43E6-82CC-75C8AABA26A6}"/>
              </a:ext>
            </a:extLst>
          </p:cNvPr>
          <p:cNvSpPr txBox="1"/>
          <p:nvPr/>
        </p:nvSpPr>
        <p:spPr>
          <a:xfrm>
            <a:off x="8578850"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43" name="Freeform 5">
            <a:extLst>
              <a:ext uri="{FF2B5EF4-FFF2-40B4-BE49-F238E27FC236}">
                <a16:creationId xmlns:a16="http://schemas.microsoft.com/office/drawing/2014/main" id="{8F87C5BC-7E22-4315-BED1-1597B074D002}"/>
              </a:ext>
            </a:extLst>
          </p:cNvPr>
          <p:cNvSpPr>
            <a:spLocks/>
          </p:cNvSpPr>
          <p:nvPr/>
        </p:nvSpPr>
        <p:spPr bwMode="auto">
          <a:xfrm>
            <a:off x="8677275"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 name="TextBox 43">
            <a:extLst>
              <a:ext uri="{FF2B5EF4-FFF2-40B4-BE49-F238E27FC236}">
                <a16:creationId xmlns:a16="http://schemas.microsoft.com/office/drawing/2014/main" id="{F0DF477A-6BE4-4A8B-9FC2-9887C3F681A1}"/>
              </a:ext>
            </a:extLst>
          </p:cNvPr>
          <p:cNvSpPr txBox="1">
            <a:spLocks noChangeArrowheads="1"/>
          </p:cNvSpPr>
          <p:nvPr/>
        </p:nvSpPr>
        <p:spPr bwMode="auto">
          <a:xfrm>
            <a:off x="9134475" y="3141663"/>
            <a:ext cx="1506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45" name="Freeform 5">
            <a:extLst>
              <a:ext uri="{FF2B5EF4-FFF2-40B4-BE49-F238E27FC236}">
                <a16:creationId xmlns:a16="http://schemas.microsoft.com/office/drawing/2014/main" id="{A97F016F-41F0-45A4-AB7E-5C1917B701F3}"/>
              </a:ext>
            </a:extLst>
          </p:cNvPr>
          <p:cNvSpPr>
            <a:spLocks/>
          </p:cNvSpPr>
          <p:nvPr/>
        </p:nvSpPr>
        <p:spPr bwMode="auto">
          <a:xfrm>
            <a:off x="8677275"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6" name="TextBox 45">
            <a:extLst>
              <a:ext uri="{FF2B5EF4-FFF2-40B4-BE49-F238E27FC236}">
                <a16:creationId xmlns:a16="http://schemas.microsoft.com/office/drawing/2014/main" id="{D3816680-6ABC-4FD3-A35F-6B129B1FBDAA}"/>
              </a:ext>
            </a:extLst>
          </p:cNvPr>
          <p:cNvSpPr txBox="1">
            <a:spLocks noChangeArrowheads="1"/>
          </p:cNvSpPr>
          <p:nvPr/>
        </p:nvSpPr>
        <p:spPr bwMode="auto">
          <a:xfrm>
            <a:off x="9134475" y="3838575"/>
            <a:ext cx="1506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50" name="Title 49">
            <a:extLst>
              <a:ext uri="{FF2B5EF4-FFF2-40B4-BE49-F238E27FC236}">
                <a16:creationId xmlns:a16="http://schemas.microsoft.com/office/drawing/2014/main" id="{51CE24D9-AC2A-4C80-A9C9-A1560994814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Key Factor</a:t>
            </a:r>
            <a:endParaRPr lang="en-ID" altLang="en-US"/>
          </a:p>
        </p:txBody>
      </p:sp>
      <p:grpSp>
        <p:nvGrpSpPr>
          <p:cNvPr id="29" name="Graphic 8">
            <a:extLst>
              <a:ext uri="{FF2B5EF4-FFF2-40B4-BE49-F238E27FC236}">
                <a16:creationId xmlns:a16="http://schemas.microsoft.com/office/drawing/2014/main" id="{9FD067D8-C175-4D98-B877-9F8CFE4DDCF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C1A9658-0B03-48CF-AD6C-5F25A208993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8" name="Freeform: Shape 47">
              <a:extLst>
                <a:ext uri="{FF2B5EF4-FFF2-40B4-BE49-F238E27FC236}">
                  <a16:creationId xmlns:a16="http://schemas.microsoft.com/office/drawing/2014/main" id="{42D3941F-1BC3-46E3-B3E0-A5D5EE2E53D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9" name="Freeform: Shape 48">
              <a:extLst>
                <a:ext uri="{FF2B5EF4-FFF2-40B4-BE49-F238E27FC236}">
                  <a16:creationId xmlns:a16="http://schemas.microsoft.com/office/drawing/2014/main" id="{F00A8547-B7AB-4DB2-B1A3-1C436C80CB7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4F5EEA65-CC82-4DCA-9F63-93AABD42FEB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2EEAF94D-DF65-4F9E-ADF5-9C3B7C2F7B8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1D49CAF2-31C8-4D1E-BE28-DF4756F1777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4" name="TextBox 53">
            <a:extLst>
              <a:ext uri="{FF2B5EF4-FFF2-40B4-BE49-F238E27FC236}">
                <a16:creationId xmlns:a16="http://schemas.microsoft.com/office/drawing/2014/main" id="{1717A8FE-5652-4A3C-BD72-49A2CA66C9F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55" name="Freeform: Shape 54">
            <a:extLst>
              <a:ext uri="{FF2B5EF4-FFF2-40B4-BE49-F238E27FC236}">
                <a16:creationId xmlns:a16="http://schemas.microsoft.com/office/drawing/2014/main" id="{8FD3A76C-4F91-4ADE-952E-4AA42E5D0D69}"/>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nodeType="afterGroup">
                            <p:stCondLst>
                              <p:cond delay="4000"/>
                            </p:stCondLst>
                            <p:childTnLst>
                              <p:par>
                                <p:cTn id="49" presetID="53" presetClass="entr" presetSubtype="16"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nodeType="afterGroup">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nodeType="afterGroup">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5" grpId="0"/>
      <p:bldP spid="37" grpId="0"/>
      <p:bldP spid="38" grpId="0"/>
      <p:bldP spid="39" grpId="0"/>
      <p:bldP spid="40" grpId="0"/>
      <p:bldP spid="41" grpId="0"/>
      <p:bldP spid="42" grpId="0"/>
      <p:bldP spid="44" grpId="0"/>
      <p:bldP spid="46" grpId="0"/>
      <p:bldP spid="50"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1D1D6C1-7092-4C88-8E0E-D08D3298F17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307B87F-6F20-4F72-8E24-F4026EB4DAE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46B6532B-3554-49F3-9E01-932C71514B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E7D6C3E0-0CD2-465D-B2AA-95F43FD6BF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FEB961F7-6455-44AC-9ADD-0ADD213EC45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13A8A978-B2DB-4984-AF25-A667D0B8615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90D6CCDA-33E5-433F-8D13-DB16A8DE407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7EEFC615-D225-45C0-9868-C38A66B542F1}"/>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CF32C6E0-2D74-4F17-97F8-9313BE549F8C}"/>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02EB6870-BD9D-42CB-BCBB-C90F01950A12}"/>
              </a:ext>
            </a:extLst>
          </p:cNvPr>
          <p:cNvSpPr/>
          <p:nvPr/>
        </p:nvSpPr>
        <p:spPr>
          <a:xfrm>
            <a:off x="1223963" y="3408363"/>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B9399F3B-5653-417B-A5EE-764B9149B031}"/>
              </a:ext>
            </a:extLst>
          </p:cNvPr>
          <p:cNvSpPr/>
          <p:nvPr/>
        </p:nvSpPr>
        <p:spPr>
          <a:xfrm>
            <a:off x="919163" y="3109913"/>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Connector: Elbow 30">
            <a:extLst>
              <a:ext uri="{FF2B5EF4-FFF2-40B4-BE49-F238E27FC236}">
                <a16:creationId xmlns:a16="http://schemas.microsoft.com/office/drawing/2014/main" id="{F065CAFC-1B88-4A94-9F9F-98476E55441A}"/>
              </a:ext>
            </a:extLst>
          </p:cNvPr>
          <p:cNvCxnSpPr>
            <a:cxnSpLocks/>
          </p:cNvCxnSpPr>
          <p:nvPr/>
        </p:nvCxnSpPr>
        <p:spPr>
          <a:xfrm flipV="1">
            <a:off x="3201988" y="2357438"/>
            <a:ext cx="1531937" cy="1511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D0619A-434A-4956-A875-3FCAFDC595BC}"/>
              </a:ext>
            </a:extLst>
          </p:cNvPr>
          <p:cNvCxnSpPr>
            <a:cxnSpLocks/>
          </p:cNvCxnSpPr>
          <p:nvPr/>
        </p:nvCxnSpPr>
        <p:spPr>
          <a:xfrm>
            <a:off x="3214688" y="3870325"/>
            <a:ext cx="1663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E05FF21-94F3-4D1C-AE51-E8FA7BAF565B}"/>
              </a:ext>
            </a:extLst>
          </p:cNvPr>
          <p:cNvCxnSpPr>
            <a:cxnSpLocks/>
          </p:cNvCxnSpPr>
          <p:nvPr/>
        </p:nvCxnSpPr>
        <p:spPr>
          <a:xfrm>
            <a:off x="3205163" y="3870325"/>
            <a:ext cx="6632575" cy="1573213"/>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F92D5BF-49ED-44BD-9908-36B0FB5A42FD}"/>
              </a:ext>
            </a:extLst>
          </p:cNvPr>
          <p:cNvCxnSpPr>
            <a:cxnSpLocks/>
          </p:cNvCxnSpPr>
          <p:nvPr/>
        </p:nvCxnSpPr>
        <p:spPr>
          <a:xfrm>
            <a:off x="6340475" y="2352675"/>
            <a:ext cx="1630363"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E02758D-C8EE-4A28-966A-24F9AA7E8049}"/>
              </a:ext>
            </a:extLst>
          </p:cNvPr>
          <p:cNvSpPr/>
          <p:nvPr/>
        </p:nvSpPr>
        <p:spPr>
          <a:xfrm>
            <a:off x="4581525" y="1895475"/>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Rectangle 43">
            <a:extLst>
              <a:ext uri="{FF2B5EF4-FFF2-40B4-BE49-F238E27FC236}">
                <a16:creationId xmlns:a16="http://schemas.microsoft.com/office/drawing/2014/main" id="{7D4A49E5-BC5D-42F0-AC4D-5B94CA18A798}"/>
              </a:ext>
            </a:extLst>
          </p:cNvPr>
          <p:cNvSpPr/>
          <p:nvPr/>
        </p:nvSpPr>
        <p:spPr>
          <a:xfrm>
            <a:off x="4275138" y="1597025"/>
            <a:ext cx="603250"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8" name="Straight Connector 47">
            <a:extLst>
              <a:ext uri="{FF2B5EF4-FFF2-40B4-BE49-F238E27FC236}">
                <a16:creationId xmlns:a16="http://schemas.microsoft.com/office/drawing/2014/main" id="{040DC427-C2BE-40C3-B132-DDDF5E726CB5}"/>
              </a:ext>
            </a:extLst>
          </p:cNvPr>
          <p:cNvCxnSpPr>
            <a:cxnSpLocks/>
          </p:cNvCxnSpPr>
          <p:nvPr/>
        </p:nvCxnSpPr>
        <p:spPr>
          <a:xfrm>
            <a:off x="6342063" y="3863975"/>
            <a:ext cx="1627187"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D3B3CFB-24DF-49C5-8C39-44F82BF972F3}"/>
              </a:ext>
            </a:extLst>
          </p:cNvPr>
          <p:cNvSpPr/>
          <p:nvPr/>
        </p:nvSpPr>
        <p:spPr>
          <a:xfrm>
            <a:off x="4584700" y="3406775"/>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Rectangle 49">
            <a:extLst>
              <a:ext uri="{FF2B5EF4-FFF2-40B4-BE49-F238E27FC236}">
                <a16:creationId xmlns:a16="http://schemas.microsoft.com/office/drawing/2014/main" id="{5CF6FA74-E275-434E-9B7D-7D1214A014A6}"/>
              </a:ext>
            </a:extLst>
          </p:cNvPr>
          <p:cNvSpPr/>
          <p:nvPr/>
        </p:nvSpPr>
        <p:spPr>
          <a:xfrm>
            <a:off x="4278313" y="3108325"/>
            <a:ext cx="604837"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C39F9EF3-EC47-48F4-B178-8424839120B6}"/>
              </a:ext>
            </a:extLst>
          </p:cNvPr>
          <p:cNvSpPr/>
          <p:nvPr/>
        </p:nvSpPr>
        <p:spPr>
          <a:xfrm>
            <a:off x="7623175" y="190023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Rectangle 54">
            <a:extLst>
              <a:ext uri="{FF2B5EF4-FFF2-40B4-BE49-F238E27FC236}">
                <a16:creationId xmlns:a16="http://schemas.microsoft.com/office/drawing/2014/main" id="{2F9B75E8-2704-4584-855E-1E9446A6D0BA}"/>
              </a:ext>
            </a:extLst>
          </p:cNvPr>
          <p:cNvSpPr/>
          <p:nvPr/>
        </p:nvSpPr>
        <p:spPr>
          <a:xfrm>
            <a:off x="7316788" y="16017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Rectangle 56">
            <a:extLst>
              <a:ext uri="{FF2B5EF4-FFF2-40B4-BE49-F238E27FC236}">
                <a16:creationId xmlns:a16="http://schemas.microsoft.com/office/drawing/2014/main" id="{159F7481-D7D8-40D4-8352-19D8CFA48E2B}"/>
              </a:ext>
            </a:extLst>
          </p:cNvPr>
          <p:cNvSpPr/>
          <p:nvPr/>
        </p:nvSpPr>
        <p:spPr>
          <a:xfrm>
            <a:off x="7626350" y="3411538"/>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ectangle 57">
            <a:extLst>
              <a:ext uri="{FF2B5EF4-FFF2-40B4-BE49-F238E27FC236}">
                <a16:creationId xmlns:a16="http://schemas.microsoft.com/office/drawing/2014/main" id="{EFE87EAD-A64C-4B4A-9FD0-AE555E539021}"/>
              </a:ext>
            </a:extLst>
          </p:cNvPr>
          <p:cNvSpPr/>
          <p:nvPr/>
        </p:nvSpPr>
        <p:spPr>
          <a:xfrm>
            <a:off x="7321550" y="31130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74566426-A517-489F-80DE-3595429C0551}"/>
              </a:ext>
            </a:extLst>
          </p:cNvPr>
          <p:cNvSpPr/>
          <p:nvPr/>
        </p:nvSpPr>
        <p:spPr>
          <a:xfrm>
            <a:off x="9144000" y="495458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E6561544-9F71-4C80-89D9-ADC814184692}"/>
              </a:ext>
            </a:extLst>
          </p:cNvPr>
          <p:cNvSpPr/>
          <p:nvPr/>
        </p:nvSpPr>
        <p:spPr>
          <a:xfrm>
            <a:off x="8847138" y="4656138"/>
            <a:ext cx="603250" cy="604837"/>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TextBox 68">
            <a:extLst>
              <a:ext uri="{FF2B5EF4-FFF2-40B4-BE49-F238E27FC236}">
                <a16:creationId xmlns:a16="http://schemas.microsoft.com/office/drawing/2014/main" id="{8EEA8903-4465-4D6F-B99E-270485AFA205}"/>
              </a:ext>
            </a:extLst>
          </p:cNvPr>
          <p:cNvSpPr txBox="1"/>
          <p:nvPr/>
        </p:nvSpPr>
        <p:spPr>
          <a:xfrm>
            <a:off x="1444625" y="3697288"/>
            <a:ext cx="1689100"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0" name="TextBox 69">
            <a:extLst>
              <a:ext uri="{FF2B5EF4-FFF2-40B4-BE49-F238E27FC236}">
                <a16:creationId xmlns:a16="http://schemas.microsoft.com/office/drawing/2014/main" id="{B8768DC9-8DD7-4222-BA61-63CA450AAC19}"/>
              </a:ext>
            </a:extLst>
          </p:cNvPr>
          <p:cNvSpPr txBox="1"/>
          <p:nvPr/>
        </p:nvSpPr>
        <p:spPr>
          <a:xfrm>
            <a:off x="4802188" y="2184400"/>
            <a:ext cx="1687512"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1" name="TextBox 70">
            <a:extLst>
              <a:ext uri="{FF2B5EF4-FFF2-40B4-BE49-F238E27FC236}">
                <a16:creationId xmlns:a16="http://schemas.microsoft.com/office/drawing/2014/main" id="{50BEE092-BC80-4881-984B-1576D59FDD13}"/>
              </a:ext>
            </a:extLst>
          </p:cNvPr>
          <p:cNvSpPr txBox="1"/>
          <p:nvPr/>
        </p:nvSpPr>
        <p:spPr>
          <a:xfrm>
            <a:off x="4805363" y="3695700"/>
            <a:ext cx="1689100"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2" name="TextBox 71">
            <a:extLst>
              <a:ext uri="{FF2B5EF4-FFF2-40B4-BE49-F238E27FC236}">
                <a16:creationId xmlns:a16="http://schemas.microsoft.com/office/drawing/2014/main" id="{9EB6B232-2387-48BB-B133-B2992012B84A}"/>
              </a:ext>
            </a:extLst>
          </p:cNvPr>
          <p:cNvSpPr txBox="1"/>
          <p:nvPr/>
        </p:nvSpPr>
        <p:spPr>
          <a:xfrm>
            <a:off x="7847013" y="3698875"/>
            <a:ext cx="1689100"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3" name="TextBox 72">
            <a:extLst>
              <a:ext uri="{FF2B5EF4-FFF2-40B4-BE49-F238E27FC236}">
                <a16:creationId xmlns:a16="http://schemas.microsoft.com/office/drawing/2014/main" id="{D12E5DE0-052D-4754-9AD5-BE2778BE6EBC}"/>
              </a:ext>
            </a:extLst>
          </p:cNvPr>
          <p:cNvSpPr txBox="1"/>
          <p:nvPr/>
        </p:nvSpPr>
        <p:spPr>
          <a:xfrm>
            <a:off x="7843838" y="2187575"/>
            <a:ext cx="1687512"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4" name="TextBox 73">
            <a:extLst>
              <a:ext uri="{FF2B5EF4-FFF2-40B4-BE49-F238E27FC236}">
                <a16:creationId xmlns:a16="http://schemas.microsoft.com/office/drawing/2014/main" id="{85EB94C3-6AB4-435C-BAAD-B1004B546192}"/>
              </a:ext>
            </a:extLst>
          </p:cNvPr>
          <p:cNvSpPr txBox="1"/>
          <p:nvPr/>
        </p:nvSpPr>
        <p:spPr>
          <a:xfrm>
            <a:off x="9364663" y="5243513"/>
            <a:ext cx="1687512"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81" name="Title 80">
            <a:extLst>
              <a:ext uri="{FF2B5EF4-FFF2-40B4-BE49-F238E27FC236}">
                <a16:creationId xmlns:a16="http://schemas.microsoft.com/office/drawing/2014/main" id="{0642A504-1873-45CC-AD76-C8D7CE5BAD48}"/>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Process</a:t>
            </a:r>
            <a:endParaRPr lang="en-ID" altLang="en-US">
              <a:solidFill>
                <a:schemeClr val="accent1"/>
              </a:solidFill>
            </a:endParaRPr>
          </a:p>
        </p:txBody>
      </p:sp>
      <p:grpSp>
        <p:nvGrpSpPr>
          <p:cNvPr id="41" name="Group 40">
            <a:extLst>
              <a:ext uri="{FF2B5EF4-FFF2-40B4-BE49-F238E27FC236}">
                <a16:creationId xmlns:a16="http://schemas.microsoft.com/office/drawing/2014/main" id="{DA2B7125-D8FE-4B97-B1F9-685B64776041}"/>
              </a:ext>
            </a:extLst>
          </p:cNvPr>
          <p:cNvGrpSpPr>
            <a:grpSpLocks noChangeAspect="1"/>
          </p:cNvGrpSpPr>
          <p:nvPr/>
        </p:nvGrpSpPr>
        <p:grpSpPr>
          <a:xfrm>
            <a:off x="4452846" y="1792172"/>
            <a:ext cx="247121" cy="214686"/>
            <a:chOff x="-474040" y="6113577"/>
            <a:chExt cx="762000" cy="661987"/>
          </a:xfrm>
          <a:solidFill>
            <a:schemeClr val="bg2"/>
          </a:solidFill>
        </p:grpSpPr>
        <p:sp>
          <p:nvSpPr>
            <p:cNvPr id="42" name="Freeform: Shape 41">
              <a:extLst>
                <a:ext uri="{FF2B5EF4-FFF2-40B4-BE49-F238E27FC236}">
                  <a16:creationId xmlns:a16="http://schemas.microsoft.com/office/drawing/2014/main" id="{536E8D74-DD3D-4898-B174-83CAAEA2A8E7}"/>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3E667C0C-EBD0-4A85-B94A-ABD72D28BCBD}"/>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6" name="Group 45">
            <a:extLst>
              <a:ext uri="{FF2B5EF4-FFF2-40B4-BE49-F238E27FC236}">
                <a16:creationId xmlns:a16="http://schemas.microsoft.com/office/drawing/2014/main" id="{62D1C65A-681D-4881-857E-482754FF4738}"/>
              </a:ext>
            </a:extLst>
          </p:cNvPr>
          <p:cNvGrpSpPr>
            <a:grpSpLocks noChangeAspect="1"/>
          </p:cNvGrpSpPr>
          <p:nvPr/>
        </p:nvGrpSpPr>
        <p:grpSpPr>
          <a:xfrm>
            <a:off x="1096565" y="3325289"/>
            <a:ext cx="247121" cy="173603"/>
            <a:chOff x="1418602" y="6135827"/>
            <a:chExt cx="761999" cy="535304"/>
          </a:xfrm>
          <a:solidFill>
            <a:schemeClr val="bg2"/>
          </a:solidFill>
        </p:grpSpPr>
        <p:sp>
          <p:nvSpPr>
            <p:cNvPr id="47" name="Freeform: Shape 46">
              <a:extLst>
                <a:ext uri="{FF2B5EF4-FFF2-40B4-BE49-F238E27FC236}">
                  <a16:creationId xmlns:a16="http://schemas.microsoft.com/office/drawing/2014/main" id="{370A0C5B-897B-4505-BABA-89F29B6E0B71}"/>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A7A14985-AA57-47FE-8D60-60721C6EF6D6}"/>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D193BC94-DA94-4792-B783-1B7DC66F3643}"/>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67D403C3-C35A-4D31-AAD6-584B75207526}"/>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1724A85F-B981-4C69-BC49-675BD3F5EA72}"/>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C64C4F1D-572A-4F7A-89F9-149D91F3F7FC}"/>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FCC41F06-3FED-4023-832A-B9B54D8F4FB7}"/>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1" name="Group 60">
            <a:extLst>
              <a:ext uri="{FF2B5EF4-FFF2-40B4-BE49-F238E27FC236}">
                <a16:creationId xmlns:a16="http://schemas.microsoft.com/office/drawing/2014/main" id="{BC75F3A8-B0C6-46F0-906E-D47F5633E4EE}"/>
              </a:ext>
            </a:extLst>
          </p:cNvPr>
          <p:cNvGrpSpPr>
            <a:grpSpLocks noChangeAspect="1"/>
          </p:cNvGrpSpPr>
          <p:nvPr/>
        </p:nvGrpSpPr>
        <p:grpSpPr>
          <a:xfrm>
            <a:off x="4457187" y="3289004"/>
            <a:ext cx="246888" cy="243640"/>
            <a:chOff x="299436" y="5382476"/>
            <a:chExt cx="723900" cy="714375"/>
          </a:xfrm>
          <a:solidFill>
            <a:schemeClr val="bg2"/>
          </a:solidFill>
        </p:grpSpPr>
        <p:sp>
          <p:nvSpPr>
            <p:cNvPr id="62" name="Freeform: Shape 61">
              <a:extLst>
                <a:ext uri="{FF2B5EF4-FFF2-40B4-BE49-F238E27FC236}">
                  <a16:creationId xmlns:a16="http://schemas.microsoft.com/office/drawing/2014/main" id="{1D02DF09-E236-4913-9F1D-4D108088E3A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1C591903-3681-4A78-AC26-7E26D05E1C55}"/>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E6C083BF-C56D-4B01-BCC5-413120885C81}"/>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666B991C-5669-4BCB-B7DB-7AB609FB5CB6}"/>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1AEAD86B-98FC-47B8-B85B-A2555F406361}"/>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2" name="Group 81">
            <a:extLst>
              <a:ext uri="{FF2B5EF4-FFF2-40B4-BE49-F238E27FC236}">
                <a16:creationId xmlns:a16="http://schemas.microsoft.com/office/drawing/2014/main" id="{18385C29-7BE3-4B2D-AEE9-B77C2CED2D40}"/>
              </a:ext>
            </a:extLst>
          </p:cNvPr>
          <p:cNvGrpSpPr>
            <a:grpSpLocks noChangeAspect="1"/>
          </p:cNvGrpSpPr>
          <p:nvPr/>
        </p:nvGrpSpPr>
        <p:grpSpPr>
          <a:xfrm>
            <a:off x="7494843" y="1800742"/>
            <a:ext cx="246888" cy="205335"/>
            <a:chOff x="-776215" y="3626524"/>
            <a:chExt cx="799958" cy="665320"/>
          </a:xfrm>
          <a:solidFill>
            <a:schemeClr val="bg2"/>
          </a:solidFill>
        </p:grpSpPr>
        <p:sp>
          <p:nvSpPr>
            <p:cNvPr id="83" name="Freeform: Shape 82">
              <a:extLst>
                <a:ext uri="{FF2B5EF4-FFF2-40B4-BE49-F238E27FC236}">
                  <a16:creationId xmlns:a16="http://schemas.microsoft.com/office/drawing/2014/main" id="{6DC9610C-46BF-4F6E-9341-A04F44258DA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4" name="Freeform: Shape 83">
              <a:extLst>
                <a:ext uri="{FF2B5EF4-FFF2-40B4-BE49-F238E27FC236}">
                  <a16:creationId xmlns:a16="http://schemas.microsoft.com/office/drawing/2014/main" id="{D49C0DB2-8384-4573-82CD-A7A499129EC3}"/>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5" name="Freeform: Shape 84">
              <a:extLst>
                <a:ext uri="{FF2B5EF4-FFF2-40B4-BE49-F238E27FC236}">
                  <a16:creationId xmlns:a16="http://schemas.microsoft.com/office/drawing/2014/main" id="{57FB3EEE-EFC3-424B-96DE-BFBEE7085328}"/>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6" name="Freeform: Shape 85">
              <a:extLst>
                <a:ext uri="{FF2B5EF4-FFF2-40B4-BE49-F238E27FC236}">
                  <a16:creationId xmlns:a16="http://schemas.microsoft.com/office/drawing/2014/main" id="{07F44AFE-4427-46B1-9329-626237373524}"/>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7" name="Freeform: Shape 86">
              <a:extLst>
                <a:ext uri="{FF2B5EF4-FFF2-40B4-BE49-F238E27FC236}">
                  <a16:creationId xmlns:a16="http://schemas.microsoft.com/office/drawing/2014/main" id="{4701A7BD-7E2B-4A76-A74A-5E6BC1BF9B19}"/>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8" name="Group 87">
            <a:extLst>
              <a:ext uri="{FF2B5EF4-FFF2-40B4-BE49-F238E27FC236}">
                <a16:creationId xmlns:a16="http://schemas.microsoft.com/office/drawing/2014/main" id="{90D9A252-2FBD-4261-9FBC-149D725D5E13}"/>
              </a:ext>
            </a:extLst>
          </p:cNvPr>
          <p:cNvGrpSpPr>
            <a:grpSpLocks noChangeAspect="1"/>
          </p:cNvGrpSpPr>
          <p:nvPr/>
        </p:nvGrpSpPr>
        <p:grpSpPr>
          <a:xfrm>
            <a:off x="7499068" y="3303619"/>
            <a:ext cx="246888" cy="222199"/>
            <a:chOff x="7049278" y="5952338"/>
            <a:chExt cx="762000" cy="685800"/>
          </a:xfrm>
          <a:solidFill>
            <a:schemeClr val="bg2"/>
          </a:solidFill>
        </p:grpSpPr>
        <p:sp>
          <p:nvSpPr>
            <p:cNvPr id="89" name="Freeform: Shape 88">
              <a:extLst>
                <a:ext uri="{FF2B5EF4-FFF2-40B4-BE49-F238E27FC236}">
                  <a16:creationId xmlns:a16="http://schemas.microsoft.com/office/drawing/2014/main" id="{BE8DD635-B228-465C-BA04-064683D4C0F9}"/>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0" name="Freeform: Shape 89">
              <a:extLst>
                <a:ext uri="{FF2B5EF4-FFF2-40B4-BE49-F238E27FC236}">
                  <a16:creationId xmlns:a16="http://schemas.microsoft.com/office/drawing/2014/main" id="{FD6791B5-AE65-4116-B611-BB38B8192E35}"/>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1" name="Freeform: Shape 90">
              <a:extLst>
                <a:ext uri="{FF2B5EF4-FFF2-40B4-BE49-F238E27FC236}">
                  <a16:creationId xmlns:a16="http://schemas.microsoft.com/office/drawing/2014/main" id="{2BD084B8-58FE-4932-9D40-C472F072B7AC}"/>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2" name="Freeform: Shape 91">
              <a:extLst>
                <a:ext uri="{FF2B5EF4-FFF2-40B4-BE49-F238E27FC236}">
                  <a16:creationId xmlns:a16="http://schemas.microsoft.com/office/drawing/2014/main" id="{0A052E59-B13B-4FFC-9BF8-F3275A972804}"/>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3" name="Freeform: Shape 92">
              <a:extLst>
                <a:ext uri="{FF2B5EF4-FFF2-40B4-BE49-F238E27FC236}">
                  <a16:creationId xmlns:a16="http://schemas.microsoft.com/office/drawing/2014/main" id="{5135EBCF-BD90-48F6-90E1-C7638C492BDF}"/>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94" name="Group 93">
            <a:extLst>
              <a:ext uri="{FF2B5EF4-FFF2-40B4-BE49-F238E27FC236}">
                <a16:creationId xmlns:a16="http://schemas.microsoft.com/office/drawing/2014/main" id="{7765ACDA-B1FE-482F-B487-FF984F10463E}"/>
              </a:ext>
            </a:extLst>
          </p:cNvPr>
          <p:cNvGrpSpPr>
            <a:grpSpLocks noChangeAspect="1"/>
          </p:cNvGrpSpPr>
          <p:nvPr/>
        </p:nvGrpSpPr>
        <p:grpSpPr>
          <a:xfrm>
            <a:off x="9024833" y="4851260"/>
            <a:ext cx="246888" cy="214484"/>
            <a:chOff x="8324850" y="5374843"/>
            <a:chExt cx="762000" cy="661987"/>
          </a:xfrm>
          <a:solidFill>
            <a:schemeClr val="bg2"/>
          </a:solidFill>
        </p:grpSpPr>
        <p:sp>
          <p:nvSpPr>
            <p:cNvPr id="95" name="Freeform: Shape 94">
              <a:extLst>
                <a:ext uri="{FF2B5EF4-FFF2-40B4-BE49-F238E27FC236}">
                  <a16:creationId xmlns:a16="http://schemas.microsoft.com/office/drawing/2014/main" id="{DB7904E3-E531-49D8-8CB1-2D728D5E8D28}"/>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6" name="Freeform: Shape 95">
              <a:extLst>
                <a:ext uri="{FF2B5EF4-FFF2-40B4-BE49-F238E27FC236}">
                  <a16:creationId xmlns:a16="http://schemas.microsoft.com/office/drawing/2014/main" id="{C6A0C783-9679-4031-8963-3F6273AADE48}"/>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nodeType="afterGroup">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nodeType="afterGroup">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nodeType="afterGroup">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nodeType="afterGroup">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nodeType="afterGroup">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nodeType="afterGroup">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CB80D04A-3260-4BAB-97DB-28CF50E3F8AA}"/>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867A7366-0CEF-4E61-B91A-A8C2241E579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 name="Freeform: Shape 10">
              <a:extLst>
                <a:ext uri="{FF2B5EF4-FFF2-40B4-BE49-F238E27FC236}">
                  <a16:creationId xmlns:a16="http://schemas.microsoft.com/office/drawing/2014/main" id="{1877DB89-9DEB-416F-86F4-233109D2765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6383F7A0-88EF-4302-ACD2-91BB37D63A4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6C3E58FD-A2DC-47D6-BD38-7E7CAD3AE46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7F9D15D5-4385-442F-B5D2-28F20152199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6492D93A-A5B2-4127-B31D-06E3AC4A651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9" name="TextBox 18">
            <a:extLst>
              <a:ext uri="{FF2B5EF4-FFF2-40B4-BE49-F238E27FC236}">
                <a16:creationId xmlns:a16="http://schemas.microsoft.com/office/drawing/2014/main" id="{1749F569-87A7-4149-9B66-D0468F61F010}"/>
              </a:ext>
            </a:extLst>
          </p:cNvPr>
          <p:cNvSpPr txBox="1">
            <a:spLocks noChangeArrowheads="1"/>
          </p:cNvSpPr>
          <p:nvPr/>
        </p:nvSpPr>
        <p:spPr bwMode="auto">
          <a:xfrm>
            <a:off x="8086725" y="15192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Welcome Message</a:t>
            </a:r>
          </a:p>
        </p:txBody>
      </p:sp>
      <p:sp>
        <p:nvSpPr>
          <p:cNvPr id="20" name="TextBox 19">
            <a:extLst>
              <a:ext uri="{FF2B5EF4-FFF2-40B4-BE49-F238E27FC236}">
                <a16:creationId xmlns:a16="http://schemas.microsoft.com/office/drawing/2014/main" id="{23AFCB87-2A8D-40EA-BDBB-B3B593EF806A}"/>
              </a:ext>
            </a:extLst>
          </p:cNvPr>
          <p:cNvSpPr txBox="1">
            <a:spLocks noChangeArrowheads="1"/>
          </p:cNvSpPr>
          <p:nvPr/>
        </p:nvSpPr>
        <p:spPr bwMode="auto">
          <a:xfrm>
            <a:off x="10858500" y="15192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01</a:t>
            </a:r>
          </a:p>
        </p:txBody>
      </p:sp>
      <p:sp>
        <p:nvSpPr>
          <p:cNvPr id="21" name="TextBox 20">
            <a:extLst>
              <a:ext uri="{FF2B5EF4-FFF2-40B4-BE49-F238E27FC236}">
                <a16:creationId xmlns:a16="http://schemas.microsoft.com/office/drawing/2014/main" id="{AF7647E3-E452-465C-867B-D1C35F0098E2}"/>
              </a:ext>
            </a:extLst>
          </p:cNvPr>
          <p:cNvSpPr txBox="1">
            <a:spLocks noChangeArrowheads="1"/>
          </p:cNvSpPr>
          <p:nvPr/>
        </p:nvSpPr>
        <p:spPr bwMode="auto">
          <a:xfrm>
            <a:off x="8086725" y="19542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Today Agenda</a:t>
            </a:r>
          </a:p>
        </p:txBody>
      </p:sp>
      <p:sp>
        <p:nvSpPr>
          <p:cNvPr id="22" name="TextBox 21">
            <a:extLst>
              <a:ext uri="{FF2B5EF4-FFF2-40B4-BE49-F238E27FC236}">
                <a16:creationId xmlns:a16="http://schemas.microsoft.com/office/drawing/2014/main" id="{02C75A8E-D1D4-473A-B082-D95C8FAC7458}"/>
              </a:ext>
            </a:extLst>
          </p:cNvPr>
          <p:cNvSpPr txBox="1">
            <a:spLocks noChangeArrowheads="1"/>
          </p:cNvSpPr>
          <p:nvPr/>
        </p:nvSpPr>
        <p:spPr bwMode="auto">
          <a:xfrm>
            <a:off x="10858500" y="19542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02</a:t>
            </a:r>
          </a:p>
        </p:txBody>
      </p:sp>
      <p:sp>
        <p:nvSpPr>
          <p:cNvPr id="23" name="TextBox 22">
            <a:extLst>
              <a:ext uri="{FF2B5EF4-FFF2-40B4-BE49-F238E27FC236}">
                <a16:creationId xmlns:a16="http://schemas.microsoft.com/office/drawing/2014/main" id="{0F7D72F6-00B4-4169-AC54-1D82EAB3D9CA}"/>
              </a:ext>
            </a:extLst>
          </p:cNvPr>
          <p:cNvSpPr txBox="1">
            <a:spLocks noChangeArrowheads="1"/>
          </p:cNvSpPr>
          <p:nvPr/>
        </p:nvSpPr>
        <p:spPr bwMode="auto">
          <a:xfrm>
            <a:off x="8086725" y="23891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About iMappe</a:t>
            </a:r>
          </a:p>
        </p:txBody>
      </p:sp>
      <p:sp>
        <p:nvSpPr>
          <p:cNvPr id="24" name="TextBox 23">
            <a:extLst>
              <a:ext uri="{FF2B5EF4-FFF2-40B4-BE49-F238E27FC236}">
                <a16:creationId xmlns:a16="http://schemas.microsoft.com/office/drawing/2014/main" id="{85D62A54-9F76-4CC7-9914-4669FE999A46}"/>
              </a:ext>
            </a:extLst>
          </p:cNvPr>
          <p:cNvSpPr txBox="1">
            <a:spLocks noChangeArrowheads="1"/>
          </p:cNvSpPr>
          <p:nvPr/>
        </p:nvSpPr>
        <p:spPr bwMode="auto">
          <a:xfrm>
            <a:off x="10858500" y="23891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03</a:t>
            </a:r>
          </a:p>
        </p:txBody>
      </p:sp>
      <p:sp>
        <p:nvSpPr>
          <p:cNvPr id="25" name="TextBox 24">
            <a:extLst>
              <a:ext uri="{FF2B5EF4-FFF2-40B4-BE49-F238E27FC236}">
                <a16:creationId xmlns:a16="http://schemas.microsoft.com/office/drawing/2014/main" id="{289BC765-FDCD-4FBA-B53A-E6FBF9632161}"/>
              </a:ext>
            </a:extLst>
          </p:cNvPr>
          <p:cNvSpPr txBox="1">
            <a:spLocks noChangeArrowheads="1"/>
          </p:cNvSpPr>
          <p:nvPr/>
        </p:nvSpPr>
        <p:spPr bwMode="auto">
          <a:xfrm>
            <a:off x="8086725" y="28241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Product &amp; Features</a:t>
            </a:r>
          </a:p>
        </p:txBody>
      </p:sp>
      <p:sp>
        <p:nvSpPr>
          <p:cNvPr id="26" name="TextBox 25">
            <a:extLst>
              <a:ext uri="{FF2B5EF4-FFF2-40B4-BE49-F238E27FC236}">
                <a16:creationId xmlns:a16="http://schemas.microsoft.com/office/drawing/2014/main" id="{88E05EA0-5D23-446F-A134-8F8F6D6EE4C5}"/>
              </a:ext>
            </a:extLst>
          </p:cNvPr>
          <p:cNvSpPr txBox="1">
            <a:spLocks noChangeArrowheads="1"/>
          </p:cNvSpPr>
          <p:nvPr/>
        </p:nvSpPr>
        <p:spPr bwMode="auto">
          <a:xfrm>
            <a:off x="10858500" y="28241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04</a:t>
            </a:r>
          </a:p>
        </p:txBody>
      </p:sp>
      <p:sp>
        <p:nvSpPr>
          <p:cNvPr id="27" name="TextBox 26">
            <a:extLst>
              <a:ext uri="{FF2B5EF4-FFF2-40B4-BE49-F238E27FC236}">
                <a16:creationId xmlns:a16="http://schemas.microsoft.com/office/drawing/2014/main" id="{C6206D84-BAD2-4CB3-8DCF-3B23435FF91D}"/>
              </a:ext>
            </a:extLst>
          </p:cNvPr>
          <p:cNvSpPr txBox="1">
            <a:spLocks noChangeArrowheads="1"/>
          </p:cNvSpPr>
          <p:nvPr/>
        </p:nvSpPr>
        <p:spPr bwMode="auto">
          <a:xfrm>
            <a:off x="8086725" y="32591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Customer Experience</a:t>
            </a:r>
          </a:p>
        </p:txBody>
      </p:sp>
      <p:sp>
        <p:nvSpPr>
          <p:cNvPr id="28" name="TextBox 27">
            <a:extLst>
              <a:ext uri="{FF2B5EF4-FFF2-40B4-BE49-F238E27FC236}">
                <a16:creationId xmlns:a16="http://schemas.microsoft.com/office/drawing/2014/main" id="{902CA11A-AE18-40E9-B82E-774CA9262237}"/>
              </a:ext>
            </a:extLst>
          </p:cNvPr>
          <p:cNvSpPr txBox="1">
            <a:spLocks noChangeArrowheads="1"/>
          </p:cNvSpPr>
          <p:nvPr/>
        </p:nvSpPr>
        <p:spPr bwMode="auto">
          <a:xfrm>
            <a:off x="10858500" y="32591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05</a:t>
            </a:r>
          </a:p>
        </p:txBody>
      </p:sp>
      <p:sp>
        <p:nvSpPr>
          <p:cNvPr id="29" name="TextBox 28">
            <a:extLst>
              <a:ext uri="{FF2B5EF4-FFF2-40B4-BE49-F238E27FC236}">
                <a16:creationId xmlns:a16="http://schemas.microsoft.com/office/drawing/2014/main" id="{26411CCC-D586-49DA-A3AE-6E9B6FBF0995}"/>
              </a:ext>
            </a:extLst>
          </p:cNvPr>
          <p:cNvSpPr txBox="1">
            <a:spLocks noChangeArrowheads="1"/>
          </p:cNvSpPr>
          <p:nvPr/>
        </p:nvSpPr>
        <p:spPr bwMode="auto">
          <a:xfrm>
            <a:off x="8086725" y="36941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Business Model</a:t>
            </a:r>
          </a:p>
        </p:txBody>
      </p:sp>
      <p:sp>
        <p:nvSpPr>
          <p:cNvPr id="30" name="TextBox 29">
            <a:extLst>
              <a:ext uri="{FF2B5EF4-FFF2-40B4-BE49-F238E27FC236}">
                <a16:creationId xmlns:a16="http://schemas.microsoft.com/office/drawing/2014/main" id="{D19E5FFF-D122-48CA-97FB-9A07FD966456}"/>
              </a:ext>
            </a:extLst>
          </p:cNvPr>
          <p:cNvSpPr txBox="1">
            <a:spLocks noChangeArrowheads="1"/>
          </p:cNvSpPr>
          <p:nvPr/>
        </p:nvSpPr>
        <p:spPr bwMode="auto">
          <a:xfrm>
            <a:off x="10858500" y="36941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06</a:t>
            </a:r>
          </a:p>
        </p:txBody>
      </p:sp>
      <p:sp>
        <p:nvSpPr>
          <p:cNvPr id="31" name="TextBox 30">
            <a:extLst>
              <a:ext uri="{FF2B5EF4-FFF2-40B4-BE49-F238E27FC236}">
                <a16:creationId xmlns:a16="http://schemas.microsoft.com/office/drawing/2014/main" id="{B423FFA8-E074-4549-A7F3-396F235A4AE5}"/>
              </a:ext>
            </a:extLst>
          </p:cNvPr>
          <p:cNvSpPr txBox="1">
            <a:spLocks noChangeArrowheads="1"/>
          </p:cNvSpPr>
          <p:nvPr/>
        </p:nvSpPr>
        <p:spPr bwMode="auto">
          <a:xfrm>
            <a:off x="8086725" y="41290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Market Plan</a:t>
            </a:r>
          </a:p>
        </p:txBody>
      </p:sp>
      <p:sp>
        <p:nvSpPr>
          <p:cNvPr id="32" name="TextBox 31">
            <a:extLst>
              <a:ext uri="{FF2B5EF4-FFF2-40B4-BE49-F238E27FC236}">
                <a16:creationId xmlns:a16="http://schemas.microsoft.com/office/drawing/2014/main" id="{323AEB08-58FC-4B67-8F41-8E86763128D2}"/>
              </a:ext>
            </a:extLst>
          </p:cNvPr>
          <p:cNvSpPr txBox="1">
            <a:spLocks noChangeArrowheads="1"/>
          </p:cNvSpPr>
          <p:nvPr/>
        </p:nvSpPr>
        <p:spPr bwMode="auto">
          <a:xfrm>
            <a:off x="10858500" y="41290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07</a:t>
            </a:r>
          </a:p>
        </p:txBody>
      </p:sp>
      <p:sp>
        <p:nvSpPr>
          <p:cNvPr id="33" name="TextBox 32">
            <a:extLst>
              <a:ext uri="{FF2B5EF4-FFF2-40B4-BE49-F238E27FC236}">
                <a16:creationId xmlns:a16="http://schemas.microsoft.com/office/drawing/2014/main" id="{B19292CD-D02A-4ABC-88B9-6A670E90000F}"/>
              </a:ext>
            </a:extLst>
          </p:cNvPr>
          <p:cNvSpPr txBox="1">
            <a:spLocks noChangeArrowheads="1"/>
          </p:cNvSpPr>
          <p:nvPr/>
        </p:nvSpPr>
        <p:spPr bwMode="auto">
          <a:xfrm>
            <a:off x="8086725" y="45640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iMappe Teams</a:t>
            </a:r>
          </a:p>
        </p:txBody>
      </p:sp>
      <p:sp>
        <p:nvSpPr>
          <p:cNvPr id="34" name="TextBox 33">
            <a:extLst>
              <a:ext uri="{FF2B5EF4-FFF2-40B4-BE49-F238E27FC236}">
                <a16:creationId xmlns:a16="http://schemas.microsoft.com/office/drawing/2014/main" id="{533DEF81-CEDB-4682-B374-515C0766C0F6}"/>
              </a:ext>
            </a:extLst>
          </p:cNvPr>
          <p:cNvSpPr txBox="1">
            <a:spLocks noChangeArrowheads="1"/>
          </p:cNvSpPr>
          <p:nvPr/>
        </p:nvSpPr>
        <p:spPr bwMode="auto">
          <a:xfrm>
            <a:off x="10858500" y="45640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08</a:t>
            </a:r>
          </a:p>
        </p:txBody>
      </p:sp>
      <p:sp>
        <p:nvSpPr>
          <p:cNvPr id="35" name="TextBox 34">
            <a:extLst>
              <a:ext uri="{FF2B5EF4-FFF2-40B4-BE49-F238E27FC236}">
                <a16:creationId xmlns:a16="http://schemas.microsoft.com/office/drawing/2014/main" id="{8C08F81B-871A-4839-BC61-8083B2EDCA84}"/>
              </a:ext>
            </a:extLst>
          </p:cNvPr>
          <p:cNvSpPr txBox="1">
            <a:spLocks noChangeArrowheads="1"/>
          </p:cNvSpPr>
          <p:nvPr/>
        </p:nvSpPr>
        <p:spPr bwMode="auto">
          <a:xfrm>
            <a:off x="8086725" y="49990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Contact Us</a:t>
            </a:r>
          </a:p>
        </p:txBody>
      </p:sp>
      <p:sp>
        <p:nvSpPr>
          <p:cNvPr id="36" name="TextBox 35">
            <a:extLst>
              <a:ext uri="{FF2B5EF4-FFF2-40B4-BE49-F238E27FC236}">
                <a16:creationId xmlns:a16="http://schemas.microsoft.com/office/drawing/2014/main" id="{5C124042-08AD-4C28-8A3D-28E821B141D9}"/>
              </a:ext>
            </a:extLst>
          </p:cNvPr>
          <p:cNvSpPr txBox="1">
            <a:spLocks noChangeArrowheads="1"/>
          </p:cNvSpPr>
          <p:nvPr/>
        </p:nvSpPr>
        <p:spPr bwMode="auto">
          <a:xfrm>
            <a:off x="10858500" y="49990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09</a:t>
            </a:r>
          </a:p>
        </p:txBody>
      </p:sp>
      <p:sp>
        <p:nvSpPr>
          <p:cNvPr id="37" name="TextBox 36">
            <a:extLst>
              <a:ext uri="{FF2B5EF4-FFF2-40B4-BE49-F238E27FC236}">
                <a16:creationId xmlns:a16="http://schemas.microsoft.com/office/drawing/2014/main" id="{4A009F09-7BE9-4F36-9A09-258FADE3D309}"/>
              </a:ext>
            </a:extLst>
          </p:cNvPr>
          <p:cNvSpPr txBox="1">
            <a:spLocks noChangeArrowheads="1"/>
          </p:cNvSpPr>
          <p:nvPr/>
        </p:nvSpPr>
        <p:spPr bwMode="auto">
          <a:xfrm>
            <a:off x="3554413" y="3303588"/>
            <a:ext cx="35067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32E76A0B-AB6A-4602-9E58-35E22D73F752}"/>
              </a:ext>
            </a:extLst>
          </p:cNvPr>
          <p:cNvSpPr txBox="1">
            <a:spLocks noChangeArrowheads="1"/>
          </p:cNvSpPr>
          <p:nvPr/>
        </p:nvSpPr>
        <p:spPr bwMode="auto">
          <a:xfrm>
            <a:off x="3554413" y="4521200"/>
            <a:ext cx="3184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39" name="TextBox 38">
            <a:extLst>
              <a:ext uri="{FF2B5EF4-FFF2-40B4-BE49-F238E27FC236}">
                <a16:creationId xmlns:a16="http://schemas.microsoft.com/office/drawing/2014/main" id="{FE0C9C8A-796D-45E3-9DDF-128726A09A9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0" name="Freeform: Shape 39">
            <a:extLst>
              <a:ext uri="{FF2B5EF4-FFF2-40B4-BE49-F238E27FC236}">
                <a16:creationId xmlns:a16="http://schemas.microsoft.com/office/drawing/2014/main" id="{006F17E4-2C85-484D-B91E-8920E29A8EC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3097" name="PpHolder24">
            <a:extLst>
              <a:ext uri="{FF2B5EF4-FFF2-40B4-BE49-F238E27FC236}">
                <a16:creationId xmlns:a16="http://schemas.microsoft.com/office/drawing/2014/main" id="{D7316A3D-A3AD-447B-833B-3295BFA81198}"/>
              </a:ext>
            </a:extLst>
          </p:cNvPr>
          <p:cNvSpPr>
            <a:spLocks noGrp="1"/>
          </p:cNvSpPr>
          <p:nvPr>
            <p:ph type="pic" sz="quarter" idx="11"/>
          </p:nvPr>
        </p:nvSpPr>
        <p:spPr bwMode="auto">
          <a:xfrm>
            <a:off x="0" y="1295400"/>
            <a:ext cx="2741613" cy="4267200"/>
          </a:xfrm>
          <a:custGeom>
            <a:avLst/>
            <a:gdLst>
              <a:gd name="T0" fmla="*/ 0 w 2741614"/>
              <a:gd name="T1" fmla="*/ 0 h 4267202"/>
              <a:gd name="T2" fmla="*/ 2741614 w 2741614"/>
              <a:gd name="T3" fmla="*/ 0 h 4267202"/>
              <a:gd name="T4" fmla="*/ 2741614 w 2741614"/>
              <a:gd name="T5" fmla="*/ 4267202 h 4267202"/>
              <a:gd name="T6" fmla="*/ 0 w 2741614"/>
              <a:gd name="T7" fmla="*/ 4267202 h 42672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4" h="4267202">
                <a:moveTo>
                  <a:pt x="0" y="0"/>
                </a:moveTo>
                <a:lnTo>
                  <a:pt x="2741614" y="0"/>
                </a:lnTo>
                <a:lnTo>
                  <a:pt x="2741614" y="4267202"/>
                </a:lnTo>
                <a:lnTo>
                  <a:pt x="0" y="4267202"/>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098" name="PpHolder25">
            <a:extLst>
              <a:ext uri="{FF2B5EF4-FFF2-40B4-BE49-F238E27FC236}">
                <a16:creationId xmlns:a16="http://schemas.microsoft.com/office/drawing/2014/main" id="{B7C17A1A-BBB7-4F7F-877B-017BA46A34F8}"/>
              </a:ext>
            </a:extLst>
          </p:cNvPr>
          <p:cNvSpPr>
            <a:spLocks noGrp="1"/>
          </p:cNvSpPr>
          <p:nvPr>
            <p:ph type="pic" sz="quarter" idx="10"/>
          </p:nvPr>
        </p:nvSpPr>
        <p:spPr bwMode="auto">
          <a:xfrm>
            <a:off x="2741613" y="0"/>
            <a:ext cx="3963987" cy="1295400"/>
          </a:xfrm>
          <a:custGeom>
            <a:avLst/>
            <a:gdLst>
              <a:gd name="T0" fmla="*/ 0 w 3963988"/>
              <a:gd name="T1" fmla="*/ 0 h 1295401"/>
              <a:gd name="T2" fmla="*/ 3963988 w 3963988"/>
              <a:gd name="T3" fmla="*/ 0 h 1295401"/>
              <a:gd name="T4" fmla="*/ 3963988 w 3963988"/>
              <a:gd name="T5" fmla="*/ 1295401 h 1295401"/>
              <a:gd name="T6" fmla="*/ 0 w 3963988"/>
              <a:gd name="T7" fmla="*/ 1295401 h 12954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3988" h="1295401">
                <a:moveTo>
                  <a:pt x="0" y="0"/>
                </a:moveTo>
                <a:lnTo>
                  <a:pt x="3963988" y="0"/>
                </a:lnTo>
                <a:lnTo>
                  <a:pt x="3963988" y="1295401"/>
                </a:lnTo>
                <a:lnTo>
                  <a:pt x="0" y="12954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6" name="Title 45">
            <a:extLst>
              <a:ext uri="{FF2B5EF4-FFF2-40B4-BE49-F238E27FC236}">
                <a16:creationId xmlns:a16="http://schemas.microsoft.com/office/drawing/2014/main" id="{B9E37D7E-3E02-4FF4-A96D-E9C8A9C25A44}"/>
              </a:ext>
            </a:extLst>
          </p:cNvPr>
          <p:cNvSpPr>
            <a:spLocks noGrp="1" noChangeArrowheads="1"/>
          </p:cNvSpPr>
          <p:nvPr>
            <p:ph type="title"/>
          </p:nvPr>
        </p:nvSpPr>
        <p:spPr bwMode="auto">
          <a:xfrm>
            <a:off x="3554413" y="2138363"/>
            <a:ext cx="373062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Today </a:t>
            </a:r>
            <a:r>
              <a:rPr lang="en-US" altLang="en-US">
                <a:solidFill>
                  <a:schemeClr val="accent1"/>
                </a:solidFill>
              </a:rPr>
              <a:t>Agenda</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nodeType="afterGroup">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49F81706-4F4D-4F6A-8C06-9C386DA3549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135BFC7E-9EF0-4238-B096-AD3E3E55BDC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5F10388B-F277-4039-A19D-321188DBA35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305E75D6-5F50-4CC6-AAC2-5FF61190847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0F2099E9-A855-4D38-A022-036E3CD33C8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1C6AD46E-2064-413E-ABB0-32DC54A722F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E3CE0ABF-0F5D-427A-8777-99CC723A8E1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E1C026C0-2D6C-4915-BE9A-53AABA6EB4A2}"/>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3C0BEC9E-503F-4CFA-A2A6-80AAD5004B4C}"/>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Rounded Corners 7">
            <a:extLst>
              <a:ext uri="{FF2B5EF4-FFF2-40B4-BE49-F238E27FC236}">
                <a16:creationId xmlns:a16="http://schemas.microsoft.com/office/drawing/2014/main" id="{B6C66019-DE6A-4A99-BE14-FA8B6315817E}"/>
              </a:ext>
            </a:extLst>
          </p:cNvPr>
          <p:cNvSpPr/>
          <p:nvPr/>
        </p:nvSpPr>
        <p:spPr>
          <a:xfrm>
            <a:off x="4267200" y="1601788"/>
            <a:ext cx="36576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Rectangle: Rounded Corners 8">
            <a:extLst>
              <a:ext uri="{FF2B5EF4-FFF2-40B4-BE49-F238E27FC236}">
                <a16:creationId xmlns:a16="http://schemas.microsoft.com/office/drawing/2014/main" id="{3D4ACBCC-CF54-4AAE-A40D-9AD2DAF97852}"/>
              </a:ext>
            </a:extLst>
          </p:cNvPr>
          <p:cNvSpPr/>
          <p:nvPr/>
        </p:nvSpPr>
        <p:spPr>
          <a:xfrm>
            <a:off x="4572000" y="2824163"/>
            <a:ext cx="30480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Rounded Corners 9">
            <a:extLst>
              <a:ext uri="{FF2B5EF4-FFF2-40B4-BE49-F238E27FC236}">
                <a16:creationId xmlns:a16="http://schemas.microsoft.com/office/drawing/2014/main" id="{4D707A7C-6928-4A7E-9E44-B1E7396A3E20}"/>
              </a:ext>
            </a:extLst>
          </p:cNvPr>
          <p:cNvSpPr/>
          <p:nvPr/>
        </p:nvSpPr>
        <p:spPr>
          <a:xfrm>
            <a:off x="4876800" y="4046538"/>
            <a:ext cx="2438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Rounded Corners 11">
            <a:extLst>
              <a:ext uri="{FF2B5EF4-FFF2-40B4-BE49-F238E27FC236}">
                <a16:creationId xmlns:a16="http://schemas.microsoft.com/office/drawing/2014/main" id="{5CB12185-1AC7-4AB6-BAFC-61B662EA4EA7}"/>
              </a:ext>
            </a:extLst>
          </p:cNvPr>
          <p:cNvSpPr>
            <a:spLocks noChangeAspect="1"/>
          </p:cNvSpPr>
          <p:nvPr/>
        </p:nvSpPr>
        <p:spPr>
          <a:xfrm>
            <a:off x="7604125" y="1738313"/>
            <a:ext cx="641350" cy="64135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7" name="Rectangle: Rounded Corners 12">
            <a:extLst>
              <a:ext uri="{FF2B5EF4-FFF2-40B4-BE49-F238E27FC236}">
                <a16:creationId xmlns:a16="http://schemas.microsoft.com/office/drawing/2014/main" id="{D8A32D3D-3513-4B86-8792-EE0A44410CCE}"/>
              </a:ext>
            </a:extLst>
          </p:cNvPr>
          <p:cNvSpPr>
            <a:spLocks noChangeAspect="1"/>
          </p:cNvSpPr>
          <p:nvPr/>
        </p:nvSpPr>
        <p:spPr>
          <a:xfrm>
            <a:off x="3946525" y="1717675"/>
            <a:ext cx="641350" cy="639763"/>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Rounded Corners 13">
            <a:extLst>
              <a:ext uri="{FF2B5EF4-FFF2-40B4-BE49-F238E27FC236}">
                <a16:creationId xmlns:a16="http://schemas.microsoft.com/office/drawing/2014/main" id="{3475C89B-F9B6-41D6-8AB6-1BFE82FD7719}"/>
              </a:ext>
            </a:extLst>
          </p:cNvPr>
          <p:cNvSpPr>
            <a:spLocks noChangeAspect="1"/>
          </p:cNvSpPr>
          <p:nvPr/>
        </p:nvSpPr>
        <p:spPr>
          <a:xfrm>
            <a:off x="7302500" y="2960688"/>
            <a:ext cx="641350"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Rounded Corners 14">
            <a:extLst>
              <a:ext uri="{FF2B5EF4-FFF2-40B4-BE49-F238E27FC236}">
                <a16:creationId xmlns:a16="http://schemas.microsoft.com/office/drawing/2014/main" id="{533036FF-36B3-40E6-B6A3-831CD82F9A30}"/>
              </a:ext>
            </a:extLst>
          </p:cNvPr>
          <p:cNvSpPr>
            <a:spLocks noChangeAspect="1"/>
          </p:cNvSpPr>
          <p:nvPr/>
        </p:nvSpPr>
        <p:spPr>
          <a:xfrm>
            <a:off x="4244975" y="2960688"/>
            <a:ext cx="639763"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0" name="Rectangle: Rounded Corners 15">
            <a:extLst>
              <a:ext uri="{FF2B5EF4-FFF2-40B4-BE49-F238E27FC236}">
                <a16:creationId xmlns:a16="http://schemas.microsoft.com/office/drawing/2014/main" id="{E6AFB48F-7DA3-40D6-BCCC-5D88980CAB8A}"/>
              </a:ext>
            </a:extLst>
          </p:cNvPr>
          <p:cNvSpPr/>
          <p:nvPr/>
        </p:nvSpPr>
        <p:spPr>
          <a:xfrm>
            <a:off x="6996113"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1" name="Rectangle: Rounded Corners 16">
            <a:extLst>
              <a:ext uri="{FF2B5EF4-FFF2-40B4-BE49-F238E27FC236}">
                <a16:creationId xmlns:a16="http://schemas.microsoft.com/office/drawing/2014/main" id="{4A921D32-CD02-4212-95EF-ED2D90E3F337}"/>
              </a:ext>
            </a:extLst>
          </p:cNvPr>
          <p:cNvSpPr/>
          <p:nvPr/>
        </p:nvSpPr>
        <p:spPr>
          <a:xfrm>
            <a:off x="4548188"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2" name="TextBox 21">
            <a:extLst>
              <a:ext uri="{FF2B5EF4-FFF2-40B4-BE49-F238E27FC236}">
                <a16:creationId xmlns:a16="http://schemas.microsoft.com/office/drawing/2014/main" id="{765D9862-3C22-4060-8A7A-88442EA1E903}"/>
              </a:ext>
            </a:extLst>
          </p:cNvPr>
          <p:cNvSpPr txBox="1">
            <a:spLocks noChangeArrowheads="1"/>
          </p:cNvSpPr>
          <p:nvPr/>
        </p:nvSpPr>
        <p:spPr bwMode="auto">
          <a:xfrm>
            <a:off x="8836025" y="1928813"/>
            <a:ext cx="2266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3" name="TextBox 22">
            <a:extLst>
              <a:ext uri="{FF2B5EF4-FFF2-40B4-BE49-F238E27FC236}">
                <a16:creationId xmlns:a16="http://schemas.microsoft.com/office/drawing/2014/main" id="{08A5B779-C100-4962-AD6B-F1A3EC37BFF3}"/>
              </a:ext>
            </a:extLst>
          </p:cNvPr>
          <p:cNvSpPr txBox="1"/>
          <p:nvPr/>
        </p:nvSpPr>
        <p:spPr>
          <a:xfrm>
            <a:off x="8836025" y="1646238"/>
            <a:ext cx="2106613"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4" name="TextBox 23">
            <a:extLst>
              <a:ext uri="{FF2B5EF4-FFF2-40B4-BE49-F238E27FC236}">
                <a16:creationId xmlns:a16="http://schemas.microsoft.com/office/drawing/2014/main" id="{354444D8-3E4D-4601-839F-528372E141A4}"/>
              </a:ext>
            </a:extLst>
          </p:cNvPr>
          <p:cNvSpPr txBox="1">
            <a:spLocks noChangeArrowheads="1"/>
          </p:cNvSpPr>
          <p:nvPr/>
        </p:nvSpPr>
        <p:spPr bwMode="auto">
          <a:xfrm>
            <a:off x="1092200" y="1925638"/>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5" name="TextBox 24">
            <a:extLst>
              <a:ext uri="{FF2B5EF4-FFF2-40B4-BE49-F238E27FC236}">
                <a16:creationId xmlns:a16="http://schemas.microsoft.com/office/drawing/2014/main" id="{33BDFC07-A6CE-4A64-9FC5-978E0A1B847A}"/>
              </a:ext>
            </a:extLst>
          </p:cNvPr>
          <p:cNvSpPr txBox="1"/>
          <p:nvPr/>
        </p:nvSpPr>
        <p:spPr>
          <a:xfrm>
            <a:off x="1249363" y="1643063"/>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6" name="TextBox 25">
            <a:extLst>
              <a:ext uri="{FF2B5EF4-FFF2-40B4-BE49-F238E27FC236}">
                <a16:creationId xmlns:a16="http://schemas.microsoft.com/office/drawing/2014/main" id="{FC3EAB09-C0F7-47FB-82AD-5A24F66105EC}"/>
              </a:ext>
            </a:extLst>
          </p:cNvPr>
          <p:cNvSpPr txBox="1">
            <a:spLocks noChangeArrowheads="1"/>
          </p:cNvSpPr>
          <p:nvPr/>
        </p:nvSpPr>
        <p:spPr bwMode="auto">
          <a:xfrm>
            <a:off x="1547813" y="3148013"/>
            <a:ext cx="22621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7" name="TextBox 26">
            <a:extLst>
              <a:ext uri="{FF2B5EF4-FFF2-40B4-BE49-F238E27FC236}">
                <a16:creationId xmlns:a16="http://schemas.microsoft.com/office/drawing/2014/main" id="{9A98D915-7C22-49C8-82CB-CEE1E353C4CE}"/>
              </a:ext>
            </a:extLst>
          </p:cNvPr>
          <p:cNvSpPr txBox="1"/>
          <p:nvPr/>
        </p:nvSpPr>
        <p:spPr>
          <a:xfrm>
            <a:off x="1703388" y="2865438"/>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28" name="TextBox 27">
            <a:extLst>
              <a:ext uri="{FF2B5EF4-FFF2-40B4-BE49-F238E27FC236}">
                <a16:creationId xmlns:a16="http://schemas.microsoft.com/office/drawing/2014/main" id="{2E9487F3-DC5C-40C5-919F-83685790A215}"/>
              </a:ext>
            </a:extLst>
          </p:cNvPr>
          <p:cNvSpPr txBox="1">
            <a:spLocks noChangeArrowheads="1"/>
          </p:cNvSpPr>
          <p:nvPr/>
        </p:nvSpPr>
        <p:spPr bwMode="auto">
          <a:xfrm>
            <a:off x="8380413" y="3148013"/>
            <a:ext cx="2268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9" name="TextBox 28">
            <a:extLst>
              <a:ext uri="{FF2B5EF4-FFF2-40B4-BE49-F238E27FC236}">
                <a16:creationId xmlns:a16="http://schemas.microsoft.com/office/drawing/2014/main" id="{04ED9402-1FAA-4CB2-9628-F350319FE221}"/>
              </a:ext>
            </a:extLst>
          </p:cNvPr>
          <p:cNvSpPr txBox="1"/>
          <p:nvPr/>
        </p:nvSpPr>
        <p:spPr>
          <a:xfrm>
            <a:off x="8380413" y="2865438"/>
            <a:ext cx="21082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30" name="TextBox 29">
            <a:extLst>
              <a:ext uri="{FF2B5EF4-FFF2-40B4-BE49-F238E27FC236}">
                <a16:creationId xmlns:a16="http://schemas.microsoft.com/office/drawing/2014/main" id="{29C5E3D5-45DD-4443-872D-F6C85E120D53}"/>
              </a:ext>
            </a:extLst>
          </p:cNvPr>
          <p:cNvSpPr txBox="1">
            <a:spLocks noChangeArrowheads="1"/>
          </p:cNvSpPr>
          <p:nvPr/>
        </p:nvSpPr>
        <p:spPr bwMode="auto">
          <a:xfrm>
            <a:off x="8043863" y="4367213"/>
            <a:ext cx="2266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31" name="TextBox 30">
            <a:extLst>
              <a:ext uri="{FF2B5EF4-FFF2-40B4-BE49-F238E27FC236}">
                <a16:creationId xmlns:a16="http://schemas.microsoft.com/office/drawing/2014/main" id="{8A487FB5-61DB-45A9-9627-1811E616EB44}"/>
              </a:ext>
            </a:extLst>
          </p:cNvPr>
          <p:cNvSpPr txBox="1"/>
          <p:nvPr/>
        </p:nvSpPr>
        <p:spPr>
          <a:xfrm>
            <a:off x="8043863" y="4084638"/>
            <a:ext cx="21066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32" name="TextBox 31">
            <a:extLst>
              <a:ext uri="{FF2B5EF4-FFF2-40B4-BE49-F238E27FC236}">
                <a16:creationId xmlns:a16="http://schemas.microsoft.com/office/drawing/2014/main" id="{CFD0CEEE-BF48-4B85-B72B-24EEEBD288A8}"/>
              </a:ext>
            </a:extLst>
          </p:cNvPr>
          <p:cNvSpPr txBox="1">
            <a:spLocks noChangeArrowheads="1"/>
          </p:cNvSpPr>
          <p:nvPr/>
        </p:nvSpPr>
        <p:spPr bwMode="auto">
          <a:xfrm>
            <a:off x="1884363" y="4367213"/>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33" name="TextBox 32">
            <a:extLst>
              <a:ext uri="{FF2B5EF4-FFF2-40B4-BE49-F238E27FC236}">
                <a16:creationId xmlns:a16="http://schemas.microsoft.com/office/drawing/2014/main" id="{E88DAB8F-7BA2-4549-8839-98EC24B36577}"/>
              </a:ext>
            </a:extLst>
          </p:cNvPr>
          <p:cNvSpPr txBox="1"/>
          <p:nvPr/>
        </p:nvSpPr>
        <p:spPr>
          <a:xfrm>
            <a:off x="2041525" y="4084638"/>
            <a:ext cx="2106613" cy="368300"/>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42" name="TextBox 41">
            <a:extLst>
              <a:ext uri="{FF2B5EF4-FFF2-40B4-BE49-F238E27FC236}">
                <a16:creationId xmlns:a16="http://schemas.microsoft.com/office/drawing/2014/main" id="{3CE7EBBF-2BC3-4D33-9153-65F9099B7B85}"/>
              </a:ext>
            </a:extLst>
          </p:cNvPr>
          <p:cNvSpPr txBox="1">
            <a:spLocks noChangeArrowheads="1"/>
          </p:cNvSpPr>
          <p:nvPr/>
        </p:nvSpPr>
        <p:spPr bwMode="auto">
          <a:xfrm>
            <a:off x="2084388" y="5178425"/>
            <a:ext cx="80851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815FED1A-552F-4172-BD58-11DCA992BC04}"/>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Diagram</a:t>
            </a:r>
            <a:endParaRPr lang="en-ID" altLang="en-US"/>
          </a:p>
        </p:txBody>
      </p:sp>
      <p:grpSp>
        <p:nvGrpSpPr>
          <p:cNvPr id="40" name="Group 39">
            <a:extLst>
              <a:ext uri="{FF2B5EF4-FFF2-40B4-BE49-F238E27FC236}">
                <a16:creationId xmlns:a16="http://schemas.microsoft.com/office/drawing/2014/main" id="{92C133BF-0E63-469E-940F-19C5020A7180}"/>
              </a:ext>
            </a:extLst>
          </p:cNvPr>
          <p:cNvGrpSpPr>
            <a:grpSpLocks noChangeAspect="1"/>
          </p:cNvGrpSpPr>
          <p:nvPr/>
        </p:nvGrpSpPr>
        <p:grpSpPr>
          <a:xfrm>
            <a:off x="4150547" y="1914085"/>
            <a:ext cx="233172" cy="246888"/>
            <a:chOff x="10106744" y="5762452"/>
            <a:chExt cx="647700" cy="685800"/>
          </a:xfrm>
          <a:solidFill>
            <a:schemeClr val="bg2"/>
          </a:solidFill>
        </p:grpSpPr>
        <p:sp>
          <p:nvSpPr>
            <p:cNvPr id="41" name="Freeform: Shape 40">
              <a:extLst>
                <a:ext uri="{FF2B5EF4-FFF2-40B4-BE49-F238E27FC236}">
                  <a16:creationId xmlns:a16="http://schemas.microsoft.com/office/drawing/2014/main" id="{907D894F-E728-486B-BFF8-C101C69B7C91}"/>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7B87AE25-3CAF-42CF-BCF0-0E2993A3545F}"/>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5" name="Group 44">
            <a:extLst>
              <a:ext uri="{FF2B5EF4-FFF2-40B4-BE49-F238E27FC236}">
                <a16:creationId xmlns:a16="http://schemas.microsoft.com/office/drawing/2014/main" id="{D17ACC92-9995-4C5E-906E-B6793E1FAF4B}"/>
              </a:ext>
            </a:extLst>
          </p:cNvPr>
          <p:cNvGrpSpPr>
            <a:grpSpLocks noChangeAspect="1"/>
          </p:cNvGrpSpPr>
          <p:nvPr/>
        </p:nvGrpSpPr>
        <p:grpSpPr>
          <a:xfrm>
            <a:off x="7801289" y="1970447"/>
            <a:ext cx="246888" cy="177254"/>
            <a:chOff x="5724525" y="3162300"/>
            <a:chExt cx="742950" cy="533400"/>
          </a:xfrm>
          <a:solidFill>
            <a:schemeClr val="bg2"/>
          </a:solidFill>
        </p:grpSpPr>
        <p:sp>
          <p:nvSpPr>
            <p:cNvPr id="46" name="Freeform: Shape 45">
              <a:extLst>
                <a:ext uri="{FF2B5EF4-FFF2-40B4-BE49-F238E27FC236}">
                  <a16:creationId xmlns:a16="http://schemas.microsoft.com/office/drawing/2014/main" id="{37A046D3-8D7B-4F2E-86A6-0859ED57FC12}"/>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7" name="Freeform: Shape 46">
              <a:extLst>
                <a:ext uri="{FF2B5EF4-FFF2-40B4-BE49-F238E27FC236}">
                  <a16:creationId xmlns:a16="http://schemas.microsoft.com/office/drawing/2014/main" id="{AA567155-D402-4B7C-913E-2A04B5CA0246}"/>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8" name="Group 47">
            <a:extLst>
              <a:ext uri="{FF2B5EF4-FFF2-40B4-BE49-F238E27FC236}">
                <a16:creationId xmlns:a16="http://schemas.microsoft.com/office/drawing/2014/main" id="{C7FD6A06-E5F3-468A-9710-15197C5584D8}"/>
              </a:ext>
            </a:extLst>
          </p:cNvPr>
          <p:cNvGrpSpPr>
            <a:grpSpLocks noChangeAspect="1"/>
          </p:cNvGrpSpPr>
          <p:nvPr/>
        </p:nvGrpSpPr>
        <p:grpSpPr>
          <a:xfrm>
            <a:off x="4441062" y="3157381"/>
            <a:ext cx="246888" cy="246888"/>
            <a:chOff x="4382451" y="513673"/>
            <a:chExt cx="691715" cy="710184"/>
          </a:xfrm>
          <a:solidFill>
            <a:schemeClr val="bg2"/>
          </a:solidFill>
        </p:grpSpPr>
        <p:sp>
          <p:nvSpPr>
            <p:cNvPr id="49" name="Freeform: Shape 48">
              <a:extLst>
                <a:ext uri="{FF2B5EF4-FFF2-40B4-BE49-F238E27FC236}">
                  <a16:creationId xmlns:a16="http://schemas.microsoft.com/office/drawing/2014/main" id="{20F52F9D-DD51-40E6-945F-D3C17F288B8F}"/>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E0CB2304-FB08-4C73-AB1A-2ABFA56CA1CD}"/>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5F4CBD0B-84B9-4475-AACA-2B6E4AD38A29}"/>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50D5BEE0-6D4E-428A-A4E7-A00CAA0A79E2}"/>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AA5F38EF-882D-4179-B583-0A7E6AE3A034}"/>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59925F87-DAC0-4662-9827-DE0C78FAFC38}"/>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86D9CB26-6D22-4449-B626-72347874E84A}"/>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7BF52FDB-AD59-4C1E-9085-2F30DA88265A}"/>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861D3CF1-5057-4B7B-A08A-CEB7BA12D4BF}"/>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Freeform: Shape 57">
              <a:extLst>
                <a:ext uri="{FF2B5EF4-FFF2-40B4-BE49-F238E27FC236}">
                  <a16:creationId xmlns:a16="http://schemas.microsoft.com/office/drawing/2014/main" id="{4CF5C632-203C-41F9-A746-F3CD92B8A621}"/>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9" name="Group 58">
            <a:extLst>
              <a:ext uri="{FF2B5EF4-FFF2-40B4-BE49-F238E27FC236}">
                <a16:creationId xmlns:a16="http://schemas.microsoft.com/office/drawing/2014/main" id="{7BA597F6-A6E9-4F23-BC1E-E487166B33B2}"/>
              </a:ext>
            </a:extLst>
          </p:cNvPr>
          <p:cNvGrpSpPr>
            <a:grpSpLocks noChangeAspect="1"/>
          </p:cNvGrpSpPr>
          <p:nvPr/>
        </p:nvGrpSpPr>
        <p:grpSpPr>
          <a:xfrm>
            <a:off x="4763456" y="4380278"/>
            <a:ext cx="224699" cy="246888"/>
            <a:chOff x="5754909" y="3048000"/>
            <a:chExt cx="693515" cy="761999"/>
          </a:xfrm>
          <a:solidFill>
            <a:schemeClr val="bg2"/>
          </a:solidFill>
        </p:grpSpPr>
        <p:sp>
          <p:nvSpPr>
            <p:cNvPr id="60" name="Freeform: Shape 59">
              <a:extLst>
                <a:ext uri="{FF2B5EF4-FFF2-40B4-BE49-F238E27FC236}">
                  <a16:creationId xmlns:a16="http://schemas.microsoft.com/office/drawing/2014/main" id="{80EFF520-53DC-400C-B689-22692E248177}"/>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C039F00E-EBF5-4D6C-8D45-0C22FD60F097}"/>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8CBF6FBA-8C78-463D-98FF-92D45052412B}"/>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38D23C83-781C-4A68-82E2-694BA3243234}"/>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30B229D2-E4EE-4F29-9F49-FB2DE2F2AA47}"/>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71886810-87A2-4BCB-8BAA-EDE112C48EEA}"/>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86FB66BF-E839-483E-B1D8-D558A063BC7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7" name="Group 66">
            <a:extLst>
              <a:ext uri="{FF2B5EF4-FFF2-40B4-BE49-F238E27FC236}">
                <a16:creationId xmlns:a16="http://schemas.microsoft.com/office/drawing/2014/main" id="{C7922128-F7E0-48ED-BB0F-BC7230BAF42D}"/>
              </a:ext>
            </a:extLst>
          </p:cNvPr>
          <p:cNvGrpSpPr>
            <a:grpSpLocks noChangeAspect="1"/>
          </p:cNvGrpSpPr>
          <p:nvPr/>
        </p:nvGrpSpPr>
        <p:grpSpPr>
          <a:xfrm>
            <a:off x="7200296" y="4417003"/>
            <a:ext cx="246888" cy="173439"/>
            <a:chOff x="7423335" y="1888726"/>
            <a:chExt cx="761999" cy="535304"/>
          </a:xfrm>
          <a:solidFill>
            <a:schemeClr val="bg2"/>
          </a:solidFill>
        </p:grpSpPr>
        <p:sp>
          <p:nvSpPr>
            <p:cNvPr id="68" name="Freeform: Shape 67">
              <a:extLst>
                <a:ext uri="{FF2B5EF4-FFF2-40B4-BE49-F238E27FC236}">
                  <a16:creationId xmlns:a16="http://schemas.microsoft.com/office/drawing/2014/main" id="{7FC97E87-C030-4B29-85BE-7B80E25340C5}"/>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BF3F3C89-2593-4B66-B429-B76A46618F2F}"/>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0" name="Freeform: Shape 69">
              <a:extLst>
                <a:ext uri="{FF2B5EF4-FFF2-40B4-BE49-F238E27FC236}">
                  <a16:creationId xmlns:a16="http://schemas.microsoft.com/office/drawing/2014/main" id="{3BB8C9DB-EC9C-40D7-9F21-2B75BA020305}"/>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1" name="Freeform: Shape 70">
              <a:extLst>
                <a:ext uri="{FF2B5EF4-FFF2-40B4-BE49-F238E27FC236}">
                  <a16:creationId xmlns:a16="http://schemas.microsoft.com/office/drawing/2014/main" id="{7BF5717B-6A7E-40E1-BA52-776CA259290B}"/>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0F9C5D63-9864-4700-B0DC-DF6DEF62197A}"/>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6818A7A4-8788-4661-A6C5-7AB05C4D6F03}"/>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4" name="Freeform: Shape 73">
              <a:extLst>
                <a:ext uri="{FF2B5EF4-FFF2-40B4-BE49-F238E27FC236}">
                  <a16:creationId xmlns:a16="http://schemas.microsoft.com/office/drawing/2014/main" id="{300C03FE-869A-4FDC-BA84-52E06C0D0BE3}"/>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5" name="Group 74">
            <a:extLst>
              <a:ext uri="{FF2B5EF4-FFF2-40B4-BE49-F238E27FC236}">
                <a16:creationId xmlns:a16="http://schemas.microsoft.com/office/drawing/2014/main" id="{543ED446-48B7-4AE9-B48C-F997EE182D39}"/>
              </a:ext>
            </a:extLst>
          </p:cNvPr>
          <p:cNvGrpSpPr>
            <a:grpSpLocks noChangeAspect="1"/>
          </p:cNvGrpSpPr>
          <p:nvPr/>
        </p:nvGrpSpPr>
        <p:grpSpPr>
          <a:xfrm>
            <a:off x="7499742" y="3178157"/>
            <a:ext cx="246888" cy="205336"/>
            <a:chOff x="8247513" y="567093"/>
            <a:chExt cx="799958" cy="665320"/>
          </a:xfrm>
          <a:solidFill>
            <a:schemeClr val="bg2"/>
          </a:solidFill>
        </p:grpSpPr>
        <p:sp>
          <p:nvSpPr>
            <p:cNvPr id="76" name="Freeform: Shape 75">
              <a:extLst>
                <a:ext uri="{FF2B5EF4-FFF2-40B4-BE49-F238E27FC236}">
                  <a16:creationId xmlns:a16="http://schemas.microsoft.com/office/drawing/2014/main" id="{D257F35F-CA2B-4619-88A0-32D1F00373AB}"/>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7" name="Freeform: Shape 76">
              <a:extLst>
                <a:ext uri="{FF2B5EF4-FFF2-40B4-BE49-F238E27FC236}">
                  <a16:creationId xmlns:a16="http://schemas.microsoft.com/office/drawing/2014/main" id="{4ADB2415-0C4A-4855-B7CC-FE77473AB3E6}"/>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8" name="Freeform: Shape 77">
              <a:extLst>
                <a:ext uri="{FF2B5EF4-FFF2-40B4-BE49-F238E27FC236}">
                  <a16:creationId xmlns:a16="http://schemas.microsoft.com/office/drawing/2014/main" id="{03EDADCD-E3CC-4D8F-B3C0-B4C9D3931CB0}"/>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9" name="Freeform: Shape 78">
              <a:extLst>
                <a:ext uri="{FF2B5EF4-FFF2-40B4-BE49-F238E27FC236}">
                  <a16:creationId xmlns:a16="http://schemas.microsoft.com/office/drawing/2014/main" id="{B73E8EB0-A05E-4D88-8207-8C5CBC42A1BE}"/>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0" name="Freeform: Shape 79">
              <a:extLst>
                <a:ext uri="{FF2B5EF4-FFF2-40B4-BE49-F238E27FC236}">
                  <a16:creationId xmlns:a16="http://schemas.microsoft.com/office/drawing/2014/main" id="{868BEAC2-9B93-462A-A5C4-BB63192569B8}"/>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nodeType="afterGroup">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nodeType="afterGroup">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nodeType="afterGroup">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nodeType="afterGroup">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A8D998E6-5F08-451A-B0C4-6FC4FE4030B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81A143C-1D06-4A18-9717-78F278E01AA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05AC5446-08B3-4707-AB78-5873FBCC634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2B9D8885-1B4B-41F4-86DD-5330B29B329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F96627C6-5E05-46C7-9A33-2983D01AE39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84C7DAF4-D292-4066-800F-41A894E07B7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101EEFFA-94F4-468B-9110-5CF73C82A44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1F96EA01-FF4F-44CA-B8A3-208821A9EB4E}"/>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24822293-1523-4196-A184-EDF6F338E0F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pSp>
        <p:nvGrpSpPr>
          <p:cNvPr id="80" name="Group 79">
            <a:extLst>
              <a:ext uri="{FF2B5EF4-FFF2-40B4-BE49-F238E27FC236}">
                <a16:creationId xmlns:a16="http://schemas.microsoft.com/office/drawing/2014/main" id="{81529185-1C14-4FB1-838E-A6BC20E0F2C7}"/>
              </a:ext>
            </a:extLst>
          </p:cNvPr>
          <p:cNvGrpSpPr/>
          <p:nvPr/>
        </p:nvGrpSpPr>
        <p:grpSpPr>
          <a:xfrm>
            <a:off x="1153115" y="1754915"/>
            <a:ext cx="5043488" cy="3878263"/>
            <a:chOff x="5762625" y="1031875"/>
            <a:chExt cx="5043488" cy="3878263"/>
          </a:xfrm>
          <a:solidFill>
            <a:schemeClr val="bg2">
              <a:lumMod val="85000"/>
            </a:schemeClr>
          </a:solidFill>
        </p:grpSpPr>
        <p:sp>
          <p:nvSpPr>
            <p:cNvPr id="81" name="Freeform 23">
              <a:extLst>
                <a:ext uri="{FF2B5EF4-FFF2-40B4-BE49-F238E27FC236}">
                  <a16:creationId xmlns:a16="http://schemas.microsoft.com/office/drawing/2014/main" id="{B6CBEC2A-C00C-421C-8E23-F107619347CB}"/>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2" name="Freeform 24">
              <a:extLst>
                <a:ext uri="{FF2B5EF4-FFF2-40B4-BE49-F238E27FC236}">
                  <a16:creationId xmlns:a16="http://schemas.microsoft.com/office/drawing/2014/main" id="{5A35E9BC-2992-4D0B-A776-F7DB8223B091}"/>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3" name="Freeform 25">
              <a:extLst>
                <a:ext uri="{FF2B5EF4-FFF2-40B4-BE49-F238E27FC236}">
                  <a16:creationId xmlns:a16="http://schemas.microsoft.com/office/drawing/2014/main" id="{83F89DB4-4A14-425C-9741-816CB0822BF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4" name="Freeform 26">
              <a:extLst>
                <a:ext uri="{FF2B5EF4-FFF2-40B4-BE49-F238E27FC236}">
                  <a16:creationId xmlns:a16="http://schemas.microsoft.com/office/drawing/2014/main" id="{7BF2C05D-47B6-4633-9811-9C2CDD5BBA27}"/>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5" name="Freeform 27">
              <a:extLst>
                <a:ext uri="{FF2B5EF4-FFF2-40B4-BE49-F238E27FC236}">
                  <a16:creationId xmlns:a16="http://schemas.microsoft.com/office/drawing/2014/main" id="{4B0137CD-0961-463E-A85F-9F5B30FAAB7C}"/>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6" name="Freeform 28">
              <a:extLst>
                <a:ext uri="{FF2B5EF4-FFF2-40B4-BE49-F238E27FC236}">
                  <a16:creationId xmlns:a16="http://schemas.microsoft.com/office/drawing/2014/main" id="{5C39E28C-7ADC-4EB1-9CAE-75DFA6099FF0}"/>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7" name="Freeform 29">
              <a:extLst>
                <a:ext uri="{FF2B5EF4-FFF2-40B4-BE49-F238E27FC236}">
                  <a16:creationId xmlns:a16="http://schemas.microsoft.com/office/drawing/2014/main" id="{97A80591-A0B3-49B6-A646-6A306354045A}"/>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8" name="Freeform 30">
              <a:extLst>
                <a:ext uri="{FF2B5EF4-FFF2-40B4-BE49-F238E27FC236}">
                  <a16:creationId xmlns:a16="http://schemas.microsoft.com/office/drawing/2014/main" id="{4BDDA0CD-2C7E-4C11-827B-D32A8F7EB341}"/>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9" name="Freeform 31">
              <a:extLst>
                <a:ext uri="{FF2B5EF4-FFF2-40B4-BE49-F238E27FC236}">
                  <a16:creationId xmlns:a16="http://schemas.microsoft.com/office/drawing/2014/main" id="{2469C2BA-B76F-49BA-B2E7-B027992BB8F9}"/>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0" name="Freeform 32">
              <a:extLst>
                <a:ext uri="{FF2B5EF4-FFF2-40B4-BE49-F238E27FC236}">
                  <a16:creationId xmlns:a16="http://schemas.microsoft.com/office/drawing/2014/main" id="{A4DFE183-6B56-4E55-81B0-A2249C032914}"/>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1" name="Freeform 33">
              <a:extLst>
                <a:ext uri="{FF2B5EF4-FFF2-40B4-BE49-F238E27FC236}">
                  <a16:creationId xmlns:a16="http://schemas.microsoft.com/office/drawing/2014/main" id="{F96E0B71-4125-47C8-AFBA-C04F4ACE3F60}"/>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2" name="Freeform 34">
              <a:extLst>
                <a:ext uri="{FF2B5EF4-FFF2-40B4-BE49-F238E27FC236}">
                  <a16:creationId xmlns:a16="http://schemas.microsoft.com/office/drawing/2014/main" id="{2F8F8BB7-338B-4595-BDB1-A9E12D85E875}"/>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3" name="Freeform 35">
              <a:extLst>
                <a:ext uri="{FF2B5EF4-FFF2-40B4-BE49-F238E27FC236}">
                  <a16:creationId xmlns:a16="http://schemas.microsoft.com/office/drawing/2014/main" id="{C1F2829A-486E-4775-A20C-8914306AED30}"/>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4" name="Freeform 36">
              <a:extLst>
                <a:ext uri="{FF2B5EF4-FFF2-40B4-BE49-F238E27FC236}">
                  <a16:creationId xmlns:a16="http://schemas.microsoft.com/office/drawing/2014/main" id="{3AC06919-0B88-4D48-A4ED-D8F542CFC76B}"/>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5" name="Freeform 37">
              <a:extLst>
                <a:ext uri="{FF2B5EF4-FFF2-40B4-BE49-F238E27FC236}">
                  <a16:creationId xmlns:a16="http://schemas.microsoft.com/office/drawing/2014/main" id="{599D3F2B-5ACD-424F-896F-A5116E22EB9E}"/>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6" name="Freeform 38">
              <a:extLst>
                <a:ext uri="{FF2B5EF4-FFF2-40B4-BE49-F238E27FC236}">
                  <a16:creationId xmlns:a16="http://schemas.microsoft.com/office/drawing/2014/main" id="{5BD4E34C-2096-4722-ACE5-750C5CA85963}"/>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7" name="Freeform 39">
              <a:extLst>
                <a:ext uri="{FF2B5EF4-FFF2-40B4-BE49-F238E27FC236}">
                  <a16:creationId xmlns:a16="http://schemas.microsoft.com/office/drawing/2014/main" id="{078F3EBF-BBF2-4210-A2DE-DA92F1ABFE69}"/>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8" name="Freeform 40">
              <a:extLst>
                <a:ext uri="{FF2B5EF4-FFF2-40B4-BE49-F238E27FC236}">
                  <a16:creationId xmlns:a16="http://schemas.microsoft.com/office/drawing/2014/main" id="{BFA03AC0-D392-4EE5-9103-15B2D16B97E0}"/>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9" name="Freeform 41">
              <a:extLst>
                <a:ext uri="{FF2B5EF4-FFF2-40B4-BE49-F238E27FC236}">
                  <a16:creationId xmlns:a16="http://schemas.microsoft.com/office/drawing/2014/main" id="{1031E0EA-3F04-4DA6-AC2A-04656AC8AA83}"/>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0" name="Freeform 42">
              <a:extLst>
                <a:ext uri="{FF2B5EF4-FFF2-40B4-BE49-F238E27FC236}">
                  <a16:creationId xmlns:a16="http://schemas.microsoft.com/office/drawing/2014/main" id="{0DA61EC0-95A4-4285-870B-E382A0AF2076}"/>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1" name="Freeform 43">
              <a:extLst>
                <a:ext uri="{FF2B5EF4-FFF2-40B4-BE49-F238E27FC236}">
                  <a16:creationId xmlns:a16="http://schemas.microsoft.com/office/drawing/2014/main" id="{25A38B08-C8C6-4D23-8293-2ECED5BA9F1F}"/>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2" name="Freeform 44">
              <a:extLst>
                <a:ext uri="{FF2B5EF4-FFF2-40B4-BE49-F238E27FC236}">
                  <a16:creationId xmlns:a16="http://schemas.microsoft.com/office/drawing/2014/main" id="{97CE4D5D-2286-4CB8-AFE0-0C4979625D3D}"/>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3" name="Freeform 45">
              <a:extLst>
                <a:ext uri="{FF2B5EF4-FFF2-40B4-BE49-F238E27FC236}">
                  <a16:creationId xmlns:a16="http://schemas.microsoft.com/office/drawing/2014/main" id="{18A7EAD4-129C-4769-88F7-61CA43722DEC}"/>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4" name="Freeform 46">
              <a:extLst>
                <a:ext uri="{FF2B5EF4-FFF2-40B4-BE49-F238E27FC236}">
                  <a16:creationId xmlns:a16="http://schemas.microsoft.com/office/drawing/2014/main" id="{47F67E20-F8F0-4B68-94CF-D51553656525}"/>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5" name="Freeform 47">
              <a:extLst>
                <a:ext uri="{FF2B5EF4-FFF2-40B4-BE49-F238E27FC236}">
                  <a16:creationId xmlns:a16="http://schemas.microsoft.com/office/drawing/2014/main" id="{46A6B7F4-6A29-4835-9BBE-ADBCE74F2781}"/>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6" name="Freeform 48">
              <a:extLst>
                <a:ext uri="{FF2B5EF4-FFF2-40B4-BE49-F238E27FC236}">
                  <a16:creationId xmlns:a16="http://schemas.microsoft.com/office/drawing/2014/main" id="{E2A153F8-4D2E-418E-BB89-546161A30315}"/>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7" name="Freeform 49">
              <a:extLst>
                <a:ext uri="{FF2B5EF4-FFF2-40B4-BE49-F238E27FC236}">
                  <a16:creationId xmlns:a16="http://schemas.microsoft.com/office/drawing/2014/main" id="{0678ADB1-DE74-4970-A305-E14FAF6D83C2}"/>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8" name="Freeform 50">
              <a:extLst>
                <a:ext uri="{FF2B5EF4-FFF2-40B4-BE49-F238E27FC236}">
                  <a16:creationId xmlns:a16="http://schemas.microsoft.com/office/drawing/2014/main" id="{C1931F5D-36D7-442E-8CD5-FD3C7E2272AE}"/>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9" name="Freeform 51">
              <a:extLst>
                <a:ext uri="{FF2B5EF4-FFF2-40B4-BE49-F238E27FC236}">
                  <a16:creationId xmlns:a16="http://schemas.microsoft.com/office/drawing/2014/main" id="{4BA36CC9-29C8-4C69-AB4C-C60C84BF30D2}"/>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0" name="Freeform 52">
              <a:extLst>
                <a:ext uri="{FF2B5EF4-FFF2-40B4-BE49-F238E27FC236}">
                  <a16:creationId xmlns:a16="http://schemas.microsoft.com/office/drawing/2014/main" id="{E3EA79D1-53D6-4F70-BB9D-15632315A8F6}"/>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1" name="Freeform 53">
              <a:extLst>
                <a:ext uri="{FF2B5EF4-FFF2-40B4-BE49-F238E27FC236}">
                  <a16:creationId xmlns:a16="http://schemas.microsoft.com/office/drawing/2014/main" id="{39722C97-3974-44DA-A946-B3D81F09851A}"/>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2" name="Freeform 54">
              <a:extLst>
                <a:ext uri="{FF2B5EF4-FFF2-40B4-BE49-F238E27FC236}">
                  <a16:creationId xmlns:a16="http://schemas.microsoft.com/office/drawing/2014/main" id="{25DFA5CC-A341-438D-8A9C-51E574607869}"/>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3" name="Freeform 55">
              <a:extLst>
                <a:ext uri="{FF2B5EF4-FFF2-40B4-BE49-F238E27FC236}">
                  <a16:creationId xmlns:a16="http://schemas.microsoft.com/office/drawing/2014/main" id="{23D152F3-C73E-4D89-915B-451E96E94805}"/>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4" name="Freeform 56">
              <a:extLst>
                <a:ext uri="{FF2B5EF4-FFF2-40B4-BE49-F238E27FC236}">
                  <a16:creationId xmlns:a16="http://schemas.microsoft.com/office/drawing/2014/main" id="{17058E9E-71D4-4D3F-A4B6-3E6623CEB348}"/>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5" name="Freeform 57">
              <a:extLst>
                <a:ext uri="{FF2B5EF4-FFF2-40B4-BE49-F238E27FC236}">
                  <a16:creationId xmlns:a16="http://schemas.microsoft.com/office/drawing/2014/main" id="{5DA8DD23-A631-43F0-9C14-3AE7AD27BE63}"/>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6" name="Freeform 58">
              <a:extLst>
                <a:ext uri="{FF2B5EF4-FFF2-40B4-BE49-F238E27FC236}">
                  <a16:creationId xmlns:a16="http://schemas.microsoft.com/office/drawing/2014/main" id="{462124FF-4EB8-4B81-AD80-D40DF24D10EC}"/>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7" name="Freeform 59">
              <a:extLst>
                <a:ext uri="{FF2B5EF4-FFF2-40B4-BE49-F238E27FC236}">
                  <a16:creationId xmlns:a16="http://schemas.microsoft.com/office/drawing/2014/main" id="{6E263B94-C7C9-4AE1-A4EE-90730861C203}"/>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8" name="Freeform 60">
              <a:extLst>
                <a:ext uri="{FF2B5EF4-FFF2-40B4-BE49-F238E27FC236}">
                  <a16:creationId xmlns:a16="http://schemas.microsoft.com/office/drawing/2014/main" id="{458F3C60-4CB6-43D5-81D9-9797CA72BDA9}"/>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9" name="Freeform 61">
              <a:extLst>
                <a:ext uri="{FF2B5EF4-FFF2-40B4-BE49-F238E27FC236}">
                  <a16:creationId xmlns:a16="http://schemas.microsoft.com/office/drawing/2014/main" id="{86B072A2-1326-4315-8C75-8956A75BA7BC}"/>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0" name="Freeform 62">
              <a:extLst>
                <a:ext uri="{FF2B5EF4-FFF2-40B4-BE49-F238E27FC236}">
                  <a16:creationId xmlns:a16="http://schemas.microsoft.com/office/drawing/2014/main" id="{BD9A2E88-DBDE-4B84-BBD0-7B4416EC0A1D}"/>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1" name="Freeform 63">
              <a:extLst>
                <a:ext uri="{FF2B5EF4-FFF2-40B4-BE49-F238E27FC236}">
                  <a16:creationId xmlns:a16="http://schemas.microsoft.com/office/drawing/2014/main" id="{22F1AB1D-241A-419F-A8A1-5FCE89166219}"/>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2" name="Freeform 64">
              <a:extLst>
                <a:ext uri="{FF2B5EF4-FFF2-40B4-BE49-F238E27FC236}">
                  <a16:creationId xmlns:a16="http://schemas.microsoft.com/office/drawing/2014/main" id="{417BAE12-8D24-41B4-92D5-058BB2C2CE4D}"/>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3" name="Freeform 65">
              <a:extLst>
                <a:ext uri="{FF2B5EF4-FFF2-40B4-BE49-F238E27FC236}">
                  <a16:creationId xmlns:a16="http://schemas.microsoft.com/office/drawing/2014/main" id="{A6820D50-FA39-49E5-BBE5-D969AE0BAD77}"/>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4" name="Freeform 66">
              <a:extLst>
                <a:ext uri="{FF2B5EF4-FFF2-40B4-BE49-F238E27FC236}">
                  <a16:creationId xmlns:a16="http://schemas.microsoft.com/office/drawing/2014/main" id="{A3218C58-3145-479A-BFFE-42460AA10571}"/>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5" name="Freeform 67">
              <a:extLst>
                <a:ext uri="{FF2B5EF4-FFF2-40B4-BE49-F238E27FC236}">
                  <a16:creationId xmlns:a16="http://schemas.microsoft.com/office/drawing/2014/main" id="{E884EB79-768D-40F2-A352-25074F59CBFF}"/>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6" name="Freeform 68">
              <a:extLst>
                <a:ext uri="{FF2B5EF4-FFF2-40B4-BE49-F238E27FC236}">
                  <a16:creationId xmlns:a16="http://schemas.microsoft.com/office/drawing/2014/main" id="{E71EEF0D-C978-45A9-A0E6-C30A515909AE}"/>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7" name="Freeform 69">
              <a:extLst>
                <a:ext uri="{FF2B5EF4-FFF2-40B4-BE49-F238E27FC236}">
                  <a16:creationId xmlns:a16="http://schemas.microsoft.com/office/drawing/2014/main" id="{E8197D81-472C-4408-9B55-6A174D3DD961}"/>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8" name="Freeform 70">
              <a:extLst>
                <a:ext uri="{FF2B5EF4-FFF2-40B4-BE49-F238E27FC236}">
                  <a16:creationId xmlns:a16="http://schemas.microsoft.com/office/drawing/2014/main" id="{604CF3BB-D0D1-48F3-BFA0-E8331984DAB0}"/>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9" name="Freeform 71">
              <a:extLst>
                <a:ext uri="{FF2B5EF4-FFF2-40B4-BE49-F238E27FC236}">
                  <a16:creationId xmlns:a16="http://schemas.microsoft.com/office/drawing/2014/main" id="{52DEE0A5-201E-42B2-9354-00DDFA227A26}"/>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0" name="Freeform 72">
              <a:extLst>
                <a:ext uri="{FF2B5EF4-FFF2-40B4-BE49-F238E27FC236}">
                  <a16:creationId xmlns:a16="http://schemas.microsoft.com/office/drawing/2014/main" id="{6FBB90FD-DFF4-43B5-9EF7-5E6F7FD82753}"/>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1" name="Freeform 73">
              <a:extLst>
                <a:ext uri="{FF2B5EF4-FFF2-40B4-BE49-F238E27FC236}">
                  <a16:creationId xmlns:a16="http://schemas.microsoft.com/office/drawing/2014/main" id="{B26DE8C2-5C4D-4C85-83C8-28455ABCAE50}"/>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2" name="Freeform 74">
              <a:extLst>
                <a:ext uri="{FF2B5EF4-FFF2-40B4-BE49-F238E27FC236}">
                  <a16:creationId xmlns:a16="http://schemas.microsoft.com/office/drawing/2014/main" id="{57597084-A93A-44AD-BA1C-C46DF8870001}"/>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3" name="Freeform 75">
              <a:extLst>
                <a:ext uri="{FF2B5EF4-FFF2-40B4-BE49-F238E27FC236}">
                  <a16:creationId xmlns:a16="http://schemas.microsoft.com/office/drawing/2014/main" id="{E3F35059-3154-4B9B-A0BB-CB2372190500}"/>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4" name="Freeform 76">
              <a:extLst>
                <a:ext uri="{FF2B5EF4-FFF2-40B4-BE49-F238E27FC236}">
                  <a16:creationId xmlns:a16="http://schemas.microsoft.com/office/drawing/2014/main" id="{C196068B-B404-42BA-AB0C-F200520A72CD}"/>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5" name="Freeform 77">
              <a:extLst>
                <a:ext uri="{FF2B5EF4-FFF2-40B4-BE49-F238E27FC236}">
                  <a16:creationId xmlns:a16="http://schemas.microsoft.com/office/drawing/2014/main" id="{E863EE88-CDAA-4D4E-BFD5-0AB5A5461D3D}"/>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6" name="Freeform 78">
              <a:extLst>
                <a:ext uri="{FF2B5EF4-FFF2-40B4-BE49-F238E27FC236}">
                  <a16:creationId xmlns:a16="http://schemas.microsoft.com/office/drawing/2014/main" id="{D0A3F04D-6669-4BB3-9FC5-6CF5A1E619EF}"/>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7" name="Freeform 79">
              <a:extLst>
                <a:ext uri="{FF2B5EF4-FFF2-40B4-BE49-F238E27FC236}">
                  <a16:creationId xmlns:a16="http://schemas.microsoft.com/office/drawing/2014/main" id="{C88072A8-F052-4A60-B793-A4749B2423D8}"/>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8" name="Freeform 80">
              <a:extLst>
                <a:ext uri="{FF2B5EF4-FFF2-40B4-BE49-F238E27FC236}">
                  <a16:creationId xmlns:a16="http://schemas.microsoft.com/office/drawing/2014/main" id="{29547CF4-BAFB-43E5-BA0D-36157F299FC4}"/>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9" name="Freeform 81">
              <a:extLst>
                <a:ext uri="{FF2B5EF4-FFF2-40B4-BE49-F238E27FC236}">
                  <a16:creationId xmlns:a16="http://schemas.microsoft.com/office/drawing/2014/main" id="{F6E96D74-C8F6-4474-8FA1-671DF6129E7A}"/>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0" name="Freeform 82">
              <a:extLst>
                <a:ext uri="{FF2B5EF4-FFF2-40B4-BE49-F238E27FC236}">
                  <a16:creationId xmlns:a16="http://schemas.microsoft.com/office/drawing/2014/main" id="{9BE96D90-07C5-4CBB-9693-AE5D258D27D2}"/>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1" name="Freeform 83">
              <a:extLst>
                <a:ext uri="{FF2B5EF4-FFF2-40B4-BE49-F238E27FC236}">
                  <a16:creationId xmlns:a16="http://schemas.microsoft.com/office/drawing/2014/main" id="{6FBD312A-2112-4054-9C4D-78C162FA8BD4}"/>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2" name="Freeform 84">
              <a:extLst>
                <a:ext uri="{FF2B5EF4-FFF2-40B4-BE49-F238E27FC236}">
                  <a16:creationId xmlns:a16="http://schemas.microsoft.com/office/drawing/2014/main" id="{A1AB13D9-93C7-4EFE-9623-5DF58929DD12}"/>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3" name="Freeform 85">
              <a:extLst>
                <a:ext uri="{FF2B5EF4-FFF2-40B4-BE49-F238E27FC236}">
                  <a16:creationId xmlns:a16="http://schemas.microsoft.com/office/drawing/2014/main" id="{E56D5981-C88D-4772-AC0A-8AF1CDB70432}"/>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4" name="Freeform 86">
              <a:extLst>
                <a:ext uri="{FF2B5EF4-FFF2-40B4-BE49-F238E27FC236}">
                  <a16:creationId xmlns:a16="http://schemas.microsoft.com/office/drawing/2014/main" id="{4B47767A-6230-4ACF-9841-40EA17C67373}"/>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5" name="Freeform 87">
              <a:extLst>
                <a:ext uri="{FF2B5EF4-FFF2-40B4-BE49-F238E27FC236}">
                  <a16:creationId xmlns:a16="http://schemas.microsoft.com/office/drawing/2014/main" id="{CCE542D8-7384-4CA3-AD36-5F7E6352AA99}"/>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6" name="Freeform 88">
              <a:extLst>
                <a:ext uri="{FF2B5EF4-FFF2-40B4-BE49-F238E27FC236}">
                  <a16:creationId xmlns:a16="http://schemas.microsoft.com/office/drawing/2014/main" id="{8127FFFF-BAA2-4659-8051-E8A7FC573B56}"/>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7" name="Freeform 89">
              <a:extLst>
                <a:ext uri="{FF2B5EF4-FFF2-40B4-BE49-F238E27FC236}">
                  <a16:creationId xmlns:a16="http://schemas.microsoft.com/office/drawing/2014/main" id="{AEB0B710-9941-40D6-B689-4BBE964A215D}"/>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8" name="Freeform 90">
              <a:extLst>
                <a:ext uri="{FF2B5EF4-FFF2-40B4-BE49-F238E27FC236}">
                  <a16:creationId xmlns:a16="http://schemas.microsoft.com/office/drawing/2014/main" id="{5B6AE505-BF52-4BD0-BD94-07CC65EB6BD9}"/>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9" name="Freeform 91">
              <a:extLst>
                <a:ext uri="{FF2B5EF4-FFF2-40B4-BE49-F238E27FC236}">
                  <a16:creationId xmlns:a16="http://schemas.microsoft.com/office/drawing/2014/main" id="{01BC7AF2-32BE-415A-9949-74FBAD0D3EAF}"/>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0" name="Freeform 92">
              <a:extLst>
                <a:ext uri="{FF2B5EF4-FFF2-40B4-BE49-F238E27FC236}">
                  <a16:creationId xmlns:a16="http://schemas.microsoft.com/office/drawing/2014/main" id="{812D5B1F-9BD8-4316-82BE-D1051F50FEF0}"/>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1" name="Freeform 93">
              <a:extLst>
                <a:ext uri="{FF2B5EF4-FFF2-40B4-BE49-F238E27FC236}">
                  <a16:creationId xmlns:a16="http://schemas.microsoft.com/office/drawing/2014/main" id="{CBF7F065-D7DB-46FD-9747-3A1C126A0557}"/>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2" name="Freeform 94">
              <a:extLst>
                <a:ext uri="{FF2B5EF4-FFF2-40B4-BE49-F238E27FC236}">
                  <a16:creationId xmlns:a16="http://schemas.microsoft.com/office/drawing/2014/main" id="{5BC0F1A4-B8E3-408F-892A-DA3B844B44DF}"/>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3" name="Freeform 95">
              <a:extLst>
                <a:ext uri="{FF2B5EF4-FFF2-40B4-BE49-F238E27FC236}">
                  <a16:creationId xmlns:a16="http://schemas.microsoft.com/office/drawing/2014/main" id="{1C5905B2-946E-4FDF-A020-BEEF81C4438E}"/>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4" name="Freeform 96">
              <a:extLst>
                <a:ext uri="{FF2B5EF4-FFF2-40B4-BE49-F238E27FC236}">
                  <a16:creationId xmlns:a16="http://schemas.microsoft.com/office/drawing/2014/main" id="{73F3AD35-686A-42A8-B27B-0B9CA00EFE75}"/>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5" name="Freeform 97">
              <a:extLst>
                <a:ext uri="{FF2B5EF4-FFF2-40B4-BE49-F238E27FC236}">
                  <a16:creationId xmlns:a16="http://schemas.microsoft.com/office/drawing/2014/main" id="{2A075D6E-FAA9-49A1-B034-0B0E47949C96}"/>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6" name="Freeform 98">
              <a:extLst>
                <a:ext uri="{FF2B5EF4-FFF2-40B4-BE49-F238E27FC236}">
                  <a16:creationId xmlns:a16="http://schemas.microsoft.com/office/drawing/2014/main" id="{1A9CBD26-51A9-4F03-BE43-78CFA68F9AE5}"/>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7" name="Freeform 99">
              <a:extLst>
                <a:ext uri="{FF2B5EF4-FFF2-40B4-BE49-F238E27FC236}">
                  <a16:creationId xmlns:a16="http://schemas.microsoft.com/office/drawing/2014/main" id="{37CD1168-9792-4920-A74D-7C02ECE9FEA2}"/>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8" name="Freeform 100">
              <a:extLst>
                <a:ext uri="{FF2B5EF4-FFF2-40B4-BE49-F238E27FC236}">
                  <a16:creationId xmlns:a16="http://schemas.microsoft.com/office/drawing/2014/main" id="{3AFA7D5D-4D82-40FB-B473-67A96BC32040}"/>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9" name="Freeform 101">
              <a:extLst>
                <a:ext uri="{FF2B5EF4-FFF2-40B4-BE49-F238E27FC236}">
                  <a16:creationId xmlns:a16="http://schemas.microsoft.com/office/drawing/2014/main" id="{BC141091-A033-42D8-A6EF-5D6B4247A6D3}"/>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0" name="Freeform 102">
              <a:extLst>
                <a:ext uri="{FF2B5EF4-FFF2-40B4-BE49-F238E27FC236}">
                  <a16:creationId xmlns:a16="http://schemas.microsoft.com/office/drawing/2014/main" id="{10337275-ABF9-4BB0-8B1B-78295154553E}"/>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1" name="Freeform 103">
              <a:extLst>
                <a:ext uri="{FF2B5EF4-FFF2-40B4-BE49-F238E27FC236}">
                  <a16:creationId xmlns:a16="http://schemas.microsoft.com/office/drawing/2014/main" id="{7B9E7372-76B8-4F0A-BE60-350315FF8684}"/>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2" name="Freeform 104">
              <a:extLst>
                <a:ext uri="{FF2B5EF4-FFF2-40B4-BE49-F238E27FC236}">
                  <a16:creationId xmlns:a16="http://schemas.microsoft.com/office/drawing/2014/main" id="{53D06126-3128-49E5-BEFB-23B51A5BABD5}"/>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3" name="Freeform 105">
              <a:extLst>
                <a:ext uri="{FF2B5EF4-FFF2-40B4-BE49-F238E27FC236}">
                  <a16:creationId xmlns:a16="http://schemas.microsoft.com/office/drawing/2014/main" id="{1A8096EE-8074-4FC7-963F-D72EF8C8559D}"/>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4" name="Freeform 106">
              <a:extLst>
                <a:ext uri="{FF2B5EF4-FFF2-40B4-BE49-F238E27FC236}">
                  <a16:creationId xmlns:a16="http://schemas.microsoft.com/office/drawing/2014/main" id="{8198B9F8-39E6-43A0-9628-8B9A34CF4022}"/>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5" name="Freeform 107">
              <a:extLst>
                <a:ext uri="{FF2B5EF4-FFF2-40B4-BE49-F238E27FC236}">
                  <a16:creationId xmlns:a16="http://schemas.microsoft.com/office/drawing/2014/main" id="{8AFF4261-AA96-4C16-9342-C38CFF94C2F9}"/>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6" name="Freeform 108">
              <a:extLst>
                <a:ext uri="{FF2B5EF4-FFF2-40B4-BE49-F238E27FC236}">
                  <a16:creationId xmlns:a16="http://schemas.microsoft.com/office/drawing/2014/main" id="{36DEFF5C-E6DE-430C-8D16-2D813165EF01}"/>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7" name="Freeform 128">
              <a:extLst>
                <a:ext uri="{FF2B5EF4-FFF2-40B4-BE49-F238E27FC236}">
                  <a16:creationId xmlns:a16="http://schemas.microsoft.com/office/drawing/2014/main" id="{B33A8EEB-CE1F-467F-81EB-5D91EC10D034}"/>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8" name="Freeform 129">
              <a:extLst>
                <a:ext uri="{FF2B5EF4-FFF2-40B4-BE49-F238E27FC236}">
                  <a16:creationId xmlns:a16="http://schemas.microsoft.com/office/drawing/2014/main" id="{898E393F-95B7-440E-A3B9-7D493C370435}"/>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9" name="Freeform 130">
              <a:extLst>
                <a:ext uri="{FF2B5EF4-FFF2-40B4-BE49-F238E27FC236}">
                  <a16:creationId xmlns:a16="http://schemas.microsoft.com/office/drawing/2014/main" id="{CF6EC424-894C-41EC-BEDA-7B981E13F0F1}"/>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0" name="Freeform 131">
              <a:extLst>
                <a:ext uri="{FF2B5EF4-FFF2-40B4-BE49-F238E27FC236}">
                  <a16:creationId xmlns:a16="http://schemas.microsoft.com/office/drawing/2014/main" id="{08A7F5C7-A917-4A5E-90D2-878EF67EA54A}"/>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1" name="Freeform 132">
              <a:extLst>
                <a:ext uri="{FF2B5EF4-FFF2-40B4-BE49-F238E27FC236}">
                  <a16:creationId xmlns:a16="http://schemas.microsoft.com/office/drawing/2014/main" id="{105844BC-F8F1-4510-9453-C079E3330B7A}"/>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2" name="Freeform 133">
              <a:extLst>
                <a:ext uri="{FF2B5EF4-FFF2-40B4-BE49-F238E27FC236}">
                  <a16:creationId xmlns:a16="http://schemas.microsoft.com/office/drawing/2014/main" id="{46BFB7C5-8578-48A4-9E04-F726D00B94A9}"/>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3" name="Freeform 134">
              <a:extLst>
                <a:ext uri="{FF2B5EF4-FFF2-40B4-BE49-F238E27FC236}">
                  <a16:creationId xmlns:a16="http://schemas.microsoft.com/office/drawing/2014/main" id="{7B2CDDEA-3D21-4D9F-9FF4-7E001F01863E}"/>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4" name="Freeform 135">
              <a:extLst>
                <a:ext uri="{FF2B5EF4-FFF2-40B4-BE49-F238E27FC236}">
                  <a16:creationId xmlns:a16="http://schemas.microsoft.com/office/drawing/2014/main" id="{17AF100C-48F3-482B-BC50-E277BA4E3FAD}"/>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5" name="Freeform 136">
              <a:extLst>
                <a:ext uri="{FF2B5EF4-FFF2-40B4-BE49-F238E27FC236}">
                  <a16:creationId xmlns:a16="http://schemas.microsoft.com/office/drawing/2014/main" id="{05DD11B0-26B3-4AA7-A88D-F4931B8E4E62}"/>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6" name="Freeform 137">
              <a:extLst>
                <a:ext uri="{FF2B5EF4-FFF2-40B4-BE49-F238E27FC236}">
                  <a16:creationId xmlns:a16="http://schemas.microsoft.com/office/drawing/2014/main" id="{20D780E0-5D3E-47F7-AD70-78F741B9712D}"/>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7" name="Freeform 138">
              <a:extLst>
                <a:ext uri="{FF2B5EF4-FFF2-40B4-BE49-F238E27FC236}">
                  <a16:creationId xmlns:a16="http://schemas.microsoft.com/office/drawing/2014/main" id="{01DD6B1E-626C-4F32-8F72-16E5CA6B490C}"/>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8" name="Freeform 139">
              <a:extLst>
                <a:ext uri="{FF2B5EF4-FFF2-40B4-BE49-F238E27FC236}">
                  <a16:creationId xmlns:a16="http://schemas.microsoft.com/office/drawing/2014/main" id="{B12BE399-F37E-4DB1-9E1D-B33EFB675ACC}"/>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9" name="Freeform 140">
              <a:extLst>
                <a:ext uri="{FF2B5EF4-FFF2-40B4-BE49-F238E27FC236}">
                  <a16:creationId xmlns:a16="http://schemas.microsoft.com/office/drawing/2014/main" id="{543BC86F-6E40-4888-ACEA-3D053496AF61}"/>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0" name="Freeform 141">
              <a:extLst>
                <a:ext uri="{FF2B5EF4-FFF2-40B4-BE49-F238E27FC236}">
                  <a16:creationId xmlns:a16="http://schemas.microsoft.com/office/drawing/2014/main" id="{1B695515-E0F4-4B62-AE18-5AEC7A6FE975}"/>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1" name="Freeform 142">
              <a:extLst>
                <a:ext uri="{FF2B5EF4-FFF2-40B4-BE49-F238E27FC236}">
                  <a16:creationId xmlns:a16="http://schemas.microsoft.com/office/drawing/2014/main" id="{22AD4131-3F5D-4060-8105-7C241C9A0316}"/>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2" name="Freeform 143">
              <a:extLst>
                <a:ext uri="{FF2B5EF4-FFF2-40B4-BE49-F238E27FC236}">
                  <a16:creationId xmlns:a16="http://schemas.microsoft.com/office/drawing/2014/main" id="{5D88513C-9577-4714-9E8F-343407FD2C9A}"/>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3" name="Freeform 144">
              <a:extLst>
                <a:ext uri="{FF2B5EF4-FFF2-40B4-BE49-F238E27FC236}">
                  <a16:creationId xmlns:a16="http://schemas.microsoft.com/office/drawing/2014/main" id="{C4B4740E-C31B-4C64-8D58-82D216167125}"/>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4" name="Freeform 145">
              <a:extLst>
                <a:ext uri="{FF2B5EF4-FFF2-40B4-BE49-F238E27FC236}">
                  <a16:creationId xmlns:a16="http://schemas.microsoft.com/office/drawing/2014/main" id="{3CF6727B-658E-4B6C-A51E-28A1B86A5053}"/>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5" name="Freeform 146">
              <a:extLst>
                <a:ext uri="{FF2B5EF4-FFF2-40B4-BE49-F238E27FC236}">
                  <a16:creationId xmlns:a16="http://schemas.microsoft.com/office/drawing/2014/main" id="{E3D1EEC5-FB85-4925-B268-B51167B1D0CE}"/>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6" name="Freeform 147">
              <a:extLst>
                <a:ext uri="{FF2B5EF4-FFF2-40B4-BE49-F238E27FC236}">
                  <a16:creationId xmlns:a16="http://schemas.microsoft.com/office/drawing/2014/main" id="{88AAE2FD-DA91-4EF9-9232-B133736EB940}"/>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7" name="Freeform 148">
              <a:extLst>
                <a:ext uri="{FF2B5EF4-FFF2-40B4-BE49-F238E27FC236}">
                  <a16:creationId xmlns:a16="http://schemas.microsoft.com/office/drawing/2014/main" id="{DE83C18A-E4CB-4E44-8ECB-0B61B4FFD66B}"/>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8" name="Freeform 149">
              <a:extLst>
                <a:ext uri="{FF2B5EF4-FFF2-40B4-BE49-F238E27FC236}">
                  <a16:creationId xmlns:a16="http://schemas.microsoft.com/office/drawing/2014/main" id="{6248EA46-B3E8-4DF2-83A8-4F00255CCFAE}"/>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9" name="Freeform 150">
              <a:extLst>
                <a:ext uri="{FF2B5EF4-FFF2-40B4-BE49-F238E27FC236}">
                  <a16:creationId xmlns:a16="http://schemas.microsoft.com/office/drawing/2014/main" id="{C1280AD8-47FA-4738-B2AB-F62E6AF4B59C}"/>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0" name="Freeform 151">
              <a:extLst>
                <a:ext uri="{FF2B5EF4-FFF2-40B4-BE49-F238E27FC236}">
                  <a16:creationId xmlns:a16="http://schemas.microsoft.com/office/drawing/2014/main" id="{CDA3907C-75EC-4D8B-BB49-E1B28BA7138C}"/>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1" name="Freeform 152">
              <a:extLst>
                <a:ext uri="{FF2B5EF4-FFF2-40B4-BE49-F238E27FC236}">
                  <a16:creationId xmlns:a16="http://schemas.microsoft.com/office/drawing/2014/main" id="{75F1A1B2-4497-406E-AA27-798E667D9536}"/>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2" name="Freeform 153">
              <a:extLst>
                <a:ext uri="{FF2B5EF4-FFF2-40B4-BE49-F238E27FC236}">
                  <a16:creationId xmlns:a16="http://schemas.microsoft.com/office/drawing/2014/main" id="{E73AA05C-319D-44A6-AA94-1C687175D72D}"/>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3" name="Freeform 154">
              <a:extLst>
                <a:ext uri="{FF2B5EF4-FFF2-40B4-BE49-F238E27FC236}">
                  <a16:creationId xmlns:a16="http://schemas.microsoft.com/office/drawing/2014/main" id="{F90E28A9-EB5C-4EB3-B6EE-8932454BADF7}"/>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4" name="Freeform 155">
              <a:extLst>
                <a:ext uri="{FF2B5EF4-FFF2-40B4-BE49-F238E27FC236}">
                  <a16:creationId xmlns:a16="http://schemas.microsoft.com/office/drawing/2014/main" id="{2FD9D36B-3C57-4FEA-AD8D-1D607C95496A}"/>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5" name="Freeform 156">
              <a:extLst>
                <a:ext uri="{FF2B5EF4-FFF2-40B4-BE49-F238E27FC236}">
                  <a16:creationId xmlns:a16="http://schemas.microsoft.com/office/drawing/2014/main" id="{B2922BF2-7DFC-4056-B2F8-9589E8E381A4}"/>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6" name="Freeform 157">
              <a:extLst>
                <a:ext uri="{FF2B5EF4-FFF2-40B4-BE49-F238E27FC236}">
                  <a16:creationId xmlns:a16="http://schemas.microsoft.com/office/drawing/2014/main" id="{8E37C078-C8C3-4873-B6A4-ADC22A10BC6E}"/>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7" name="Freeform 158">
              <a:extLst>
                <a:ext uri="{FF2B5EF4-FFF2-40B4-BE49-F238E27FC236}">
                  <a16:creationId xmlns:a16="http://schemas.microsoft.com/office/drawing/2014/main" id="{374E5C84-2F75-455B-AC1C-F422A5021E9C}"/>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8" name="Rectangle 159">
              <a:extLst>
                <a:ext uri="{FF2B5EF4-FFF2-40B4-BE49-F238E27FC236}">
                  <a16:creationId xmlns:a16="http://schemas.microsoft.com/office/drawing/2014/main" id="{164C55D3-57F4-40D1-ADCF-58ACEEC5DD35}"/>
                </a:ext>
              </a:extLst>
            </p:cNvPr>
            <p:cNvSpPr>
              <a:spLocks noChangeArrowheads="1"/>
            </p:cNvSpPr>
            <p:nvPr/>
          </p:nvSpPr>
          <p:spPr bwMode="auto">
            <a:xfrm>
              <a:off x="9904413" y="275113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9" name="Freeform 160">
              <a:extLst>
                <a:ext uri="{FF2B5EF4-FFF2-40B4-BE49-F238E27FC236}">
                  <a16:creationId xmlns:a16="http://schemas.microsoft.com/office/drawing/2014/main" id="{46BE0447-D655-4B4D-BC3A-FEF18F7E7C9C}"/>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0" name="Freeform 161">
              <a:extLst>
                <a:ext uri="{FF2B5EF4-FFF2-40B4-BE49-F238E27FC236}">
                  <a16:creationId xmlns:a16="http://schemas.microsoft.com/office/drawing/2014/main" id="{CADC6D0C-EE57-4DAB-91B5-57BAC051418A}"/>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1" name="Freeform 162">
              <a:extLst>
                <a:ext uri="{FF2B5EF4-FFF2-40B4-BE49-F238E27FC236}">
                  <a16:creationId xmlns:a16="http://schemas.microsoft.com/office/drawing/2014/main" id="{22F0E678-BB64-4620-973D-3450057634B2}"/>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2" name="Freeform 163">
              <a:extLst>
                <a:ext uri="{FF2B5EF4-FFF2-40B4-BE49-F238E27FC236}">
                  <a16:creationId xmlns:a16="http://schemas.microsoft.com/office/drawing/2014/main" id="{AA86439E-B730-4CDA-B7E8-062C7213754F}"/>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3" name="Freeform 164">
              <a:extLst>
                <a:ext uri="{FF2B5EF4-FFF2-40B4-BE49-F238E27FC236}">
                  <a16:creationId xmlns:a16="http://schemas.microsoft.com/office/drawing/2014/main" id="{1A57DE40-3C07-4427-BC55-963CA6196533}"/>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4" name="Freeform 165">
              <a:extLst>
                <a:ext uri="{FF2B5EF4-FFF2-40B4-BE49-F238E27FC236}">
                  <a16:creationId xmlns:a16="http://schemas.microsoft.com/office/drawing/2014/main" id="{A355D3AA-FC41-455E-8942-0F1BBA08EBDB}"/>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5" name="Freeform 166">
              <a:extLst>
                <a:ext uri="{FF2B5EF4-FFF2-40B4-BE49-F238E27FC236}">
                  <a16:creationId xmlns:a16="http://schemas.microsoft.com/office/drawing/2014/main" id="{E062B3A8-E623-4CE0-9C50-1F397AC7ECA3}"/>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6" name="Freeform 167">
              <a:extLst>
                <a:ext uri="{FF2B5EF4-FFF2-40B4-BE49-F238E27FC236}">
                  <a16:creationId xmlns:a16="http://schemas.microsoft.com/office/drawing/2014/main" id="{40A3942F-3A32-4390-9B67-5DC54954AD5F}"/>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7" name="Freeform 168">
              <a:extLst>
                <a:ext uri="{FF2B5EF4-FFF2-40B4-BE49-F238E27FC236}">
                  <a16:creationId xmlns:a16="http://schemas.microsoft.com/office/drawing/2014/main" id="{4BD23039-C195-4C5C-9F9A-049BB0DE8E07}"/>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8" name="Freeform 169">
              <a:extLst>
                <a:ext uri="{FF2B5EF4-FFF2-40B4-BE49-F238E27FC236}">
                  <a16:creationId xmlns:a16="http://schemas.microsoft.com/office/drawing/2014/main" id="{491310C9-7B3E-459A-A181-26CA232FF67C}"/>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9" name="Freeform 170">
              <a:extLst>
                <a:ext uri="{FF2B5EF4-FFF2-40B4-BE49-F238E27FC236}">
                  <a16:creationId xmlns:a16="http://schemas.microsoft.com/office/drawing/2014/main" id="{AB4CF178-DD84-4176-9A6D-DEAEEEF7B049}"/>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0" name="Freeform 171">
              <a:extLst>
                <a:ext uri="{FF2B5EF4-FFF2-40B4-BE49-F238E27FC236}">
                  <a16:creationId xmlns:a16="http://schemas.microsoft.com/office/drawing/2014/main" id="{E5932626-9E70-4C2C-9F8B-186E3DA8BA97}"/>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1" name="Freeform 172">
              <a:extLst>
                <a:ext uri="{FF2B5EF4-FFF2-40B4-BE49-F238E27FC236}">
                  <a16:creationId xmlns:a16="http://schemas.microsoft.com/office/drawing/2014/main" id="{4FC2E98A-BD6A-4BAA-A682-10A8DFE0FAC8}"/>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2" name="Freeform 173">
              <a:extLst>
                <a:ext uri="{FF2B5EF4-FFF2-40B4-BE49-F238E27FC236}">
                  <a16:creationId xmlns:a16="http://schemas.microsoft.com/office/drawing/2014/main" id="{9102DC84-2315-4F21-8C14-9B4CD6E2E411}"/>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3" name="Freeform 174">
              <a:extLst>
                <a:ext uri="{FF2B5EF4-FFF2-40B4-BE49-F238E27FC236}">
                  <a16:creationId xmlns:a16="http://schemas.microsoft.com/office/drawing/2014/main" id="{158B75B1-8022-413D-AB21-0E673A957BBA}"/>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4" name="Freeform 175">
              <a:extLst>
                <a:ext uri="{FF2B5EF4-FFF2-40B4-BE49-F238E27FC236}">
                  <a16:creationId xmlns:a16="http://schemas.microsoft.com/office/drawing/2014/main" id="{74B0A8E6-822A-4623-99CC-8DF8C00869D0}"/>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5" name="Freeform 176">
              <a:extLst>
                <a:ext uri="{FF2B5EF4-FFF2-40B4-BE49-F238E27FC236}">
                  <a16:creationId xmlns:a16="http://schemas.microsoft.com/office/drawing/2014/main" id="{B6C63974-E67A-4225-B441-5E5F78215B94}"/>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6" name="Freeform 177">
              <a:extLst>
                <a:ext uri="{FF2B5EF4-FFF2-40B4-BE49-F238E27FC236}">
                  <a16:creationId xmlns:a16="http://schemas.microsoft.com/office/drawing/2014/main" id="{CFA5518E-9CAF-4AD9-8570-7CD09A445278}"/>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7" name="Freeform 178">
              <a:extLst>
                <a:ext uri="{FF2B5EF4-FFF2-40B4-BE49-F238E27FC236}">
                  <a16:creationId xmlns:a16="http://schemas.microsoft.com/office/drawing/2014/main" id="{98CE7C1B-BC16-45BB-B8B9-2CA0D10646F7}"/>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8" name="Freeform 179">
              <a:extLst>
                <a:ext uri="{FF2B5EF4-FFF2-40B4-BE49-F238E27FC236}">
                  <a16:creationId xmlns:a16="http://schemas.microsoft.com/office/drawing/2014/main" id="{8E19E941-D460-45E1-BF04-1A97CFE45E51}"/>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9" name="Freeform 180">
              <a:extLst>
                <a:ext uri="{FF2B5EF4-FFF2-40B4-BE49-F238E27FC236}">
                  <a16:creationId xmlns:a16="http://schemas.microsoft.com/office/drawing/2014/main" id="{DCD8B3AE-F112-4AA5-99C9-B005B476FCC5}"/>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0" name="Freeform 181">
              <a:extLst>
                <a:ext uri="{FF2B5EF4-FFF2-40B4-BE49-F238E27FC236}">
                  <a16:creationId xmlns:a16="http://schemas.microsoft.com/office/drawing/2014/main" id="{4A9FA886-1C43-49BD-878E-847B58CA2775}"/>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1" name="Freeform 182">
              <a:extLst>
                <a:ext uri="{FF2B5EF4-FFF2-40B4-BE49-F238E27FC236}">
                  <a16:creationId xmlns:a16="http://schemas.microsoft.com/office/drawing/2014/main" id="{57BFCB71-1229-4A11-9FDE-C39AB74A8341}"/>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2" name="Freeform 183">
              <a:extLst>
                <a:ext uri="{FF2B5EF4-FFF2-40B4-BE49-F238E27FC236}">
                  <a16:creationId xmlns:a16="http://schemas.microsoft.com/office/drawing/2014/main" id="{7153B318-DAC0-4BF0-948D-02B949E24E6B}"/>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3" name="Freeform 184">
              <a:extLst>
                <a:ext uri="{FF2B5EF4-FFF2-40B4-BE49-F238E27FC236}">
                  <a16:creationId xmlns:a16="http://schemas.microsoft.com/office/drawing/2014/main" id="{63437A51-A7B7-4E0B-BE60-29C17187397E}"/>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4" name="Freeform 185">
              <a:extLst>
                <a:ext uri="{FF2B5EF4-FFF2-40B4-BE49-F238E27FC236}">
                  <a16:creationId xmlns:a16="http://schemas.microsoft.com/office/drawing/2014/main" id="{D7F4B0D9-7D51-45A0-A55E-0FA8860EF25A}"/>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5" name="Freeform 186">
              <a:extLst>
                <a:ext uri="{FF2B5EF4-FFF2-40B4-BE49-F238E27FC236}">
                  <a16:creationId xmlns:a16="http://schemas.microsoft.com/office/drawing/2014/main" id="{48409ACD-2925-44E3-902A-718E2EC52DA8}"/>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6" name="Freeform 187">
              <a:extLst>
                <a:ext uri="{FF2B5EF4-FFF2-40B4-BE49-F238E27FC236}">
                  <a16:creationId xmlns:a16="http://schemas.microsoft.com/office/drawing/2014/main" id="{E06A2AF4-94AD-4F97-8875-E83D04A47312}"/>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7" name="Freeform 188">
              <a:extLst>
                <a:ext uri="{FF2B5EF4-FFF2-40B4-BE49-F238E27FC236}">
                  <a16:creationId xmlns:a16="http://schemas.microsoft.com/office/drawing/2014/main" id="{85D3F979-52F1-42C6-8147-063FBF21D583}"/>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8" name="Freeform 189">
              <a:extLst>
                <a:ext uri="{FF2B5EF4-FFF2-40B4-BE49-F238E27FC236}">
                  <a16:creationId xmlns:a16="http://schemas.microsoft.com/office/drawing/2014/main" id="{CC377BB3-72E8-4CB7-A134-801A2A790837}"/>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9" name="Freeform 190">
              <a:extLst>
                <a:ext uri="{FF2B5EF4-FFF2-40B4-BE49-F238E27FC236}">
                  <a16:creationId xmlns:a16="http://schemas.microsoft.com/office/drawing/2014/main" id="{FE2F1E74-87D2-4B7B-9B21-B711C5032B76}"/>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0" name="Freeform 191">
              <a:extLst>
                <a:ext uri="{FF2B5EF4-FFF2-40B4-BE49-F238E27FC236}">
                  <a16:creationId xmlns:a16="http://schemas.microsoft.com/office/drawing/2014/main" id="{FAD50A1C-30CD-4834-9F27-7F40E8F48FCA}"/>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1" name="Freeform 192">
              <a:extLst>
                <a:ext uri="{FF2B5EF4-FFF2-40B4-BE49-F238E27FC236}">
                  <a16:creationId xmlns:a16="http://schemas.microsoft.com/office/drawing/2014/main" id="{3BE76FB4-88C8-4293-A219-2E459DF77165}"/>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2" name="Freeform 193">
              <a:extLst>
                <a:ext uri="{FF2B5EF4-FFF2-40B4-BE49-F238E27FC236}">
                  <a16:creationId xmlns:a16="http://schemas.microsoft.com/office/drawing/2014/main" id="{CCD4BBCE-2837-4B35-92CA-A89DAD4FBF8B}"/>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3" name="Freeform 194">
              <a:extLst>
                <a:ext uri="{FF2B5EF4-FFF2-40B4-BE49-F238E27FC236}">
                  <a16:creationId xmlns:a16="http://schemas.microsoft.com/office/drawing/2014/main" id="{16180CD7-FA0E-4E0C-B48F-9ECF02ECAA1B}"/>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4" name="Freeform 195">
              <a:extLst>
                <a:ext uri="{FF2B5EF4-FFF2-40B4-BE49-F238E27FC236}">
                  <a16:creationId xmlns:a16="http://schemas.microsoft.com/office/drawing/2014/main" id="{97607F49-DC7D-437A-9918-32F45A6B8A50}"/>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5" name="Freeform 196">
              <a:extLst>
                <a:ext uri="{FF2B5EF4-FFF2-40B4-BE49-F238E27FC236}">
                  <a16:creationId xmlns:a16="http://schemas.microsoft.com/office/drawing/2014/main" id="{54AC1B0D-3CCE-4D4E-939C-B9F8E876A89E}"/>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6" name="Freeform 197">
              <a:extLst>
                <a:ext uri="{FF2B5EF4-FFF2-40B4-BE49-F238E27FC236}">
                  <a16:creationId xmlns:a16="http://schemas.microsoft.com/office/drawing/2014/main" id="{BDF12CE6-D248-4BCC-BAEA-E3D1E592D268}"/>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7" name="Freeform 198">
              <a:extLst>
                <a:ext uri="{FF2B5EF4-FFF2-40B4-BE49-F238E27FC236}">
                  <a16:creationId xmlns:a16="http://schemas.microsoft.com/office/drawing/2014/main" id="{C0CC4E34-71F6-43E0-AD82-86D899DD0ABA}"/>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8" name="Freeform 199">
              <a:extLst>
                <a:ext uri="{FF2B5EF4-FFF2-40B4-BE49-F238E27FC236}">
                  <a16:creationId xmlns:a16="http://schemas.microsoft.com/office/drawing/2014/main" id="{57648263-D811-422E-8207-E0417863836D}"/>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9" name="Freeform 200">
              <a:extLst>
                <a:ext uri="{FF2B5EF4-FFF2-40B4-BE49-F238E27FC236}">
                  <a16:creationId xmlns:a16="http://schemas.microsoft.com/office/drawing/2014/main" id="{E6B438BC-2233-4558-AA1A-C41A7CA55E3B}"/>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0" name="Freeform 201">
              <a:extLst>
                <a:ext uri="{FF2B5EF4-FFF2-40B4-BE49-F238E27FC236}">
                  <a16:creationId xmlns:a16="http://schemas.microsoft.com/office/drawing/2014/main" id="{61C5AA16-1BDE-47F4-A681-418B4DEB31E7}"/>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1" name="Freeform 202">
              <a:extLst>
                <a:ext uri="{FF2B5EF4-FFF2-40B4-BE49-F238E27FC236}">
                  <a16:creationId xmlns:a16="http://schemas.microsoft.com/office/drawing/2014/main" id="{A8AA1548-1966-4A35-B054-2B45B7B20BB5}"/>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2" name="Rectangle 203">
              <a:extLst>
                <a:ext uri="{FF2B5EF4-FFF2-40B4-BE49-F238E27FC236}">
                  <a16:creationId xmlns:a16="http://schemas.microsoft.com/office/drawing/2014/main" id="{00B8AD00-C090-453D-804E-9C30F5975109}"/>
                </a:ext>
              </a:extLst>
            </p:cNvPr>
            <p:cNvSpPr>
              <a:spLocks noChangeArrowheads="1"/>
            </p:cNvSpPr>
            <p:nvPr/>
          </p:nvSpPr>
          <p:spPr bwMode="auto">
            <a:xfrm>
              <a:off x="9704388" y="2039938"/>
              <a:ext cx="3175"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3" name="Freeform 204">
              <a:extLst>
                <a:ext uri="{FF2B5EF4-FFF2-40B4-BE49-F238E27FC236}">
                  <a16:creationId xmlns:a16="http://schemas.microsoft.com/office/drawing/2014/main" id="{19C62DB7-FAF4-4B83-A294-3A6864EA3D2A}"/>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4" name="Freeform 205">
              <a:extLst>
                <a:ext uri="{FF2B5EF4-FFF2-40B4-BE49-F238E27FC236}">
                  <a16:creationId xmlns:a16="http://schemas.microsoft.com/office/drawing/2014/main" id="{C0D9E3A5-4E8B-464F-BA33-E3C8CBF051DD}"/>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5" name="Freeform 206">
              <a:extLst>
                <a:ext uri="{FF2B5EF4-FFF2-40B4-BE49-F238E27FC236}">
                  <a16:creationId xmlns:a16="http://schemas.microsoft.com/office/drawing/2014/main" id="{0D73E82E-A964-4D7E-A351-1FD8DF3CB31B}"/>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6" name="Freeform 207">
              <a:extLst>
                <a:ext uri="{FF2B5EF4-FFF2-40B4-BE49-F238E27FC236}">
                  <a16:creationId xmlns:a16="http://schemas.microsoft.com/office/drawing/2014/main" id="{1DD11C13-AC38-46E3-B9FF-EB09627A618A}"/>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7" name="Freeform 208">
              <a:extLst>
                <a:ext uri="{FF2B5EF4-FFF2-40B4-BE49-F238E27FC236}">
                  <a16:creationId xmlns:a16="http://schemas.microsoft.com/office/drawing/2014/main" id="{2C7E858D-F9BB-4DCE-AD50-78DDFA236310}"/>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8" name="Freeform 209">
              <a:extLst>
                <a:ext uri="{FF2B5EF4-FFF2-40B4-BE49-F238E27FC236}">
                  <a16:creationId xmlns:a16="http://schemas.microsoft.com/office/drawing/2014/main" id="{D1C8964B-F82C-409C-9B6F-E3FB1F40E2D3}"/>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9" name="Freeform 210">
              <a:extLst>
                <a:ext uri="{FF2B5EF4-FFF2-40B4-BE49-F238E27FC236}">
                  <a16:creationId xmlns:a16="http://schemas.microsoft.com/office/drawing/2014/main" id="{1DDFCBC9-0E34-4AA1-899E-58A47AC8E764}"/>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0" name="Freeform 211">
              <a:extLst>
                <a:ext uri="{FF2B5EF4-FFF2-40B4-BE49-F238E27FC236}">
                  <a16:creationId xmlns:a16="http://schemas.microsoft.com/office/drawing/2014/main" id="{D7364448-B5BD-489D-90B1-1863694FBDC5}"/>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1" name="Freeform 212">
              <a:extLst>
                <a:ext uri="{FF2B5EF4-FFF2-40B4-BE49-F238E27FC236}">
                  <a16:creationId xmlns:a16="http://schemas.microsoft.com/office/drawing/2014/main" id="{2462714E-B1BE-4CB1-99E8-19DA5299231E}"/>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2" name="Freeform 213">
              <a:extLst>
                <a:ext uri="{FF2B5EF4-FFF2-40B4-BE49-F238E27FC236}">
                  <a16:creationId xmlns:a16="http://schemas.microsoft.com/office/drawing/2014/main" id="{85D75B96-7D52-4F4C-A013-9C1C811A0286}"/>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3" name="Rectangle 214">
              <a:extLst>
                <a:ext uri="{FF2B5EF4-FFF2-40B4-BE49-F238E27FC236}">
                  <a16:creationId xmlns:a16="http://schemas.microsoft.com/office/drawing/2014/main" id="{9B4D7E5D-31C7-4576-AE0C-6AA8C04972FA}"/>
                </a:ext>
              </a:extLst>
            </p:cNvPr>
            <p:cNvSpPr>
              <a:spLocks noChangeArrowheads="1"/>
            </p:cNvSpPr>
            <p:nvPr/>
          </p:nvSpPr>
          <p:spPr bwMode="auto">
            <a:xfrm>
              <a:off x="9718675" y="203358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4" name="Freeform 215">
              <a:extLst>
                <a:ext uri="{FF2B5EF4-FFF2-40B4-BE49-F238E27FC236}">
                  <a16:creationId xmlns:a16="http://schemas.microsoft.com/office/drawing/2014/main" id="{B2547E58-06EF-4CC6-A156-5F5065E1E22C}"/>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5" name="Freeform 216">
              <a:extLst>
                <a:ext uri="{FF2B5EF4-FFF2-40B4-BE49-F238E27FC236}">
                  <a16:creationId xmlns:a16="http://schemas.microsoft.com/office/drawing/2014/main" id="{C3C9ED27-26F5-44EF-9559-EFFC938611EA}"/>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6" name="Freeform 217">
              <a:extLst>
                <a:ext uri="{FF2B5EF4-FFF2-40B4-BE49-F238E27FC236}">
                  <a16:creationId xmlns:a16="http://schemas.microsoft.com/office/drawing/2014/main" id="{B6B5AA70-6BE9-468D-90E5-3FFB7B2054C3}"/>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7" name="Freeform 218">
              <a:extLst>
                <a:ext uri="{FF2B5EF4-FFF2-40B4-BE49-F238E27FC236}">
                  <a16:creationId xmlns:a16="http://schemas.microsoft.com/office/drawing/2014/main" id="{4C865E0F-BFB6-4D8C-8CDB-19ABAA9D4A0A}"/>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8" name="Freeform 219">
              <a:extLst>
                <a:ext uri="{FF2B5EF4-FFF2-40B4-BE49-F238E27FC236}">
                  <a16:creationId xmlns:a16="http://schemas.microsoft.com/office/drawing/2014/main" id="{3CF41D12-DDCA-4FBB-96B2-E0DEDFB066FE}"/>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9" name="Line 220">
              <a:extLst>
                <a:ext uri="{FF2B5EF4-FFF2-40B4-BE49-F238E27FC236}">
                  <a16:creationId xmlns:a16="http://schemas.microsoft.com/office/drawing/2014/main" id="{25FA3290-D8D1-4182-9F46-3899A58F5756}"/>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a:lstStyle/>
            <a:p>
              <a:pPr eaLnBrk="1" fontAlgn="auto" hangingPunct="1">
                <a:spcBef>
                  <a:spcPts val="0"/>
                </a:spcBef>
                <a:spcAft>
                  <a:spcPts val="0"/>
                </a:spcAft>
                <a:defRPr/>
              </a:pPr>
              <a:endParaRPr lang="en-US" dirty="0">
                <a:latin typeface="+mn-lt"/>
              </a:endParaRPr>
            </a:p>
          </p:txBody>
        </p:sp>
        <p:sp>
          <p:nvSpPr>
            <p:cNvPr id="260" name="Freeform 221">
              <a:extLst>
                <a:ext uri="{FF2B5EF4-FFF2-40B4-BE49-F238E27FC236}">
                  <a16:creationId xmlns:a16="http://schemas.microsoft.com/office/drawing/2014/main" id="{7EB53388-D6D3-48D6-8C75-E7B17F17B53F}"/>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1" name="Freeform 222">
              <a:extLst>
                <a:ext uri="{FF2B5EF4-FFF2-40B4-BE49-F238E27FC236}">
                  <a16:creationId xmlns:a16="http://schemas.microsoft.com/office/drawing/2014/main" id="{3E52A541-395F-49C1-BBC7-3CFA5E67EBAF}"/>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2" name="Freeform 224">
              <a:extLst>
                <a:ext uri="{FF2B5EF4-FFF2-40B4-BE49-F238E27FC236}">
                  <a16:creationId xmlns:a16="http://schemas.microsoft.com/office/drawing/2014/main" id="{A18693F4-CC0F-46EF-8B86-D2379D715BDF}"/>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3" name="Freeform 225">
              <a:extLst>
                <a:ext uri="{FF2B5EF4-FFF2-40B4-BE49-F238E27FC236}">
                  <a16:creationId xmlns:a16="http://schemas.microsoft.com/office/drawing/2014/main" id="{7E641FD8-2669-4AE5-8078-7940CB50E8A5}"/>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4" name="Freeform 226">
              <a:extLst>
                <a:ext uri="{FF2B5EF4-FFF2-40B4-BE49-F238E27FC236}">
                  <a16:creationId xmlns:a16="http://schemas.microsoft.com/office/drawing/2014/main" id="{1016050C-F2C4-4C93-9449-01068CA4FB34}"/>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5" name="Freeform 227">
              <a:extLst>
                <a:ext uri="{FF2B5EF4-FFF2-40B4-BE49-F238E27FC236}">
                  <a16:creationId xmlns:a16="http://schemas.microsoft.com/office/drawing/2014/main" id="{D5EE1EE5-48D4-4551-9888-F64A4DC9239F}"/>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6" name="Freeform 228">
              <a:extLst>
                <a:ext uri="{FF2B5EF4-FFF2-40B4-BE49-F238E27FC236}">
                  <a16:creationId xmlns:a16="http://schemas.microsoft.com/office/drawing/2014/main" id="{FED3A134-86E8-4810-B188-D2DDF0E006FB}"/>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7" name="Freeform 229">
              <a:extLst>
                <a:ext uri="{FF2B5EF4-FFF2-40B4-BE49-F238E27FC236}">
                  <a16:creationId xmlns:a16="http://schemas.microsoft.com/office/drawing/2014/main" id="{2DCA4480-AD80-4640-A64A-22B67B9BB032}"/>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8" name="Freeform 230">
              <a:extLst>
                <a:ext uri="{FF2B5EF4-FFF2-40B4-BE49-F238E27FC236}">
                  <a16:creationId xmlns:a16="http://schemas.microsoft.com/office/drawing/2014/main" id="{2E1B318C-EDFB-44B5-9B90-FBF6624EB1EE}"/>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9" name="Freeform 231">
              <a:extLst>
                <a:ext uri="{FF2B5EF4-FFF2-40B4-BE49-F238E27FC236}">
                  <a16:creationId xmlns:a16="http://schemas.microsoft.com/office/drawing/2014/main" id="{1E0B61D8-C3E4-4F16-BEB0-42951CC05A37}"/>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0" name="Freeform 232">
              <a:extLst>
                <a:ext uri="{FF2B5EF4-FFF2-40B4-BE49-F238E27FC236}">
                  <a16:creationId xmlns:a16="http://schemas.microsoft.com/office/drawing/2014/main" id="{D3167DFA-FC12-4D78-8162-C58795F63B5C}"/>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1" name="Freeform 233">
              <a:extLst>
                <a:ext uri="{FF2B5EF4-FFF2-40B4-BE49-F238E27FC236}">
                  <a16:creationId xmlns:a16="http://schemas.microsoft.com/office/drawing/2014/main" id="{AD37D963-8D0B-4A3C-A6C9-9F6D92328262}"/>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2" name="Freeform 234">
              <a:extLst>
                <a:ext uri="{FF2B5EF4-FFF2-40B4-BE49-F238E27FC236}">
                  <a16:creationId xmlns:a16="http://schemas.microsoft.com/office/drawing/2014/main" id="{A3A101AA-0A5C-4D83-AEA2-254E328A6DE3}"/>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3" name="Freeform 235">
              <a:extLst>
                <a:ext uri="{FF2B5EF4-FFF2-40B4-BE49-F238E27FC236}">
                  <a16:creationId xmlns:a16="http://schemas.microsoft.com/office/drawing/2014/main" id="{985174EF-8FB7-450A-8D1D-C7A48DF24839}"/>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4" name="Freeform 236">
              <a:extLst>
                <a:ext uri="{FF2B5EF4-FFF2-40B4-BE49-F238E27FC236}">
                  <a16:creationId xmlns:a16="http://schemas.microsoft.com/office/drawing/2014/main" id="{FB41E818-1A5A-4D81-B15C-BDBB9EF8CE55}"/>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5" name="Freeform 237">
              <a:extLst>
                <a:ext uri="{FF2B5EF4-FFF2-40B4-BE49-F238E27FC236}">
                  <a16:creationId xmlns:a16="http://schemas.microsoft.com/office/drawing/2014/main" id="{BFF7C580-7758-40C1-B79F-F9E3EE61FA37}"/>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6" name="Freeform 238">
              <a:extLst>
                <a:ext uri="{FF2B5EF4-FFF2-40B4-BE49-F238E27FC236}">
                  <a16:creationId xmlns:a16="http://schemas.microsoft.com/office/drawing/2014/main" id="{5FC7C7C5-49C6-44A1-AACB-D8051EB32B40}"/>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7" name="Freeform 239">
              <a:extLst>
                <a:ext uri="{FF2B5EF4-FFF2-40B4-BE49-F238E27FC236}">
                  <a16:creationId xmlns:a16="http://schemas.microsoft.com/office/drawing/2014/main" id="{E426D725-EF32-446A-A373-798F71045183}"/>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8" name="Freeform 240">
              <a:extLst>
                <a:ext uri="{FF2B5EF4-FFF2-40B4-BE49-F238E27FC236}">
                  <a16:creationId xmlns:a16="http://schemas.microsoft.com/office/drawing/2014/main" id="{798F588D-7259-4D7F-8E7C-F6D044C117EB}"/>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9" name="Freeform 241">
              <a:extLst>
                <a:ext uri="{FF2B5EF4-FFF2-40B4-BE49-F238E27FC236}">
                  <a16:creationId xmlns:a16="http://schemas.microsoft.com/office/drawing/2014/main" id="{880EF737-BB31-4538-8B16-090075316638}"/>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0" name="Freeform 242">
              <a:extLst>
                <a:ext uri="{FF2B5EF4-FFF2-40B4-BE49-F238E27FC236}">
                  <a16:creationId xmlns:a16="http://schemas.microsoft.com/office/drawing/2014/main" id="{774700DB-F988-4524-9D0E-3B47EBB7A44A}"/>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1" name="Freeform 243">
              <a:extLst>
                <a:ext uri="{FF2B5EF4-FFF2-40B4-BE49-F238E27FC236}">
                  <a16:creationId xmlns:a16="http://schemas.microsoft.com/office/drawing/2014/main" id="{2F4257DF-CC6A-4584-8A28-262AD4AF53B1}"/>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2" name="Freeform 244">
              <a:extLst>
                <a:ext uri="{FF2B5EF4-FFF2-40B4-BE49-F238E27FC236}">
                  <a16:creationId xmlns:a16="http://schemas.microsoft.com/office/drawing/2014/main" id="{D6D9EEE2-C4A4-4132-8D33-C1D46A154E5B}"/>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3" name="Freeform 245">
              <a:extLst>
                <a:ext uri="{FF2B5EF4-FFF2-40B4-BE49-F238E27FC236}">
                  <a16:creationId xmlns:a16="http://schemas.microsoft.com/office/drawing/2014/main" id="{FCDDE06B-C0F3-48A0-B5C3-81BD633027BE}"/>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4" name="Freeform 246">
              <a:extLst>
                <a:ext uri="{FF2B5EF4-FFF2-40B4-BE49-F238E27FC236}">
                  <a16:creationId xmlns:a16="http://schemas.microsoft.com/office/drawing/2014/main" id="{E6588401-A98A-49F3-8171-1BECAE83EEDC}"/>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5" name="Freeform 247">
              <a:extLst>
                <a:ext uri="{FF2B5EF4-FFF2-40B4-BE49-F238E27FC236}">
                  <a16:creationId xmlns:a16="http://schemas.microsoft.com/office/drawing/2014/main" id="{FE110939-2CA9-45CB-A644-5EEA0E60175E}"/>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6" name="Freeform 248">
              <a:extLst>
                <a:ext uri="{FF2B5EF4-FFF2-40B4-BE49-F238E27FC236}">
                  <a16:creationId xmlns:a16="http://schemas.microsoft.com/office/drawing/2014/main" id="{411FAFEE-BF9E-43C6-9A3A-F2C049D4E7D5}"/>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7" name="Freeform 249">
              <a:extLst>
                <a:ext uri="{FF2B5EF4-FFF2-40B4-BE49-F238E27FC236}">
                  <a16:creationId xmlns:a16="http://schemas.microsoft.com/office/drawing/2014/main" id="{AEA5E9B5-3072-4D03-8286-824EC2B95E13}"/>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8" name="Freeform 250">
              <a:extLst>
                <a:ext uri="{FF2B5EF4-FFF2-40B4-BE49-F238E27FC236}">
                  <a16:creationId xmlns:a16="http://schemas.microsoft.com/office/drawing/2014/main" id="{D4AF5A3B-DD75-4B99-AD20-FA2441B4F3EA}"/>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9" name="Freeform 251">
              <a:extLst>
                <a:ext uri="{FF2B5EF4-FFF2-40B4-BE49-F238E27FC236}">
                  <a16:creationId xmlns:a16="http://schemas.microsoft.com/office/drawing/2014/main" id="{674D8DB0-C9B5-4ADF-A51D-E0D9B70142C0}"/>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0" name="Rectangle 252">
              <a:extLst>
                <a:ext uri="{FF2B5EF4-FFF2-40B4-BE49-F238E27FC236}">
                  <a16:creationId xmlns:a16="http://schemas.microsoft.com/office/drawing/2014/main" id="{6DBEBD61-4961-4158-A66A-7C5391E5E737}"/>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291" name="Freeform 253">
              <a:extLst>
                <a:ext uri="{FF2B5EF4-FFF2-40B4-BE49-F238E27FC236}">
                  <a16:creationId xmlns:a16="http://schemas.microsoft.com/office/drawing/2014/main" id="{071920B7-861E-48BE-BE63-6217570169C7}"/>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2" name="Freeform 254">
              <a:extLst>
                <a:ext uri="{FF2B5EF4-FFF2-40B4-BE49-F238E27FC236}">
                  <a16:creationId xmlns:a16="http://schemas.microsoft.com/office/drawing/2014/main" id="{8B35544C-F24D-4C17-BD64-CF083A9044F2}"/>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3" name="Freeform 255">
              <a:extLst>
                <a:ext uri="{FF2B5EF4-FFF2-40B4-BE49-F238E27FC236}">
                  <a16:creationId xmlns:a16="http://schemas.microsoft.com/office/drawing/2014/main" id="{C1878695-4DEE-4837-B9CC-E30C939E538E}"/>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4" name="Freeform 256">
              <a:extLst>
                <a:ext uri="{FF2B5EF4-FFF2-40B4-BE49-F238E27FC236}">
                  <a16:creationId xmlns:a16="http://schemas.microsoft.com/office/drawing/2014/main" id="{F9C16D21-2EE5-4FB4-BFFD-8E7D87A83598}"/>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5" name="Freeform 257">
              <a:extLst>
                <a:ext uri="{FF2B5EF4-FFF2-40B4-BE49-F238E27FC236}">
                  <a16:creationId xmlns:a16="http://schemas.microsoft.com/office/drawing/2014/main" id="{9CB854F3-C749-40DD-B75E-4802D2A92764}"/>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6" name="Freeform 258">
              <a:extLst>
                <a:ext uri="{FF2B5EF4-FFF2-40B4-BE49-F238E27FC236}">
                  <a16:creationId xmlns:a16="http://schemas.microsoft.com/office/drawing/2014/main" id="{0A559DE0-C572-4C61-9242-8E189F3370DB}"/>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7" name="Freeform 259">
              <a:extLst>
                <a:ext uri="{FF2B5EF4-FFF2-40B4-BE49-F238E27FC236}">
                  <a16:creationId xmlns:a16="http://schemas.microsoft.com/office/drawing/2014/main" id="{2EC2AC08-821C-42DC-8782-FE500CC07EF2}"/>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8" name="Freeform 260">
              <a:extLst>
                <a:ext uri="{FF2B5EF4-FFF2-40B4-BE49-F238E27FC236}">
                  <a16:creationId xmlns:a16="http://schemas.microsoft.com/office/drawing/2014/main" id="{CC1E37D0-9471-45D3-A96E-4C0A8A04A6EE}"/>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9" name="Freeform 261">
              <a:extLst>
                <a:ext uri="{FF2B5EF4-FFF2-40B4-BE49-F238E27FC236}">
                  <a16:creationId xmlns:a16="http://schemas.microsoft.com/office/drawing/2014/main" id="{37B398FD-E5FD-4E66-ADC5-55FA855EFC10}"/>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0" name="Freeform 262">
              <a:extLst>
                <a:ext uri="{FF2B5EF4-FFF2-40B4-BE49-F238E27FC236}">
                  <a16:creationId xmlns:a16="http://schemas.microsoft.com/office/drawing/2014/main" id="{29422406-ACD6-4998-9A98-2EF857D3EA18}"/>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1" name="Freeform 263">
              <a:extLst>
                <a:ext uri="{FF2B5EF4-FFF2-40B4-BE49-F238E27FC236}">
                  <a16:creationId xmlns:a16="http://schemas.microsoft.com/office/drawing/2014/main" id="{8AC36850-DDBD-402C-AAE6-C51711F1258B}"/>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2" name="Freeform 264">
              <a:extLst>
                <a:ext uri="{FF2B5EF4-FFF2-40B4-BE49-F238E27FC236}">
                  <a16:creationId xmlns:a16="http://schemas.microsoft.com/office/drawing/2014/main" id="{D8BBE85B-4D97-4C59-AEEA-4DA67A18D3A5}"/>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3" name="Rectangle 265">
              <a:extLst>
                <a:ext uri="{FF2B5EF4-FFF2-40B4-BE49-F238E27FC236}">
                  <a16:creationId xmlns:a16="http://schemas.microsoft.com/office/drawing/2014/main" id="{47334A32-63FF-4920-9F6A-ED68D13508DB}"/>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04" name="Freeform 266">
              <a:extLst>
                <a:ext uri="{FF2B5EF4-FFF2-40B4-BE49-F238E27FC236}">
                  <a16:creationId xmlns:a16="http://schemas.microsoft.com/office/drawing/2014/main" id="{5698088F-FBEB-4D35-9513-760D8BB3CB02}"/>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5" name="Freeform 267">
              <a:extLst>
                <a:ext uri="{FF2B5EF4-FFF2-40B4-BE49-F238E27FC236}">
                  <a16:creationId xmlns:a16="http://schemas.microsoft.com/office/drawing/2014/main" id="{B377731A-2D19-43C7-91C1-602C13108BF6}"/>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6" name="Freeform 268">
              <a:extLst>
                <a:ext uri="{FF2B5EF4-FFF2-40B4-BE49-F238E27FC236}">
                  <a16:creationId xmlns:a16="http://schemas.microsoft.com/office/drawing/2014/main" id="{360EA030-E493-4776-A804-2DCECE25C641}"/>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7" name="Freeform 269">
              <a:extLst>
                <a:ext uri="{FF2B5EF4-FFF2-40B4-BE49-F238E27FC236}">
                  <a16:creationId xmlns:a16="http://schemas.microsoft.com/office/drawing/2014/main" id="{4D990F91-21EF-47B5-B9C5-018BFCD0C309}"/>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8" name="Freeform 270">
              <a:extLst>
                <a:ext uri="{FF2B5EF4-FFF2-40B4-BE49-F238E27FC236}">
                  <a16:creationId xmlns:a16="http://schemas.microsoft.com/office/drawing/2014/main" id="{836C79B3-A9D9-4B95-ADD9-EEBBB967BADF}"/>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9" name="Freeform 271">
              <a:extLst>
                <a:ext uri="{FF2B5EF4-FFF2-40B4-BE49-F238E27FC236}">
                  <a16:creationId xmlns:a16="http://schemas.microsoft.com/office/drawing/2014/main" id="{575DCE27-6A2E-4F21-9F10-E4C2E3EB6040}"/>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0" name="Freeform 272">
              <a:extLst>
                <a:ext uri="{FF2B5EF4-FFF2-40B4-BE49-F238E27FC236}">
                  <a16:creationId xmlns:a16="http://schemas.microsoft.com/office/drawing/2014/main" id="{AA84FE20-24A1-4926-9C49-733925BCC35A}"/>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1" name="Freeform 273">
              <a:extLst>
                <a:ext uri="{FF2B5EF4-FFF2-40B4-BE49-F238E27FC236}">
                  <a16:creationId xmlns:a16="http://schemas.microsoft.com/office/drawing/2014/main" id="{D8AEF2B1-4C44-4717-BB62-BF1A7B5F2269}"/>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2" name="Freeform 274">
              <a:extLst>
                <a:ext uri="{FF2B5EF4-FFF2-40B4-BE49-F238E27FC236}">
                  <a16:creationId xmlns:a16="http://schemas.microsoft.com/office/drawing/2014/main" id="{C1B662A8-44B6-4CDF-8AD4-EF22B9E994E6}"/>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3" name="Freeform 275">
              <a:extLst>
                <a:ext uri="{FF2B5EF4-FFF2-40B4-BE49-F238E27FC236}">
                  <a16:creationId xmlns:a16="http://schemas.microsoft.com/office/drawing/2014/main" id="{3810956B-A126-4B07-B02B-588E312EAA37}"/>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4" name="Freeform 276">
              <a:extLst>
                <a:ext uri="{FF2B5EF4-FFF2-40B4-BE49-F238E27FC236}">
                  <a16:creationId xmlns:a16="http://schemas.microsoft.com/office/drawing/2014/main" id="{6E666B71-D4D5-45E4-B7FF-13ADF60B9FE1}"/>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5" name="Freeform 277">
              <a:extLst>
                <a:ext uri="{FF2B5EF4-FFF2-40B4-BE49-F238E27FC236}">
                  <a16:creationId xmlns:a16="http://schemas.microsoft.com/office/drawing/2014/main" id="{4886F17C-84C5-43A2-A3F3-E1A760AD9E1B}"/>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6" name="Freeform 278">
              <a:extLst>
                <a:ext uri="{FF2B5EF4-FFF2-40B4-BE49-F238E27FC236}">
                  <a16:creationId xmlns:a16="http://schemas.microsoft.com/office/drawing/2014/main" id="{1FA4430A-5E7F-4995-AB77-786033E75EE4}"/>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7" name="Freeform 279">
              <a:extLst>
                <a:ext uri="{FF2B5EF4-FFF2-40B4-BE49-F238E27FC236}">
                  <a16:creationId xmlns:a16="http://schemas.microsoft.com/office/drawing/2014/main" id="{E40E6AF9-85A8-49DF-A0F1-8AA2FAAD2870}"/>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8" name="Freeform 280">
              <a:extLst>
                <a:ext uri="{FF2B5EF4-FFF2-40B4-BE49-F238E27FC236}">
                  <a16:creationId xmlns:a16="http://schemas.microsoft.com/office/drawing/2014/main" id="{46ED5BE3-839B-4102-B3AD-077095E88B41}"/>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9" name="Freeform 281">
              <a:extLst>
                <a:ext uri="{FF2B5EF4-FFF2-40B4-BE49-F238E27FC236}">
                  <a16:creationId xmlns:a16="http://schemas.microsoft.com/office/drawing/2014/main" id="{ECDB5D35-8641-43B5-AFB7-1E028BC2089A}"/>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0" name="Freeform 282">
              <a:extLst>
                <a:ext uri="{FF2B5EF4-FFF2-40B4-BE49-F238E27FC236}">
                  <a16:creationId xmlns:a16="http://schemas.microsoft.com/office/drawing/2014/main" id="{445274D8-AA3C-4306-AC1D-6E67B783E9F2}"/>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1" name="Freeform 283">
              <a:extLst>
                <a:ext uri="{FF2B5EF4-FFF2-40B4-BE49-F238E27FC236}">
                  <a16:creationId xmlns:a16="http://schemas.microsoft.com/office/drawing/2014/main" id="{C4CA1A63-11DA-4D61-8832-9EEF9BBD5807}"/>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2" name="Freeform 284">
              <a:extLst>
                <a:ext uri="{FF2B5EF4-FFF2-40B4-BE49-F238E27FC236}">
                  <a16:creationId xmlns:a16="http://schemas.microsoft.com/office/drawing/2014/main" id="{926462FE-BF13-4C26-88CB-F851E9104238}"/>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3" name="Freeform 285">
              <a:extLst>
                <a:ext uri="{FF2B5EF4-FFF2-40B4-BE49-F238E27FC236}">
                  <a16:creationId xmlns:a16="http://schemas.microsoft.com/office/drawing/2014/main" id="{9CE607BB-1DE3-49B9-9198-31D9C00FCC46}"/>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4" name="Freeform 286">
              <a:extLst>
                <a:ext uri="{FF2B5EF4-FFF2-40B4-BE49-F238E27FC236}">
                  <a16:creationId xmlns:a16="http://schemas.microsoft.com/office/drawing/2014/main" id="{0BCA7F6D-8B83-41A2-89FD-FA8CECD3DC3E}"/>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5" name="Freeform 287">
              <a:extLst>
                <a:ext uri="{FF2B5EF4-FFF2-40B4-BE49-F238E27FC236}">
                  <a16:creationId xmlns:a16="http://schemas.microsoft.com/office/drawing/2014/main" id="{4D0BC58F-634C-4483-BF49-50AE2CBF527A}"/>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6" name="Freeform 288">
              <a:extLst>
                <a:ext uri="{FF2B5EF4-FFF2-40B4-BE49-F238E27FC236}">
                  <a16:creationId xmlns:a16="http://schemas.microsoft.com/office/drawing/2014/main" id="{50A690F0-9006-4554-A892-13CCE26B0B79}"/>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7" name="Freeform 289">
              <a:extLst>
                <a:ext uri="{FF2B5EF4-FFF2-40B4-BE49-F238E27FC236}">
                  <a16:creationId xmlns:a16="http://schemas.microsoft.com/office/drawing/2014/main" id="{1C373ABE-3EA2-47EA-881D-F666354B6E3A}"/>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8" name="Freeform 290">
              <a:extLst>
                <a:ext uri="{FF2B5EF4-FFF2-40B4-BE49-F238E27FC236}">
                  <a16:creationId xmlns:a16="http://schemas.microsoft.com/office/drawing/2014/main" id="{0C652B63-E555-42FB-A5E7-61710A40145B}"/>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9" name="Freeform 291">
              <a:extLst>
                <a:ext uri="{FF2B5EF4-FFF2-40B4-BE49-F238E27FC236}">
                  <a16:creationId xmlns:a16="http://schemas.microsoft.com/office/drawing/2014/main" id="{9139FB20-4085-40BE-860B-D3278486A3FD}"/>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0" name="Freeform 292">
              <a:extLst>
                <a:ext uri="{FF2B5EF4-FFF2-40B4-BE49-F238E27FC236}">
                  <a16:creationId xmlns:a16="http://schemas.microsoft.com/office/drawing/2014/main" id="{B79AA58D-F513-4ED8-9BB7-844CC8621237}"/>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1" name="Freeform 293">
              <a:extLst>
                <a:ext uri="{FF2B5EF4-FFF2-40B4-BE49-F238E27FC236}">
                  <a16:creationId xmlns:a16="http://schemas.microsoft.com/office/drawing/2014/main" id="{7DD2A063-62F4-4F84-9F7E-BF5614991D09}"/>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2" name="Freeform 294">
              <a:extLst>
                <a:ext uri="{FF2B5EF4-FFF2-40B4-BE49-F238E27FC236}">
                  <a16:creationId xmlns:a16="http://schemas.microsoft.com/office/drawing/2014/main" id="{DFEE1E96-45EC-4A93-9862-790EF1C2084B}"/>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3" name="Freeform 295">
              <a:extLst>
                <a:ext uri="{FF2B5EF4-FFF2-40B4-BE49-F238E27FC236}">
                  <a16:creationId xmlns:a16="http://schemas.microsoft.com/office/drawing/2014/main" id="{4F8AE535-207D-4DE2-8450-31463D2373C5}"/>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4" name="Freeform 296">
              <a:extLst>
                <a:ext uri="{FF2B5EF4-FFF2-40B4-BE49-F238E27FC236}">
                  <a16:creationId xmlns:a16="http://schemas.microsoft.com/office/drawing/2014/main" id="{15541603-E7F1-4554-A185-2A118DF94E2C}"/>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5" name="Freeform 297">
              <a:extLst>
                <a:ext uri="{FF2B5EF4-FFF2-40B4-BE49-F238E27FC236}">
                  <a16:creationId xmlns:a16="http://schemas.microsoft.com/office/drawing/2014/main" id="{FA708F55-8A44-40FA-AF6E-C195666A634D}"/>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6" name="Freeform 298">
              <a:extLst>
                <a:ext uri="{FF2B5EF4-FFF2-40B4-BE49-F238E27FC236}">
                  <a16:creationId xmlns:a16="http://schemas.microsoft.com/office/drawing/2014/main" id="{DB8AC306-1F37-4E2C-AC0F-6F4F810F9022}"/>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7" name="Freeform 299">
              <a:extLst>
                <a:ext uri="{FF2B5EF4-FFF2-40B4-BE49-F238E27FC236}">
                  <a16:creationId xmlns:a16="http://schemas.microsoft.com/office/drawing/2014/main" id="{18774DBD-8A64-4D19-9609-336D1D61E607}"/>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8" name="Freeform 300">
              <a:extLst>
                <a:ext uri="{FF2B5EF4-FFF2-40B4-BE49-F238E27FC236}">
                  <a16:creationId xmlns:a16="http://schemas.microsoft.com/office/drawing/2014/main" id="{23DFBA86-09CE-4833-8C75-A3093647A912}"/>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9" name="Freeform 301">
              <a:extLst>
                <a:ext uri="{FF2B5EF4-FFF2-40B4-BE49-F238E27FC236}">
                  <a16:creationId xmlns:a16="http://schemas.microsoft.com/office/drawing/2014/main" id="{9322B68A-A5E9-42A5-B1C3-E7E5DBADF977}"/>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0" name="Freeform 302">
              <a:extLst>
                <a:ext uri="{FF2B5EF4-FFF2-40B4-BE49-F238E27FC236}">
                  <a16:creationId xmlns:a16="http://schemas.microsoft.com/office/drawing/2014/main" id="{FE9CB723-F999-4FAB-B053-23EB2CCB0499}"/>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1" name="Freeform 303">
              <a:extLst>
                <a:ext uri="{FF2B5EF4-FFF2-40B4-BE49-F238E27FC236}">
                  <a16:creationId xmlns:a16="http://schemas.microsoft.com/office/drawing/2014/main" id="{80E70A90-2893-4070-BBD3-E6BF19757D58}"/>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2" name="Freeform 304">
              <a:extLst>
                <a:ext uri="{FF2B5EF4-FFF2-40B4-BE49-F238E27FC236}">
                  <a16:creationId xmlns:a16="http://schemas.microsoft.com/office/drawing/2014/main" id="{AAEBEC3C-9056-48C0-9D81-4FE4FD6E1913}"/>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3" name="Freeform 305">
              <a:extLst>
                <a:ext uri="{FF2B5EF4-FFF2-40B4-BE49-F238E27FC236}">
                  <a16:creationId xmlns:a16="http://schemas.microsoft.com/office/drawing/2014/main" id="{2E46730F-1A79-424E-8A42-8143BC65D2FD}"/>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4" name="Freeform 306">
              <a:extLst>
                <a:ext uri="{FF2B5EF4-FFF2-40B4-BE49-F238E27FC236}">
                  <a16:creationId xmlns:a16="http://schemas.microsoft.com/office/drawing/2014/main" id="{71562FA6-20E7-4CC0-9F0C-50C4E666597F}"/>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5" name="Freeform 307">
              <a:extLst>
                <a:ext uri="{FF2B5EF4-FFF2-40B4-BE49-F238E27FC236}">
                  <a16:creationId xmlns:a16="http://schemas.microsoft.com/office/drawing/2014/main" id="{9494D35C-90D9-4C1F-AC3F-271EBEF07514}"/>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6" name="Freeform 308">
              <a:extLst>
                <a:ext uri="{FF2B5EF4-FFF2-40B4-BE49-F238E27FC236}">
                  <a16:creationId xmlns:a16="http://schemas.microsoft.com/office/drawing/2014/main" id="{1A5C86F3-A9F4-42A4-BB00-B5B3153F5C8A}"/>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7" name="Freeform 309">
              <a:extLst>
                <a:ext uri="{FF2B5EF4-FFF2-40B4-BE49-F238E27FC236}">
                  <a16:creationId xmlns:a16="http://schemas.microsoft.com/office/drawing/2014/main" id="{5F50DCC7-47B0-4899-A4DF-DFA8776CED26}"/>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8" name="Freeform 310">
              <a:extLst>
                <a:ext uri="{FF2B5EF4-FFF2-40B4-BE49-F238E27FC236}">
                  <a16:creationId xmlns:a16="http://schemas.microsoft.com/office/drawing/2014/main" id="{8EAD8528-6117-403A-9E11-385C206EE691}"/>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9" name="Freeform 311">
              <a:extLst>
                <a:ext uri="{FF2B5EF4-FFF2-40B4-BE49-F238E27FC236}">
                  <a16:creationId xmlns:a16="http://schemas.microsoft.com/office/drawing/2014/main" id="{47D15F65-3EA3-4112-8E57-B0B2851CA5A3}"/>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0" name="Freeform 312">
              <a:extLst>
                <a:ext uri="{FF2B5EF4-FFF2-40B4-BE49-F238E27FC236}">
                  <a16:creationId xmlns:a16="http://schemas.microsoft.com/office/drawing/2014/main" id="{23113881-99D7-469A-997F-07F2073A4181}"/>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1" name="Freeform 313">
              <a:extLst>
                <a:ext uri="{FF2B5EF4-FFF2-40B4-BE49-F238E27FC236}">
                  <a16:creationId xmlns:a16="http://schemas.microsoft.com/office/drawing/2014/main" id="{D92F8A43-F88B-41F1-BA8E-490BBF70149F}"/>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2" name="Freeform 314">
              <a:extLst>
                <a:ext uri="{FF2B5EF4-FFF2-40B4-BE49-F238E27FC236}">
                  <a16:creationId xmlns:a16="http://schemas.microsoft.com/office/drawing/2014/main" id="{260E8C8A-0E82-4DE8-BBF4-9FB62BF30626}"/>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3" name="Freeform 315">
              <a:extLst>
                <a:ext uri="{FF2B5EF4-FFF2-40B4-BE49-F238E27FC236}">
                  <a16:creationId xmlns:a16="http://schemas.microsoft.com/office/drawing/2014/main" id="{B4DA2738-2C0E-4747-B9B9-5F1A85859046}"/>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4" name="Freeform 316">
              <a:extLst>
                <a:ext uri="{FF2B5EF4-FFF2-40B4-BE49-F238E27FC236}">
                  <a16:creationId xmlns:a16="http://schemas.microsoft.com/office/drawing/2014/main" id="{D53F774E-9663-43D4-9AEE-4E9F0C0CE293}"/>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5" name="Freeform 317">
              <a:extLst>
                <a:ext uri="{FF2B5EF4-FFF2-40B4-BE49-F238E27FC236}">
                  <a16:creationId xmlns:a16="http://schemas.microsoft.com/office/drawing/2014/main" id="{D5A913DA-C939-4DC9-B061-EA148A1FA968}"/>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6" name="Freeform 318">
              <a:extLst>
                <a:ext uri="{FF2B5EF4-FFF2-40B4-BE49-F238E27FC236}">
                  <a16:creationId xmlns:a16="http://schemas.microsoft.com/office/drawing/2014/main" id="{A54BA814-5D7F-4BFB-B202-E94C8C16FE7A}"/>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7" name="Freeform 319">
              <a:extLst>
                <a:ext uri="{FF2B5EF4-FFF2-40B4-BE49-F238E27FC236}">
                  <a16:creationId xmlns:a16="http://schemas.microsoft.com/office/drawing/2014/main" id="{10653C70-9E27-4EB8-B810-85A0A2EAD5F6}"/>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8" name="Freeform 320">
              <a:extLst>
                <a:ext uri="{FF2B5EF4-FFF2-40B4-BE49-F238E27FC236}">
                  <a16:creationId xmlns:a16="http://schemas.microsoft.com/office/drawing/2014/main" id="{CCBA885C-AA68-4DD4-AF31-B1C4D32C1F8B}"/>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9" name="Freeform 321">
              <a:extLst>
                <a:ext uri="{FF2B5EF4-FFF2-40B4-BE49-F238E27FC236}">
                  <a16:creationId xmlns:a16="http://schemas.microsoft.com/office/drawing/2014/main" id="{D49519A5-49D3-4F4F-9E1B-BA6DDECD3B84}"/>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0" name="Freeform 322">
              <a:extLst>
                <a:ext uri="{FF2B5EF4-FFF2-40B4-BE49-F238E27FC236}">
                  <a16:creationId xmlns:a16="http://schemas.microsoft.com/office/drawing/2014/main" id="{614DB0C1-BE54-44B6-A54A-49AC44A9EBB0}"/>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1" name="Freeform 323">
              <a:extLst>
                <a:ext uri="{FF2B5EF4-FFF2-40B4-BE49-F238E27FC236}">
                  <a16:creationId xmlns:a16="http://schemas.microsoft.com/office/drawing/2014/main" id="{D51EC21D-B316-45A9-AFDB-D647B2D2839E}"/>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2" name="Freeform 324">
              <a:extLst>
                <a:ext uri="{FF2B5EF4-FFF2-40B4-BE49-F238E27FC236}">
                  <a16:creationId xmlns:a16="http://schemas.microsoft.com/office/drawing/2014/main" id="{43C0B1B8-BF91-45E8-AA1D-B1D46009B863}"/>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3" name="Freeform 325">
              <a:extLst>
                <a:ext uri="{FF2B5EF4-FFF2-40B4-BE49-F238E27FC236}">
                  <a16:creationId xmlns:a16="http://schemas.microsoft.com/office/drawing/2014/main" id="{6E3C5CEB-7072-4BBC-B14D-73C32DBEC2A0}"/>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4" name="Freeform 326">
              <a:extLst>
                <a:ext uri="{FF2B5EF4-FFF2-40B4-BE49-F238E27FC236}">
                  <a16:creationId xmlns:a16="http://schemas.microsoft.com/office/drawing/2014/main" id="{24936C97-3A05-44B6-8D4B-0441D60A73FB}"/>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5" name="Freeform 327">
              <a:extLst>
                <a:ext uri="{FF2B5EF4-FFF2-40B4-BE49-F238E27FC236}">
                  <a16:creationId xmlns:a16="http://schemas.microsoft.com/office/drawing/2014/main" id="{B4F38516-80B1-4852-95BC-ACAB7405126A}"/>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6" name="Freeform 328">
              <a:extLst>
                <a:ext uri="{FF2B5EF4-FFF2-40B4-BE49-F238E27FC236}">
                  <a16:creationId xmlns:a16="http://schemas.microsoft.com/office/drawing/2014/main" id="{DF03F352-8213-4583-B412-9452F6B3666B}"/>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7" name="Freeform 329">
              <a:extLst>
                <a:ext uri="{FF2B5EF4-FFF2-40B4-BE49-F238E27FC236}">
                  <a16:creationId xmlns:a16="http://schemas.microsoft.com/office/drawing/2014/main" id="{1EBAFE98-8B20-497E-9803-2BECA35EAC98}"/>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8" name="Freeform 330">
              <a:extLst>
                <a:ext uri="{FF2B5EF4-FFF2-40B4-BE49-F238E27FC236}">
                  <a16:creationId xmlns:a16="http://schemas.microsoft.com/office/drawing/2014/main" id="{28887D19-9AAB-4E56-BD33-6340C8EB1626}"/>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9" name="Freeform 331">
              <a:extLst>
                <a:ext uri="{FF2B5EF4-FFF2-40B4-BE49-F238E27FC236}">
                  <a16:creationId xmlns:a16="http://schemas.microsoft.com/office/drawing/2014/main" id="{FAB7EB64-3ED6-4D12-8377-07ECDA3E6A19}"/>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0" name="Freeform 332">
              <a:extLst>
                <a:ext uri="{FF2B5EF4-FFF2-40B4-BE49-F238E27FC236}">
                  <a16:creationId xmlns:a16="http://schemas.microsoft.com/office/drawing/2014/main" id="{21D4D38C-F26F-472B-91BD-394F36A454E5}"/>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1" name="Freeform 333">
              <a:extLst>
                <a:ext uri="{FF2B5EF4-FFF2-40B4-BE49-F238E27FC236}">
                  <a16:creationId xmlns:a16="http://schemas.microsoft.com/office/drawing/2014/main" id="{1908FBB2-D02E-477C-8A61-C1FB7EB4BEA9}"/>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2" name="Freeform 334">
              <a:extLst>
                <a:ext uri="{FF2B5EF4-FFF2-40B4-BE49-F238E27FC236}">
                  <a16:creationId xmlns:a16="http://schemas.microsoft.com/office/drawing/2014/main" id="{6E04E361-D9FC-4CC6-AAFB-737459777EA2}"/>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3" name="Freeform 335">
              <a:extLst>
                <a:ext uri="{FF2B5EF4-FFF2-40B4-BE49-F238E27FC236}">
                  <a16:creationId xmlns:a16="http://schemas.microsoft.com/office/drawing/2014/main" id="{50B35D0F-73DA-4A01-BAC1-6F1D5C347A4C}"/>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4" name="Freeform 336">
              <a:extLst>
                <a:ext uri="{FF2B5EF4-FFF2-40B4-BE49-F238E27FC236}">
                  <a16:creationId xmlns:a16="http://schemas.microsoft.com/office/drawing/2014/main" id="{39A18900-F310-4DBA-B004-DDDC92ED0F11}"/>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5" name="Freeform 337">
              <a:extLst>
                <a:ext uri="{FF2B5EF4-FFF2-40B4-BE49-F238E27FC236}">
                  <a16:creationId xmlns:a16="http://schemas.microsoft.com/office/drawing/2014/main" id="{C16DD060-BDF4-4A18-86DD-7798955782DB}"/>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6" name="Freeform 338">
              <a:extLst>
                <a:ext uri="{FF2B5EF4-FFF2-40B4-BE49-F238E27FC236}">
                  <a16:creationId xmlns:a16="http://schemas.microsoft.com/office/drawing/2014/main" id="{EA2C55D0-D0D9-469B-B7A6-1B5E327A185A}"/>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7" name="Freeform 339">
              <a:extLst>
                <a:ext uri="{FF2B5EF4-FFF2-40B4-BE49-F238E27FC236}">
                  <a16:creationId xmlns:a16="http://schemas.microsoft.com/office/drawing/2014/main" id="{505126C3-0D7A-4712-AA16-7091C886A3B2}"/>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8" name="Freeform 340">
              <a:extLst>
                <a:ext uri="{FF2B5EF4-FFF2-40B4-BE49-F238E27FC236}">
                  <a16:creationId xmlns:a16="http://schemas.microsoft.com/office/drawing/2014/main" id="{B0EACF30-4FE7-48CC-9C07-1B05FE6E21AC}"/>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9" name="Freeform 341">
              <a:extLst>
                <a:ext uri="{FF2B5EF4-FFF2-40B4-BE49-F238E27FC236}">
                  <a16:creationId xmlns:a16="http://schemas.microsoft.com/office/drawing/2014/main" id="{95C230DB-5D1A-4FA4-B245-380382F8EE36}"/>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0" name="Freeform 342">
              <a:extLst>
                <a:ext uri="{FF2B5EF4-FFF2-40B4-BE49-F238E27FC236}">
                  <a16:creationId xmlns:a16="http://schemas.microsoft.com/office/drawing/2014/main" id="{C9512669-3982-40E1-B78A-92050E3C6402}"/>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1" name="Freeform 343">
              <a:extLst>
                <a:ext uri="{FF2B5EF4-FFF2-40B4-BE49-F238E27FC236}">
                  <a16:creationId xmlns:a16="http://schemas.microsoft.com/office/drawing/2014/main" id="{7FC65864-BB1E-4DC7-BD32-0A8065CCCC63}"/>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2" name="Freeform 344">
              <a:extLst>
                <a:ext uri="{FF2B5EF4-FFF2-40B4-BE49-F238E27FC236}">
                  <a16:creationId xmlns:a16="http://schemas.microsoft.com/office/drawing/2014/main" id="{D16161F8-ABCB-4586-B3D9-3BC1D50C2319}"/>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3" name="Freeform 345">
              <a:extLst>
                <a:ext uri="{FF2B5EF4-FFF2-40B4-BE49-F238E27FC236}">
                  <a16:creationId xmlns:a16="http://schemas.microsoft.com/office/drawing/2014/main" id="{A0A85336-D3E3-4452-A611-E52E3BDE0BAA}"/>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4" name="Freeform 346">
              <a:extLst>
                <a:ext uri="{FF2B5EF4-FFF2-40B4-BE49-F238E27FC236}">
                  <a16:creationId xmlns:a16="http://schemas.microsoft.com/office/drawing/2014/main" id="{72ADEA14-43ED-4B66-8834-169E6999F347}"/>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5" name="Freeform 347">
              <a:extLst>
                <a:ext uri="{FF2B5EF4-FFF2-40B4-BE49-F238E27FC236}">
                  <a16:creationId xmlns:a16="http://schemas.microsoft.com/office/drawing/2014/main" id="{D28A009A-C2B9-4646-AF73-4608A882DBF5}"/>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6" name="Freeform 348">
              <a:extLst>
                <a:ext uri="{FF2B5EF4-FFF2-40B4-BE49-F238E27FC236}">
                  <a16:creationId xmlns:a16="http://schemas.microsoft.com/office/drawing/2014/main" id="{75D06DA0-69F9-43C4-91E0-3A89A1CA24A2}"/>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7" name="Freeform 349">
              <a:extLst>
                <a:ext uri="{FF2B5EF4-FFF2-40B4-BE49-F238E27FC236}">
                  <a16:creationId xmlns:a16="http://schemas.microsoft.com/office/drawing/2014/main" id="{E5E8B644-ED97-45E0-9EEB-C12A8931B1DF}"/>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8" name="Freeform 350">
              <a:extLst>
                <a:ext uri="{FF2B5EF4-FFF2-40B4-BE49-F238E27FC236}">
                  <a16:creationId xmlns:a16="http://schemas.microsoft.com/office/drawing/2014/main" id="{DA88F222-060E-4F87-90B7-3462F592DD81}"/>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9" name="Freeform 351">
              <a:extLst>
                <a:ext uri="{FF2B5EF4-FFF2-40B4-BE49-F238E27FC236}">
                  <a16:creationId xmlns:a16="http://schemas.microsoft.com/office/drawing/2014/main" id="{9E99BE1B-F8B3-4E87-B11F-DBCE7E773886}"/>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0" name="Freeform 352">
              <a:extLst>
                <a:ext uri="{FF2B5EF4-FFF2-40B4-BE49-F238E27FC236}">
                  <a16:creationId xmlns:a16="http://schemas.microsoft.com/office/drawing/2014/main" id="{451E5280-4444-423B-84EB-3C927C13B8D8}"/>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1" name="Rectangle 353">
              <a:extLst>
                <a:ext uri="{FF2B5EF4-FFF2-40B4-BE49-F238E27FC236}">
                  <a16:creationId xmlns:a16="http://schemas.microsoft.com/office/drawing/2014/main" id="{1356A710-FEB5-44D9-B7AE-1987BEC81915}"/>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92" name="Freeform 354">
              <a:extLst>
                <a:ext uri="{FF2B5EF4-FFF2-40B4-BE49-F238E27FC236}">
                  <a16:creationId xmlns:a16="http://schemas.microsoft.com/office/drawing/2014/main" id="{7E5564A9-B62E-4591-8463-0DCA98E636FB}"/>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3" name="Freeform 355">
              <a:extLst>
                <a:ext uri="{FF2B5EF4-FFF2-40B4-BE49-F238E27FC236}">
                  <a16:creationId xmlns:a16="http://schemas.microsoft.com/office/drawing/2014/main" id="{6BC5FF85-887A-475D-B0B8-8B0C3E7B75A4}"/>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4" name="Freeform 356">
              <a:extLst>
                <a:ext uri="{FF2B5EF4-FFF2-40B4-BE49-F238E27FC236}">
                  <a16:creationId xmlns:a16="http://schemas.microsoft.com/office/drawing/2014/main" id="{2D887F14-3DC6-4B39-A7BD-E80FBAA89C14}"/>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5" name="Freeform 357">
              <a:extLst>
                <a:ext uri="{FF2B5EF4-FFF2-40B4-BE49-F238E27FC236}">
                  <a16:creationId xmlns:a16="http://schemas.microsoft.com/office/drawing/2014/main" id="{B89167C5-1A22-4569-B542-D33CC55FE353}"/>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6" name="Freeform 358">
              <a:extLst>
                <a:ext uri="{FF2B5EF4-FFF2-40B4-BE49-F238E27FC236}">
                  <a16:creationId xmlns:a16="http://schemas.microsoft.com/office/drawing/2014/main" id="{79B978D8-C8E8-4DC8-A0B6-532EE2CF4501}"/>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7" name="Freeform 359">
              <a:extLst>
                <a:ext uri="{FF2B5EF4-FFF2-40B4-BE49-F238E27FC236}">
                  <a16:creationId xmlns:a16="http://schemas.microsoft.com/office/drawing/2014/main" id="{44934DEC-3990-43AE-9214-77D3265E3BBE}"/>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8" name="Freeform 360">
              <a:extLst>
                <a:ext uri="{FF2B5EF4-FFF2-40B4-BE49-F238E27FC236}">
                  <a16:creationId xmlns:a16="http://schemas.microsoft.com/office/drawing/2014/main" id="{180AC0AD-68F7-4490-9E6F-C74AA1F843B6}"/>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9" name="Freeform 361">
              <a:extLst>
                <a:ext uri="{FF2B5EF4-FFF2-40B4-BE49-F238E27FC236}">
                  <a16:creationId xmlns:a16="http://schemas.microsoft.com/office/drawing/2014/main" id="{1BBBF0BD-80A9-4815-9BDF-2942883695E8}"/>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0" name="Freeform 362">
              <a:extLst>
                <a:ext uri="{FF2B5EF4-FFF2-40B4-BE49-F238E27FC236}">
                  <a16:creationId xmlns:a16="http://schemas.microsoft.com/office/drawing/2014/main" id="{43AAC2A0-2516-4472-9887-1F5B9AEEF7A9}"/>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1" name="Freeform 363">
              <a:extLst>
                <a:ext uri="{FF2B5EF4-FFF2-40B4-BE49-F238E27FC236}">
                  <a16:creationId xmlns:a16="http://schemas.microsoft.com/office/drawing/2014/main" id="{883D343C-5A22-46DC-8618-2A3393E8C544}"/>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2" name="Freeform 364">
              <a:extLst>
                <a:ext uri="{FF2B5EF4-FFF2-40B4-BE49-F238E27FC236}">
                  <a16:creationId xmlns:a16="http://schemas.microsoft.com/office/drawing/2014/main" id="{225A3284-1483-4724-BA44-8EFE10A55553}"/>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3" name="Freeform 365">
              <a:extLst>
                <a:ext uri="{FF2B5EF4-FFF2-40B4-BE49-F238E27FC236}">
                  <a16:creationId xmlns:a16="http://schemas.microsoft.com/office/drawing/2014/main" id="{902045E0-B4A9-4E9A-B782-33CA2FF557AF}"/>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4" name="Freeform 366">
              <a:extLst>
                <a:ext uri="{FF2B5EF4-FFF2-40B4-BE49-F238E27FC236}">
                  <a16:creationId xmlns:a16="http://schemas.microsoft.com/office/drawing/2014/main" id="{468D32E5-EE7F-4A27-9AB0-CE0BCD1D06F9}"/>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5" name="Freeform 367">
              <a:extLst>
                <a:ext uri="{FF2B5EF4-FFF2-40B4-BE49-F238E27FC236}">
                  <a16:creationId xmlns:a16="http://schemas.microsoft.com/office/drawing/2014/main" id="{16005DB9-2B7D-4B58-A425-EF37C6267E32}"/>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6" name="Freeform 368">
              <a:extLst>
                <a:ext uri="{FF2B5EF4-FFF2-40B4-BE49-F238E27FC236}">
                  <a16:creationId xmlns:a16="http://schemas.microsoft.com/office/drawing/2014/main" id="{0A7E6350-D06A-421E-BD4D-11106F701962}"/>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7" name="Freeform 369">
              <a:extLst>
                <a:ext uri="{FF2B5EF4-FFF2-40B4-BE49-F238E27FC236}">
                  <a16:creationId xmlns:a16="http://schemas.microsoft.com/office/drawing/2014/main" id="{A3ABB1B6-AA80-42AD-B3AC-C3F8DA04BAC6}"/>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8" name="Freeform 370">
              <a:extLst>
                <a:ext uri="{FF2B5EF4-FFF2-40B4-BE49-F238E27FC236}">
                  <a16:creationId xmlns:a16="http://schemas.microsoft.com/office/drawing/2014/main" id="{FA703694-82FF-4EEE-857E-B504744928DA}"/>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9" name="Freeform 371">
              <a:extLst>
                <a:ext uri="{FF2B5EF4-FFF2-40B4-BE49-F238E27FC236}">
                  <a16:creationId xmlns:a16="http://schemas.microsoft.com/office/drawing/2014/main" id="{7FBB1570-9450-43B1-AFBA-DE012499E64D}"/>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0" name="Freeform 372">
              <a:extLst>
                <a:ext uri="{FF2B5EF4-FFF2-40B4-BE49-F238E27FC236}">
                  <a16:creationId xmlns:a16="http://schemas.microsoft.com/office/drawing/2014/main" id="{E5AF742F-93A6-4649-81A2-561042D9FA53}"/>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1" name="Freeform 373">
              <a:extLst>
                <a:ext uri="{FF2B5EF4-FFF2-40B4-BE49-F238E27FC236}">
                  <a16:creationId xmlns:a16="http://schemas.microsoft.com/office/drawing/2014/main" id="{EDFB4AC3-5B26-4C23-B9EE-4BD8295F7119}"/>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2" name="Freeform 374">
              <a:extLst>
                <a:ext uri="{FF2B5EF4-FFF2-40B4-BE49-F238E27FC236}">
                  <a16:creationId xmlns:a16="http://schemas.microsoft.com/office/drawing/2014/main" id="{9318E53A-D34A-4887-8F37-DFD74B29E9F0}"/>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3" name="Freeform 375">
              <a:extLst>
                <a:ext uri="{FF2B5EF4-FFF2-40B4-BE49-F238E27FC236}">
                  <a16:creationId xmlns:a16="http://schemas.microsoft.com/office/drawing/2014/main" id="{EA90A9D6-2A4A-425C-9F55-411F9449E580}"/>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4" name="Freeform 376">
              <a:extLst>
                <a:ext uri="{FF2B5EF4-FFF2-40B4-BE49-F238E27FC236}">
                  <a16:creationId xmlns:a16="http://schemas.microsoft.com/office/drawing/2014/main" id="{6DEA173B-F30C-4468-BF8A-BBD38D962387}"/>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5" name="Freeform 377">
              <a:extLst>
                <a:ext uri="{FF2B5EF4-FFF2-40B4-BE49-F238E27FC236}">
                  <a16:creationId xmlns:a16="http://schemas.microsoft.com/office/drawing/2014/main" id="{7C4C25FD-8F16-4ACA-ACC3-56548BAD9CB0}"/>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6" name="Freeform 378">
              <a:extLst>
                <a:ext uri="{FF2B5EF4-FFF2-40B4-BE49-F238E27FC236}">
                  <a16:creationId xmlns:a16="http://schemas.microsoft.com/office/drawing/2014/main" id="{8D5CCCDB-C4A3-4223-80A3-CDA1C50466E2}"/>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7" name="Freeform 379">
              <a:extLst>
                <a:ext uri="{FF2B5EF4-FFF2-40B4-BE49-F238E27FC236}">
                  <a16:creationId xmlns:a16="http://schemas.microsoft.com/office/drawing/2014/main" id="{72CC257E-FEC1-4EF6-AEC7-4E512E78226B}"/>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8" name="Freeform 380">
              <a:extLst>
                <a:ext uri="{FF2B5EF4-FFF2-40B4-BE49-F238E27FC236}">
                  <a16:creationId xmlns:a16="http://schemas.microsoft.com/office/drawing/2014/main" id="{561E2A21-FE9F-45EC-B078-34734AC44C7F}"/>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9" name="Freeform 381">
              <a:extLst>
                <a:ext uri="{FF2B5EF4-FFF2-40B4-BE49-F238E27FC236}">
                  <a16:creationId xmlns:a16="http://schemas.microsoft.com/office/drawing/2014/main" id="{7A4E260C-D075-4337-83BC-77D938FABDB1}"/>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0" name="Freeform 382">
              <a:extLst>
                <a:ext uri="{FF2B5EF4-FFF2-40B4-BE49-F238E27FC236}">
                  <a16:creationId xmlns:a16="http://schemas.microsoft.com/office/drawing/2014/main" id="{45924D12-5258-4CF5-A3B2-BAE7217F2AF3}"/>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1" name="Freeform 383">
              <a:extLst>
                <a:ext uri="{FF2B5EF4-FFF2-40B4-BE49-F238E27FC236}">
                  <a16:creationId xmlns:a16="http://schemas.microsoft.com/office/drawing/2014/main" id="{2E4EDD92-5F34-4093-A26D-0419A4213F4F}"/>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2" name="Freeform 384">
              <a:extLst>
                <a:ext uri="{FF2B5EF4-FFF2-40B4-BE49-F238E27FC236}">
                  <a16:creationId xmlns:a16="http://schemas.microsoft.com/office/drawing/2014/main" id="{9FA44CDB-3257-420E-9E59-05629CD50E4E}"/>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3" name="Freeform 385">
              <a:extLst>
                <a:ext uri="{FF2B5EF4-FFF2-40B4-BE49-F238E27FC236}">
                  <a16:creationId xmlns:a16="http://schemas.microsoft.com/office/drawing/2014/main" id="{6BFD6342-F164-4988-B485-749A12C7E87A}"/>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4" name="Freeform 386">
              <a:extLst>
                <a:ext uri="{FF2B5EF4-FFF2-40B4-BE49-F238E27FC236}">
                  <a16:creationId xmlns:a16="http://schemas.microsoft.com/office/drawing/2014/main" id="{D55C2E17-F5F1-44B7-ADD4-061241FD85B1}"/>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5" name="Freeform 387">
              <a:extLst>
                <a:ext uri="{FF2B5EF4-FFF2-40B4-BE49-F238E27FC236}">
                  <a16:creationId xmlns:a16="http://schemas.microsoft.com/office/drawing/2014/main" id="{9C8656CC-2225-45D1-BDF8-9438DE0B6BDB}"/>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6" name="Freeform 388">
              <a:extLst>
                <a:ext uri="{FF2B5EF4-FFF2-40B4-BE49-F238E27FC236}">
                  <a16:creationId xmlns:a16="http://schemas.microsoft.com/office/drawing/2014/main" id="{FF8C57FD-9FAF-402F-A0E6-9192FF93776F}"/>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7" name="Freeform 389">
              <a:extLst>
                <a:ext uri="{FF2B5EF4-FFF2-40B4-BE49-F238E27FC236}">
                  <a16:creationId xmlns:a16="http://schemas.microsoft.com/office/drawing/2014/main" id="{EAACC490-CFBD-41DE-BCF6-E682094A51F6}"/>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8" name="Freeform 390">
              <a:extLst>
                <a:ext uri="{FF2B5EF4-FFF2-40B4-BE49-F238E27FC236}">
                  <a16:creationId xmlns:a16="http://schemas.microsoft.com/office/drawing/2014/main" id="{6E52D9FA-2825-4B2F-AF34-6069ACE69285}"/>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9" name="Freeform 391">
              <a:extLst>
                <a:ext uri="{FF2B5EF4-FFF2-40B4-BE49-F238E27FC236}">
                  <a16:creationId xmlns:a16="http://schemas.microsoft.com/office/drawing/2014/main" id="{509B14D7-B1C0-4506-9B92-43229BCDFEA6}"/>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0" name="Freeform 392">
              <a:extLst>
                <a:ext uri="{FF2B5EF4-FFF2-40B4-BE49-F238E27FC236}">
                  <a16:creationId xmlns:a16="http://schemas.microsoft.com/office/drawing/2014/main" id="{6047F675-088C-4526-A7ED-53431C9E22CA}"/>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1" name="Freeform 393">
              <a:extLst>
                <a:ext uri="{FF2B5EF4-FFF2-40B4-BE49-F238E27FC236}">
                  <a16:creationId xmlns:a16="http://schemas.microsoft.com/office/drawing/2014/main" id="{AE460C62-76E3-40FD-BF78-EC0D507B1D28}"/>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2" name="Freeform 394">
              <a:extLst>
                <a:ext uri="{FF2B5EF4-FFF2-40B4-BE49-F238E27FC236}">
                  <a16:creationId xmlns:a16="http://schemas.microsoft.com/office/drawing/2014/main" id="{EE4A9C7C-8EA2-4922-ABC5-52F7D2E80E16}"/>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3" name="Freeform 395">
              <a:extLst>
                <a:ext uri="{FF2B5EF4-FFF2-40B4-BE49-F238E27FC236}">
                  <a16:creationId xmlns:a16="http://schemas.microsoft.com/office/drawing/2014/main" id="{F8BB4024-148F-41CA-991B-5D559229213A}"/>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4" name="Freeform 396">
              <a:extLst>
                <a:ext uri="{FF2B5EF4-FFF2-40B4-BE49-F238E27FC236}">
                  <a16:creationId xmlns:a16="http://schemas.microsoft.com/office/drawing/2014/main" id="{76ABDAC6-D930-4D88-B169-8EE858904269}"/>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5" name="Freeform 397">
              <a:extLst>
                <a:ext uri="{FF2B5EF4-FFF2-40B4-BE49-F238E27FC236}">
                  <a16:creationId xmlns:a16="http://schemas.microsoft.com/office/drawing/2014/main" id="{49618ECC-53EB-4B26-9809-1202ACBA33DB}"/>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6" name="Freeform 398">
              <a:extLst>
                <a:ext uri="{FF2B5EF4-FFF2-40B4-BE49-F238E27FC236}">
                  <a16:creationId xmlns:a16="http://schemas.microsoft.com/office/drawing/2014/main" id="{A66D97F5-592D-4961-9EF5-5A5D7ED021F9}"/>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7" name="Freeform 399">
              <a:extLst>
                <a:ext uri="{FF2B5EF4-FFF2-40B4-BE49-F238E27FC236}">
                  <a16:creationId xmlns:a16="http://schemas.microsoft.com/office/drawing/2014/main" id="{877EC260-CF9A-4B1F-90DC-7800218C9A4E}"/>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8" name="Freeform 400">
              <a:extLst>
                <a:ext uri="{FF2B5EF4-FFF2-40B4-BE49-F238E27FC236}">
                  <a16:creationId xmlns:a16="http://schemas.microsoft.com/office/drawing/2014/main" id="{0F89A6C0-C13A-44DD-B711-40F0056A0214}"/>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9" name="Freeform 401">
              <a:extLst>
                <a:ext uri="{FF2B5EF4-FFF2-40B4-BE49-F238E27FC236}">
                  <a16:creationId xmlns:a16="http://schemas.microsoft.com/office/drawing/2014/main" id="{F4C1D7F9-ACFA-4E23-A077-CF5737567E57}"/>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0" name="Freeform 402">
              <a:extLst>
                <a:ext uri="{FF2B5EF4-FFF2-40B4-BE49-F238E27FC236}">
                  <a16:creationId xmlns:a16="http://schemas.microsoft.com/office/drawing/2014/main" id="{95AD719D-59BD-4D62-B6C5-AE308F6CBBFE}"/>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1" name="Freeform 403">
              <a:extLst>
                <a:ext uri="{FF2B5EF4-FFF2-40B4-BE49-F238E27FC236}">
                  <a16:creationId xmlns:a16="http://schemas.microsoft.com/office/drawing/2014/main" id="{D9FA5063-D5B7-4F68-AAB3-EE9EF60DF0CD}"/>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2" name="Freeform 404">
              <a:extLst>
                <a:ext uri="{FF2B5EF4-FFF2-40B4-BE49-F238E27FC236}">
                  <a16:creationId xmlns:a16="http://schemas.microsoft.com/office/drawing/2014/main" id="{FD918610-DC85-4FCF-82A5-4862007A44BD}"/>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3" name="Freeform 405">
              <a:extLst>
                <a:ext uri="{FF2B5EF4-FFF2-40B4-BE49-F238E27FC236}">
                  <a16:creationId xmlns:a16="http://schemas.microsoft.com/office/drawing/2014/main" id="{943C55E7-4892-4913-8316-6F2FB40292D5}"/>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4" name="Freeform 406">
              <a:extLst>
                <a:ext uri="{FF2B5EF4-FFF2-40B4-BE49-F238E27FC236}">
                  <a16:creationId xmlns:a16="http://schemas.microsoft.com/office/drawing/2014/main" id="{35412F2A-772F-4358-B883-5FD43E79D6F1}"/>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5" name="Freeform 407">
              <a:extLst>
                <a:ext uri="{FF2B5EF4-FFF2-40B4-BE49-F238E27FC236}">
                  <a16:creationId xmlns:a16="http://schemas.microsoft.com/office/drawing/2014/main" id="{12706836-3165-4D39-8A9D-8BFB29240CFD}"/>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6" name="Freeform 408">
              <a:extLst>
                <a:ext uri="{FF2B5EF4-FFF2-40B4-BE49-F238E27FC236}">
                  <a16:creationId xmlns:a16="http://schemas.microsoft.com/office/drawing/2014/main" id="{7660F138-9080-4F4B-9EAF-11F98BFF4B60}"/>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7" name="Freeform 409">
              <a:extLst>
                <a:ext uri="{FF2B5EF4-FFF2-40B4-BE49-F238E27FC236}">
                  <a16:creationId xmlns:a16="http://schemas.microsoft.com/office/drawing/2014/main" id="{A0433B66-149A-4C01-8A68-1AD4CB201348}"/>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8" name="Freeform 410">
              <a:extLst>
                <a:ext uri="{FF2B5EF4-FFF2-40B4-BE49-F238E27FC236}">
                  <a16:creationId xmlns:a16="http://schemas.microsoft.com/office/drawing/2014/main" id="{A55D8A5B-BBC3-490E-A399-C7323D076453}"/>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9" name="Freeform 411">
              <a:extLst>
                <a:ext uri="{FF2B5EF4-FFF2-40B4-BE49-F238E27FC236}">
                  <a16:creationId xmlns:a16="http://schemas.microsoft.com/office/drawing/2014/main" id="{9EF0C26C-3A17-4CD8-90E9-7967A32EE0AE}"/>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0" name="Freeform 412">
              <a:extLst>
                <a:ext uri="{FF2B5EF4-FFF2-40B4-BE49-F238E27FC236}">
                  <a16:creationId xmlns:a16="http://schemas.microsoft.com/office/drawing/2014/main" id="{B42F7CE0-FE92-4805-BCB0-F114EB0FAAB0}"/>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1" name="Freeform 413">
              <a:extLst>
                <a:ext uri="{FF2B5EF4-FFF2-40B4-BE49-F238E27FC236}">
                  <a16:creationId xmlns:a16="http://schemas.microsoft.com/office/drawing/2014/main" id="{8D5EA31B-872E-4890-8B22-B0BDDDB02194}"/>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2" name="Freeform 414">
              <a:extLst>
                <a:ext uri="{FF2B5EF4-FFF2-40B4-BE49-F238E27FC236}">
                  <a16:creationId xmlns:a16="http://schemas.microsoft.com/office/drawing/2014/main" id="{7450254D-23C0-4685-8CD8-16739A4E7AA1}"/>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3" name="Freeform 415">
              <a:extLst>
                <a:ext uri="{FF2B5EF4-FFF2-40B4-BE49-F238E27FC236}">
                  <a16:creationId xmlns:a16="http://schemas.microsoft.com/office/drawing/2014/main" id="{0EEB6B7C-D3A7-4A86-A4CA-93D24BC54AB0}"/>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4" name="Freeform 416">
              <a:extLst>
                <a:ext uri="{FF2B5EF4-FFF2-40B4-BE49-F238E27FC236}">
                  <a16:creationId xmlns:a16="http://schemas.microsoft.com/office/drawing/2014/main" id="{B15642CC-FA3F-4029-A2BE-387078CF2D86}"/>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5" name="Freeform 417">
              <a:extLst>
                <a:ext uri="{FF2B5EF4-FFF2-40B4-BE49-F238E27FC236}">
                  <a16:creationId xmlns:a16="http://schemas.microsoft.com/office/drawing/2014/main" id="{51EF5DB0-042E-40F5-A718-9EA8BAC42B09}"/>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6" name="Freeform 418">
              <a:extLst>
                <a:ext uri="{FF2B5EF4-FFF2-40B4-BE49-F238E27FC236}">
                  <a16:creationId xmlns:a16="http://schemas.microsoft.com/office/drawing/2014/main" id="{562B5ED3-9364-4898-A4FD-B1358126D6E6}"/>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7" name="Freeform 419">
              <a:extLst>
                <a:ext uri="{FF2B5EF4-FFF2-40B4-BE49-F238E27FC236}">
                  <a16:creationId xmlns:a16="http://schemas.microsoft.com/office/drawing/2014/main" id="{12DE8C91-646F-4CCD-B3F8-8AF6BB3DF65A}"/>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8" name="Freeform 420">
              <a:extLst>
                <a:ext uri="{FF2B5EF4-FFF2-40B4-BE49-F238E27FC236}">
                  <a16:creationId xmlns:a16="http://schemas.microsoft.com/office/drawing/2014/main" id="{8840D33E-49AF-4733-A246-29A44BDE557D}"/>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9" name="Freeform 421">
              <a:extLst>
                <a:ext uri="{FF2B5EF4-FFF2-40B4-BE49-F238E27FC236}">
                  <a16:creationId xmlns:a16="http://schemas.microsoft.com/office/drawing/2014/main" id="{37436DEE-1C4B-4A6A-8BDE-FAF22B87773C}"/>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0" name="Freeform 422">
              <a:extLst>
                <a:ext uri="{FF2B5EF4-FFF2-40B4-BE49-F238E27FC236}">
                  <a16:creationId xmlns:a16="http://schemas.microsoft.com/office/drawing/2014/main" id="{3C00CBAA-4DC7-4E16-8782-EB5A50813AED}"/>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1" name="Freeform 423">
              <a:extLst>
                <a:ext uri="{FF2B5EF4-FFF2-40B4-BE49-F238E27FC236}">
                  <a16:creationId xmlns:a16="http://schemas.microsoft.com/office/drawing/2014/main" id="{C5D670DF-97C8-4148-B254-BFC27418063A}"/>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2" name="Freeform 425">
              <a:extLst>
                <a:ext uri="{FF2B5EF4-FFF2-40B4-BE49-F238E27FC236}">
                  <a16:creationId xmlns:a16="http://schemas.microsoft.com/office/drawing/2014/main" id="{17DB36BA-9126-4CCA-9CFC-1CB9741566EA}"/>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3" name="Freeform 426">
              <a:extLst>
                <a:ext uri="{FF2B5EF4-FFF2-40B4-BE49-F238E27FC236}">
                  <a16:creationId xmlns:a16="http://schemas.microsoft.com/office/drawing/2014/main" id="{C17E789F-38B6-43ED-89B4-BB891FD793EE}"/>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4" name="Freeform 427">
              <a:extLst>
                <a:ext uri="{FF2B5EF4-FFF2-40B4-BE49-F238E27FC236}">
                  <a16:creationId xmlns:a16="http://schemas.microsoft.com/office/drawing/2014/main" id="{8BF5A3A2-5DB4-4D99-907A-498ABC38C228}"/>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5" name="Freeform 428">
              <a:extLst>
                <a:ext uri="{FF2B5EF4-FFF2-40B4-BE49-F238E27FC236}">
                  <a16:creationId xmlns:a16="http://schemas.microsoft.com/office/drawing/2014/main" id="{E928AE48-0BE6-45A0-86F2-02683AF2ECA7}"/>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6" name="Freeform 429">
              <a:extLst>
                <a:ext uri="{FF2B5EF4-FFF2-40B4-BE49-F238E27FC236}">
                  <a16:creationId xmlns:a16="http://schemas.microsoft.com/office/drawing/2014/main" id="{95FA465A-1298-4432-956C-C5894D14F7D2}"/>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7" name="Freeform 430">
              <a:extLst>
                <a:ext uri="{FF2B5EF4-FFF2-40B4-BE49-F238E27FC236}">
                  <a16:creationId xmlns:a16="http://schemas.microsoft.com/office/drawing/2014/main" id="{2963BB4C-DBC4-4A30-AAC3-F1A44082874F}"/>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8" name="Freeform 431">
              <a:extLst>
                <a:ext uri="{FF2B5EF4-FFF2-40B4-BE49-F238E27FC236}">
                  <a16:creationId xmlns:a16="http://schemas.microsoft.com/office/drawing/2014/main" id="{89806EBD-6673-4C6A-A727-197F29878ECD}"/>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9" name="Freeform 432">
              <a:extLst>
                <a:ext uri="{FF2B5EF4-FFF2-40B4-BE49-F238E27FC236}">
                  <a16:creationId xmlns:a16="http://schemas.microsoft.com/office/drawing/2014/main" id="{A5074763-1956-41E8-8535-2CBA07DA3EFE}"/>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0" name="Freeform 433">
              <a:extLst>
                <a:ext uri="{FF2B5EF4-FFF2-40B4-BE49-F238E27FC236}">
                  <a16:creationId xmlns:a16="http://schemas.microsoft.com/office/drawing/2014/main" id="{C155AF03-FAA3-46F4-92B3-98C17D31E240}"/>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1" name="Freeform 434">
              <a:extLst>
                <a:ext uri="{FF2B5EF4-FFF2-40B4-BE49-F238E27FC236}">
                  <a16:creationId xmlns:a16="http://schemas.microsoft.com/office/drawing/2014/main" id="{61D35799-D587-466D-AF5F-26419115C14D}"/>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2" name="Freeform 435">
              <a:extLst>
                <a:ext uri="{FF2B5EF4-FFF2-40B4-BE49-F238E27FC236}">
                  <a16:creationId xmlns:a16="http://schemas.microsoft.com/office/drawing/2014/main" id="{C9EF5CEF-D794-4EC3-B8D6-E44DFB2854D3}"/>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3" name="Freeform 436">
              <a:extLst>
                <a:ext uri="{FF2B5EF4-FFF2-40B4-BE49-F238E27FC236}">
                  <a16:creationId xmlns:a16="http://schemas.microsoft.com/office/drawing/2014/main" id="{D8252D69-7520-46D0-8DFD-40226F9B7789}"/>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4" name="Freeform 437">
              <a:extLst>
                <a:ext uri="{FF2B5EF4-FFF2-40B4-BE49-F238E27FC236}">
                  <a16:creationId xmlns:a16="http://schemas.microsoft.com/office/drawing/2014/main" id="{BFB41912-067D-42D3-A9B4-6A40919264BA}"/>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5" name="Freeform 438">
              <a:extLst>
                <a:ext uri="{FF2B5EF4-FFF2-40B4-BE49-F238E27FC236}">
                  <a16:creationId xmlns:a16="http://schemas.microsoft.com/office/drawing/2014/main" id="{F1585720-F760-45AE-9C6F-E8BC0782DCCC}"/>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6" name="Freeform 439">
              <a:extLst>
                <a:ext uri="{FF2B5EF4-FFF2-40B4-BE49-F238E27FC236}">
                  <a16:creationId xmlns:a16="http://schemas.microsoft.com/office/drawing/2014/main" id="{25C6D418-016F-41C5-9166-D4C152E32D35}"/>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7" name="Freeform 440">
              <a:extLst>
                <a:ext uri="{FF2B5EF4-FFF2-40B4-BE49-F238E27FC236}">
                  <a16:creationId xmlns:a16="http://schemas.microsoft.com/office/drawing/2014/main" id="{5C74427E-4136-4083-AAC2-3E6AC3E6D863}"/>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8" name="Freeform 441">
              <a:extLst>
                <a:ext uri="{FF2B5EF4-FFF2-40B4-BE49-F238E27FC236}">
                  <a16:creationId xmlns:a16="http://schemas.microsoft.com/office/drawing/2014/main" id="{7A1284E9-49BD-4C67-B9C8-7B2CEDACDCE7}"/>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9" name="Freeform 442">
              <a:extLst>
                <a:ext uri="{FF2B5EF4-FFF2-40B4-BE49-F238E27FC236}">
                  <a16:creationId xmlns:a16="http://schemas.microsoft.com/office/drawing/2014/main" id="{B28A78F2-74BD-40D6-A6DC-2E8F49614DC6}"/>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0" name="Freeform 443">
              <a:extLst>
                <a:ext uri="{FF2B5EF4-FFF2-40B4-BE49-F238E27FC236}">
                  <a16:creationId xmlns:a16="http://schemas.microsoft.com/office/drawing/2014/main" id="{C3D09E8B-6392-476F-BC7D-D6D327C4389C}"/>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1" name="Freeform 444">
              <a:extLst>
                <a:ext uri="{FF2B5EF4-FFF2-40B4-BE49-F238E27FC236}">
                  <a16:creationId xmlns:a16="http://schemas.microsoft.com/office/drawing/2014/main" id="{83A8B70A-9405-42CA-A493-7AA4CC5C96E0}"/>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2" name="Freeform 445">
              <a:extLst>
                <a:ext uri="{FF2B5EF4-FFF2-40B4-BE49-F238E27FC236}">
                  <a16:creationId xmlns:a16="http://schemas.microsoft.com/office/drawing/2014/main" id="{899AD2CC-2FEA-4311-9291-F236703E8ABD}"/>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3" name="Freeform 446">
              <a:extLst>
                <a:ext uri="{FF2B5EF4-FFF2-40B4-BE49-F238E27FC236}">
                  <a16:creationId xmlns:a16="http://schemas.microsoft.com/office/drawing/2014/main" id="{D2BEECC1-C6DD-4B56-88E8-248215C5CD65}"/>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4" name="Freeform 447">
              <a:extLst>
                <a:ext uri="{FF2B5EF4-FFF2-40B4-BE49-F238E27FC236}">
                  <a16:creationId xmlns:a16="http://schemas.microsoft.com/office/drawing/2014/main" id="{5ED1793D-8485-436E-88A2-0F3E070334DF}"/>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5" name="Freeform 448">
              <a:extLst>
                <a:ext uri="{FF2B5EF4-FFF2-40B4-BE49-F238E27FC236}">
                  <a16:creationId xmlns:a16="http://schemas.microsoft.com/office/drawing/2014/main" id="{9B7E1297-CAA0-4855-A42F-0F7E6043BF03}"/>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6" name="Freeform 449">
              <a:extLst>
                <a:ext uri="{FF2B5EF4-FFF2-40B4-BE49-F238E27FC236}">
                  <a16:creationId xmlns:a16="http://schemas.microsoft.com/office/drawing/2014/main" id="{F67CC71E-8975-4030-BABE-21B3FC91CC0A}"/>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7" name="Freeform 450">
              <a:extLst>
                <a:ext uri="{FF2B5EF4-FFF2-40B4-BE49-F238E27FC236}">
                  <a16:creationId xmlns:a16="http://schemas.microsoft.com/office/drawing/2014/main" id="{4491B8E0-30ED-4998-8F83-1E66EB6EECF2}"/>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8" name="Freeform 451">
              <a:extLst>
                <a:ext uri="{FF2B5EF4-FFF2-40B4-BE49-F238E27FC236}">
                  <a16:creationId xmlns:a16="http://schemas.microsoft.com/office/drawing/2014/main" id="{55D540C3-4C6E-4916-B3B4-FEA2E86D775F}"/>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9" name="Freeform 452">
              <a:extLst>
                <a:ext uri="{FF2B5EF4-FFF2-40B4-BE49-F238E27FC236}">
                  <a16:creationId xmlns:a16="http://schemas.microsoft.com/office/drawing/2014/main" id="{2F398E7B-513F-45DE-9634-7020E2E04DC9}"/>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0" name="Freeform 453">
              <a:extLst>
                <a:ext uri="{FF2B5EF4-FFF2-40B4-BE49-F238E27FC236}">
                  <a16:creationId xmlns:a16="http://schemas.microsoft.com/office/drawing/2014/main" id="{F520E348-219D-451E-9D44-1BBDC14C5538}"/>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1" name="Freeform 454">
              <a:extLst>
                <a:ext uri="{FF2B5EF4-FFF2-40B4-BE49-F238E27FC236}">
                  <a16:creationId xmlns:a16="http://schemas.microsoft.com/office/drawing/2014/main" id="{7E0BCDB3-1718-4551-B116-B010817BF666}"/>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2" name="Rectangle 455">
              <a:extLst>
                <a:ext uri="{FF2B5EF4-FFF2-40B4-BE49-F238E27FC236}">
                  <a16:creationId xmlns:a16="http://schemas.microsoft.com/office/drawing/2014/main" id="{35B9375C-DDCC-49FA-A81B-68C694A9A12F}"/>
                </a:ext>
              </a:extLst>
            </p:cNvPr>
            <p:cNvSpPr>
              <a:spLocks noChangeArrowheads="1"/>
            </p:cNvSpPr>
            <p:nvPr/>
          </p:nvSpPr>
          <p:spPr bwMode="auto">
            <a:xfrm>
              <a:off x="8210550" y="4700588"/>
              <a:ext cx="1588" cy="1588"/>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3" name="Freeform 456">
              <a:extLst>
                <a:ext uri="{FF2B5EF4-FFF2-40B4-BE49-F238E27FC236}">
                  <a16:creationId xmlns:a16="http://schemas.microsoft.com/office/drawing/2014/main" id="{92B71B8F-A6B7-45D4-A21B-4C11F057259F}"/>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4" name="Freeform 457">
              <a:extLst>
                <a:ext uri="{FF2B5EF4-FFF2-40B4-BE49-F238E27FC236}">
                  <a16:creationId xmlns:a16="http://schemas.microsoft.com/office/drawing/2014/main" id="{5EA89FC3-08AC-4E4D-BD73-FBC90D049DA1}"/>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5" name="Freeform 458">
              <a:extLst>
                <a:ext uri="{FF2B5EF4-FFF2-40B4-BE49-F238E27FC236}">
                  <a16:creationId xmlns:a16="http://schemas.microsoft.com/office/drawing/2014/main" id="{5E102077-276A-4AD2-9F1F-69A05E4EDFBF}"/>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6" name="Freeform 459">
              <a:extLst>
                <a:ext uri="{FF2B5EF4-FFF2-40B4-BE49-F238E27FC236}">
                  <a16:creationId xmlns:a16="http://schemas.microsoft.com/office/drawing/2014/main" id="{D3326887-BA95-4AB9-AFFC-54C407E6B39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7" name="Freeform 460">
              <a:extLst>
                <a:ext uri="{FF2B5EF4-FFF2-40B4-BE49-F238E27FC236}">
                  <a16:creationId xmlns:a16="http://schemas.microsoft.com/office/drawing/2014/main" id="{8E6DCD13-EC5E-44ED-BC77-D883967577F9}"/>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8" name="Freeform 461">
              <a:extLst>
                <a:ext uri="{FF2B5EF4-FFF2-40B4-BE49-F238E27FC236}">
                  <a16:creationId xmlns:a16="http://schemas.microsoft.com/office/drawing/2014/main" id="{7D39F8A2-0096-4679-812D-996BF6905B9F}"/>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9" name="Freeform 462">
              <a:extLst>
                <a:ext uri="{FF2B5EF4-FFF2-40B4-BE49-F238E27FC236}">
                  <a16:creationId xmlns:a16="http://schemas.microsoft.com/office/drawing/2014/main" id="{25CFB3DC-F335-4C3F-B2A0-9B1B089A5926}"/>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0" name="Freeform 463">
              <a:extLst>
                <a:ext uri="{FF2B5EF4-FFF2-40B4-BE49-F238E27FC236}">
                  <a16:creationId xmlns:a16="http://schemas.microsoft.com/office/drawing/2014/main" id="{03C958D4-0E96-435C-94B8-5B0AB68C4311}"/>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1" name="Freeform 464">
              <a:extLst>
                <a:ext uri="{FF2B5EF4-FFF2-40B4-BE49-F238E27FC236}">
                  <a16:creationId xmlns:a16="http://schemas.microsoft.com/office/drawing/2014/main" id="{BFE01A79-B158-4371-95E9-B6661842CAAE}"/>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2" name="Freeform 465">
              <a:extLst>
                <a:ext uri="{FF2B5EF4-FFF2-40B4-BE49-F238E27FC236}">
                  <a16:creationId xmlns:a16="http://schemas.microsoft.com/office/drawing/2014/main" id="{F71402AC-36BA-4A78-8A89-407D045EFD87}"/>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3" name="Freeform 472">
              <a:extLst>
                <a:ext uri="{FF2B5EF4-FFF2-40B4-BE49-F238E27FC236}">
                  <a16:creationId xmlns:a16="http://schemas.microsoft.com/office/drawing/2014/main" id="{1388DFCD-88C3-46D6-8577-46727D9C96E2}"/>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4" name="Freeform 473">
              <a:extLst>
                <a:ext uri="{FF2B5EF4-FFF2-40B4-BE49-F238E27FC236}">
                  <a16:creationId xmlns:a16="http://schemas.microsoft.com/office/drawing/2014/main" id="{A3001A70-8908-4BCD-9845-8E9E8AF14C7D}"/>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5" name="Freeform 474">
              <a:extLst>
                <a:ext uri="{FF2B5EF4-FFF2-40B4-BE49-F238E27FC236}">
                  <a16:creationId xmlns:a16="http://schemas.microsoft.com/office/drawing/2014/main" id="{AC714303-D454-4C57-A582-38102833C7DD}"/>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6" name="Freeform 475">
              <a:extLst>
                <a:ext uri="{FF2B5EF4-FFF2-40B4-BE49-F238E27FC236}">
                  <a16:creationId xmlns:a16="http://schemas.microsoft.com/office/drawing/2014/main" id="{C5392C6F-C20D-48ED-BE84-0120EC05D846}"/>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7" name="Freeform 476">
              <a:extLst>
                <a:ext uri="{FF2B5EF4-FFF2-40B4-BE49-F238E27FC236}">
                  <a16:creationId xmlns:a16="http://schemas.microsoft.com/office/drawing/2014/main" id="{B2E90D7E-878D-4BBA-903B-12605B46ED60}"/>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8" name="Freeform 477">
              <a:extLst>
                <a:ext uri="{FF2B5EF4-FFF2-40B4-BE49-F238E27FC236}">
                  <a16:creationId xmlns:a16="http://schemas.microsoft.com/office/drawing/2014/main" id="{000821C8-C90A-4F41-980F-152C0BCC1FF7}"/>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9" name="Freeform 478">
              <a:extLst>
                <a:ext uri="{FF2B5EF4-FFF2-40B4-BE49-F238E27FC236}">
                  <a16:creationId xmlns:a16="http://schemas.microsoft.com/office/drawing/2014/main" id="{8C18BFD4-4DB0-43CA-B95B-1ABC96ED0688}"/>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0" name="Freeform 479">
              <a:extLst>
                <a:ext uri="{FF2B5EF4-FFF2-40B4-BE49-F238E27FC236}">
                  <a16:creationId xmlns:a16="http://schemas.microsoft.com/office/drawing/2014/main" id="{4A41F252-C0A8-4510-BA17-F53AD74A80E1}"/>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1" name="Freeform 480">
              <a:extLst>
                <a:ext uri="{FF2B5EF4-FFF2-40B4-BE49-F238E27FC236}">
                  <a16:creationId xmlns:a16="http://schemas.microsoft.com/office/drawing/2014/main" id="{69BD098C-73CF-42A7-8914-851FDE7EB0FD}"/>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2" name="Freeform 482">
              <a:extLst>
                <a:ext uri="{FF2B5EF4-FFF2-40B4-BE49-F238E27FC236}">
                  <a16:creationId xmlns:a16="http://schemas.microsoft.com/office/drawing/2014/main" id="{D6C829F4-7A82-4D63-95D5-FB48B93C1F25}"/>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grpSp>
      <p:sp>
        <p:nvSpPr>
          <p:cNvPr id="513" name="Rectangle 512">
            <a:extLst>
              <a:ext uri="{FF2B5EF4-FFF2-40B4-BE49-F238E27FC236}">
                <a16:creationId xmlns:a16="http://schemas.microsoft.com/office/drawing/2014/main" id="{4B83D959-68D1-4459-98CF-7EDAF96766F2}"/>
              </a:ext>
            </a:extLst>
          </p:cNvPr>
          <p:cNvSpPr/>
          <p:nvPr/>
        </p:nvSpPr>
        <p:spPr>
          <a:xfrm>
            <a:off x="3963988" y="4341813"/>
            <a:ext cx="2439987" cy="909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4" name="Rectangle 513">
            <a:extLst>
              <a:ext uri="{FF2B5EF4-FFF2-40B4-BE49-F238E27FC236}">
                <a16:creationId xmlns:a16="http://schemas.microsoft.com/office/drawing/2014/main" id="{83764391-D65A-4ADB-B862-0D8A87612887}"/>
              </a:ext>
            </a:extLst>
          </p:cNvPr>
          <p:cNvSpPr/>
          <p:nvPr/>
        </p:nvSpPr>
        <p:spPr>
          <a:xfrm>
            <a:off x="3757613" y="4129088"/>
            <a:ext cx="411162" cy="411162"/>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5" name="TextBox 514">
            <a:extLst>
              <a:ext uri="{FF2B5EF4-FFF2-40B4-BE49-F238E27FC236}">
                <a16:creationId xmlns:a16="http://schemas.microsoft.com/office/drawing/2014/main" id="{EACB42D2-88AB-45B9-A6DC-49B1F57C97CC}"/>
              </a:ext>
            </a:extLst>
          </p:cNvPr>
          <p:cNvSpPr txBox="1"/>
          <p:nvPr/>
        </p:nvSpPr>
        <p:spPr>
          <a:xfrm>
            <a:off x="3727450" y="4203700"/>
            <a:ext cx="471488"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02</a:t>
            </a:r>
          </a:p>
        </p:txBody>
      </p:sp>
      <p:sp>
        <p:nvSpPr>
          <p:cNvPr id="516" name="TextBox 515">
            <a:extLst>
              <a:ext uri="{FF2B5EF4-FFF2-40B4-BE49-F238E27FC236}">
                <a16:creationId xmlns:a16="http://schemas.microsoft.com/office/drawing/2014/main" id="{BD23656E-3809-4CE3-9EDB-A3BE0F6F3A0E}"/>
              </a:ext>
            </a:extLst>
          </p:cNvPr>
          <p:cNvSpPr txBox="1"/>
          <p:nvPr/>
        </p:nvSpPr>
        <p:spPr>
          <a:xfrm>
            <a:off x="4267200" y="4751388"/>
            <a:ext cx="2354263"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17" name="TextBox 516">
            <a:extLst>
              <a:ext uri="{FF2B5EF4-FFF2-40B4-BE49-F238E27FC236}">
                <a16:creationId xmlns:a16="http://schemas.microsoft.com/office/drawing/2014/main" id="{9754DDF3-480B-443C-9E99-8947A675D03F}"/>
              </a:ext>
            </a:extLst>
          </p:cNvPr>
          <p:cNvSpPr txBox="1"/>
          <p:nvPr/>
        </p:nvSpPr>
        <p:spPr>
          <a:xfrm>
            <a:off x="4267200" y="4498975"/>
            <a:ext cx="2106613"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18" name="Rectangle 517">
            <a:extLst>
              <a:ext uri="{FF2B5EF4-FFF2-40B4-BE49-F238E27FC236}">
                <a16:creationId xmlns:a16="http://schemas.microsoft.com/office/drawing/2014/main" id="{81017E75-C851-4CC2-BF2E-BEBD5FB30DE2}"/>
              </a:ext>
            </a:extLst>
          </p:cNvPr>
          <p:cNvSpPr/>
          <p:nvPr/>
        </p:nvSpPr>
        <p:spPr>
          <a:xfrm>
            <a:off x="1522413" y="2814638"/>
            <a:ext cx="2439987" cy="9096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9" name="Rectangle 518">
            <a:extLst>
              <a:ext uri="{FF2B5EF4-FFF2-40B4-BE49-F238E27FC236}">
                <a16:creationId xmlns:a16="http://schemas.microsoft.com/office/drawing/2014/main" id="{8F9E9FC7-7EAF-42FB-AEFC-FF6411BA5332}"/>
              </a:ext>
            </a:extLst>
          </p:cNvPr>
          <p:cNvSpPr/>
          <p:nvPr/>
        </p:nvSpPr>
        <p:spPr>
          <a:xfrm>
            <a:off x="3756025" y="2601913"/>
            <a:ext cx="411163" cy="411162"/>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20" name="TextBox 519">
            <a:extLst>
              <a:ext uri="{FF2B5EF4-FFF2-40B4-BE49-F238E27FC236}">
                <a16:creationId xmlns:a16="http://schemas.microsoft.com/office/drawing/2014/main" id="{AF3E5A13-370B-44BC-A1A6-864FA0053A5B}"/>
              </a:ext>
            </a:extLst>
          </p:cNvPr>
          <p:cNvSpPr txBox="1"/>
          <p:nvPr/>
        </p:nvSpPr>
        <p:spPr>
          <a:xfrm>
            <a:off x="3727450" y="2676525"/>
            <a:ext cx="469900"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01</a:t>
            </a:r>
          </a:p>
        </p:txBody>
      </p:sp>
      <p:sp>
        <p:nvSpPr>
          <p:cNvPr id="521" name="TextBox 520">
            <a:extLst>
              <a:ext uri="{FF2B5EF4-FFF2-40B4-BE49-F238E27FC236}">
                <a16:creationId xmlns:a16="http://schemas.microsoft.com/office/drawing/2014/main" id="{39FB4840-B567-46F0-B46F-4314299A1E47}"/>
              </a:ext>
            </a:extLst>
          </p:cNvPr>
          <p:cNvSpPr txBox="1"/>
          <p:nvPr/>
        </p:nvSpPr>
        <p:spPr>
          <a:xfrm>
            <a:off x="1808163" y="3224213"/>
            <a:ext cx="2352675"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22" name="TextBox 521">
            <a:extLst>
              <a:ext uri="{FF2B5EF4-FFF2-40B4-BE49-F238E27FC236}">
                <a16:creationId xmlns:a16="http://schemas.microsoft.com/office/drawing/2014/main" id="{A2516FEB-C5B4-47F6-8A6D-C9A94F7DDE81}"/>
              </a:ext>
            </a:extLst>
          </p:cNvPr>
          <p:cNvSpPr txBox="1"/>
          <p:nvPr/>
        </p:nvSpPr>
        <p:spPr>
          <a:xfrm>
            <a:off x="1808163" y="2973388"/>
            <a:ext cx="21066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23" name="TextBox 522">
            <a:extLst>
              <a:ext uri="{FF2B5EF4-FFF2-40B4-BE49-F238E27FC236}">
                <a16:creationId xmlns:a16="http://schemas.microsoft.com/office/drawing/2014/main" id="{B873D8D4-3A7B-4BC8-9F99-021334745557}"/>
              </a:ext>
            </a:extLst>
          </p:cNvPr>
          <p:cNvSpPr txBox="1"/>
          <p:nvPr/>
        </p:nvSpPr>
        <p:spPr>
          <a:xfrm>
            <a:off x="709453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1"/>
                </a:solidFill>
                <a:latin typeface="+mj-lt"/>
              </a:rPr>
              <a:t>+242K</a:t>
            </a:r>
          </a:p>
        </p:txBody>
      </p:sp>
      <p:sp>
        <p:nvSpPr>
          <p:cNvPr id="524" name="TextBox 523">
            <a:extLst>
              <a:ext uri="{FF2B5EF4-FFF2-40B4-BE49-F238E27FC236}">
                <a16:creationId xmlns:a16="http://schemas.microsoft.com/office/drawing/2014/main" id="{E1A76A76-CE6A-47D4-82BE-7B6BDEAE1EC4}"/>
              </a:ext>
            </a:extLst>
          </p:cNvPr>
          <p:cNvSpPr txBox="1">
            <a:spLocks noChangeArrowheads="1"/>
          </p:cNvSpPr>
          <p:nvPr/>
        </p:nvSpPr>
        <p:spPr bwMode="auto">
          <a:xfrm>
            <a:off x="709453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5" name="TextBox 524">
            <a:extLst>
              <a:ext uri="{FF2B5EF4-FFF2-40B4-BE49-F238E27FC236}">
                <a16:creationId xmlns:a16="http://schemas.microsoft.com/office/drawing/2014/main" id="{4DF2A777-7FBF-4BA5-9245-D883C49A8A1D}"/>
              </a:ext>
            </a:extLst>
          </p:cNvPr>
          <p:cNvSpPr txBox="1"/>
          <p:nvPr/>
        </p:nvSpPr>
        <p:spPr>
          <a:xfrm>
            <a:off x="896778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2"/>
                </a:solidFill>
                <a:latin typeface="+mj-lt"/>
              </a:rPr>
              <a:t>+451K</a:t>
            </a:r>
          </a:p>
        </p:txBody>
      </p:sp>
      <p:sp>
        <p:nvSpPr>
          <p:cNvPr id="526" name="TextBox 525">
            <a:extLst>
              <a:ext uri="{FF2B5EF4-FFF2-40B4-BE49-F238E27FC236}">
                <a16:creationId xmlns:a16="http://schemas.microsoft.com/office/drawing/2014/main" id="{3B196710-4DEC-4967-9393-AD55A50E7CAA}"/>
              </a:ext>
            </a:extLst>
          </p:cNvPr>
          <p:cNvSpPr txBox="1">
            <a:spLocks noChangeArrowheads="1"/>
          </p:cNvSpPr>
          <p:nvPr/>
        </p:nvSpPr>
        <p:spPr bwMode="auto">
          <a:xfrm>
            <a:off x="896778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7" name="TextBox 526">
            <a:extLst>
              <a:ext uri="{FF2B5EF4-FFF2-40B4-BE49-F238E27FC236}">
                <a16:creationId xmlns:a16="http://schemas.microsoft.com/office/drawing/2014/main" id="{1702E566-900B-47C5-ACEE-FC647A82087E}"/>
              </a:ext>
            </a:extLst>
          </p:cNvPr>
          <p:cNvSpPr txBox="1">
            <a:spLocks noChangeArrowheads="1"/>
          </p:cNvSpPr>
          <p:nvPr/>
        </p:nvSpPr>
        <p:spPr bwMode="auto">
          <a:xfrm>
            <a:off x="7094538" y="2962275"/>
            <a:ext cx="39528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a:t>
            </a:r>
          </a:p>
        </p:txBody>
      </p:sp>
      <p:sp>
        <p:nvSpPr>
          <p:cNvPr id="529" name="TextBox 528">
            <a:extLst>
              <a:ext uri="{FF2B5EF4-FFF2-40B4-BE49-F238E27FC236}">
                <a16:creationId xmlns:a16="http://schemas.microsoft.com/office/drawing/2014/main" id="{3272053B-C061-427A-B553-7D016F242C66}"/>
              </a:ext>
            </a:extLst>
          </p:cNvPr>
          <p:cNvSpPr txBox="1">
            <a:spLocks noChangeArrowheads="1"/>
          </p:cNvSpPr>
          <p:nvPr/>
        </p:nvSpPr>
        <p:spPr bwMode="auto">
          <a:xfrm>
            <a:off x="7094538" y="50069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536" name="Title 535">
            <a:extLst>
              <a:ext uri="{FF2B5EF4-FFF2-40B4-BE49-F238E27FC236}">
                <a16:creationId xmlns:a16="http://schemas.microsoft.com/office/drawing/2014/main" id="{851F3FC4-DE3E-4795-BD16-B4189A365AC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Map Region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nodeType="afterGroup">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nodeType="afterGroup">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nodeType="afterGroup">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nodeType="afterGroup">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nodeType="afterGroup">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nodeType="afterGroup">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nodeType="afterGroup">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59A6AF06-2F8B-49C3-AB7A-F76DD626C7A7}"/>
              </a:ext>
            </a:extLst>
          </p:cNvPr>
          <p:cNvGraphicFramePr>
            <a:graphicFrameLocks/>
          </p:cNvGraphicFramePr>
          <p:nvPr/>
        </p:nvGraphicFramePr>
        <p:xfrm>
          <a:off x="3398838" y="1246188"/>
          <a:ext cx="5394325" cy="3995737"/>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83CA07FA-0172-4F7F-A190-41718F3DE595}"/>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972B7F0-29C2-4C79-A4BE-64783E4B80D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D77B4628-E7D8-4586-970F-FDB9FD7BFBB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BCC20D31-18EA-44CC-AA59-E8B9A73084E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31F40C15-6E6A-4C42-879E-F2D03A02111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61CA2429-7329-44B6-B254-DB19007A5C7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28281637-9564-4078-8179-C5D0C9D8403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6A0FFCF4-9CB7-4C3E-ACBC-C4950829203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2A9FC2E2-BAEB-4296-8883-047B1B97BFE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9" name="Rectangle 18">
            <a:extLst>
              <a:ext uri="{FF2B5EF4-FFF2-40B4-BE49-F238E27FC236}">
                <a16:creationId xmlns:a16="http://schemas.microsoft.com/office/drawing/2014/main" id="{A0C85AA9-A261-475A-9407-A407096EEDD0}"/>
              </a:ext>
            </a:extLst>
          </p:cNvPr>
          <p:cNvSpPr/>
          <p:nvPr/>
        </p:nvSpPr>
        <p:spPr>
          <a:xfrm>
            <a:off x="8848725" y="2222500"/>
            <a:ext cx="603250" cy="603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BFC9B0C4-B0FA-4063-874E-B256CA94D335}"/>
              </a:ext>
            </a:extLst>
          </p:cNvPr>
          <p:cNvSpPr/>
          <p:nvPr/>
        </p:nvSpPr>
        <p:spPr>
          <a:xfrm>
            <a:off x="2755900" y="2222500"/>
            <a:ext cx="603250" cy="603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TextBox 21">
            <a:extLst>
              <a:ext uri="{FF2B5EF4-FFF2-40B4-BE49-F238E27FC236}">
                <a16:creationId xmlns:a16="http://schemas.microsoft.com/office/drawing/2014/main" id="{DFF165AA-E243-4225-B8D4-F1976E8B9729}"/>
              </a:ext>
            </a:extLst>
          </p:cNvPr>
          <p:cNvSpPr txBox="1">
            <a:spLocks noChangeArrowheads="1"/>
          </p:cNvSpPr>
          <p:nvPr/>
        </p:nvSpPr>
        <p:spPr bwMode="auto">
          <a:xfrm>
            <a:off x="9632950" y="253523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3" name="TextBox 22">
            <a:extLst>
              <a:ext uri="{FF2B5EF4-FFF2-40B4-BE49-F238E27FC236}">
                <a16:creationId xmlns:a16="http://schemas.microsoft.com/office/drawing/2014/main" id="{0C854596-AD81-4168-A6C3-271757336C88}"/>
              </a:ext>
            </a:extLst>
          </p:cNvPr>
          <p:cNvSpPr txBox="1"/>
          <p:nvPr/>
        </p:nvSpPr>
        <p:spPr>
          <a:xfrm>
            <a:off x="9632950" y="225107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2"/>
                </a:solidFill>
                <a:latin typeface="+mj-lt"/>
              </a:rPr>
              <a:t>Description</a:t>
            </a:r>
            <a:endParaRPr lang="en-ID" sz="1600" b="1" dirty="0">
              <a:solidFill>
                <a:schemeClr val="accent2"/>
              </a:solidFill>
              <a:latin typeface="+mj-lt"/>
            </a:endParaRPr>
          </a:p>
        </p:txBody>
      </p:sp>
      <p:sp>
        <p:nvSpPr>
          <p:cNvPr id="26" name="TextBox 25">
            <a:extLst>
              <a:ext uri="{FF2B5EF4-FFF2-40B4-BE49-F238E27FC236}">
                <a16:creationId xmlns:a16="http://schemas.microsoft.com/office/drawing/2014/main" id="{BF3A7323-57BB-4E94-884D-4656288C1818}"/>
              </a:ext>
            </a:extLst>
          </p:cNvPr>
          <p:cNvSpPr txBox="1">
            <a:spLocks noChangeArrowheads="1"/>
          </p:cNvSpPr>
          <p:nvPr/>
        </p:nvSpPr>
        <p:spPr bwMode="auto">
          <a:xfrm>
            <a:off x="909638" y="253523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27" name="TextBox 26">
            <a:extLst>
              <a:ext uri="{FF2B5EF4-FFF2-40B4-BE49-F238E27FC236}">
                <a16:creationId xmlns:a16="http://schemas.microsoft.com/office/drawing/2014/main" id="{6055395B-1146-47FE-9B03-8149CFE847EE}"/>
              </a:ext>
            </a:extLst>
          </p:cNvPr>
          <p:cNvSpPr txBox="1"/>
          <p:nvPr/>
        </p:nvSpPr>
        <p:spPr>
          <a:xfrm>
            <a:off x="927100" y="2251075"/>
            <a:ext cx="1628775" cy="338138"/>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3"/>
                </a:solidFill>
                <a:latin typeface="+mj-lt"/>
              </a:rPr>
              <a:t>Description</a:t>
            </a:r>
            <a:endParaRPr lang="en-ID" sz="1600" b="1" dirty="0">
              <a:solidFill>
                <a:schemeClr val="accent3"/>
              </a:solidFill>
              <a:latin typeface="+mj-lt"/>
            </a:endParaRPr>
          </a:p>
        </p:txBody>
      </p:sp>
      <p:sp>
        <p:nvSpPr>
          <p:cNvPr id="29" name="Rectangle 28">
            <a:extLst>
              <a:ext uri="{FF2B5EF4-FFF2-40B4-BE49-F238E27FC236}">
                <a16:creationId xmlns:a16="http://schemas.microsoft.com/office/drawing/2014/main" id="{D4595EEA-5647-4570-ABC8-1E3467ED841D}"/>
              </a:ext>
            </a:extLst>
          </p:cNvPr>
          <p:cNvSpPr/>
          <p:nvPr/>
        </p:nvSpPr>
        <p:spPr>
          <a:xfrm>
            <a:off x="8848725" y="3748088"/>
            <a:ext cx="603250" cy="6032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A015EC11-DA65-413F-AB2E-C6C7143D080C}"/>
              </a:ext>
            </a:extLst>
          </p:cNvPr>
          <p:cNvSpPr/>
          <p:nvPr/>
        </p:nvSpPr>
        <p:spPr>
          <a:xfrm>
            <a:off x="2755900" y="3748088"/>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TextBox 31">
            <a:extLst>
              <a:ext uri="{FF2B5EF4-FFF2-40B4-BE49-F238E27FC236}">
                <a16:creationId xmlns:a16="http://schemas.microsoft.com/office/drawing/2014/main" id="{27EFCDF1-8704-43D7-86AA-01140FD4C898}"/>
              </a:ext>
            </a:extLst>
          </p:cNvPr>
          <p:cNvSpPr txBox="1">
            <a:spLocks noChangeArrowheads="1"/>
          </p:cNvSpPr>
          <p:nvPr/>
        </p:nvSpPr>
        <p:spPr bwMode="auto">
          <a:xfrm>
            <a:off x="9632950" y="406082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3" name="TextBox 32">
            <a:extLst>
              <a:ext uri="{FF2B5EF4-FFF2-40B4-BE49-F238E27FC236}">
                <a16:creationId xmlns:a16="http://schemas.microsoft.com/office/drawing/2014/main" id="{909842AD-C6A0-4E75-B434-C02CCA6E5841}"/>
              </a:ext>
            </a:extLst>
          </p:cNvPr>
          <p:cNvSpPr txBox="1"/>
          <p:nvPr/>
        </p:nvSpPr>
        <p:spPr>
          <a:xfrm>
            <a:off x="9632950" y="377666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1">
                    <a:lumMod val="85000"/>
                  </a:schemeClr>
                </a:solidFill>
                <a:latin typeface="+mj-lt"/>
              </a:rPr>
              <a:t>Description</a:t>
            </a:r>
            <a:endParaRPr lang="en-ID" sz="1600" b="1" dirty="0">
              <a:solidFill>
                <a:schemeClr val="bg1">
                  <a:lumMod val="85000"/>
                </a:schemeClr>
              </a:solidFill>
              <a:latin typeface="+mj-lt"/>
            </a:endParaRPr>
          </a:p>
        </p:txBody>
      </p:sp>
      <p:sp>
        <p:nvSpPr>
          <p:cNvPr id="35" name="TextBox 34">
            <a:extLst>
              <a:ext uri="{FF2B5EF4-FFF2-40B4-BE49-F238E27FC236}">
                <a16:creationId xmlns:a16="http://schemas.microsoft.com/office/drawing/2014/main" id="{E3F4BE04-013F-47DE-BD15-AB1B72F32C8A}"/>
              </a:ext>
            </a:extLst>
          </p:cNvPr>
          <p:cNvSpPr txBox="1">
            <a:spLocks noChangeArrowheads="1"/>
          </p:cNvSpPr>
          <p:nvPr/>
        </p:nvSpPr>
        <p:spPr bwMode="auto">
          <a:xfrm>
            <a:off x="909638" y="406082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36" name="TextBox 35">
            <a:extLst>
              <a:ext uri="{FF2B5EF4-FFF2-40B4-BE49-F238E27FC236}">
                <a16:creationId xmlns:a16="http://schemas.microsoft.com/office/drawing/2014/main" id="{B73588AF-994F-46D6-9A44-1558A610875B}"/>
              </a:ext>
            </a:extLst>
          </p:cNvPr>
          <p:cNvSpPr txBox="1"/>
          <p:nvPr/>
        </p:nvSpPr>
        <p:spPr>
          <a:xfrm>
            <a:off x="927100" y="3776663"/>
            <a:ext cx="1628775" cy="338137"/>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8" name="TextBox 47">
            <a:extLst>
              <a:ext uri="{FF2B5EF4-FFF2-40B4-BE49-F238E27FC236}">
                <a16:creationId xmlns:a16="http://schemas.microsoft.com/office/drawing/2014/main" id="{C98D7B58-F5F2-48CF-B84A-B31B6E0DD468}"/>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9C635A94-69FC-47EB-8E74-923FC768618F}"/>
              </a:ext>
            </a:extLst>
          </p:cNvPr>
          <p:cNvSpPr txBox="1"/>
          <p:nvPr/>
        </p:nvSpPr>
        <p:spPr>
          <a:xfrm>
            <a:off x="4433888" y="3216275"/>
            <a:ext cx="1387475" cy="523875"/>
          </a:xfrm>
          <a:prstGeom prst="rect">
            <a:avLst/>
          </a:prstGeom>
          <a:noFill/>
        </p:spPr>
        <p:txBody>
          <a:bodyPr anchor="ctr">
            <a:spAutoFit/>
          </a:bodyPr>
          <a:lstStyle/>
          <a:p>
            <a:pPr algn="ctr" eaLnBrk="1" fontAlgn="auto" hangingPunct="1">
              <a:spcBef>
                <a:spcPts val="0"/>
              </a:spcBef>
              <a:spcAft>
                <a:spcPts val="0"/>
              </a:spcAft>
              <a:defRPr/>
            </a:pPr>
            <a:r>
              <a:rPr lang="en-US" sz="2800" b="1" dirty="0">
                <a:solidFill>
                  <a:schemeClr val="bg2"/>
                </a:solidFill>
                <a:latin typeface="+mj-lt"/>
              </a:rPr>
              <a:t>21,2%</a:t>
            </a:r>
            <a:endParaRPr lang="en-ID" sz="2800" b="1" dirty="0">
              <a:solidFill>
                <a:schemeClr val="bg2"/>
              </a:solidFill>
              <a:latin typeface="+mj-lt"/>
            </a:endParaRPr>
          </a:p>
        </p:txBody>
      </p:sp>
      <p:sp>
        <p:nvSpPr>
          <p:cNvPr id="50" name="TextBox 49">
            <a:extLst>
              <a:ext uri="{FF2B5EF4-FFF2-40B4-BE49-F238E27FC236}">
                <a16:creationId xmlns:a16="http://schemas.microsoft.com/office/drawing/2014/main" id="{FCE0A591-2EBE-4A6F-9AC1-EB1791E2DC74}"/>
              </a:ext>
            </a:extLst>
          </p:cNvPr>
          <p:cNvSpPr txBox="1"/>
          <p:nvPr/>
        </p:nvSpPr>
        <p:spPr>
          <a:xfrm>
            <a:off x="6003925" y="3028950"/>
            <a:ext cx="2024063" cy="646113"/>
          </a:xfrm>
          <a:prstGeom prst="rect">
            <a:avLst/>
          </a:prstGeom>
          <a:noFill/>
        </p:spPr>
        <p:txBody>
          <a:bodyPr anchor="ctr">
            <a:spAutoFit/>
          </a:bodyPr>
          <a:lstStyle/>
          <a:p>
            <a:pPr algn="ctr" eaLnBrk="1" fontAlgn="auto" hangingPunct="1">
              <a:spcBef>
                <a:spcPts val="0"/>
              </a:spcBef>
              <a:spcAft>
                <a:spcPts val="0"/>
              </a:spcAft>
              <a:defRPr/>
            </a:pPr>
            <a:r>
              <a:rPr lang="en-US" sz="3600" b="1" dirty="0">
                <a:solidFill>
                  <a:schemeClr val="bg2"/>
                </a:solidFill>
                <a:latin typeface="+mj-lt"/>
              </a:rPr>
              <a:t>36,8%</a:t>
            </a:r>
            <a:endParaRPr lang="en-ID" sz="3600" b="1" dirty="0">
              <a:solidFill>
                <a:schemeClr val="bg2"/>
              </a:solidFill>
              <a:latin typeface="+mj-lt"/>
            </a:endParaRPr>
          </a:p>
        </p:txBody>
      </p:sp>
      <p:sp>
        <p:nvSpPr>
          <p:cNvPr id="51" name="TextBox 50">
            <a:extLst>
              <a:ext uri="{FF2B5EF4-FFF2-40B4-BE49-F238E27FC236}">
                <a16:creationId xmlns:a16="http://schemas.microsoft.com/office/drawing/2014/main" id="{5CD4C829-C63D-408B-ACF4-8A8CD835FAF2}"/>
              </a:ext>
            </a:extLst>
          </p:cNvPr>
          <p:cNvSpPr txBox="1"/>
          <p:nvPr/>
        </p:nvSpPr>
        <p:spPr>
          <a:xfrm>
            <a:off x="4552950" y="2136775"/>
            <a:ext cx="862013" cy="277813"/>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12,9%</a:t>
            </a:r>
            <a:endParaRPr lang="en-ID" sz="1200" b="1" dirty="0">
              <a:solidFill>
                <a:schemeClr val="bg2"/>
              </a:solidFill>
              <a:latin typeface="+mj-lt"/>
            </a:endParaRPr>
          </a:p>
        </p:txBody>
      </p:sp>
      <p:sp>
        <p:nvSpPr>
          <p:cNvPr id="52" name="TextBox 51">
            <a:extLst>
              <a:ext uri="{FF2B5EF4-FFF2-40B4-BE49-F238E27FC236}">
                <a16:creationId xmlns:a16="http://schemas.microsoft.com/office/drawing/2014/main" id="{227448B1-738E-4BD7-AF65-9CE1E81A892F}"/>
              </a:ext>
            </a:extLst>
          </p:cNvPr>
          <p:cNvSpPr txBox="1"/>
          <p:nvPr/>
        </p:nvSpPr>
        <p:spPr>
          <a:xfrm>
            <a:off x="5272088" y="1668463"/>
            <a:ext cx="862012" cy="276225"/>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12,2%</a:t>
            </a:r>
            <a:endParaRPr lang="en-ID" sz="1200" b="1" dirty="0">
              <a:solidFill>
                <a:schemeClr val="bg2"/>
              </a:solidFill>
              <a:latin typeface="+mj-lt"/>
            </a:endParaRPr>
          </a:p>
        </p:txBody>
      </p:sp>
      <p:sp>
        <p:nvSpPr>
          <p:cNvPr id="2" name="Title 1">
            <a:extLst>
              <a:ext uri="{FF2B5EF4-FFF2-40B4-BE49-F238E27FC236}">
                <a16:creationId xmlns:a16="http://schemas.microsoft.com/office/drawing/2014/main" id="{1C06645D-6901-4989-9612-380F12272CB7}"/>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Validation</a:t>
            </a:r>
            <a:endParaRPr lang="en-ID" altLang="en-US"/>
          </a:p>
        </p:txBody>
      </p:sp>
      <p:grpSp>
        <p:nvGrpSpPr>
          <p:cNvPr id="34" name="Group 33">
            <a:extLst>
              <a:ext uri="{FF2B5EF4-FFF2-40B4-BE49-F238E27FC236}">
                <a16:creationId xmlns:a16="http://schemas.microsoft.com/office/drawing/2014/main" id="{D7261CAE-81F2-406C-ABF3-DECBBCAD3514}"/>
              </a:ext>
            </a:extLst>
          </p:cNvPr>
          <p:cNvGrpSpPr>
            <a:grpSpLocks noChangeAspect="1"/>
          </p:cNvGrpSpPr>
          <p:nvPr/>
        </p:nvGrpSpPr>
        <p:grpSpPr>
          <a:xfrm>
            <a:off x="2935150" y="2402245"/>
            <a:ext cx="245699" cy="242466"/>
            <a:chOff x="299436" y="5382476"/>
            <a:chExt cx="723900" cy="714375"/>
          </a:xfrm>
          <a:solidFill>
            <a:schemeClr val="bg2"/>
          </a:solidFill>
        </p:grpSpPr>
        <p:sp>
          <p:nvSpPr>
            <p:cNvPr id="37" name="Freeform: Shape 36">
              <a:extLst>
                <a:ext uri="{FF2B5EF4-FFF2-40B4-BE49-F238E27FC236}">
                  <a16:creationId xmlns:a16="http://schemas.microsoft.com/office/drawing/2014/main" id="{F0BD253D-A4B4-4AEE-BB70-6EFB5978C5CE}"/>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8D6A205F-B0BF-462F-84F6-6E250F015F52}"/>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407C5F9B-1FC0-4D63-B639-8B41E995F0F8}"/>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E5C44998-D1F1-4803-A7BA-D80BF5E9C5D2}"/>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311D1F43-1A5C-4EDA-A8C3-DD14D349D073}"/>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2" name="Group 41">
            <a:extLst>
              <a:ext uri="{FF2B5EF4-FFF2-40B4-BE49-F238E27FC236}">
                <a16:creationId xmlns:a16="http://schemas.microsoft.com/office/drawing/2014/main" id="{8C39FBF4-CCD5-43DC-A7CF-5948F3D4BDA9}"/>
              </a:ext>
            </a:extLst>
          </p:cNvPr>
          <p:cNvGrpSpPr>
            <a:grpSpLocks noChangeAspect="1"/>
          </p:cNvGrpSpPr>
          <p:nvPr/>
        </p:nvGrpSpPr>
        <p:grpSpPr>
          <a:xfrm>
            <a:off x="9027451" y="3946503"/>
            <a:ext cx="246888" cy="205335"/>
            <a:chOff x="-776215" y="3626524"/>
            <a:chExt cx="799958" cy="665320"/>
          </a:xfrm>
          <a:solidFill>
            <a:schemeClr val="bg2"/>
          </a:solidFill>
        </p:grpSpPr>
        <p:sp>
          <p:nvSpPr>
            <p:cNvPr id="47" name="Freeform: Shape 46">
              <a:extLst>
                <a:ext uri="{FF2B5EF4-FFF2-40B4-BE49-F238E27FC236}">
                  <a16:creationId xmlns:a16="http://schemas.microsoft.com/office/drawing/2014/main" id="{29B1A4F5-2DB6-4DC5-847D-40B546137EA0}"/>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90E1D14A-D233-4E53-9A7C-D0EA3182406E}"/>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76F36E52-2070-4F1B-8E0A-C6C6E8D2F878}"/>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D080A126-00EE-4C08-837F-A7B21CE394D2}"/>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716B4C10-EB96-4BCE-B6E6-700140F27AA9}"/>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7" name="Group 56">
            <a:extLst>
              <a:ext uri="{FF2B5EF4-FFF2-40B4-BE49-F238E27FC236}">
                <a16:creationId xmlns:a16="http://schemas.microsoft.com/office/drawing/2014/main" id="{64883431-B24C-4C43-862E-C6D77C97312D}"/>
              </a:ext>
            </a:extLst>
          </p:cNvPr>
          <p:cNvGrpSpPr>
            <a:grpSpLocks noChangeAspect="1"/>
          </p:cNvGrpSpPr>
          <p:nvPr/>
        </p:nvGrpSpPr>
        <p:grpSpPr>
          <a:xfrm>
            <a:off x="9026590" y="2416236"/>
            <a:ext cx="246888" cy="214484"/>
            <a:chOff x="-474040" y="6113577"/>
            <a:chExt cx="762000" cy="661987"/>
          </a:xfrm>
          <a:solidFill>
            <a:schemeClr val="bg2"/>
          </a:solidFill>
        </p:grpSpPr>
        <p:sp>
          <p:nvSpPr>
            <p:cNvPr id="58" name="Freeform: Shape 57">
              <a:extLst>
                <a:ext uri="{FF2B5EF4-FFF2-40B4-BE49-F238E27FC236}">
                  <a16:creationId xmlns:a16="http://schemas.microsoft.com/office/drawing/2014/main" id="{AC7AF3A0-9F90-4CB5-A149-7792F04597EA}"/>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0BB566C7-E16B-41AC-A225-A551CAEDB8B6}"/>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0" name="Group 59">
            <a:extLst>
              <a:ext uri="{FF2B5EF4-FFF2-40B4-BE49-F238E27FC236}">
                <a16:creationId xmlns:a16="http://schemas.microsoft.com/office/drawing/2014/main" id="{C6C19E71-FDA2-4DFF-8543-1EBB90F6BA19}"/>
              </a:ext>
            </a:extLst>
          </p:cNvPr>
          <p:cNvGrpSpPr>
            <a:grpSpLocks noChangeAspect="1"/>
          </p:cNvGrpSpPr>
          <p:nvPr/>
        </p:nvGrpSpPr>
        <p:grpSpPr>
          <a:xfrm>
            <a:off x="2945650" y="3925726"/>
            <a:ext cx="224699" cy="246888"/>
            <a:chOff x="8180808" y="4049595"/>
            <a:chExt cx="693515" cy="761999"/>
          </a:xfrm>
          <a:solidFill>
            <a:schemeClr val="bg2"/>
          </a:solidFill>
        </p:grpSpPr>
        <p:sp>
          <p:nvSpPr>
            <p:cNvPr id="61" name="Freeform: Shape 60">
              <a:extLst>
                <a:ext uri="{FF2B5EF4-FFF2-40B4-BE49-F238E27FC236}">
                  <a16:creationId xmlns:a16="http://schemas.microsoft.com/office/drawing/2014/main" id="{F3B23111-315D-44E5-A03D-36491F16645F}"/>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6183A852-52C6-453D-8FB3-BEDB29D15CFE}"/>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A3E47A74-8571-4A20-9499-0DDCA25D4FF1}"/>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CFDBE1B6-EDB1-4865-8AF2-E31C0855779D}"/>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28BDFF7C-5713-4639-9DC8-76C0DCBF537A}"/>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84AF68EB-D40E-445B-A799-B0666F08C7C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DCEEBFAE-EB36-4A35-AD29-2289E0DD4F17}"/>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nodeType="afterGroup">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nodeType="afterGroup">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nodeType="afterGroup">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nodeType="afterGroup">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nodeType="afterGroup">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nodeType="afterGroup">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pHolder1">
            <a:extLst>
              <a:ext uri="{FF2B5EF4-FFF2-40B4-BE49-F238E27FC236}">
                <a16:creationId xmlns:a16="http://schemas.microsoft.com/office/drawing/2014/main" id="{4E0DF8BF-AB56-4B8A-8274-658CA89EF9C5}"/>
              </a:ext>
            </a:extLst>
          </p:cNvPr>
          <p:cNvSpPr>
            <a:spLocks noGrp="1"/>
          </p:cNvSpPr>
          <p:nvPr>
            <p:ph type="pic" sz="quarter" idx="10"/>
          </p:nvPr>
        </p:nvSpPr>
        <p:spPr bwMode="auto">
          <a:xfrm>
            <a:off x="7620000" y="1600200"/>
            <a:ext cx="4572000" cy="5257800"/>
          </a:xfrm>
          <a:custGeom>
            <a:avLst/>
            <a:gdLst>
              <a:gd name="T0" fmla="*/ 0 w 4571998"/>
              <a:gd name="T1" fmla="*/ 0 h 5257800"/>
              <a:gd name="T2" fmla="*/ 4571998 w 4571998"/>
              <a:gd name="T3" fmla="*/ 0 h 5257800"/>
              <a:gd name="T4" fmla="*/ 4571998 w 4571998"/>
              <a:gd name="T5" fmla="*/ 5257800 h 5257800"/>
              <a:gd name="T6" fmla="*/ 0 w 4571998"/>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1998" h="5257800">
                <a:moveTo>
                  <a:pt x="0" y="0"/>
                </a:moveTo>
                <a:lnTo>
                  <a:pt x="4571998" y="0"/>
                </a:lnTo>
                <a:lnTo>
                  <a:pt x="4571998"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8BDBFB2F-39CB-4B7E-ABAD-75A3C935CEB6}"/>
              </a:ext>
            </a:extLst>
          </p:cNvPr>
          <p:cNvSpPr/>
          <p:nvPr/>
        </p:nvSpPr>
        <p:spPr>
          <a:xfrm>
            <a:off x="7620000" y="1600200"/>
            <a:ext cx="4572000" cy="5257800"/>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5" name="Title 44">
            <a:extLst>
              <a:ext uri="{FF2B5EF4-FFF2-40B4-BE49-F238E27FC236}">
                <a16:creationId xmlns:a16="http://schemas.microsoft.com/office/drawing/2014/main" id="{86D4690F-775B-48E6-A0AE-72DC3AF5E7D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Share</a:t>
            </a:r>
            <a:endParaRPr lang="en-ID" altLang="en-US"/>
          </a:p>
        </p:txBody>
      </p:sp>
      <p:grpSp>
        <p:nvGrpSpPr>
          <p:cNvPr id="3" name="Graphic 8">
            <a:extLst>
              <a:ext uri="{FF2B5EF4-FFF2-40B4-BE49-F238E27FC236}">
                <a16:creationId xmlns:a16="http://schemas.microsoft.com/office/drawing/2014/main" id="{59001152-1E0C-46AB-8BE7-B4AC2F6C8B3B}"/>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D9895D2A-2231-44ED-B079-0499B70BBB0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7AD91B42-D00F-4F31-A736-1E19ED5AC19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45ABE68D-AFB9-4B31-82DF-76577CA6D8F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8948D1C2-5115-4444-A575-5E4DFF856D6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097CF937-7A2A-4403-97E0-AABFB3587F6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4EBE827E-6DB1-45CC-B92A-8FC52B050B0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43D3C5DD-6F21-4D67-AC0A-ED6B51EDE85F}"/>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FA722C4B-75F4-4DA6-9074-6A222A27E09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aphicFrame>
        <p:nvGraphicFramePr>
          <p:cNvPr id="14" name="Chart 13">
            <a:extLst>
              <a:ext uri="{FF2B5EF4-FFF2-40B4-BE49-F238E27FC236}">
                <a16:creationId xmlns:a16="http://schemas.microsoft.com/office/drawing/2014/main" id="{94C8E02E-0809-4176-90F4-13E839A859B6}"/>
              </a:ext>
            </a:extLst>
          </p:cNvPr>
          <p:cNvGraphicFramePr>
            <a:graphicFrameLocks/>
          </p:cNvGraphicFramePr>
          <p:nvPr/>
        </p:nvGraphicFramePr>
        <p:xfrm>
          <a:off x="777875" y="1439863"/>
          <a:ext cx="6359525" cy="326866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069B72C0-543C-4995-B116-C4DD07D9D234}"/>
              </a:ext>
            </a:extLst>
          </p:cNvPr>
          <p:cNvSpPr txBox="1">
            <a:spLocks noChangeArrowheads="1"/>
          </p:cNvSpPr>
          <p:nvPr/>
        </p:nvSpPr>
        <p:spPr bwMode="auto">
          <a:xfrm>
            <a:off x="9518650" y="283845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16" name="TextBox 15">
            <a:extLst>
              <a:ext uri="{FF2B5EF4-FFF2-40B4-BE49-F238E27FC236}">
                <a16:creationId xmlns:a16="http://schemas.microsoft.com/office/drawing/2014/main" id="{25C07C45-83A2-4231-A16F-73FC8C36922B}"/>
              </a:ext>
            </a:extLst>
          </p:cNvPr>
          <p:cNvSpPr txBox="1"/>
          <p:nvPr/>
        </p:nvSpPr>
        <p:spPr>
          <a:xfrm>
            <a:off x="9518650" y="233997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+265K</a:t>
            </a:r>
            <a:endParaRPr lang="en-ID" sz="3600" b="1" dirty="0">
              <a:solidFill>
                <a:schemeClr val="bg2"/>
              </a:solidFill>
              <a:latin typeface="+mj-lt"/>
            </a:endParaRPr>
          </a:p>
        </p:txBody>
      </p:sp>
      <p:grpSp>
        <p:nvGrpSpPr>
          <p:cNvPr id="17" name="Group 16">
            <a:extLst>
              <a:ext uri="{FF2B5EF4-FFF2-40B4-BE49-F238E27FC236}">
                <a16:creationId xmlns:a16="http://schemas.microsoft.com/office/drawing/2014/main" id="{BE327FBA-3BB9-4FAE-87AF-ACBF45AB1B9E}"/>
              </a:ext>
            </a:extLst>
          </p:cNvPr>
          <p:cNvGrpSpPr/>
          <p:nvPr/>
        </p:nvGrpSpPr>
        <p:grpSpPr>
          <a:xfrm>
            <a:off x="8732724" y="2545205"/>
            <a:ext cx="553628" cy="480964"/>
            <a:chOff x="5734050" y="3076575"/>
            <a:chExt cx="762000" cy="661987"/>
          </a:xfrm>
          <a:solidFill>
            <a:schemeClr val="bg2"/>
          </a:solidFill>
        </p:grpSpPr>
        <p:sp>
          <p:nvSpPr>
            <p:cNvPr id="18" name="Freeform: Shape 17">
              <a:extLst>
                <a:ext uri="{FF2B5EF4-FFF2-40B4-BE49-F238E27FC236}">
                  <a16:creationId xmlns:a16="http://schemas.microsoft.com/office/drawing/2014/main" id="{EB77DE59-335C-451E-B5FA-DF27371A219B}"/>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0A13DA34-0B64-454A-946D-893E07356636}"/>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0" name="TextBox 19">
            <a:extLst>
              <a:ext uri="{FF2B5EF4-FFF2-40B4-BE49-F238E27FC236}">
                <a16:creationId xmlns:a16="http://schemas.microsoft.com/office/drawing/2014/main" id="{19D52083-FFC5-4047-B962-B6D967457C8A}"/>
              </a:ext>
            </a:extLst>
          </p:cNvPr>
          <p:cNvSpPr txBox="1">
            <a:spLocks noChangeArrowheads="1"/>
          </p:cNvSpPr>
          <p:nvPr/>
        </p:nvSpPr>
        <p:spPr bwMode="auto">
          <a:xfrm>
            <a:off x="9518650" y="43180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1" name="TextBox 20">
            <a:extLst>
              <a:ext uri="{FF2B5EF4-FFF2-40B4-BE49-F238E27FC236}">
                <a16:creationId xmlns:a16="http://schemas.microsoft.com/office/drawing/2014/main" id="{D77E33B3-1C01-456D-91F6-478C577C9C57}"/>
              </a:ext>
            </a:extLst>
          </p:cNvPr>
          <p:cNvSpPr txBox="1"/>
          <p:nvPr/>
        </p:nvSpPr>
        <p:spPr>
          <a:xfrm>
            <a:off x="9518650" y="3810000"/>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+344K</a:t>
            </a:r>
            <a:endParaRPr lang="en-ID" sz="3600" b="1" dirty="0">
              <a:solidFill>
                <a:schemeClr val="bg2"/>
              </a:solidFill>
              <a:latin typeface="+mj-lt"/>
            </a:endParaRPr>
          </a:p>
        </p:txBody>
      </p:sp>
      <p:sp>
        <p:nvSpPr>
          <p:cNvPr id="22" name="TextBox 21">
            <a:extLst>
              <a:ext uri="{FF2B5EF4-FFF2-40B4-BE49-F238E27FC236}">
                <a16:creationId xmlns:a16="http://schemas.microsoft.com/office/drawing/2014/main" id="{DE6D44FA-8ABA-4A40-805B-5B3EB756270F}"/>
              </a:ext>
            </a:extLst>
          </p:cNvPr>
          <p:cNvSpPr txBox="1">
            <a:spLocks noChangeArrowheads="1"/>
          </p:cNvSpPr>
          <p:nvPr/>
        </p:nvSpPr>
        <p:spPr bwMode="auto">
          <a:xfrm>
            <a:off x="9518650" y="57785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3" name="TextBox 22">
            <a:extLst>
              <a:ext uri="{FF2B5EF4-FFF2-40B4-BE49-F238E27FC236}">
                <a16:creationId xmlns:a16="http://schemas.microsoft.com/office/drawing/2014/main" id="{4FBD3F8E-C79E-475A-B15F-E863349024D1}"/>
              </a:ext>
            </a:extLst>
          </p:cNvPr>
          <p:cNvSpPr txBox="1"/>
          <p:nvPr/>
        </p:nvSpPr>
        <p:spPr>
          <a:xfrm>
            <a:off x="9518650" y="528002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+562K</a:t>
            </a:r>
            <a:endParaRPr lang="en-ID" sz="3600" b="1" dirty="0">
              <a:solidFill>
                <a:schemeClr val="bg2"/>
              </a:solidFill>
              <a:latin typeface="+mj-lt"/>
            </a:endParaRPr>
          </a:p>
        </p:txBody>
      </p:sp>
      <p:grpSp>
        <p:nvGrpSpPr>
          <p:cNvPr id="24" name="Group 23">
            <a:extLst>
              <a:ext uri="{FF2B5EF4-FFF2-40B4-BE49-F238E27FC236}">
                <a16:creationId xmlns:a16="http://schemas.microsoft.com/office/drawing/2014/main" id="{C6184829-87D8-41BD-B57A-94C792B6DBDB}"/>
              </a:ext>
            </a:extLst>
          </p:cNvPr>
          <p:cNvGrpSpPr>
            <a:grpSpLocks noChangeAspect="1"/>
          </p:cNvGrpSpPr>
          <p:nvPr/>
        </p:nvGrpSpPr>
        <p:grpSpPr>
          <a:xfrm>
            <a:off x="8761341" y="3976066"/>
            <a:ext cx="507655" cy="557784"/>
            <a:chOff x="8180808" y="4049595"/>
            <a:chExt cx="693515" cy="761999"/>
          </a:xfrm>
          <a:solidFill>
            <a:schemeClr val="bg2"/>
          </a:solidFill>
        </p:grpSpPr>
        <p:sp>
          <p:nvSpPr>
            <p:cNvPr id="25" name="Freeform: Shape 24">
              <a:extLst>
                <a:ext uri="{FF2B5EF4-FFF2-40B4-BE49-F238E27FC236}">
                  <a16:creationId xmlns:a16="http://schemas.microsoft.com/office/drawing/2014/main" id="{00AB7754-8DC6-4613-9F25-356EDD0AAC50}"/>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E1BEFAEE-0C02-4C75-871F-6AD3CF0B2B74}"/>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6F705C9B-E7D7-4031-A3B9-0B044196B8A8}"/>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53A15E62-7FAA-41C6-84DA-5A45186A48D0}"/>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2F1B24C3-998A-48A5-A880-4F34B13AEA34}"/>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95978BA6-EBC1-4DB6-97EB-C1BB85BF6987}"/>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F4CFF5A1-D9A7-4550-8C35-5B3CB31F5BEA}"/>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2" name="Group 31">
            <a:extLst>
              <a:ext uri="{FF2B5EF4-FFF2-40B4-BE49-F238E27FC236}">
                <a16:creationId xmlns:a16="http://schemas.microsoft.com/office/drawing/2014/main" id="{868672EB-CE87-439B-912D-4A57B3A3DB5C}"/>
              </a:ext>
            </a:extLst>
          </p:cNvPr>
          <p:cNvGrpSpPr>
            <a:grpSpLocks noChangeAspect="1"/>
          </p:cNvGrpSpPr>
          <p:nvPr/>
        </p:nvGrpSpPr>
        <p:grpSpPr>
          <a:xfrm>
            <a:off x="8732724" y="5528672"/>
            <a:ext cx="557784" cy="391843"/>
            <a:chOff x="1418602" y="6135827"/>
            <a:chExt cx="761999" cy="535304"/>
          </a:xfrm>
          <a:solidFill>
            <a:schemeClr val="bg2"/>
          </a:solidFill>
        </p:grpSpPr>
        <p:sp>
          <p:nvSpPr>
            <p:cNvPr id="33" name="Freeform: Shape 32">
              <a:extLst>
                <a:ext uri="{FF2B5EF4-FFF2-40B4-BE49-F238E27FC236}">
                  <a16:creationId xmlns:a16="http://schemas.microsoft.com/office/drawing/2014/main" id="{A4A119BD-84F2-458B-87DB-9D8D8A5A7FB3}"/>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B6D2479A-6A18-4C6F-A4F2-6B317A2D6F77}"/>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CB2A6DF2-ABDB-4EC7-9D6F-E865546DF588}"/>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A6228C14-A53A-4F13-A0B2-37FD35D908D6}"/>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48F7DB04-7488-4571-86BE-F3E87E6A0162}"/>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7DAFF811-ED19-41AB-9B65-F0BA239D192A}"/>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F52AD70D-FB70-4B00-933D-D2777B9F91DB}"/>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2" name="TextBox 41">
            <a:extLst>
              <a:ext uri="{FF2B5EF4-FFF2-40B4-BE49-F238E27FC236}">
                <a16:creationId xmlns:a16="http://schemas.microsoft.com/office/drawing/2014/main" id="{8A1ED89A-9B6F-483D-8115-37D9D0978DE1}"/>
              </a:ext>
            </a:extLst>
          </p:cNvPr>
          <p:cNvSpPr txBox="1">
            <a:spLocks noChangeArrowheads="1"/>
          </p:cNvSpPr>
          <p:nvPr/>
        </p:nvSpPr>
        <p:spPr bwMode="auto">
          <a:xfrm>
            <a:off x="1416050" y="4729163"/>
            <a:ext cx="53482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nodeType="afterGroup">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3BB239C-76D5-4DCE-93B4-124F8625442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Rounded Corners 13">
            <a:extLst>
              <a:ext uri="{FF2B5EF4-FFF2-40B4-BE49-F238E27FC236}">
                <a16:creationId xmlns:a16="http://schemas.microsoft.com/office/drawing/2014/main" id="{A09901A5-25F9-4133-8E6E-211132482002}"/>
              </a:ext>
            </a:extLst>
          </p:cNvPr>
          <p:cNvSpPr/>
          <p:nvPr/>
        </p:nvSpPr>
        <p:spPr>
          <a:xfrm>
            <a:off x="4071938" y="1603375"/>
            <a:ext cx="911225" cy="6080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A897C69B-0619-4604-8516-540B646956E1}"/>
              </a:ext>
            </a:extLst>
          </p:cNvPr>
          <p:cNvSpPr txBox="1">
            <a:spLocks noChangeArrowheads="1"/>
          </p:cNvSpPr>
          <p:nvPr/>
        </p:nvSpPr>
        <p:spPr bwMode="auto">
          <a:xfrm>
            <a:off x="5184775" y="1739900"/>
            <a:ext cx="20558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16" name="TextBox 15">
            <a:extLst>
              <a:ext uri="{FF2B5EF4-FFF2-40B4-BE49-F238E27FC236}">
                <a16:creationId xmlns:a16="http://schemas.microsoft.com/office/drawing/2014/main" id="{147D3AE0-23FF-47AB-87E2-37F061265667}"/>
              </a:ext>
            </a:extLst>
          </p:cNvPr>
          <p:cNvSpPr txBox="1"/>
          <p:nvPr/>
        </p:nvSpPr>
        <p:spPr>
          <a:xfrm>
            <a:off x="5184775" y="1466850"/>
            <a:ext cx="1681163"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ea typeface="Open Sans Light" panose="020B0306030504020204" pitchFamily="34" charset="0"/>
                <a:cs typeface="Open Sans Light" panose="020B0306030504020204" pitchFamily="34" charset="0"/>
              </a:rPr>
              <a:t>Description</a:t>
            </a:r>
            <a:endParaRPr lang="id-ID"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E7CA20E0-BDD8-46F5-B18F-B19ADED2701A}"/>
              </a:ext>
            </a:extLst>
          </p:cNvPr>
          <p:cNvSpPr txBox="1"/>
          <p:nvPr/>
        </p:nvSpPr>
        <p:spPr>
          <a:xfrm>
            <a:off x="4071938" y="1722438"/>
            <a:ext cx="911225"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+265</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FD090074-741F-4DE5-AF62-C4A012292E35}"/>
              </a:ext>
            </a:extLst>
          </p:cNvPr>
          <p:cNvSpPr/>
          <p:nvPr/>
        </p:nvSpPr>
        <p:spPr>
          <a:xfrm>
            <a:off x="7721600" y="1603375"/>
            <a:ext cx="912813" cy="6080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F346ACAC-AE60-4731-B4F6-C7A07E34D84E}"/>
              </a:ext>
            </a:extLst>
          </p:cNvPr>
          <p:cNvSpPr txBox="1">
            <a:spLocks noChangeArrowheads="1"/>
          </p:cNvSpPr>
          <p:nvPr/>
        </p:nvSpPr>
        <p:spPr bwMode="auto">
          <a:xfrm>
            <a:off x="8834438" y="1739900"/>
            <a:ext cx="20558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20" name="TextBox 19">
            <a:extLst>
              <a:ext uri="{FF2B5EF4-FFF2-40B4-BE49-F238E27FC236}">
                <a16:creationId xmlns:a16="http://schemas.microsoft.com/office/drawing/2014/main" id="{1737CE70-1539-4792-8B68-1EB797EAC971}"/>
              </a:ext>
            </a:extLst>
          </p:cNvPr>
          <p:cNvSpPr txBox="1"/>
          <p:nvPr/>
        </p:nvSpPr>
        <p:spPr>
          <a:xfrm>
            <a:off x="8834438" y="1466850"/>
            <a:ext cx="168116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ea typeface="Open Sans Light" panose="020B0306030504020204" pitchFamily="34" charset="0"/>
                <a:cs typeface="Open Sans Light" panose="020B0306030504020204" pitchFamily="34" charset="0"/>
              </a:rPr>
              <a:t>Description</a:t>
            </a:r>
            <a:endParaRPr lang="id-ID"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D7313E49-F495-4E39-B7C3-1CAEDC7BBF94}"/>
              </a:ext>
            </a:extLst>
          </p:cNvPr>
          <p:cNvSpPr txBox="1"/>
          <p:nvPr/>
        </p:nvSpPr>
        <p:spPr>
          <a:xfrm>
            <a:off x="7721600" y="1722438"/>
            <a:ext cx="912813"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+134</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D2E0D471-44AD-4C59-AABC-9ECF985DAD5B}"/>
              </a:ext>
            </a:extLst>
          </p:cNvPr>
          <p:cNvSpPr txBox="1"/>
          <p:nvPr/>
        </p:nvSpPr>
        <p:spPr>
          <a:xfrm>
            <a:off x="1301750" y="1363663"/>
            <a:ext cx="2395538" cy="584200"/>
          </a:xfrm>
          <a:prstGeom prst="rect">
            <a:avLst/>
          </a:prstGeom>
          <a:noFill/>
        </p:spPr>
        <p:txBody>
          <a:bodyPr anchor="ctr">
            <a:spAutoFit/>
          </a:bodyPr>
          <a:lstStyle/>
          <a:p>
            <a:pPr eaLnBrk="1" fontAlgn="auto" hangingPunct="1">
              <a:spcBef>
                <a:spcPts val="0"/>
              </a:spcBef>
              <a:spcAft>
                <a:spcPts val="0"/>
              </a:spcAft>
              <a:defRPr/>
            </a:pPr>
            <a:r>
              <a:rPr lang="en-US" sz="3200" b="1" dirty="0">
                <a:solidFill>
                  <a:schemeClr val="accent1"/>
                </a:solidFill>
                <a:latin typeface="+mj-lt"/>
              </a:rPr>
              <a:t>+232,874</a:t>
            </a:r>
          </a:p>
        </p:txBody>
      </p:sp>
      <p:sp>
        <p:nvSpPr>
          <p:cNvPr id="23" name="TextBox 22">
            <a:extLst>
              <a:ext uri="{FF2B5EF4-FFF2-40B4-BE49-F238E27FC236}">
                <a16:creationId xmlns:a16="http://schemas.microsoft.com/office/drawing/2014/main" id="{05CBCCCD-D498-485B-BEA3-E9AF8F2150EA}"/>
              </a:ext>
            </a:extLst>
          </p:cNvPr>
          <p:cNvSpPr txBox="1">
            <a:spLocks noChangeArrowheads="1"/>
          </p:cNvSpPr>
          <p:nvPr/>
        </p:nvSpPr>
        <p:spPr bwMode="auto">
          <a:xfrm>
            <a:off x="1301750" y="1827213"/>
            <a:ext cx="2162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grpSp>
        <p:nvGrpSpPr>
          <p:cNvPr id="25" name="Graphic 8">
            <a:extLst>
              <a:ext uri="{FF2B5EF4-FFF2-40B4-BE49-F238E27FC236}">
                <a16:creationId xmlns:a16="http://schemas.microsoft.com/office/drawing/2014/main" id="{959839AD-59DA-4589-9E94-52E97DCC3A23}"/>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9D0C8E5E-265E-4559-9E5A-A9AA1168AA1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A6C64BAF-90E3-491A-ABD9-BF62C3BCD93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B70D1199-E229-477B-BF0E-3FA3E7640BD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267F509C-71D8-4C5B-9CAF-F246B51116B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3F2A626B-34FC-4ABA-A40D-4F33C39CF1C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E8844AC7-36DF-4810-97C7-DB5EA04C922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2" name="TextBox 31">
            <a:extLst>
              <a:ext uri="{FF2B5EF4-FFF2-40B4-BE49-F238E27FC236}">
                <a16:creationId xmlns:a16="http://schemas.microsoft.com/office/drawing/2014/main" id="{01F07CDF-5AE8-4109-98A1-44B5561E1AC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graphicFrame>
        <p:nvGraphicFramePr>
          <p:cNvPr id="35" name="Chart 34">
            <a:extLst>
              <a:ext uri="{FF2B5EF4-FFF2-40B4-BE49-F238E27FC236}">
                <a16:creationId xmlns:a16="http://schemas.microsoft.com/office/drawing/2014/main" id="{E231BD1E-CB10-4351-B057-FBE922ECFFEF}"/>
              </a:ext>
            </a:extLst>
          </p:cNvPr>
          <p:cNvGraphicFramePr>
            <a:graphicFrameLocks/>
          </p:cNvGraphicFramePr>
          <p:nvPr/>
        </p:nvGraphicFramePr>
        <p:xfrm>
          <a:off x="1190625" y="2624138"/>
          <a:ext cx="9810750" cy="3127375"/>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F98069F8-B1D5-4CCD-9712-65FA0E27AE36}"/>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Distribution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nodeType="afterGroup">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5366645-C293-4E74-8851-E59175154E3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FBB3B2A-EEDD-43DB-B9F7-5AA20D82B76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F0ADB2E9-F5F5-4729-B85A-057A76CECEA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F1592653-2E01-4146-A560-7566C22A0B4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E8E45EDA-F605-4376-94B7-F145657B976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3D9B52E3-3C25-4CE5-8069-15F3749226B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8B599C8E-F7D6-424A-B815-1A8559DFE1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0BB84DE6-9A4D-4A97-9507-CDE6EC7E06C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F39485B8-5117-444E-9B19-3C59698E790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5">
            <a:extLst>
              <a:ext uri="{FF2B5EF4-FFF2-40B4-BE49-F238E27FC236}">
                <a16:creationId xmlns:a16="http://schemas.microsoft.com/office/drawing/2014/main" id="{A7FB694C-2310-4B9C-88CE-C0F76FB2F4C5}"/>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5332A531-5AB5-4E5A-8AF3-4CCEB17EE553}"/>
              </a:ext>
            </a:extLst>
          </p:cNvPr>
          <p:cNvGraphicFramePr>
            <a:graphicFrameLocks/>
          </p:cNvGraphicFramePr>
          <p:nvPr/>
        </p:nvGraphicFramePr>
        <p:xfrm>
          <a:off x="962025" y="1458913"/>
          <a:ext cx="6969125" cy="3625850"/>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F64E7928-2447-4267-B537-56D883E37E27}"/>
              </a:ext>
            </a:extLst>
          </p:cNvPr>
          <p:cNvSpPr/>
          <p:nvPr/>
        </p:nvSpPr>
        <p:spPr>
          <a:xfrm>
            <a:off x="7929563" y="1601788"/>
            <a:ext cx="301625" cy="15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17">
            <a:extLst>
              <a:ext uri="{FF2B5EF4-FFF2-40B4-BE49-F238E27FC236}">
                <a16:creationId xmlns:a16="http://schemas.microsoft.com/office/drawing/2014/main" id="{64E038D1-105F-465F-BD5F-7094AD8F8762}"/>
              </a:ext>
            </a:extLst>
          </p:cNvPr>
          <p:cNvSpPr/>
          <p:nvPr/>
        </p:nvSpPr>
        <p:spPr>
          <a:xfrm>
            <a:off x="7929563" y="3429000"/>
            <a:ext cx="301625" cy="12192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20" name="Straight Connector 19">
            <a:extLst>
              <a:ext uri="{FF2B5EF4-FFF2-40B4-BE49-F238E27FC236}">
                <a16:creationId xmlns:a16="http://schemas.microsoft.com/office/drawing/2014/main" id="{2B899BAE-0EFB-4916-942D-3DB3A09BAEAB}"/>
              </a:ext>
            </a:extLst>
          </p:cNvPr>
          <p:cNvCxnSpPr>
            <a:cxnSpLocks/>
          </p:cNvCxnSpPr>
          <p:nvPr/>
        </p:nvCxnSpPr>
        <p:spPr>
          <a:xfrm rot="16200000">
            <a:off x="8547100" y="2100263"/>
            <a:ext cx="0" cy="52705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5DF6C12D-6020-4F3D-85F9-9AF2B8AAF18B}"/>
              </a:ext>
            </a:extLst>
          </p:cNvPr>
          <p:cNvSpPr>
            <a:spLocks noChangeArrowheads="1"/>
          </p:cNvSpPr>
          <p:nvPr/>
        </p:nvSpPr>
        <p:spPr bwMode="auto">
          <a:xfrm rot="16200000">
            <a:off x="8135144" y="2269332"/>
            <a:ext cx="190500" cy="188912"/>
          </a:xfrm>
          <a:prstGeom prst="ellipse">
            <a:avLst/>
          </a:prstGeom>
          <a:solidFill>
            <a:schemeClr val="accent3"/>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D56AF5E7-4553-425A-8CE9-1A9EEC2A90FA}"/>
              </a:ext>
            </a:extLst>
          </p:cNvPr>
          <p:cNvSpPr txBox="1"/>
          <p:nvPr/>
        </p:nvSpPr>
        <p:spPr>
          <a:xfrm>
            <a:off x="9085263" y="1665288"/>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accent3"/>
                </a:solidFill>
                <a:latin typeface="+mj-lt"/>
              </a:rPr>
              <a:t>65.95%</a:t>
            </a:r>
          </a:p>
        </p:txBody>
      </p:sp>
      <p:sp>
        <p:nvSpPr>
          <p:cNvPr id="23" name="TextBox 22">
            <a:extLst>
              <a:ext uri="{FF2B5EF4-FFF2-40B4-BE49-F238E27FC236}">
                <a16:creationId xmlns:a16="http://schemas.microsoft.com/office/drawing/2014/main" id="{F18D76F9-9541-40EC-B00D-32792E6778B5}"/>
              </a:ext>
            </a:extLst>
          </p:cNvPr>
          <p:cNvSpPr txBox="1"/>
          <p:nvPr/>
        </p:nvSpPr>
        <p:spPr>
          <a:xfrm>
            <a:off x="9085263" y="2290763"/>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25" name="TextBox 24">
            <a:extLst>
              <a:ext uri="{FF2B5EF4-FFF2-40B4-BE49-F238E27FC236}">
                <a16:creationId xmlns:a16="http://schemas.microsoft.com/office/drawing/2014/main" id="{0393A99B-3413-4D3F-B561-71E9A1BC71C0}"/>
              </a:ext>
            </a:extLst>
          </p:cNvPr>
          <p:cNvSpPr txBox="1"/>
          <p:nvPr/>
        </p:nvSpPr>
        <p:spPr>
          <a:xfrm>
            <a:off x="9085263" y="2513013"/>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cxnSp>
        <p:nvCxnSpPr>
          <p:cNvPr id="27" name="Straight Connector 26">
            <a:extLst>
              <a:ext uri="{FF2B5EF4-FFF2-40B4-BE49-F238E27FC236}">
                <a16:creationId xmlns:a16="http://schemas.microsoft.com/office/drawing/2014/main" id="{61927BFC-E86A-46F4-9308-D3D1B11F2EFC}"/>
              </a:ext>
            </a:extLst>
          </p:cNvPr>
          <p:cNvCxnSpPr>
            <a:cxnSpLocks/>
          </p:cNvCxnSpPr>
          <p:nvPr/>
        </p:nvCxnSpPr>
        <p:spPr>
          <a:xfrm rot="16200000">
            <a:off x="8547100" y="3775075"/>
            <a:ext cx="0" cy="527050"/>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4EA43C51-526C-41EB-A181-B52464F0F222}"/>
              </a:ext>
            </a:extLst>
          </p:cNvPr>
          <p:cNvSpPr>
            <a:spLocks noChangeArrowheads="1"/>
          </p:cNvSpPr>
          <p:nvPr/>
        </p:nvSpPr>
        <p:spPr bwMode="auto">
          <a:xfrm rot="16200000">
            <a:off x="8135144" y="3944144"/>
            <a:ext cx="190500" cy="188912"/>
          </a:xfrm>
          <a:prstGeom prst="ellipse">
            <a:avLst/>
          </a:prstGeom>
          <a:solidFill>
            <a:schemeClr val="bg2">
              <a:lumMod val="85000"/>
            </a:schemeClr>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30" name="TextBox 29">
            <a:extLst>
              <a:ext uri="{FF2B5EF4-FFF2-40B4-BE49-F238E27FC236}">
                <a16:creationId xmlns:a16="http://schemas.microsoft.com/office/drawing/2014/main" id="{D38DBA32-C369-4AC4-950D-CCBFB3306C12}"/>
              </a:ext>
            </a:extLst>
          </p:cNvPr>
          <p:cNvSpPr txBox="1"/>
          <p:nvPr/>
        </p:nvSpPr>
        <p:spPr>
          <a:xfrm>
            <a:off x="9085263" y="3340100"/>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97C59B0A-9F06-47E7-AC98-FC2758C449BC}"/>
              </a:ext>
            </a:extLst>
          </p:cNvPr>
          <p:cNvSpPr txBox="1"/>
          <p:nvPr/>
        </p:nvSpPr>
        <p:spPr>
          <a:xfrm>
            <a:off x="9085263" y="3965575"/>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32" name="TextBox 31">
            <a:extLst>
              <a:ext uri="{FF2B5EF4-FFF2-40B4-BE49-F238E27FC236}">
                <a16:creationId xmlns:a16="http://schemas.microsoft.com/office/drawing/2014/main" id="{FA104287-2C20-4ADC-A15D-1ADA82620F85}"/>
              </a:ext>
            </a:extLst>
          </p:cNvPr>
          <p:cNvSpPr txBox="1"/>
          <p:nvPr/>
        </p:nvSpPr>
        <p:spPr>
          <a:xfrm>
            <a:off x="9085263" y="4187825"/>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sp>
        <p:nvSpPr>
          <p:cNvPr id="2" name="Title 1">
            <a:extLst>
              <a:ext uri="{FF2B5EF4-FFF2-40B4-BE49-F238E27FC236}">
                <a16:creationId xmlns:a16="http://schemas.microsoft.com/office/drawing/2014/main" id="{9F645D98-8BAE-46FC-A661-CCCA4307D9B4}"/>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Potential</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nodeType="afterGroup">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nodeType="afterGroup">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nodeType="afterGroup">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6DD50437-1EC7-48C5-B3D7-5AE8DC6C929C}"/>
              </a:ext>
            </a:extLst>
          </p:cNvPr>
          <p:cNvSpPr/>
          <p:nvPr/>
        </p:nvSpPr>
        <p:spPr>
          <a:xfrm>
            <a:off x="609600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3">
            <a:extLst>
              <a:ext uri="{FF2B5EF4-FFF2-40B4-BE49-F238E27FC236}">
                <a16:creationId xmlns:a16="http://schemas.microsoft.com/office/drawing/2014/main" id="{C245CEF3-553F-401F-8467-94C6842D56AA}"/>
              </a:ext>
            </a:extLst>
          </p:cNvPr>
          <p:cNvSpPr/>
          <p:nvPr/>
        </p:nvSpPr>
        <p:spPr>
          <a:xfrm>
            <a:off x="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3" name="Graphic 8">
            <a:extLst>
              <a:ext uri="{FF2B5EF4-FFF2-40B4-BE49-F238E27FC236}">
                <a16:creationId xmlns:a16="http://schemas.microsoft.com/office/drawing/2014/main" id="{5C5E1937-850D-44B5-A059-88636E55E85E}"/>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AB59C8E9-29AE-4CF4-A3D1-88F3E71522C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BC65BC96-9F2E-44B8-8628-077F1268997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3F6B66FE-171F-4D88-A50E-CA049F65FA0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8A1F593B-B4C6-4305-AA0F-150BA4AEA5B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AA1F263B-ADB5-4774-AB0F-8E270808C22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EEBEAEDA-9C2A-490A-881A-4A42EA6FBFE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8529D014-8CB4-4FD9-AC06-E958A287DEEF}"/>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661AEFA5-0D43-4C05-9FD0-0DBA01809F3E}"/>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8">
            <a:extLst>
              <a:ext uri="{FF2B5EF4-FFF2-40B4-BE49-F238E27FC236}">
                <a16:creationId xmlns:a16="http://schemas.microsoft.com/office/drawing/2014/main" id="{68DC50D1-3EBC-4916-94B9-CF3D8C2F13B0}"/>
              </a:ext>
            </a:extLst>
          </p:cNvPr>
          <p:cNvSpPr txBox="1">
            <a:spLocks noChangeArrowheads="1"/>
          </p:cNvSpPr>
          <p:nvPr/>
        </p:nvSpPr>
        <p:spPr bwMode="auto">
          <a:xfrm>
            <a:off x="3548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17" name="TextBox 19">
            <a:extLst>
              <a:ext uri="{FF2B5EF4-FFF2-40B4-BE49-F238E27FC236}">
                <a16:creationId xmlns:a16="http://schemas.microsoft.com/office/drawing/2014/main" id="{7A86B317-F8C4-4B61-945E-F2C525AACFD6}"/>
              </a:ext>
            </a:extLst>
          </p:cNvPr>
          <p:cNvSpPr txBox="1"/>
          <p:nvPr/>
        </p:nvSpPr>
        <p:spPr>
          <a:xfrm>
            <a:off x="3548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sp>
        <p:nvSpPr>
          <p:cNvPr id="18" name="TextBox 40">
            <a:extLst>
              <a:ext uri="{FF2B5EF4-FFF2-40B4-BE49-F238E27FC236}">
                <a16:creationId xmlns:a16="http://schemas.microsoft.com/office/drawing/2014/main" id="{1D7CEEF0-404E-4A04-8484-823A55219DA6}"/>
              </a:ext>
            </a:extLst>
          </p:cNvPr>
          <p:cNvSpPr txBox="1">
            <a:spLocks noChangeArrowheads="1"/>
          </p:cNvSpPr>
          <p:nvPr/>
        </p:nvSpPr>
        <p:spPr bwMode="auto">
          <a:xfrm>
            <a:off x="3430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19" name="Group 55">
            <a:extLst>
              <a:ext uri="{FF2B5EF4-FFF2-40B4-BE49-F238E27FC236}">
                <a16:creationId xmlns:a16="http://schemas.microsoft.com/office/drawing/2014/main" id="{0032556D-88D3-4AA3-9428-65F364CD62CE}"/>
              </a:ext>
            </a:extLst>
          </p:cNvPr>
          <p:cNvGrpSpPr/>
          <p:nvPr/>
        </p:nvGrpSpPr>
        <p:grpSpPr>
          <a:xfrm>
            <a:off x="4209713" y="5414359"/>
            <a:ext cx="724574" cy="148144"/>
            <a:chOff x="926807" y="4838290"/>
            <a:chExt cx="1194365" cy="244196"/>
          </a:xfrm>
          <a:solidFill>
            <a:schemeClr val="accent1"/>
          </a:solidFill>
        </p:grpSpPr>
        <p:sp>
          <p:nvSpPr>
            <p:cNvPr id="51" name="Freeform 5">
              <a:extLst>
                <a:ext uri="{FF2B5EF4-FFF2-40B4-BE49-F238E27FC236}">
                  <a16:creationId xmlns:a16="http://schemas.microsoft.com/office/drawing/2014/main" id="{EA928B4C-1E33-40FD-920B-4FE441568424}"/>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52" name="Group 57">
              <a:extLst>
                <a:ext uri="{FF2B5EF4-FFF2-40B4-BE49-F238E27FC236}">
                  <a16:creationId xmlns:a16="http://schemas.microsoft.com/office/drawing/2014/main" id="{F6DFE36B-B4CE-43F4-8382-A869CA5441E4}"/>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355B4324-B643-4F3D-8FC1-8E39447A5FD7}"/>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5" name="Freeform 7">
                <a:extLst>
                  <a:ext uri="{FF2B5EF4-FFF2-40B4-BE49-F238E27FC236}">
                    <a16:creationId xmlns:a16="http://schemas.microsoft.com/office/drawing/2014/main" id="{7D41C145-5A02-4E29-B955-A0F7F512219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53" name="Freeform 8">
              <a:extLst>
                <a:ext uri="{FF2B5EF4-FFF2-40B4-BE49-F238E27FC236}">
                  <a16:creationId xmlns:a16="http://schemas.microsoft.com/office/drawing/2014/main" id="{B50DFE55-CE94-4980-ADF3-6BC1A7BA65B1}"/>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4" name="TextBox 18">
            <a:extLst>
              <a:ext uri="{FF2B5EF4-FFF2-40B4-BE49-F238E27FC236}">
                <a16:creationId xmlns:a16="http://schemas.microsoft.com/office/drawing/2014/main" id="{30D4A69A-62E1-400E-BC9B-2452D8509F2C}"/>
              </a:ext>
            </a:extLst>
          </p:cNvPr>
          <p:cNvSpPr txBox="1">
            <a:spLocks noChangeArrowheads="1"/>
          </p:cNvSpPr>
          <p:nvPr/>
        </p:nvSpPr>
        <p:spPr bwMode="auto">
          <a:xfrm>
            <a:off x="500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5" name="TextBox 19">
            <a:extLst>
              <a:ext uri="{FF2B5EF4-FFF2-40B4-BE49-F238E27FC236}">
                <a16:creationId xmlns:a16="http://schemas.microsoft.com/office/drawing/2014/main" id="{B50F9D25-BC76-4BA9-8C4D-FFAEB3420F91}"/>
              </a:ext>
            </a:extLst>
          </p:cNvPr>
          <p:cNvSpPr txBox="1"/>
          <p:nvPr/>
        </p:nvSpPr>
        <p:spPr>
          <a:xfrm>
            <a:off x="500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Julia Garcia</a:t>
            </a:r>
            <a:endParaRPr lang="en-ID" b="1" dirty="0">
              <a:solidFill>
                <a:schemeClr val="bg2"/>
              </a:solidFill>
              <a:latin typeface="+mj-lt"/>
            </a:endParaRPr>
          </a:p>
        </p:txBody>
      </p:sp>
      <p:sp>
        <p:nvSpPr>
          <p:cNvPr id="26" name="TextBox 40">
            <a:extLst>
              <a:ext uri="{FF2B5EF4-FFF2-40B4-BE49-F238E27FC236}">
                <a16:creationId xmlns:a16="http://schemas.microsoft.com/office/drawing/2014/main" id="{5345D843-BC09-4214-AB86-B4D46BD59D67}"/>
              </a:ext>
            </a:extLst>
          </p:cNvPr>
          <p:cNvSpPr txBox="1">
            <a:spLocks noChangeArrowheads="1"/>
          </p:cNvSpPr>
          <p:nvPr/>
        </p:nvSpPr>
        <p:spPr bwMode="auto">
          <a:xfrm>
            <a:off x="382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27" name="Group 55">
            <a:extLst>
              <a:ext uri="{FF2B5EF4-FFF2-40B4-BE49-F238E27FC236}">
                <a16:creationId xmlns:a16="http://schemas.microsoft.com/office/drawing/2014/main" id="{36079652-87EB-436B-BF2A-629C9B718574}"/>
              </a:ext>
            </a:extLst>
          </p:cNvPr>
          <p:cNvGrpSpPr/>
          <p:nvPr/>
        </p:nvGrpSpPr>
        <p:grpSpPr>
          <a:xfrm>
            <a:off x="1161713" y="5414359"/>
            <a:ext cx="724574" cy="148144"/>
            <a:chOff x="926807" y="4838290"/>
            <a:chExt cx="1194365" cy="244196"/>
          </a:xfrm>
          <a:solidFill>
            <a:schemeClr val="bg2"/>
          </a:solidFill>
        </p:grpSpPr>
        <p:sp>
          <p:nvSpPr>
            <p:cNvPr id="46" name="Freeform 5">
              <a:extLst>
                <a:ext uri="{FF2B5EF4-FFF2-40B4-BE49-F238E27FC236}">
                  <a16:creationId xmlns:a16="http://schemas.microsoft.com/office/drawing/2014/main" id="{435AA023-74DB-4892-B0D8-D0890DFBEBB9}"/>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7" name="Group 57">
              <a:extLst>
                <a:ext uri="{FF2B5EF4-FFF2-40B4-BE49-F238E27FC236}">
                  <a16:creationId xmlns:a16="http://schemas.microsoft.com/office/drawing/2014/main" id="{552FEB38-3CF8-49F5-8551-307DCAF3EBF9}"/>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137691FE-F785-4F6B-B6D7-D0D31E64249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0" name="Freeform 7">
                <a:extLst>
                  <a:ext uri="{FF2B5EF4-FFF2-40B4-BE49-F238E27FC236}">
                    <a16:creationId xmlns:a16="http://schemas.microsoft.com/office/drawing/2014/main" id="{E58E18A5-CB93-4362-8D7B-78E7ADA19D01}"/>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8" name="Freeform 8">
              <a:extLst>
                <a:ext uri="{FF2B5EF4-FFF2-40B4-BE49-F238E27FC236}">
                  <a16:creationId xmlns:a16="http://schemas.microsoft.com/office/drawing/2014/main" id="{ADE64512-7C76-4ADF-9ED2-695C4A6A4C9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 name="TextBox 18">
            <a:extLst>
              <a:ext uri="{FF2B5EF4-FFF2-40B4-BE49-F238E27FC236}">
                <a16:creationId xmlns:a16="http://schemas.microsoft.com/office/drawing/2014/main" id="{70DE5F67-713D-4EAB-9EB3-80B7D6E18FA9}"/>
              </a:ext>
            </a:extLst>
          </p:cNvPr>
          <p:cNvSpPr txBox="1">
            <a:spLocks noChangeArrowheads="1"/>
          </p:cNvSpPr>
          <p:nvPr/>
        </p:nvSpPr>
        <p:spPr bwMode="auto">
          <a:xfrm>
            <a:off x="6596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9" name="TextBox 19">
            <a:extLst>
              <a:ext uri="{FF2B5EF4-FFF2-40B4-BE49-F238E27FC236}">
                <a16:creationId xmlns:a16="http://schemas.microsoft.com/office/drawing/2014/main" id="{5C730EB5-FFA1-4312-B369-9E99952A1849}"/>
              </a:ext>
            </a:extLst>
          </p:cNvPr>
          <p:cNvSpPr txBox="1"/>
          <p:nvPr/>
        </p:nvSpPr>
        <p:spPr>
          <a:xfrm>
            <a:off x="6596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Lucas Garcia</a:t>
            </a:r>
            <a:endParaRPr lang="en-ID" b="1" dirty="0">
              <a:solidFill>
                <a:schemeClr val="bg2"/>
              </a:solidFill>
              <a:latin typeface="+mj-lt"/>
            </a:endParaRPr>
          </a:p>
        </p:txBody>
      </p:sp>
      <p:sp>
        <p:nvSpPr>
          <p:cNvPr id="30" name="TextBox 40">
            <a:extLst>
              <a:ext uri="{FF2B5EF4-FFF2-40B4-BE49-F238E27FC236}">
                <a16:creationId xmlns:a16="http://schemas.microsoft.com/office/drawing/2014/main" id="{50BB60F1-AB08-48B8-8CA3-C35CC61CF390}"/>
              </a:ext>
            </a:extLst>
          </p:cNvPr>
          <p:cNvSpPr txBox="1">
            <a:spLocks noChangeArrowheads="1"/>
          </p:cNvSpPr>
          <p:nvPr/>
        </p:nvSpPr>
        <p:spPr bwMode="auto">
          <a:xfrm>
            <a:off x="6478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31" name="Group 55">
            <a:extLst>
              <a:ext uri="{FF2B5EF4-FFF2-40B4-BE49-F238E27FC236}">
                <a16:creationId xmlns:a16="http://schemas.microsoft.com/office/drawing/2014/main" id="{8D449035-2E45-4750-B1CA-F3913E410010}"/>
              </a:ext>
            </a:extLst>
          </p:cNvPr>
          <p:cNvGrpSpPr/>
          <p:nvPr/>
        </p:nvGrpSpPr>
        <p:grpSpPr>
          <a:xfrm>
            <a:off x="7257713" y="5414359"/>
            <a:ext cx="724574" cy="148144"/>
            <a:chOff x="926807" y="4838290"/>
            <a:chExt cx="1194365" cy="244196"/>
          </a:xfrm>
          <a:solidFill>
            <a:schemeClr val="bg2"/>
          </a:solidFill>
        </p:grpSpPr>
        <p:sp>
          <p:nvSpPr>
            <p:cNvPr id="41" name="Freeform 5">
              <a:extLst>
                <a:ext uri="{FF2B5EF4-FFF2-40B4-BE49-F238E27FC236}">
                  <a16:creationId xmlns:a16="http://schemas.microsoft.com/office/drawing/2014/main" id="{618369CF-2D3C-4ADC-9938-4C378913C02A}"/>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2" name="Group 57">
              <a:extLst>
                <a:ext uri="{FF2B5EF4-FFF2-40B4-BE49-F238E27FC236}">
                  <a16:creationId xmlns:a16="http://schemas.microsoft.com/office/drawing/2014/main" id="{7D60B539-4F14-4FB7-BEEA-E972EB7080EF}"/>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44154229-DFE3-412B-B492-E2D004CE6018}"/>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45" name="Freeform 7">
                <a:extLst>
                  <a:ext uri="{FF2B5EF4-FFF2-40B4-BE49-F238E27FC236}">
                    <a16:creationId xmlns:a16="http://schemas.microsoft.com/office/drawing/2014/main" id="{C84B1DAD-D932-48D2-8D6B-5DE22C64F126}"/>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3" name="Freeform 8">
              <a:extLst>
                <a:ext uri="{FF2B5EF4-FFF2-40B4-BE49-F238E27FC236}">
                  <a16:creationId xmlns:a16="http://schemas.microsoft.com/office/drawing/2014/main" id="{7EC7C8DE-F779-4252-977F-CBDBC92F638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32" name="TextBox 18">
            <a:extLst>
              <a:ext uri="{FF2B5EF4-FFF2-40B4-BE49-F238E27FC236}">
                <a16:creationId xmlns:a16="http://schemas.microsoft.com/office/drawing/2014/main" id="{62D84B81-CB14-458D-99AE-4CFF2786C976}"/>
              </a:ext>
            </a:extLst>
          </p:cNvPr>
          <p:cNvSpPr txBox="1">
            <a:spLocks noChangeArrowheads="1"/>
          </p:cNvSpPr>
          <p:nvPr/>
        </p:nvSpPr>
        <p:spPr bwMode="auto">
          <a:xfrm>
            <a:off x="9644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33" name="TextBox 19">
            <a:extLst>
              <a:ext uri="{FF2B5EF4-FFF2-40B4-BE49-F238E27FC236}">
                <a16:creationId xmlns:a16="http://schemas.microsoft.com/office/drawing/2014/main" id="{CFEE734C-A894-43BE-BA1E-56012C9E18AF}"/>
              </a:ext>
            </a:extLst>
          </p:cNvPr>
          <p:cNvSpPr txBox="1"/>
          <p:nvPr/>
        </p:nvSpPr>
        <p:spPr>
          <a:xfrm>
            <a:off x="9644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err="1">
                <a:solidFill>
                  <a:schemeClr val="accent4"/>
                </a:solidFill>
                <a:latin typeface="+mj-lt"/>
              </a:rPr>
              <a:t>Adinda</a:t>
            </a:r>
            <a:r>
              <a:rPr lang="en-US" b="1" dirty="0">
                <a:solidFill>
                  <a:schemeClr val="accent4"/>
                </a:solidFill>
                <a:latin typeface="+mj-lt"/>
              </a:rPr>
              <a:t> Garcia</a:t>
            </a:r>
            <a:endParaRPr lang="en-ID" b="1" dirty="0">
              <a:solidFill>
                <a:schemeClr val="accent4"/>
              </a:solidFill>
              <a:latin typeface="+mj-lt"/>
            </a:endParaRPr>
          </a:p>
        </p:txBody>
      </p:sp>
      <p:sp>
        <p:nvSpPr>
          <p:cNvPr id="34" name="TextBox 40">
            <a:extLst>
              <a:ext uri="{FF2B5EF4-FFF2-40B4-BE49-F238E27FC236}">
                <a16:creationId xmlns:a16="http://schemas.microsoft.com/office/drawing/2014/main" id="{B1253518-B913-4964-B00C-5A397CEC0797}"/>
              </a:ext>
            </a:extLst>
          </p:cNvPr>
          <p:cNvSpPr txBox="1">
            <a:spLocks noChangeArrowheads="1"/>
          </p:cNvSpPr>
          <p:nvPr/>
        </p:nvSpPr>
        <p:spPr bwMode="auto">
          <a:xfrm>
            <a:off x="9526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35" name="Group 55">
            <a:extLst>
              <a:ext uri="{FF2B5EF4-FFF2-40B4-BE49-F238E27FC236}">
                <a16:creationId xmlns:a16="http://schemas.microsoft.com/office/drawing/2014/main" id="{39A0DCD7-4B40-488F-9F76-14C45B7807FA}"/>
              </a:ext>
            </a:extLst>
          </p:cNvPr>
          <p:cNvGrpSpPr/>
          <p:nvPr/>
        </p:nvGrpSpPr>
        <p:grpSpPr>
          <a:xfrm>
            <a:off x="10305713" y="5414359"/>
            <a:ext cx="724574" cy="148144"/>
            <a:chOff x="926807" y="4838290"/>
            <a:chExt cx="1194365" cy="244196"/>
          </a:xfrm>
          <a:solidFill>
            <a:schemeClr val="accent1"/>
          </a:solidFill>
        </p:grpSpPr>
        <p:sp>
          <p:nvSpPr>
            <p:cNvPr id="36" name="Freeform 5">
              <a:extLst>
                <a:ext uri="{FF2B5EF4-FFF2-40B4-BE49-F238E27FC236}">
                  <a16:creationId xmlns:a16="http://schemas.microsoft.com/office/drawing/2014/main" id="{9DDDEE4C-F5C5-4704-B189-DB4573FC7C30}"/>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nvGrpSpPr>
            <p:cNvPr id="37" name="Group 57">
              <a:extLst>
                <a:ext uri="{FF2B5EF4-FFF2-40B4-BE49-F238E27FC236}">
                  <a16:creationId xmlns:a16="http://schemas.microsoft.com/office/drawing/2014/main" id="{3235163C-1CD3-4894-98DA-07B3AC692CDF}"/>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2F2D36CB-D73F-4622-86A3-2186103C3868}"/>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sp>
            <p:nvSpPr>
              <p:cNvPr id="40" name="Freeform 7">
                <a:extLst>
                  <a:ext uri="{FF2B5EF4-FFF2-40B4-BE49-F238E27FC236}">
                    <a16:creationId xmlns:a16="http://schemas.microsoft.com/office/drawing/2014/main" id="{CB6546C0-47EC-40CE-A256-8E1A6A129C50}"/>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38" name="Freeform 8">
              <a:extLst>
                <a:ext uri="{FF2B5EF4-FFF2-40B4-BE49-F238E27FC236}">
                  <a16:creationId xmlns:a16="http://schemas.microsoft.com/office/drawing/2014/main" id="{BE563F58-5131-4FBA-920E-FC06AEDF0BB9}"/>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27671" name="PpHolder22">
            <a:extLst>
              <a:ext uri="{FF2B5EF4-FFF2-40B4-BE49-F238E27FC236}">
                <a16:creationId xmlns:a16="http://schemas.microsoft.com/office/drawing/2014/main" id="{AC00D819-D961-4FCB-9A08-68F1304ABBB0}"/>
              </a:ext>
            </a:extLst>
          </p:cNvPr>
          <p:cNvSpPr>
            <a:spLocks noGrp="1"/>
          </p:cNvSpPr>
          <p:nvPr>
            <p:ph type="pic" sz="quarter" idx="12"/>
          </p:nvPr>
        </p:nvSpPr>
        <p:spPr bwMode="auto">
          <a:xfrm>
            <a:off x="3667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2" name="PpHolder23">
            <a:extLst>
              <a:ext uri="{FF2B5EF4-FFF2-40B4-BE49-F238E27FC236}">
                <a16:creationId xmlns:a16="http://schemas.microsoft.com/office/drawing/2014/main" id="{93EB7B23-8BEC-4FA5-ACF4-FEC2CCAFC5EE}"/>
              </a:ext>
            </a:extLst>
          </p:cNvPr>
          <p:cNvSpPr>
            <a:spLocks noGrp="1"/>
          </p:cNvSpPr>
          <p:nvPr>
            <p:ph type="pic" sz="quarter" idx="11"/>
          </p:nvPr>
        </p:nvSpPr>
        <p:spPr bwMode="auto">
          <a:xfrm>
            <a:off x="6715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3" name="PpHolder24">
            <a:extLst>
              <a:ext uri="{FF2B5EF4-FFF2-40B4-BE49-F238E27FC236}">
                <a16:creationId xmlns:a16="http://schemas.microsoft.com/office/drawing/2014/main" id="{724E0E46-5EE8-40FF-BFA8-90873648FFB7}"/>
              </a:ext>
            </a:extLst>
          </p:cNvPr>
          <p:cNvSpPr>
            <a:spLocks noGrp="1"/>
          </p:cNvSpPr>
          <p:nvPr>
            <p:ph type="pic" sz="quarter" idx="10"/>
          </p:nvPr>
        </p:nvSpPr>
        <p:spPr bwMode="auto">
          <a:xfrm>
            <a:off x="9763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4" name="Title 63">
            <a:extLst>
              <a:ext uri="{FF2B5EF4-FFF2-40B4-BE49-F238E27FC236}">
                <a16:creationId xmlns:a16="http://schemas.microsoft.com/office/drawing/2014/main" id="{E1F5849B-0D72-4D25-BCFF-6E8D64C3B721}"/>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Management Teams</a:t>
            </a:r>
            <a:endParaRPr lang="en-ID" altLang="en-US"/>
          </a:p>
        </p:txBody>
      </p:sp>
      <p:sp>
        <p:nvSpPr>
          <p:cNvPr id="27675" name="PpHolder26">
            <a:extLst>
              <a:ext uri="{FF2B5EF4-FFF2-40B4-BE49-F238E27FC236}">
                <a16:creationId xmlns:a16="http://schemas.microsoft.com/office/drawing/2014/main" id="{1483AF61-5AB1-4CA7-ADAB-A54963436107}"/>
              </a:ext>
            </a:extLst>
          </p:cNvPr>
          <p:cNvSpPr>
            <a:spLocks noGrp="1"/>
          </p:cNvSpPr>
          <p:nvPr>
            <p:ph type="pic" sz="quarter" idx="13"/>
          </p:nvPr>
        </p:nvSpPr>
        <p:spPr bwMode="auto">
          <a:xfrm>
            <a:off x="619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nodeType="afterGroup">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nodeType="afterGroup">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6F5C7562-6EEB-405B-89A5-29B0B780983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E7016203-89FD-4FE9-A7C3-552DA38E61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0F7117B8-2C4E-405E-80E8-B2DC571DEAA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76CA1B60-9B80-4FA5-B3F5-B477F73E7A7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18B96E0E-4F43-48C8-99AF-C202C23A75B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FFECCAB7-40F7-40BE-B4CA-30F31A10A60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0CB9A43E-9640-4379-A935-88752AE4F74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0B48DB21-336B-4CD1-9736-BCEEAE007501}"/>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6FED5A1B-0E73-43AA-A61B-FEDDC6D0862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63" name="TextBox 18">
            <a:extLst>
              <a:ext uri="{FF2B5EF4-FFF2-40B4-BE49-F238E27FC236}">
                <a16:creationId xmlns:a16="http://schemas.microsoft.com/office/drawing/2014/main" id="{C33B92A9-47C5-420E-B7C4-D8CC87E087AF}"/>
              </a:ext>
            </a:extLst>
          </p:cNvPr>
          <p:cNvSpPr txBox="1">
            <a:spLocks noChangeArrowheads="1"/>
          </p:cNvSpPr>
          <p:nvPr/>
        </p:nvSpPr>
        <p:spPr bwMode="auto">
          <a:xfrm>
            <a:off x="5072063" y="5184775"/>
            <a:ext cx="2047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64" name="TextBox 19">
            <a:extLst>
              <a:ext uri="{FF2B5EF4-FFF2-40B4-BE49-F238E27FC236}">
                <a16:creationId xmlns:a16="http://schemas.microsoft.com/office/drawing/2014/main" id="{40FF4074-B0AF-41BF-974F-51F99AECB7D0}"/>
              </a:ext>
            </a:extLst>
          </p:cNvPr>
          <p:cNvSpPr txBox="1"/>
          <p:nvPr/>
        </p:nvSpPr>
        <p:spPr>
          <a:xfrm>
            <a:off x="5072063" y="4875213"/>
            <a:ext cx="2047875"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Martin Garcia</a:t>
            </a:r>
            <a:endParaRPr lang="en-ID" b="1" dirty="0">
              <a:solidFill>
                <a:schemeClr val="accent3"/>
              </a:solidFill>
              <a:latin typeface="+mj-lt"/>
            </a:endParaRPr>
          </a:p>
        </p:txBody>
      </p:sp>
      <p:grpSp>
        <p:nvGrpSpPr>
          <p:cNvPr id="66" name="Group 55">
            <a:extLst>
              <a:ext uri="{FF2B5EF4-FFF2-40B4-BE49-F238E27FC236}">
                <a16:creationId xmlns:a16="http://schemas.microsoft.com/office/drawing/2014/main" id="{73CA26AA-CFC8-4408-A638-775E18161982}"/>
              </a:ext>
            </a:extLst>
          </p:cNvPr>
          <p:cNvGrpSpPr/>
          <p:nvPr/>
        </p:nvGrpSpPr>
        <p:grpSpPr>
          <a:xfrm>
            <a:off x="5733713" y="5538870"/>
            <a:ext cx="724574" cy="148144"/>
            <a:chOff x="926807" y="4838290"/>
            <a:chExt cx="1194365" cy="244196"/>
          </a:xfrm>
          <a:solidFill>
            <a:schemeClr val="accent1"/>
          </a:solidFill>
        </p:grpSpPr>
        <p:sp>
          <p:nvSpPr>
            <p:cNvPr id="67" name="Freeform 5">
              <a:extLst>
                <a:ext uri="{FF2B5EF4-FFF2-40B4-BE49-F238E27FC236}">
                  <a16:creationId xmlns:a16="http://schemas.microsoft.com/office/drawing/2014/main" id="{86E17286-C12E-410A-8556-F30A14CB2B25}"/>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68" name="Group 57">
              <a:extLst>
                <a:ext uri="{FF2B5EF4-FFF2-40B4-BE49-F238E27FC236}">
                  <a16:creationId xmlns:a16="http://schemas.microsoft.com/office/drawing/2014/main" id="{C6DCC032-0DEF-4CEB-9E6A-A20BEEA2E63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1096F2D0-178F-4C60-B41C-DDAC52D9DB77}"/>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71" name="Freeform 7">
                <a:extLst>
                  <a:ext uri="{FF2B5EF4-FFF2-40B4-BE49-F238E27FC236}">
                    <a16:creationId xmlns:a16="http://schemas.microsoft.com/office/drawing/2014/main" id="{F7EA9669-34A9-48C0-965D-69A2B39E3E1C}"/>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69" name="Freeform 8">
              <a:extLst>
                <a:ext uri="{FF2B5EF4-FFF2-40B4-BE49-F238E27FC236}">
                  <a16:creationId xmlns:a16="http://schemas.microsoft.com/office/drawing/2014/main" id="{69D8F064-67D7-46DE-A269-760D2365D8B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4" name="TextBox 18">
            <a:extLst>
              <a:ext uri="{FF2B5EF4-FFF2-40B4-BE49-F238E27FC236}">
                <a16:creationId xmlns:a16="http://schemas.microsoft.com/office/drawing/2014/main" id="{302E9467-7644-40C6-BA53-8EDC3855AD9A}"/>
              </a:ext>
            </a:extLst>
          </p:cNvPr>
          <p:cNvSpPr txBox="1">
            <a:spLocks noChangeArrowheads="1"/>
          </p:cNvSpPr>
          <p:nvPr/>
        </p:nvSpPr>
        <p:spPr bwMode="auto">
          <a:xfrm>
            <a:off x="2032000"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75" name="TextBox 19">
            <a:extLst>
              <a:ext uri="{FF2B5EF4-FFF2-40B4-BE49-F238E27FC236}">
                <a16:creationId xmlns:a16="http://schemas.microsoft.com/office/drawing/2014/main" id="{23E28C5A-DD54-4787-A3EE-DEA4CDBA4259}"/>
              </a:ext>
            </a:extLst>
          </p:cNvPr>
          <p:cNvSpPr txBox="1"/>
          <p:nvPr/>
        </p:nvSpPr>
        <p:spPr>
          <a:xfrm>
            <a:off x="2032000"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Scarlett Garcia</a:t>
            </a:r>
            <a:endParaRPr lang="en-ID" b="1" dirty="0">
              <a:solidFill>
                <a:schemeClr val="accent3"/>
              </a:solidFill>
              <a:latin typeface="+mj-lt"/>
            </a:endParaRPr>
          </a:p>
        </p:txBody>
      </p:sp>
      <p:grpSp>
        <p:nvGrpSpPr>
          <p:cNvPr id="76" name="Group 55">
            <a:extLst>
              <a:ext uri="{FF2B5EF4-FFF2-40B4-BE49-F238E27FC236}">
                <a16:creationId xmlns:a16="http://schemas.microsoft.com/office/drawing/2014/main" id="{616BF2C7-7BCF-48E1-BF98-2370F7930905}"/>
              </a:ext>
            </a:extLst>
          </p:cNvPr>
          <p:cNvGrpSpPr/>
          <p:nvPr/>
        </p:nvGrpSpPr>
        <p:grpSpPr>
          <a:xfrm>
            <a:off x="2693004" y="5538870"/>
            <a:ext cx="724574" cy="148144"/>
            <a:chOff x="926807" y="4838290"/>
            <a:chExt cx="1194365" cy="244196"/>
          </a:xfrm>
          <a:solidFill>
            <a:schemeClr val="accent1"/>
          </a:solidFill>
        </p:grpSpPr>
        <p:sp>
          <p:nvSpPr>
            <p:cNvPr id="77" name="Freeform 5">
              <a:extLst>
                <a:ext uri="{FF2B5EF4-FFF2-40B4-BE49-F238E27FC236}">
                  <a16:creationId xmlns:a16="http://schemas.microsoft.com/office/drawing/2014/main" id="{CA4896AC-21D1-4AB2-B100-DC68861EBC5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78" name="Group 57">
              <a:extLst>
                <a:ext uri="{FF2B5EF4-FFF2-40B4-BE49-F238E27FC236}">
                  <a16:creationId xmlns:a16="http://schemas.microsoft.com/office/drawing/2014/main" id="{50C928A8-01EE-4471-B148-5C9950B2C1C8}"/>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BE9650CC-91BE-496A-9A31-66AAD87F9B1D}"/>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81" name="Freeform 7">
                <a:extLst>
                  <a:ext uri="{FF2B5EF4-FFF2-40B4-BE49-F238E27FC236}">
                    <a16:creationId xmlns:a16="http://schemas.microsoft.com/office/drawing/2014/main" id="{2DB2DCCC-41B4-4286-AC53-667EAF212ECE}"/>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9" name="Freeform 8">
              <a:extLst>
                <a:ext uri="{FF2B5EF4-FFF2-40B4-BE49-F238E27FC236}">
                  <a16:creationId xmlns:a16="http://schemas.microsoft.com/office/drawing/2014/main" id="{B3CC4AD2-00B0-4313-9DAC-9294C85A2313}"/>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3" name="TextBox 18">
            <a:extLst>
              <a:ext uri="{FF2B5EF4-FFF2-40B4-BE49-F238E27FC236}">
                <a16:creationId xmlns:a16="http://schemas.microsoft.com/office/drawing/2014/main" id="{03CECF11-21C7-4534-915C-865C159ABD95}"/>
              </a:ext>
            </a:extLst>
          </p:cNvPr>
          <p:cNvSpPr txBox="1">
            <a:spLocks noChangeArrowheads="1"/>
          </p:cNvSpPr>
          <p:nvPr/>
        </p:nvSpPr>
        <p:spPr bwMode="auto">
          <a:xfrm>
            <a:off x="8131175"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84" name="TextBox 19">
            <a:extLst>
              <a:ext uri="{FF2B5EF4-FFF2-40B4-BE49-F238E27FC236}">
                <a16:creationId xmlns:a16="http://schemas.microsoft.com/office/drawing/2014/main" id="{FF67707C-1937-4B1F-A1AD-FAFBB7E55C73}"/>
              </a:ext>
            </a:extLst>
          </p:cNvPr>
          <p:cNvSpPr txBox="1"/>
          <p:nvPr/>
        </p:nvSpPr>
        <p:spPr>
          <a:xfrm>
            <a:off x="8131175"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grpSp>
        <p:nvGrpSpPr>
          <p:cNvPr id="85" name="Group 55">
            <a:extLst>
              <a:ext uri="{FF2B5EF4-FFF2-40B4-BE49-F238E27FC236}">
                <a16:creationId xmlns:a16="http://schemas.microsoft.com/office/drawing/2014/main" id="{7012F4C6-5CCA-440F-86D1-B66876BFB8C1}"/>
              </a:ext>
            </a:extLst>
          </p:cNvPr>
          <p:cNvGrpSpPr/>
          <p:nvPr/>
        </p:nvGrpSpPr>
        <p:grpSpPr>
          <a:xfrm>
            <a:off x="8792179" y="5538870"/>
            <a:ext cx="724574" cy="148144"/>
            <a:chOff x="926807" y="4838290"/>
            <a:chExt cx="1194365" cy="244196"/>
          </a:xfrm>
          <a:solidFill>
            <a:schemeClr val="accent1"/>
          </a:solidFill>
        </p:grpSpPr>
        <p:sp>
          <p:nvSpPr>
            <p:cNvPr id="86" name="Freeform 5">
              <a:extLst>
                <a:ext uri="{FF2B5EF4-FFF2-40B4-BE49-F238E27FC236}">
                  <a16:creationId xmlns:a16="http://schemas.microsoft.com/office/drawing/2014/main" id="{A87D2DB4-5884-4FF6-B364-7CBB4D1A7B8B}"/>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87" name="Group 57">
              <a:extLst>
                <a:ext uri="{FF2B5EF4-FFF2-40B4-BE49-F238E27FC236}">
                  <a16:creationId xmlns:a16="http://schemas.microsoft.com/office/drawing/2014/main" id="{690B294D-D440-4A3C-9E4D-8EFE0569A1E8}"/>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08D1ACE8-8F6C-4588-B899-1F5A022444D9}"/>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90" name="Freeform 7">
                <a:extLst>
                  <a:ext uri="{FF2B5EF4-FFF2-40B4-BE49-F238E27FC236}">
                    <a16:creationId xmlns:a16="http://schemas.microsoft.com/office/drawing/2014/main" id="{5B8A88C8-CE6A-4149-A798-21781D340DC4}"/>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8" name="Freeform 8">
              <a:extLst>
                <a:ext uri="{FF2B5EF4-FFF2-40B4-BE49-F238E27FC236}">
                  <a16:creationId xmlns:a16="http://schemas.microsoft.com/office/drawing/2014/main" id="{499C6B81-8E72-4DF7-9289-1CD1403AEC9A}"/>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686" name="PpHolder13">
            <a:extLst>
              <a:ext uri="{FF2B5EF4-FFF2-40B4-BE49-F238E27FC236}">
                <a16:creationId xmlns:a16="http://schemas.microsoft.com/office/drawing/2014/main" id="{9C3E8EB5-98B5-43C7-890F-FE563C06AEC5}"/>
              </a:ext>
            </a:extLst>
          </p:cNvPr>
          <p:cNvSpPr>
            <a:spLocks noGrp="1"/>
          </p:cNvSpPr>
          <p:nvPr>
            <p:ph type="pic" sz="quarter" idx="12"/>
          </p:nvPr>
        </p:nvSpPr>
        <p:spPr bwMode="auto">
          <a:xfrm>
            <a:off x="1835150" y="1606550"/>
            <a:ext cx="2441575" cy="3035300"/>
          </a:xfrm>
          <a:custGeom>
            <a:avLst/>
            <a:gdLst>
              <a:gd name="T0" fmla="*/ 1220724 w 2441449"/>
              <a:gd name="T1" fmla="*/ 0 h 3035808"/>
              <a:gd name="T2" fmla="*/ 2441449 w 2441449"/>
              <a:gd name="T3" fmla="*/ 1220724 h 3035808"/>
              <a:gd name="T4" fmla="*/ 2441449 w 2441449"/>
              <a:gd name="T5" fmla="*/ 1815084 h 3035808"/>
              <a:gd name="T6" fmla="*/ 1220724 w 2441449"/>
              <a:gd name="T7" fmla="*/ 3035808 h 3035808"/>
              <a:gd name="T8" fmla="*/ 0 w 2441449"/>
              <a:gd name="T9" fmla="*/ 1815084 h 3035808"/>
              <a:gd name="T10" fmla="*/ 0 w 2441449"/>
              <a:gd name="T11" fmla="*/ 1220724 h 3035808"/>
              <a:gd name="T12" fmla="*/ 1220724 w 2441449"/>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7" name="PpHolder14">
            <a:extLst>
              <a:ext uri="{FF2B5EF4-FFF2-40B4-BE49-F238E27FC236}">
                <a16:creationId xmlns:a16="http://schemas.microsoft.com/office/drawing/2014/main" id="{373530B8-3100-4AF3-916E-8A8500CA0C47}"/>
              </a:ext>
            </a:extLst>
          </p:cNvPr>
          <p:cNvSpPr>
            <a:spLocks noGrp="1"/>
          </p:cNvSpPr>
          <p:nvPr>
            <p:ph type="pic" sz="quarter" idx="11"/>
          </p:nvPr>
        </p:nvSpPr>
        <p:spPr bwMode="auto">
          <a:xfrm>
            <a:off x="4875213"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8" name="PpHolder15">
            <a:extLst>
              <a:ext uri="{FF2B5EF4-FFF2-40B4-BE49-F238E27FC236}">
                <a16:creationId xmlns:a16="http://schemas.microsoft.com/office/drawing/2014/main" id="{E1CB94C1-3ED3-4516-B8C8-D4589DB748CC}"/>
              </a:ext>
            </a:extLst>
          </p:cNvPr>
          <p:cNvSpPr>
            <a:spLocks noGrp="1"/>
          </p:cNvSpPr>
          <p:nvPr>
            <p:ph type="pic" sz="quarter" idx="10"/>
          </p:nvPr>
        </p:nvSpPr>
        <p:spPr bwMode="auto">
          <a:xfrm>
            <a:off x="7937500"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3" name="Title 32">
            <a:extLst>
              <a:ext uri="{FF2B5EF4-FFF2-40B4-BE49-F238E27FC236}">
                <a16:creationId xmlns:a16="http://schemas.microsoft.com/office/drawing/2014/main" id="{E9CE916A-7EE8-4825-BC41-E1D7B86458A7}"/>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nodeType="afterGroup">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53B2803-5EF6-42E2-81AD-451511E53C8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D98AC5A-1A68-4EB0-9F6B-E14383A414E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0467C16C-DABC-43B9-9FD6-9B6FA7E4054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B3905BE7-B15D-4CE4-AF3A-BC826E7AE86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A3C1549-9201-44E6-BAAB-4988D981BD1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6778862A-7C60-4797-8D87-F681FE0EEC1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6569BD1B-B174-489C-A55F-E69416C589F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9BA983B6-B9F3-4079-AB67-44639BA7A415}"/>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AD5F1A18-A5B5-4098-A70A-301049D9537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FA54AA6D-9C9C-4560-A282-7A479AD08C93}"/>
              </a:ext>
            </a:extLst>
          </p:cNvPr>
          <p:cNvSpPr/>
          <p:nvPr/>
        </p:nvSpPr>
        <p:spPr>
          <a:xfrm rot="10800000">
            <a:off x="10456863" y="433546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A57C5ADF-3A9D-4B32-93BC-550CC90232E1}"/>
              </a:ext>
            </a:extLst>
          </p:cNvPr>
          <p:cNvSpPr/>
          <p:nvPr/>
        </p:nvSpPr>
        <p:spPr>
          <a:xfrm rot="10800000">
            <a:off x="5187950" y="68421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CED9F427-7321-41D2-8673-7EE2D1173BCD}"/>
              </a:ext>
            </a:extLst>
          </p:cNvPr>
          <p:cNvSpPr txBox="1">
            <a:spLocks noChangeArrowheads="1"/>
          </p:cNvSpPr>
          <p:nvPr/>
        </p:nvSpPr>
        <p:spPr bwMode="auto">
          <a:xfrm rot="-5400000">
            <a:off x="4590256" y="1467644"/>
            <a:ext cx="1806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6" name="TextBox 15">
            <a:extLst>
              <a:ext uri="{FF2B5EF4-FFF2-40B4-BE49-F238E27FC236}">
                <a16:creationId xmlns:a16="http://schemas.microsoft.com/office/drawing/2014/main" id="{3FC742AE-ECC1-44C0-B8C2-73B3D99D2DA0}"/>
              </a:ext>
            </a:extLst>
          </p:cNvPr>
          <p:cNvSpPr txBox="1">
            <a:spLocks noChangeArrowheads="1"/>
          </p:cNvSpPr>
          <p:nvPr/>
        </p:nvSpPr>
        <p:spPr bwMode="auto">
          <a:xfrm rot="-5400000">
            <a:off x="10071894" y="5115719"/>
            <a:ext cx="18049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7" name="TextBox 16">
            <a:extLst>
              <a:ext uri="{FF2B5EF4-FFF2-40B4-BE49-F238E27FC236}">
                <a16:creationId xmlns:a16="http://schemas.microsoft.com/office/drawing/2014/main" id="{B32D86F3-6014-40A8-AC98-A38D957EB455}"/>
              </a:ext>
            </a:extLst>
          </p:cNvPr>
          <p:cNvSpPr txBox="1">
            <a:spLocks noChangeArrowheads="1"/>
          </p:cNvSpPr>
          <p:nvPr/>
        </p:nvSpPr>
        <p:spPr bwMode="auto">
          <a:xfrm>
            <a:off x="5492750" y="39592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B070663E-C27D-49D4-BD32-483C3340212F}"/>
              </a:ext>
            </a:extLst>
          </p:cNvPr>
          <p:cNvGrpSpPr>
            <a:grpSpLocks noChangeAspect="1"/>
          </p:cNvGrpSpPr>
          <p:nvPr/>
        </p:nvGrpSpPr>
        <p:grpSpPr>
          <a:xfrm>
            <a:off x="6697224" y="5438613"/>
            <a:ext cx="1032390" cy="13716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223356C7-B944-4BE6-9FE6-D7154FBD2E48}"/>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0" name="Freeform 6">
              <a:extLst>
                <a:ext uri="{FF2B5EF4-FFF2-40B4-BE49-F238E27FC236}">
                  <a16:creationId xmlns:a16="http://schemas.microsoft.com/office/drawing/2014/main" id="{F196ACC0-D441-4CCC-BCA6-84601697CDE6}"/>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21" name="Group 20">
              <a:extLst>
                <a:ext uri="{FF2B5EF4-FFF2-40B4-BE49-F238E27FC236}">
                  <a16:creationId xmlns:a16="http://schemas.microsoft.com/office/drawing/2014/main" id="{9027ECFA-9D00-4A6B-B657-23AF2C85FD66}"/>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E54823D0-8550-4B5D-84EE-F2A57DFC4E43}"/>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6" name="Freeform 12">
                <a:extLst>
                  <a:ext uri="{FF2B5EF4-FFF2-40B4-BE49-F238E27FC236}">
                    <a16:creationId xmlns:a16="http://schemas.microsoft.com/office/drawing/2014/main" id="{24874B95-12BD-4A62-A522-8387A64E5C8D}"/>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22" name="Group 21">
              <a:extLst>
                <a:ext uri="{FF2B5EF4-FFF2-40B4-BE49-F238E27FC236}">
                  <a16:creationId xmlns:a16="http://schemas.microsoft.com/office/drawing/2014/main" id="{D821FBD8-8317-4C4C-ADDD-2CDD90C65A9F}"/>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595DA56A-9C0A-4144-9EDB-83DA69B5D068}"/>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4" name="Freeform 14">
                <a:extLst>
                  <a:ext uri="{FF2B5EF4-FFF2-40B4-BE49-F238E27FC236}">
                    <a16:creationId xmlns:a16="http://schemas.microsoft.com/office/drawing/2014/main" id="{3CA02EE8-8092-48CB-996B-58E046A425FB}"/>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27" name="TextBox 26">
            <a:extLst>
              <a:ext uri="{FF2B5EF4-FFF2-40B4-BE49-F238E27FC236}">
                <a16:creationId xmlns:a16="http://schemas.microsoft.com/office/drawing/2014/main" id="{CE34D897-AF21-493D-A271-23F447C30FAD}"/>
              </a:ext>
            </a:extLst>
          </p:cNvPr>
          <p:cNvSpPr txBox="1"/>
          <p:nvPr/>
        </p:nvSpPr>
        <p:spPr>
          <a:xfrm>
            <a:off x="5492750" y="53768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28" name="TextBox 27">
            <a:extLst>
              <a:ext uri="{FF2B5EF4-FFF2-40B4-BE49-F238E27FC236}">
                <a16:creationId xmlns:a16="http://schemas.microsoft.com/office/drawing/2014/main" id="{7537FF77-8BE5-44D3-BCB4-10FD7739CC47}"/>
              </a:ext>
            </a:extLst>
          </p:cNvPr>
          <p:cNvSpPr txBox="1">
            <a:spLocks noChangeArrowheads="1"/>
          </p:cNvSpPr>
          <p:nvPr/>
        </p:nvSpPr>
        <p:spPr bwMode="auto">
          <a:xfrm>
            <a:off x="8680450" y="12160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85254E5C-7CD7-4949-B002-841390FD26AC}"/>
              </a:ext>
            </a:extLst>
          </p:cNvPr>
          <p:cNvGrpSpPr>
            <a:grpSpLocks noChangeAspect="1"/>
          </p:cNvGrpSpPr>
          <p:nvPr/>
        </p:nvGrpSpPr>
        <p:grpSpPr>
          <a:xfrm>
            <a:off x="9884856" y="2695413"/>
            <a:ext cx="1032390" cy="13716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AD42F48B-E1FB-4A14-9712-CBEA273741D0}"/>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1" name="Freeform 6">
              <a:extLst>
                <a:ext uri="{FF2B5EF4-FFF2-40B4-BE49-F238E27FC236}">
                  <a16:creationId xmlns:a16="http://schemas.microsoft.com/office/drawing/2014/main" id="{D1654288-3B0E-44E4-B38B-AA03505DE259}"/>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32" name="Group 31">
              <a:extLst>
                <a:ext uri="{FF2B5EF4-FFF2-40B4-BE49-F238E27FC236}">
                  <a16:creationId xmlns:a16="http://schemas.microsoft.com/office/drawing/2014/main" id="{1115407C-8BE5-46C9-A44C-CEA39B0624D5}"/>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9F1AA496-6E49-47A4-8DA5-A91E8B61399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7" name="Freeform 12">
                <a:extLst>
                  <a:ext uri="{FF2B5EF4-FFF2-40B4-BE49-F238E27FC236}">
                    <a16:creationId xmlns:a16="http://schemas.microsoft.com/office/drawing/2014/main" id="{DAEF9617-F029-4C3D-B267-4C9F0D7AECD7}"/>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33" name="Group 32">
              <a:extLst>
                <a:ext uri="{FF2B5EF4-FFF2-40B4-BE49-F238E27FC236}">
                  <a16:creationId xmlns:a16="http://schemas.microsoft.com/office/drawing/2014/main" id="{2F81E5AF-083A-405C-9AFF-B50BCB348784}"/>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9EB41346-C49F-485A-87CB-F57BFCD6C6F1}"/>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5" name="Freeform 14">
                <a:extLst>
                  <a:ext uri="{FF2B5EF4-FFF2-40B4-BE49-F238E27FC236}">
                    <a16:creationId xmlns:a16="http://schemas.microsoft.com/office/drawing/2014/main" id="{105330B9-FB98-4BAC-967E-20F06C9E0AA8}"/>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38" name="TextBox 37">
            <a:extLst>
              <a:ext uri="{FF2B5EF4-FFF2-40B4-BE49-F238E27FC236}">
                <a16:creationId xmlns:a16="http://schemas.microsoft.com/office/drawing/2014/main" id="{4D24D2BD-4F37-4A80-BD21-2F1CE291405A}"/>
              </a:ext>
            </a:extLst>
          </p:cNvPr>
          <p:cNvSpPr txBox="1"/>
          <p:nvPr/>
        </p:nvSpPr>
        <p:spPr>
          <a:xfrm>
            <a:off x="8680450" y="26336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41" name="TextBox 40">
            <a:extLst>
              <a:ext uri="{FF2B5EF4-FFF2-40B4-BE49-F238E27FC236}">
                <a16:creationId xmlns:a16="http://schemas.microsoft.com/office/drawing/2014/main" id="{B632DC21-55EE-4B15-8AB4-476E16D6AFEE}"/>
              </a:ext>
            </a:extLst>
          </p:cNvPr>
          <p:cNvSpPr txBox="1">
            <a:spLocks noChangeArrowheads="1"/>
          </p:cNvSpPr>
          <p:nvPr/>
        </p:nvSpPr>
        <p:spPr bwMode="auto">
          <a:xfrm>
            <a:off x="1327150" y="2968625"/>
            <a:ext cx="285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699DC079-27EE-4431-BA81-9D9F6313F5B8}"/>
              </a:ext>
            </a:extLst>
          </p:cNvPr>
          <p:cNvSpPr txBox="1">
            <a:spLocks noChangeArrowheads="1"/>
          </p:cNvSpPr>
          <p:nvPr/>
        </p:nvSpPr>
        <p:spPr bwMode="auto">
          <a:xfrm>
            <a:off x="1327150" y="4716463"/>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9713" name="PpHolder16">
            <a:extLst>
              <a:ext uri="{FF2B5EF4-FFF2-40B4-BE49-F238E27FC236}">
                <a16:creationId xmlns:a16="http://schemas.microsoft.com/office/drawing/2014/main" id="{9CACCF22-8EF8-4603-863C-1D79D71326A6}"/>
              </a:ext>
            </a:extLst>
          </p:cNvPr>
          <p:cNvSpPr>
            <a:spLocks noGrp="1"/>
          </p:cNvSpPr>
          <p:nvPr>
            <p:ph type="pic" sz="quarter" idx="11"/>
          </p:nvPr>
        </p:nvSpPr>
        <p:spPr bwMode="auto">
          <a:xfrm>
            <a:off x="5791200" y="684213"/>
            <a:ext cx="2436813" cy="2746375"/>
          </a:xfrm>
          <a:custGeom>
            <a:avLst/>
            <a:gdLst>
              <a:gd name="T0" fmla="*/ 0 w 2437312"/>
              <a:gd name="T1" fmla="*/ 0 h 2746977"/>
              <a:gd name="T2" fmla="*/ 2437312 w 2437312"/>
              <a:gd name="T3" fmla="*/ 0 h 2746977"/>
              <a:gd name="T4" fmla="*/ 2437312 w 2437312"/>
              <a:gd name="T5" fmla="*/ 2746977 h 2746977"/>
              <a:gd name="T6" fmla="*/ 0 w 2437312"/>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2" h="2746977">
                <a:moveTo>
                  <a:pt x="0" y="0"/>
                </a:moveTo>
                <a:lnTo>
                  <a:pt x="2437312" y="0"/>
                </a:lnTo>
                <a:lnTo>
                  <a:pt x="2437312"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9714" name="PpHolder17">
            <a:extLst>
              <a:ext uri="{FF2B5EF4-FFF2-40B4-BE49-F238E27FC236}">
                <a16:creationId xmlns:a16="http://schemas.microsoft.com/office/drawing/2014/main" id="{FD27A922-894D-42FD-89A4-39881C450BA8}"/>
              </a:ext>
            </a:extLst>
          </p:cNvPr>
          <p:cNvSpPr>
            <a:spLocks noGrp="1"/>
          </p:cNvSpPr>
          <p:nvPr>
            <p:ph type="pic" sz="quarter" idx="10"/>
          </p:nvPr>
        </p:nvSpPr>
        <p:spPr bwMode="auto">
          <a:xfrm>
            <a:off x="8223250" y="3411538"/>
            <a:ext cx="2436813" cy="2747962"/>
          </a:xfrm>
          <a:custGeom>
            <a:avLst/>
            <a:gdLst>
              <a:gd name="T0" fmla="*/ 0 w 2437313"/>
              <a:gd name="T1" fmla="*/ 0 h 2746977"/>
              <a:gd name="T2" fmla="*/ 2437313 w 2437313"/>
              <a:gd name="T3" fmla="*/ 0 h 2746977"/>
              <a:gd name="T4" fmla="*/ 2437313 w 2437313"/>
              <a:gd name="T5" fmla="*/ 2746977 h 2746977"/>
              <a:gd name="T6" fmla="*/ 0 w 2437313"/>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3" h="2746977">
                <a:moveTo>
                  <a:pt x="0" y="0"/>
                </a:moveTo>
                <a:lnTo>
                  <a:pt x="2437313" y="0"/>
                </a:lnTo>
                <a:lnTo>
                  <a:pt x="2437313"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1" name="Title 60">
            <a:extLst>
              <a:ext uri="{FF2B5EF4-FFF2-40B4-BE49-F238E27FC236}">
                <a16:creationId xmlns:a16="http://schemas.microsoft.com/office/drawing/2014/main" id="{0745FC73-AA3D-42DA-ACC2-0A84FC8EC07E}"/>
              </a:ext>
            </a:extLst>
          </p:cNvPr>
          <p:cNvSpPr>
            <a:spLocks noGrp="1" noChangeArrowheads="1"/>
          </p:cNvSpPr>
          <p:nvPr>
            <p:ph type="title"/>
          </p:nvPr>
        </p:nvSpPr>
        <p:spPr bwMode="auto">
          <a:xfrm>
            <a:off x="1327150" y="1260475"/>
            <a:ext cx="3094038"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nodeType="afterGroup">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nodeType="afterGroup">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nodeType="afterGroup">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nodeType="afterGroup">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pHolder1">
            <a:extLst>
              <a:ext uri="{FF2B5EF4-FFF2-40B4-BE49-F238E27FC236}">
                <a16:creationId xmlns:a16="http://schemas.microsoft.com/office/drawing/2014/main" id="{539B824A-16F2-4E6B-98E0-06908C92C753}"/>
              </a:ext>
            </a:extLst>
          </p:cNvPr>
          <p:cNvSpPr>
            <a:spLocks noGrp="1"/>
          </p:cNvSpPr>
          <p:nvPr>
            <p:ph type="pic" sz="quarter" idx="11"/>
          </p:nvPr>
        </p:nvSpPr>
        <p:spPr bwMode="auto">
          <a:xfrm>
            <a:off x="0" y="4648200"/>
            <a:ext cx="12192000" cy="2209800"/>
          </a:xfrm>
          <a:custGeom>
            <a:avLst/>
            <a:gdLst>
              <a:gd name="T0" fmla="*/ 0 w 12192004"/>
              <a:gd name="T1" fmla="*/ 0 h 2209801"/>
              <a:gd name="T2" fmla="*/ 12192004 w 12192004"/>
              <a:gd name="T3" fmla="*/ 0 h 2209801"/>
              <a:gd name="T4" fmla="*/ 12192004 w 12192004"/>
              <a:gd name="T5" fmla="*/ 2209801 h 2209801"/>
              <a:gd name="T6" fmla="*/ 0 w 12192004"/>
              <a:gd name="T7" fmla="*/ 2209801 h 2209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2209801">
                <a:moveTo>
                  <a:pt x="0" y="0"/>
                </a:moveTo>
                <a:lnTo>
                  <a:pt x="12192004" y="0"/>
                </a:lnTo>
                <a:lnTo>
                  <a:pt x="12192004" y="2209801"/>
                </a:lnTo>
                <a:lnTo>
                  <a:pt x="0" y="22098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3" name="Freeform: Shape 12">
            <a:extLst>
              <a:ext uri="{FF2B5EF4-FFF2-40B4-BE49-F238E27FC236}">
                <a16:creationId xmlns:a16="http://schemas.microsoft.com/office/drawing/2014/main" id="{22455D18-CFEF-4434-9DEE-C69557A48674}"/>
              </a:ext>
            </a:extLst>
          </p:cNvPr>
          <p:cNvSpPr/>
          <p:nvPr/>
        </p:nvSpPr>
        <p:spPr>
          <a:xfrm>
            <a:off x="0" y="4648200"/>
            <a:ext cx="12192000" cy="22098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5" name="Title 34">
            <a:extLst>
              <a:ext uri="{FF2B5EF4-FFF2-40B4-BE49-F238E27FC236}">
                <a16:creationId xmlns:a16="http://schemas.microsoft.com/office/drawing/2014/main" id="{37042BD0-4A22-45C2-B4B9-3C9E5397EB6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Customer </a:t>
            </a:r>
            <a:r>
              <a:rPr lang="en-US" altLang="en-US">
                <a:solidFill>
                  <a:schemeClr val="accent1"/>
                </a:solidFill>
              </a:rPr>
              <a:t>Services</a:t>
            </a:r>
            <a:endParaRPr lang="en-ID" altLang="en-US"/>
          </a:p>
        </p:txBody>
      </p:sp>
      <p:grpSp>
        <p:nvGrpSpPr>
          <p:cNvPr id="3" name="Graphic 8">
            <a:extLst>
              <a:ext uri="{FF2B5EF4-FFF2-40B4-BE49-F238E27FC236}">
                <a16:creationId xmlns:a16="http://schemas.microsoft.com/office/drawing/2014/main" id="{A779E486-96C6-4A4B-8D89-3B2659B2F548}"/>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28C52237-063B-48BB-B754-114360435E3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A58F30B0-F4B3-425F-B553-54573DA826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2D76A25E-DD38-480C-8BA8-74CB330221C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7D1F6BC-FFD2-4BBA-A8E3-12D7A4B45B9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3F799EFC-074E-4528-8063-B4F5AB64A17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1408443F-538D-4E43-8B3D-776F09E6531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0AB12284-1EB8-41E8-9F61-8F29E5088FFE}"/>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22D09950-E513-4AB5-B97F-253FE732823E}"/>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23" name="TextBox 22">
            <a:extLst>
              <a:ext uri="{FF2B5EF4-FFF2-40B4-BE49-F238E27FC236}">
                <a16:creationId xmlns:a16="http://schemas.microsoft.com/office/drawing/2014/main" id="{664CD1CF-62C8-4754-8700-F115BE95412C}"/>
              </a:ext>
            </a:extLst>
          </p:cNvPr>
          <p:cNvSpPr txBox="1"/>
          <p:nvPr/>
        </p:nvSpPr>
        <p:spPr>
          <a:xfrm>
            <a:off x="7694613" y="1900238"/>
            <a:ext cx="25384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Visit Us At :</a:t>
            </a:r>
          </a:p>
        </p:txBody>
      </p:sp>
      <p:sp>
        <p:nvSpPr>
          <p:cNvPr id="24" name="TextBox 23">
            <a:extLst>
              <a:ext uri="{FF2B5EF4-FFF2-40B4-BE49-F238E27FC236}">
                <a16:creationId xmlns:a16="http://schemas.microsoft.com/office/drawing/2014/main" id="{02826590-D27D-42CC-A01D-598EAC2F8946}"/>
              </a:ext>
            </a:extLst>
          </p:cNvPr>
          <p:cNvSpPr txBox="1">
            <a:spLocks noChangeArrowheads="1"/>
          </p:cNvSpPr>
          <p:nvPr/>
        </p:nvSpPr>
        <p:spPr bwMode="auto">
          <a:xfrm>
            <a:off x="8335963" y="3078163"/>
            <a:ext cx="2306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http://yourwebsitehere.com</a:t>
            </a:r>
          </a:p>
        </p:txBody>
      </p:sp>
      <p:sp>
        <p:nvSpPr>
          <p:cNvPr id="25" name="Freeform 67">
            <a:extLst>
              <a:ext uri="{FF2B5EF4-FFF2-40B4-BE49-F238E27FC236}">
                <a16:creationId xmlns:a16="http://schemas.microsoft.com/office/drawing/2014/main" id="{E304BE12-D131-47DE-99F5-F3705243C4D0}"/>
              </a:ext>
            </a:extLst>
          </p:cNvPr>
          <p:cNvSpPr>
            <a:spLocks noEditPoints="1"/>
          </p:cNvSpPr>
          <p:nvPr/>
        </p:nvSpPr>
        <p:spPr bwMode="auto">
          <a:xfrm>
            <a:off x="7766050" y="3097213"/>
            <a:ext cx="234950" cy="238125"/>
          </a:xfrm>
          <a:custGeom>
            <a:avLst/>
            <a:gdLst>
              <a:gd name="T0" fmla="*/ 0 w 97"/>
              <a:gd name="T1" fmla="*/ 119078 h 98"/>
              <a:gd name="T2" fmla="*/ 235075 w 97"/>
              <a:gd name="T3" fmla="*/ 119078 h 98"/>
              <a:gd name="T4" fmla="*/ 167218 w 97"/>
              <a:gd name="T5" fmla="*/ 111787 h 98"/>
              <a:gd name="T6" fmla="*/ 121173 w 97"/>
              <a:gd name="T7" fmla="*/ 116647 h 98"/>
              <a:gd name="T8" fmla="*/ 157524 w 97"/>
              <a:gd name="T9" fmla="*/ 75335 h 98"/>
              <a:gd name="T10" fmla="*/ 77551 w 97"/>
              <a:gd name="T11" fmla="*/ 75335 h 98"/>
              <a:gd name="T12" fmla="*/ 111479 w 97"/>
              <a:gd name="T13" fmla="*/ 116647 h 98"/>
              <a:gd name="T14" fmla="*/ 70280 w 97"/>
              <a:gd name="T15" fmla="*/ 111787 h 98"/>
              <a:gd name="T16" fmla="*/ 111479 w 97"/>
              <a:gd name="T17" fmla="*/ 68044 h 98"/>
              <a:gd name="T18" fmla="*/ 111479 w 97"/>
              <a:gd name="T19" fmla="*/ 26732 h 98"/>
              <a:gd name="T20" fmla="*/ 111479 w 97"/>
              <a:gd name="T21" fmla="*/ 128798 h 98"/>
              <a:gd name="T22" fmla="*/ 79974 w 97"/>
              <a:gd name="T23" fmla="*/ 165250 h 98"/>
              <a:gd name="T24" fmla="*/ 111479 w 97"/>
              <a:gd name="T25" fmla="*/ 128798 h 98"/>
              <a:gd name="T26" fmla="*/ 111479 w 97"/>
              <a:gd name="T27" fmla="*/ 216284 h 98"/>
              <a:gd name="T28" fmla="*/ 111479 w 97"/>
              <a:gd name="T29" fmla="*/ 174971 h 98"/>
              <a:gd name="T30" fmla="*/ 150254 w 97"/>
              <a:gd name="T31" fmla="*/ 177401 h 98"/>
              <a:gd name="T32" fmla="*/ 121173 w 97"/>
              <a:gd name="T33" fmla="*/ 174971 h 98"/>
              <a:gd name="T34" fmla="*/ 121173 w 97"/>
              <a:gd name="T35" fmla="*/ 128798 h 98"/>
              <a:gd name="T36" fmla="*/ 157524 w 97"/>
              <a:gd name="T37" fmla="*/ 165250 h 98"/>
              <a:gd name="T38" fmla="*/ 121173 w 97"/>
              <a:gd name="T39" fmla="*/ 68044 h 98"/>
              <a:gd name="T40" fmla="*/ 150254 w 97"/>
              <a:gd name="T41" fmla="*/ 63184 h 98"/>
              <a:gd name="T42" fmla="*/ 70280 w 97"/>
              <a:gd name="T43" fmla="*/ 60754 h 98"/>
              <a:gd name="T44" fmla="*/ 99362 w 97"/>
              <a:gd name="T45" fmla="*/ 21871 h 98"/>
              <a:gd name="T46" fmla="*/ 65433 w 97"/>
              <a:gd name="T47" fmla="*/ 70474 h 98"/>
              <a:gd name="T48" fmla="*/ 55739 w 97"/>
              <a:gd name="T49" fmla="*/ 116647 h 98"/>
              <a:gd name="T50" fmla="*/ 38775 w 97"/>
              <a:gd name="T51" fmla="*/ 58324 h 98"/>
              <a:gd name="T52" fmla="*/ 55739 w 97"/>
              <a:gd name="T53" fmla="*/ 128798 h 98"/>
              <a:gd name="T54" fmla="*/ 41199 w 97"/>
              <a:gd name="T55" fmla="*/ 182261 h 98"/>
              <a:gd name="T56" fmla="*/ 55739 w 97"/>
              <a:gd name="T57" fmla="*/ 128798 h 98"/>
              <a:gd name="T58" fmla="*/ 94515 w 97"/>
              <a:gd name="T59" fmla="*/ 216284 h 98"/>
              <a:gd name="T60" fmla="*/ 72704 w 97"/>
              <a:gd name="T61" fmla="*/ 182261 h 98"/>
              <a:gd name="T62" fmla="*/ 186606 w 97"/>
              <a:gd name="T63" fmla="*/ 191982 h 98"/>
              <a:gd name="T64" fmla="*/ 162371 w 97"/>
              <a:gd name="T65" fmla="*/ 182261 h 98"/>
              <a:gd name="T66" fmla="*/ 179336 w 97"/>
              <a:gd name="T67" fmla="*/ 128798 h 98"/>
              <a:gd name="T68" fmla="*/ 193876 w 97"/>
              <a:gd name="T69" fmla="*/ 182261 h 98"/>
              <a:gd name="T70" fmla="*/ 179336 w 97"/>
              <a:gd name="T71" fmla="*/ 116647 h 98"/>
              <a:gd name="T72" fmla="*/ 169642 w 97"/>
              <a:gd name="T73" fmla="*/ 72905 h 98"/>
              <a:gd name="T74" fmla="*/ 215687 w 97"/>
              <a:gd name="T75" fmla="*/ 116647 h 98"/>
              <a:gd name="T76" fmla="*/ 189029 w 97"/>
              <a:gd name="T77" fmla="*/ 48603 h 98"/>
              <a:gd name="T78" fmla="*/ 135713 w 97"/>
              <a:gd name="T79" fmla="*/ 21871 h 9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 name="TextBox 25">
            <a:extLst>
              <a:ext uri="{FF2B5EF4-FFF2-40B4-BE49-F238E27FC236}">
                <a16:creationId xmlns:a16="http://schemas.microsoft.com/office/drawing/2014/main" id="{5DF68982-B258-406C-9D47-C9998DB968D1}"/>
              </a:ext>
            </a:extLst>
          </p:cNvPr>
          <p:cNvSpPr txBox="1">
            <a:spLocks noChangeArrowheads="1"/>
          </p:cNvSpPr>
          <p:nvPr/>
        </p:nvSpPr>
        <p:spPr bwMode="auto">
          <a:xfrm>
            <a:off x="8335963" y="2306638"/>
            <a:ext cx="27860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ea typeface="Roboto" panose="02000000000000000000" pitchFamily="2" charset="0"/>
                <a:cs typeface="Open Sans Light" panose="020B0306030504020204" pitchFamily="34" charset="0"/>
              </a:rPr>
              <a:t>15 Bland Street, Surry Hils, Block C</a:t>
            </a:r>
          </a:p>
          <a:p>
            <a:pPr eaLnBrk="1" hangingPunct="1">
              <a:lnSpc>
                <a:spcPct val="150000"/>
              </a:lnSpc>
            </a:pPr>
            <a:r>
              <a:rPr lang="en-US" altLang="en-US" sz="1200">
                <a:ea typeface="Roboto" panose="02000000000000000000" pitchFamily="2" charset="0"/>
                <a:cs typeface="Open Sans Light" panose="020B0306030504020204" pitchFamily="34" charset="0"/>
              </a:rPr>
              <a:t>Sydney, Australia</a:t>
            </a:r>
            <a:endParaRPr lang="en-GB" altLang="en-US" sz="1200">
              <a:ea typeface="Roboto" panose="02000000000000000000"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B9124F84-6965-4843-BCD5-0334A8825868}"/>
              </a:ext>
            </a:extLst>
          </p:cNvPr>
          <p:cNvSpPr>
            <a:spLocks noEditPoints="1"/>
          </p:cNvSpPr>
          <p:nvPr/>
        </p:nvSpPr>
        <p:spPr bwMode="auto">
          <a:xfrm>
            <a:off x="7766050" y="2408238"/>
            <a:ext cx="234950" cy="360362"/>
          </a:xfrm>
          <a:custGeom>
            <a:avLst/>
            <a:gdLst>
              <a:gd name="T0" fmla="*/ 228806 w 75"/>
              <a:gd name="T1" fmla="*/ 89574 h 117"/>
              <a:gd name="T2" fmla="*/ 119105 w 75"/>
              <a:gd name="T3" fmla="*/ 0 h 117"/>
              <a:gd name="T4" fmla="*/ 119105 w 75"/>
              <a:gd name="T5" fmla="*/ 0 h 117"/>
              <a:gd name="T6" fmla="*/ 6269 w 75"/>
              <a:gd name="T7" fmla="*/ 89574 h 117"/>
              <a:gd name="T8" fmla="*/ 18806 w 75"/>
              <a:gd name="T9" fmla="*/ 163704 h 117"/>
              <a:gd name="T10" fmla="*/ 43881 w 75"/>
              <a:gd name="T11" fmla="*/ 210035 h 117"/>
              <a:gd name="T12" fmla="*/ 115970 w 75"/>
              <a:gd name="T13" fmla="*/ 361384 h 117"/>
              <a:gd name="T14" fmla="*/ 191194 w 75"/>
              <a:gd name="T15" fmla="*/ 210035 h 117"/>
              <a:gd name="T16" fmla="*/ 216269 w 75"/>
              <a:gd name="T17" fmla="*/ 163704 h 117"/>
              <a:gd name="T18" fmla="*/ 228806 w 75"/>
              <a:gd name="T19" fmla="*/ 89574 h 117"/>
              <a:gd name="T20" fmla="*/ 119105 w 75"/>
              <a:gd name="T21" fmla="*/ 145171 h 117"/>
              <a:gd name="T22" fmla="*/ 84627 w 75"/>
              <a:gd name="T23" fmla="*/ 111195 h 117"/>
              <a:gd name="T24" fmla="*/ 119105 w 75"/>
              <a:gd name="T25" fmla="*/ 74130 h 117"/>
              <a:gd name="T26" fmla="*/ 153582 w 75"/>
              <a:gd name="T27" fmla="*/ 111195 h 117"/>
              <a:gd name="T28" fmla="*/ 119105 w 75"/>
              <a:gd name="T29" fmla="*/ 145171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 name="TextBox 27">
            <a:extLst>
              <a:ext uri="{FF2B5EF4-FFF2-40B4-BE49-F238E27FC236}">
                <a16:creationId xmlns:a16="http://schemas.microsoft.com/office/drawing/2014/main" id="{C256438F-ECDB-4EF9-A017-E3BDFF76A33D}"/>
              </a:ext>
            </a:extLst>
          </p:cNvPr>
          <p:cNvSpPr txBox="1">
            <a:spLocks noChangeArrowheads="1"/>
          </p:cNvSpPr>
          <p:nvPr/>
        </p:nvSpPr>
        <p:spPr bwMode="auto">
          <a:xfrm>
            <a:off x="7694613" y="3471863"/>
            <a:ext cx="3409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a:t>
            </a:r>
          </a:p>
        </p:txBody>
      </p:sp>
      <p:sp>
        <p:nvSpPr>
          <p:cNvPr id="22" name="TextBox 21">
            <a:extLst>
              <a:ext uri="{FF2B5EF4-FFF2-40B4-BE49-F238E27FC236}">
                <a16:creationId xmlns:a16="http://schemas.microsoft.com/office/drawing/2014/main" id="{77F08862-F9EB-448B-B585-E6FF215D30D4}"/>
              </a:ext>
            </a:extLst>
          </p:cNvPr>
          <p:cNvSpPr txBox="1"/>
          <p:nvPr/>
        </p:nvSpPr>
        <p:spPr>
          <a:xfrm>
            <a:off x="7694613" y="4964113"/>
            <a:ext cx="3846512" cy="646112"/>
          </a:xfrm>
          <a:prstGeom prst="rect">
            <a:avLst/>
          </a:prstGeom>
          <a:noFill/>
        </p:spPr>
        <p:txBody>
          <a:bodyPr anchor="ctr">
            <a:spAutoFit/>
          </a:bodyPr>
          <a:lstStyle/>
          <a:p>
            <a:pPr eaLnBrk="1" hangingPunct="1">
              <a:spcBef>
                <a:spcPts val="0"/>
              </a:spcBef>
              <a:spcAft>
                <a:spcPts val="0"/>
              </a:spcAft>
              <a:defRPr/>
            </a:pPr>
            <a:r>
              <a:rPr lang="en-US"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021AA1AB-6EC2-4C14-8879-9FC5300E49DF}"/>
              </a:ext>
            </a:extLst>
          </p:cNvPr>
          <p:cNvSpPr txBox="1"/>
          <p:nvPr/>
        </p:nvSpPr>
        <p:spPr>
          <a:xfrm>
            <a:off x="7694613" y="5516563"/>
            <a:ext cx="3427412" cy="571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has taken possession entire soul like these sweet mornings</a:t>
            </a:r>
          </a:p>
        </p:txBody>
      </p:sp>
      <p:sp>
        <p:nvSpPr>
          <p:cNvPr id="12" name="PpHolder15">
            <a:extLst>
              <a:ext uri="{FF2B5EF4-FFF2-40B4-BE49-F238E27FC236}">
                <a16:creationId xmlns:a16="http://schemas.microsoft.com/office/drawing/2014/main" id="{80725009-51E8-4330-A293-94B92624BF75}"/>
              </a:ext>
            </a:extLst>
          </p:cNvPr>
          <p:cNvSpPr>
            <a:spLocks noGrp="1"/>
          </p:cNvSpPr>
          <p:nvPr>
            <p:ph type="pic" sz="quarter" idx="10"/>
          </p:nvPr>
        </p:nvSpPr>
        <p:spPr>
          <a:xfrm>
            <a:off x="1217613" y="1600200"/>
            <a:ext cx="5487987" cy="3962400"/>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nodeType="afterGroup">
                            <p:stCondLst>
                              <p:cond delay="3000"/>
                            </p:stCondLst>
                            <p:childTnLst>
                              <p:par>
                                <p:cTn id="29" presetID="53" presetClass="entr" presetSubtype="16"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nodeType="afterGroup">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23" grpId="0"/>
      <p:bldP spid="24" grpId="0"/>
      <p:bldP spid="26" grpId="0"/>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51F4752-DA20-47F5-BD97-44FE0FC816FE}"/>
              </a:ext>
            </a:extLst>
          </p:cNvPr>
          <p:cNvSpPr txBox="1">
            <a:spLocks noChangeArrowheads="1"/>
          </p:cNvSpPr>
          <p:nvPr/>
        </p:nvSpPr>
        <p:spPr bwMode="auto">
          <a:xfrm rot="5400000" flipH="1">
            <a:off x="10991851" y="1820862"/>
            <a:ext cx="12112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Design</a:t>
            </a:r>
          </a:p>
        </p:txBody>
      </p:sp>
      <p:sp>
        <p:nvSpPr>
          <p:cNvPr id="14" name="TextBox 13">
            <a:extLst>
              <a:ext uri="{FF2B5EF4-FFF2-40B4-BE49-F238E27FC236}">
                <a16:creationId xmlns:a16="http://schemas.microsoft.com/office/drawing/2014/main" id="{2C69D799-B274-49DF-961D-2F9FB6348008}"/>
              </a:ext>
            </a:extLst>
          </p:cNvPr>
          <p:cNvSpPr txBox="1">
            <a:spLocks noChangeArrowheads="1"/>
          </p:cNvSpPr>
          <p:nvPr/>
        </p:nvSpPr>
        <p:spPr bwMode="auto">
          <a:xfrm rot="5400000" flipH="1">
            <a:off x="10991056" y="4760119"/>
            <a:ext cx="1211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Sharing</a:t>
            </a:r>
          </a:p>
        </p:txBody>
      </p:sp>
      <p:sp>
        <p:nvSpPr>
          <p:cNvPr id="15" name="TextBox 14">
            <a:extLst>
              <a:ext uri="{FF2B5EF4-FFF2-40B4-BE49-F238E27FC236}">
                <a16:creationId xmlns:a16="http://schemas.microsoft.com/office/drawing/2014/main" id="{BACB3B35-AFFD-47ED-84AC-6BFBBBDE9B41}"/>
              </a:ext>
            </a:extLst>
          </p:cNvPr>
          <p:cNvSpPr txBox="1">
            <a:spLocks noChangeArrowheads="1"/>
          </p:cNvSpPr>
          <p:nvPr/>
        </p:nvSpPr>
        <p:spPr bwMode="auto">
          <a:xfrm rot="5400000" flipH="1">
            <a:off x="10991850" y="3290888"/>
            <a:ext cx="1209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Content</a:t>
            </a:r>
          </a:p>
        </p:txBody>
      </p:sp>
      <p:sp>
        <p:nvSpPr>
          <p:cNvPr id="4101" name="PpHolder4">
            <a:extLst>
              <a:ext uri="{FF2B5EF4-FFF2-40B4-BE49-F238E27FC236}">
                <a16:creationId xmlns:a16="http://schemas.microsoft.com/office/drawing/2014/main" id="{49296662-07E4-4AC9-9C1C-2F19DF667C64}"/>
              </a:ext>
            </a:extLst>
          </p:cNvPr>
          <p:cNvSpPr>
            <a:spLocks noGrp="1"/>
          </p:cNvSpPr>
          <p:nvPr>
            <p:ph type="pic" sz="quarter" idx="10"/>
          </p:nvPr>
        </p:nvSpPr>
        <p:spPr bwMode="auto">
          <a:xfrm>
            <a:off x="6408738" y="1147763"/>
            <a:ext cx="4565650" cy="4562475"/>
          </a:xfrm>
          <a:custGeom>
            <a:avLst/>
            <a:gdLst>
              <a:gd name="T0" fmla="*/ 2282987 w 4565974"/>
              <a:gd name="T1" fmla="*/ 0 h 4562856"/>
              <a:gd name="T2" fmla="*/ 4565974 w 4565974"/>
              <a:gd name="T3" fmla="*/ 2281428 h 4562856"/>
              <a:gd name="T4" fmla="*/ 2282987 w 4565974"/>
              <a:gd name="T5" fmla="*/ 4562856 h 4562856"/>
              <a:gd name="T6" fmla="*/ 0 w 4565974"/>
              <a:gd name="T7" fmla="*/ 2281428 h 4562856"/>
              <a:gd name="T8" fmla="*/ 2282987 w 4565974"/>
              <a:gd name="T9" fmla="*/ 0 h 4562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4" name="TextBox 23">
            <a:extLst>
              <a:ext uri="{FF2B5EF4-FFF2-40B4-BE49-F238E27FC236}">
                <a16:creationId xmlns:a16="http://schemas.microsoft.com/office/drawing/2014/main" id="{0D7F7E44-FE21-4D6A-86F3-5D3133698966}"/>
              </a:ext>
            </a:extLst>
          </p:cNvPr>
          <p:cNvSpPr txBox="1"/>
          <p:nvPr/>
        </p:nvSpPr>
        <p:spPr>
          <a:xfrm>
            <a:off x="-796810" y="-116137"/>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21" name="TextBox 20">
            <a:extLst>
              <a:ext uri="{FF2B5EF4-FFF2-40B4-BE49-F238E27FC236}">
                <a16:creationId xmlns:a16="http://schemas.microsoft.com/office/drawing/2014/main" id="{BFBEEBB8-1EC4-4A69-ACD6-E66758D1EFA6}"/>
              </a:ext>
            </a:extLst>
          </p:cNvPr>
          <p:cNvSpPr txBox="1">
            <a:spLocks noChangeArrowheads="1"/>
          </p:cNvSpPr>
          <p:nvPr/>
        </p:nvSpPr>
        <p:spPr bwMode="auto">
          <a:xfrm>
            <a:off x="1289050"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2F9DA0A9-42A1-4338-AACC-66C43388A2E4}"/>
              </a:ext>
            </a:extLst>
          </p:cNvPr>
          <p:cNvSpPr>
            <a:spLocks noGrp="1" noChangeArrowheads="1"/>
          </p:cNvSpPr>
          <p:nvPr>
            <p:ph type="title"/>
          </p:nvPr>
        </p:nvSpPr>
        <p:spPr bwMode="auto">
          <a:xfrm>
            <a:off x="1289050" y="1987550"/>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sp>
        <p:nvSpPr>
          <p:cNvPr id="20" name="TextBox 19">
            <a:extLst>
              <a:ext uri="{FF2B5EF4-FFF2-40B4-BE49-F238E27FC236}">
                <a16:creationId xmlns:a16="http://schemas.microsoft.com/office/drawing/2014/main" id="{0B990006-A19A-4360-B0ED-501198E7148C}"/>
              </a:ext>
            </a:extLst>
          </p:cNvPr>
          <p:cNvSpPr txBox="1">
            <a:spLocks noChangeArrowheads="1"/>
          </p:cNvSpPr>
          <p:nvPr/>
        </p:nvSpPr>
        <p:spPr bwMode="auto">
          <a:xfrm>
            <a:off x="1289050" y="3662363"/>
            <a:ext cx="43878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43A491B5-12DC-4149-8744-2209B592B04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B6FAA01D-96F3-4A5F-8757-D437A8720DB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E35854BA-9142-4709-8634-64F89EDA821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02A8C3A2-A2B5-47D7-A38E-FC130FCD1104}"/>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66D07ADA-AD4E-410B-AF76-0B1EF25AF0A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A55653EB-3BE8-45DE-8D34-15CC25120A8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BAF618AE-96D5-4D83-AE54-4B69CAA0FEA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0" name="TextBox 29">
            <a:extLst>
              <a:ext uri="{FF2B5EF4-FFF2-40B4-BE49-F238E27FC236}">
                <a16:creationId xmlns:a16="http://schemas.microsoft.com/office/drawing/2014/main" id="{C2AE69A0-BDA4-4A04-AEC2-4BD73439224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31" name="Freeform: Shape 30">
            <a:extLst>
              <a:ext uri="{FF2B5EF4-FFF2-40B4-BE49-F238E27FC236}">
                <a16:creationId xmlns:a16="http://schemas.microsoft.com/office/drawing/2014/main" id="{AF6D6172-5B0C-4736-B489-834BFB38B45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1" grpId="0"/>
      <p:bldP spid="23" grpId="0"/>
      <p:bldP spid="20"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pHolder1">
            <a:extLst>
              <a:ext uri="{FF2B5EF4-FFF2-40B4-BE49-F238E27FC236}">
                <a16:creationId xmlns:a16="http://schemas.microsoft.com/office/drawing/2014/main" id="{67F66C57-7792-4F1C-9A37-C1E4CB8B1BD5}"/>
              </a:ext>
            </a:extLst>
          </p:cNvPr>
          <p:cNvSpPr>
            <a:spLocks noGrp="1"/>
          </p:cNvSpPr>
          <p:nvPr>
            <p:ph type="pic" sz="quarter" idx="11"/>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2" name="Freeform: Shape 11">
            <a:extLst>
              <a:ext uri="{FF2B5EF4-FFF2-40B4-BE49-F238E27FC236}">
                <a16:creationId xmlns:a16="http://schemas.microsoft.com/office/drawing/2014/main" id="{4EC1AFD8-39E4-4985-860A-AF55A2E94D02}"/>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11" name="Freeform: Shape 10">
            <a:extLst>
              <a:ext uri="{FF2B5EF4-FFF2-40B4-BE49-F238E27FC236}">
                <a16:creationId xmlns:a16="http://schemas.microsoft.com/office/drawing/2014/main" id="{FB4A879A-B30D-454B-875E-42050ED083F8}"/>
              </a:ext>
            </a:extLst>
          </p:cNvPr>
          <p:cNvSpPr/>
          <p:nvPr/>
        </p:nvSpPr>
        <p:spPr>
          <a:xfrm>
            <a:off x="11279188" y="0"/>
            <a:ext cx="912812"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1749" name="PpHolder4">
            <a:extLst>
              <a:ext uri="{FF2B5EF4-FFF2-40B4-BE49-F238E27FC236}">
                <a16:creationId xmlns:a16="http://schemas.microsoft.com/office/drawing/2014/main" id="{082E2733-8130-415A-B677-5134930CD46A}"/>
              </a:ext>
            </a:extLst>
          </p:cNvPr>
          <p:cNvSpPr>
            <a:spLocks noGrp="1"/>
          </p:cNvSpPr>
          <p:nvPr>
            <p:ph type="pic" sz="quarter" idx="10"/>
          </p:nvPr>
        </p:nvSpPr>
        <p:spPr bwMode="auto">
          <a:xfrm>
            <a:off x="8839200" y="1147763"/>
            <a:ext cx="3352800" cy="4562475"/>
          </a:xfrm>
          <a:custGeom>
            <a:avLst/>
            <a:gdLst>
              <a:gd name="T0" fmla="*/ 2282987 w 3352800"/>
              <a:gd name="T1" fmla="*/ 0 h 4562856"/>
              <a:gd name="T2" fmla="*/ 3171629 w 3352800"/>
              <a:gd name="T3" fmla="*/ 179286 h 4562856"/>
              <a:gd name="T4" fmla="*/ 3352800 w 3352800"/>
              <a:gd name="T5" fmla="*/ 266501 h 4562856"/>
              <a:gd name="T6" fmla="*/ 3352800 w 3352800"/>
              <a:gd name="T7" fmla="*/ 4296355 h 4562856"/>
              <a:gd name="T8" fmla="*/ 3171629 w 3352800"/>
              <a:gd name="T9" fmla="*/ 4383570 h 4562856"/>
              <a:gd name="T10" fmla="*/ 2282987 w 3352800"/>
              <a:gd name="T11" fmla="*/ 4562856 h 4562856"/>
              <a:gd name="T12" fmla="*/ 0 w 3352800"/>
              <a:gd name="T13" fmla="*/ 2281428 h 4562856"/>
              <a:gd name="T14" fmla="*/ 2282987 w 3352800"/>
              <a:gd name="T15" fmla="*/ 0 h 45628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9" name="Title 28">
            <a:extLst>
              <a:ext uri="{FF2B5EF4-FFF2-40B4-BE49-F238E27FC236}">
                <a16:creationId xmlns:a16="http://schemas.microsoft.com/office/drawing/2014/main" id="{414806DA-AC17-4E9E-B5B7-33547E17CF73}"/>
              </a:ext>
            </a:extLst>
          </p:cNvPr>
          <p:cNvSpPr>
            <a:spLocks noGrp="1" noChangeArrowheads="1"/>
          </p:cNvSpPr>
          <p:nvPr>
            <p:ph type="title"/>
          </p:nvPr>
        </p:nvSpPr>
        <p:spPr bwMode="auto">
          <a:xfrm>
            <a:off x="1811338" y="2363788"/>
            <a:ext cx="5624512" cy="157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Thank You For Your Attention</a:t>
            </a:r>
            <a:endParaRPr lang="en-ID" altLang="en-US"/>
          </a:p>
        </p:txBody>
      </p:sp>
      <p:grpSp>
        <p:nvGrpSpPr>
          <p:cNvPr id="3" name="Graphic 8">
            <a:extLst>
              <a:ext uri="{FF2B5EF4-FFF2-40B4-BE49-F238E27FC236}">
                <a16:creationId xmlns:a16="http://schemas.microsoft.com/office/drawing/2014/main" id="{56F8B595-1733-49D8-97BC-27D2BC78D5EA}"/>
              </a:ext>
            </a:extLst>
          </p:cNvPr>
          <p:cNvGrpSpPr/>
          <p:nvPr/>
        </p:nvGrpSpPr>
        <p:grpSpPr>
          <a:xfrm>
            <a:off x="1907547" y="2090468"/>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34E0899A-AFBA-456D-83B6-9DE592317FF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130C3836-6AB3-436B-983A-8238A43D948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5634F9C2-2F52-4133-B993-6EB69CBD1D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C3D147B-0111-4816-8F8C-44DB3218E13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422EEE01-1D70-462B-AFC6-34F7BEEDC31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DF0A834F-4F36-4E71-94C6-DA4E4FD746B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1EB3784F-DEF7-455C-99F6-039FBF3D29E2}"/>
              </a:ext>
            </a:extLst>
          </p:cNvPr>
          <p:cNvSpPr txBox="1">
            <a:spLocks noChangeArrowheads="1"/>
          </p:cNvSpPr>
          <p:nvPr/>
        </p:nvSpPr>
        <p:spPr bwMode="auto">
          <a:xfrm>
            <a:off x="2894013" y="2098675"/>
            <a:ext cx="251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7" name="TextBox 16">
            <a:extLst>
              <a:ext uri="{FF2B5EF4-FFF2-40B4-BE49-F238E27FC236}">
                <a16:creationId xmlns:a16="http://schemas.microsoft.com/office/drawing/2014/main" id="{BFC8943D-9301-4FBA-8077-7AFCCCFB2518}"/>
              </a:ext>
            </a:extLst>
          </p:cNvPr>
          <p:cNvSpPr txBox="1">
            <a:spLocks noChangeArrowheads="1"/>
          </p:cNvSpPr>
          <p:nvPr/>
        </p:nvSpPr>
        <p:spPr bwMode="auto">
          <a:xfrm>
            <a:off x="1811338" y="3821113"/>
            <a:ext cx="554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B8DFC1A6-48DE-40CF-A90E-776A115CC644}"/>
              </a:ext>
            </a:extLst>
          </p:cNvPr>
          <p:cNvSpPr txBox="1">
            <a:spLocks noChangeArrowheads="1"/>
          </p:cNvSpPr>
          <p:nvPr/>
        </p:nvSpPr>
        <p:spPr bwMode="auto">
          <a:xfrm>
            <a:off x="1811338" y="4491038"/>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pHolder1">
            <a:extLst>
              <a:ext uri="{FF2B5EF4-FFF2-40B4-BE49-F238E27FC236}">
                <a16:creationId xmlns:a16="http://schemas.microsoft.com/office/drawing/2014/main" id="{5DA6C73D-36A9-4B37-B3D5-323BF57D9DAF}"/>
              </a:ext>
            </a:extLst>
          </p:cNvPr>
          <p:cNvSpPr>
            <a:spLocks noGrp="1"/>
          </p:cNvSpPr>
          <p:nvPr>
            <p:ph type="pic" sz="quarter" idx="11"/>
          </p:nvPr>
        </p:nvSpPr>
        <p:spPr bwMode="auto">
          <a:xfrm>
            <a:off x="0" y="0"/>
            <a:ext cx="2741613" cy="6858000"/>
          </a:xfrm>
          <a:custGeom>
            <a:avLst/>
            <a:gdLst>
              <a:gd name="T0" fmla="*/ 0 w 2741612"/>
              <a:gd name="T1" fmla="*/ 0 h 6858000"/>
              <a:gd name="T2" fmla="*/ 2741612 w 2741612"/>
              <a:gd name="T3" fmla="*/ 0 h 6858000"/>
              <a:gd name="T4" fmla="*/ 2741612 w 2741612"/>
              <a:gd name="T5" fmla="*/ 6858000 h 6858000"/>
              <a:gd name="T6" fmla="*/ 0 w 2741612"/>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2" h="6858000">
                <a:moveTo>
                  <a:pt x="0" y="0"/>
                </a:moveTo>
                <a:lnTo>
                  <a:pt x="2741612" y="0"/>
                </a:lnTo>
                <a:lnTo>
                  <a:pt x="2741612"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5123" name="PpHolder2">
            <a:extLst>
              <a:ext uri="{FF2B5EF4-FFF2-40B4-BE49-F238E27FC236}">
                <a16:creationId xmlns:a16="http://schemas.microsoft.com/office/drawing/2014/main" id="{D33E6CDC-9957-40E9-A5BE-0359F86092CB}"/>
              </a:ext>
            </a:extLst>
          </p:cNvPr>
          <p:cNvSpPr>
            <a:spLocks noGrp="1"/>
          </p:cNvSpPr>
          <p:nvPr>
            <p:ph type="pic" sz="quarter" idx="10"/>
          </p:nvPr>
        </p:nvSpPr>
        <p:spPr bwMode="auto">
          <a:xfrm>
            <a:off x="2741613" y="0"/>
            <a:ext cx="4268787" cy="6858000"/>
          </a:xfrm>
          <a:custGeom>
            <a:avLst/>
            <a:gdLst>
              <a:gd name="T0" fmla="*/ 0 w 4268785"/>
              <a:gd name="T1" fmla="*/ 0 h 6858000"/>
              <a:gd name="T2" fmla="*/ 4268785 w 4268785"/>
              <a:gd name="T3" fmla="*/ 0 h 6858000"/>
              <a:gd name="T4" fmla="*/ 4268785 w 4268785"/>
              <a:gd name="T5" fmla="*/ 6858000 h 6858000"/>
              <a:gd name="T6" fmla="*/ 0 w 4268785"/>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68785" h="6858000">
                <a:moveTo>
                  <a:pt x="0" y="0"/>
                </a:moveTo>
                <a:lnTo>
                  <a:pt x="4268785" y="0"/>
                </a:lnTo>
                <a:lnTo>
                  <a:pt x="4268785"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Rectangle 19">
            <a:extLst>
              <a:ext uri="{FF2B5EF4-FFF2-40B4-BE49-F238E27FC236}">
                <a16:creationId xmlns:a16="http://schemas.microsoft.com/office/drawing/2014/main" id="{D1C90EF2-6E44-4535-AAF0-60FB8BC9DD3D}"/>
              </a:ext>
            </a:extLst>
          </p:cNvPr>
          <p:cNvSpPr/>
          <p:nvPr/>
        </p:nvSpPr>
        <p:spPr>
          <a:xfrm>
            <a:off x="0" y="0"/>
            <a:ext cx="2741613"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itle 34">
            <a:extLst>
              <a:ext uri="{FF2B5EF4-FFF2-40B4-BE49-F238E27FC236}">
                <a16:creationId xmlns:a16="http://schemas.microsoft.com/office/drawing/2014/main" id="{1DD4BC43-D5B2-49B8-AE17-6747BC6A4FFE}"/>
              </a:ext>
            </a:extLst>
          </p:cNvPr>
          <p:cNvSpPr>
            <a:spLocks noGrp="1" noChangeArrowheads="1"/>
          </p:cNvSpPr>
          <p:nvPr>
            <p:ph type="title"/>
          </p:nvPr>
        </p:nvSpPr>
        <p:spPr bwMode="auto">
          <a:xfrm>
            <a:off x="7902575" y="133508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How </a:t>
            </a:r>
            <a:r>
              <a:rPr lang="en-US" altLang="en-US">
                <a:solidFill>
                  <a:schemeClr val="accent1"/>
                </a:solidFill>
              </a:rPr>
              <a:t>iMappe Started</a:t>
            </a:r>
            <a:endParaRPr lang="en-ID" altLang="en-US"/>
          </a:p>
        </p:txBody>
      </p:sp>
      <p:grpSp>
        <p:nvGrpSpPr>
          <p:cNvPr id="3" name="Graphic 8">
            <a:extLst>
              <a:ext uri="{FF2B5EF4-FFF2-40B4-BE49-F238E27FC236}">
                <a16:creationId xmlns:a16="http://schemas.microsoft.com/office/drawing/2014/main" id="{FEFF53BD-31A2-4340-8744-0629F74A9CC0}"/>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C5082D3A-2874-4C2B-93B1-74289ED3D56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53F065E0-E262-4F32-BBAE-52CA2DE0B1E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EC95BC84-8B3D-467A-8AE7-C51A0F8895B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CFFA044E-9998-4860-ABF4-31577F01384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0611DB17-7A8E-4535-95A7-4571415D468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AF2C4494-3AAC-42B6-908C-8634EFA4E24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5427C9BB-0728-460A-9726-1EDB1B5D46FA}"/>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7BBBAAA7-9352-4A9A-8B66-9BC304A7255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2" name="TextBox 11">
            <a:extLst>
              <a:ext uri="{FF2B5EF4-FFF2-40B4-BE49-F238E27FC236}">
                <a16:creationId xmlns:a16="http://schemas.microsoft.com/office/drawing/2014/main" id="{BEB99190-52BA-4E7D-84D4-F31B919F7D41}"/>
              </a:ext>
            </a:extLst>
          </p:cNvPr>
          <p:cNvSpPr txBox="1">
            <a:spLocks noChangeArrowheads="1"/>
          </p:cNvSpPr>
          <p:nvPr/>
        </p:nvSpPr>
        <p:spPr bwMode="auto">
          <a:xfrm>
            <a:off x="7902575" y="2501900"/>
            <a:ext cx="35210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E8F2998-F658-42E4-9BDC-5B3F931742CF}"/>
              </a:ext>
            </a:extLst>
          </p:cNvPr>
          <p:cNvSpPr txBox="1">
            <a:spLocks noChangeArrowheads="1"/>
          </p:cNvSpPr>
          <p:nvPr/>
        </p:nvSpPr>
        <p:spPr bwMode="auto">
          <a:xfrm>
            <a:off x="7902575" y="5341938"/>
            <a:ext cx="3184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1" name="TextBox 20">
            <a:extLst>
              <a:ext uri="{FF2B5EF4-FFF2-40B4-BE49-F238E27FC236}">
                <a16:creationId xmlns:a16="http://schemas.microsoft.com/office/drawing/2014/main" id="{60685D23-4843-4116-ADF7-3361F7676DA6}"/>
              </a:ext>
            </a:extLst>
          </p:cNvPr>
          <p:cNvSpPr txBox="1"/>
          <p:nvPr/>
        </p:nvSpPr>
        <p:spPr>
          <a:xfrm>
            <a:off x="698500" y="1719263"/>
            <a:ext cx="14636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22" name="TextBox 21">
            <a:extLst>
              <a:ext uri="{FF2B5EF4-FFF2-40B4-BE49-F238E27FC236}">
                <a16:creationId xmlns:a16="http://schemas.microsoft.com/office/drawing/2014/main" id="{4F3CCAF3-B09F-4A6F-B2FC-E9C039CF43A2}"/>
              </a:ext>
            </a:extLst>
          </p:cNvPr>
          <p:cNvSpPr txBox="1">
            <a:spLocks noChangeArrowheads="1"/>
          </p:cNvSpPr>
          <p:nvPr/>
        </p:nvSpPr>
        <p:spPr bwMode="auto">
          <a:xfrm>
            <a:off x="698500" y="214947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01. Description</a:t>
            </a:r>
          </a:p>
        </p:txBody>
      </p:sp>
      <p:sp>
        <p:nvSpPr>
          <p:cNvPr id="23" name="TextBox 22">
            <a:extLst>
              <a:ext uri="{FF2B5EF4-FFF2-40B4-BE49-F238E27FC236}">
                <a16:creationId xmlns:a16="http://schemas.microsoft.com/office/drawing/2014/main" id="{D50FD4E2-04D7-4962-BDE4-150250E77F42}"/>
              </a:ext>
            </a:extLst>
          </p:cNvPr>
          <p:cNvSpPr txBox="1">
            <a:spLocks noChangeArrowheads="1"/>
          </p:cNvSpPr>
          <p:nvPr/>
        </p:nvSpPr>
        <p:spPr bwMode="auto">
          <a:xfrm>
            <a:off x="698500" y="2643188"/>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02. Description</a:t>
            </a:r>
          </a:p>
        </p:txBody>
      </p:sp>
      <p:sp>
        <p:nvSpPr>
          <p:cNvPr id="24" name="TextBox 23">
            <a:extLst>
              <a:ext uri="{FF2B5EF4-FFF2-40B4-BE49-F238E27FC236}">
                <a16:creationId xmlns:a16="http://schemas.microsoft.com/office/drawing/2014/main" id="{286A6E31-163C-4701-8C25-1FF17B37FC8A}"/>
              </a:ext>
            </a:extLst>
          </p:cNvPr>
          <p:cNvSpPr txBox="1">
            <a:spLocks noChangeArrowheads="1"/>
          </p:cNvSpPr>
          <p:nvPr/>
        </p:nvSpPr>
        <p:spPr bwMode="auto">
          <a:xfrm>
            <a:off x="698500" y="3136900"/>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03. Description</a:t>
            </a:r>
          </a:p>
        </p:txBody>
      </p:sp>
      <p:sp>
        <p:nvSpPr>
          <p:cNvPr id="25" name="TextBox 24">
            <a:extLst>
              <a:ext uri="{FF2B5EF4-FFF2-40B4-BE49-F238E27FC236}">
                <a16:creationId xmlns:a16="http://schemas.microsoft.com/office/drawing/2014/main" id="{5B747BA7-D383-429A-9182-E3182169CF55}"/>
              </a:ext>
            </a:extLst>
          </p:cNvPr>
          <p:cNvSpPr txBox="1">
            <a:spLocks noChangeArrowheads="1"/>
          </p:cNvSpPr>
          <p:nvPr/>
        </p:nvSpPr>
        <p:spPr bwMode="auto">
          <a:xfrm>
            <a:off x="698500" y="3630613"/>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04. Description</a:t>
            </a:r>
          </a:p>
        </p:txBody>
      </p:sp>
      <p:sp>
        <p:nvSpPr>
          <p:cNvPr id="26" name="TextBox 25">
            <a:extLst>
              <a:ext uri="{FF2B5EF4-FFF2-40B4-BE49-F238E27FC236}">
                <a16:creationId xmlns:a16="http://schemas.microsoft.com/office/drawing/2014/main" id="{BA077FC2-BB9B-4890-8C40-ED5D5E593BC9}"/>
              </a:ext>
            </a:extLst>
          </p:cNvPr>
          <p:cNvSpPr txBox="1">
            <a:spLocks noChangeArrowheads="1"/>
          </p:cNvSpPr>
          <p:nvPr/>
        </p:nvSpPr>
        <p:spPr bwMode="auto">
          <a:xfrm>
            <a:off x="698500" y="412432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05. Description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41F208B-3A99-4DCD-A8B1-695656346C34}"/>
              </a:ext>
            </a:extLst>
          </p:cNvPr>
          <p:cNvSpPr txBox="1"/>
          <p:nvPr/>
        </p:nvSpPr>
        <p:spPr>
          <a:xfrm>
            <a:off x="7754938" y="1498600"/>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7" name="TextBox 16">
            <a:extLst>
              <a:ext uri="{FF2B5EF4-FFF2-40B4-BE49-F238E27FC236}">
                <a16:creationId xmlns:a16="http://schemas.microsoft.com/office/drawing/2014/main" id="{9729B3BF-5B69-4DDE-89DC-D8D26EFA4FE1}"/>
              </a:ext>
            </a:extLst>
          </p:cNvPr>
          <p:cNvSpPr txBox="1">
            <a:spLocks noChangeArrowheads="1"/>
          </p:cNvSpPr>
          <p:nvPr/>
        </p:nvSpPr>
        <p:spPr bwMode="auto">
          <a:xfrm>
            <a:off x="7754938" y="1782763"/>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18" name="Rectangle 17">
            <a:extLst>
              <a:ext uri="{FF2B5EF4-FFF2-40B4-BE49-F238E27FC236}">
                <a16:creationId xmlns:a16="http://schemas.microsoft.com/office/drawing/2014/main" id="{C4DCF119-511B-46F8-8A58-8C86466BDAE9}"/>
              </a:ext>
            </a:extLst>
          </p:cNvPr>
          <p:cNvSpPr/>
          <p:nvPr/>
        </p:nvSpPr>
        <p:spPr>
          <a:xfrm>
            <a:off x="7856538" y="25606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19" name="TextBox 18">
            <a:extLst>
              <a:ext uri="{FF2B5EF4-FFF2-40B4-BE49-F238E27FC236}">
                <a16:creationId xmlns:a16="http://schemas.microsoft.com/office/drawing/2014/main" id="{85045DFC-9FF3-417B-867E-9682A001397C}"/>
              </a:ext>
            </a:extLst>
          </p:cNvPr>
          <p:cNvSpPr txBox="1"/>
          <p:nvPr/>
        </p:nvSpPr>
        <p:spPr>
          <a:xfrm>
            <a:off x="8074025" y="2447925"/>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20" name="TextBox 19">
            <a:extLst>
              <a:ext uri="{FF2B5EF4-FFF2-40B4-BE49-F238E27FC236}">
                <a16:creationId xmlns:a16="http://schemas.microsoft.com/office/drawing/2014/main" id="{A09C4C72-2D74-4096-963F-CCEC4E65B37B}"/>
              </a:ext>
            </a:extLst>
          </p:cNvPr>
          <p:cNvSpPr txBox="1">
            <a:spLocks noChangeArrowheads="1"/>
          </p:cNvSpPr>
          <p:nvPr/>
        </p:nvSpPr>
        <p:spPr bwMode="auto">
          <a:xfrm>
            <a:off x="8074025" y="2689225"/>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27" name="Rectangle 26">
            <a:extLst>
              <a:ext uri="{FF2B5EF4-FFF2-40B4-BE49-F238E27FC236}">
                <a16:creationId xmlns:a16="http://schemas.microsoft.com/office/drawing/2014/main" id="{477D356C-186D-41B1-A5D0-CCD997907AEF}"/>
              </a:ext>
            </a:extLst>
          </p:cNvPr>
          <p:cNvSpPr/>
          <p:nvPr/>
        </p:nvSpPr>
        <p:spPr>
          <a:xfrm>
            <a:off x="4267200" y="1603375"/>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61" name="Group 60">
            <a:extLst>
              <a:ext uri="{FF2B5EF4-FFF2-40B4-BE49-F238E27FC236}">
                <a16:creationId xmlns:a16="http://schemas.microsoft.com/office/drawing/2014/main" id="{6103871B-DBDE-41B0-8C41-3FD8FC7F0232}"/>
              </a:ext>
            </a:extLst>
          </p:cNvPr>
          <p:cNvGrpSpPr>
            <a:grpSpLocks/>
          </p:cNvGrpSpPr>
          <p:nvPr/>
        </p:nvGrpSpPr>
        <p:grpSpPr bwMode="auto">
          <a:xfrm>
            <a:off x="4564063" y="4926013"/>
            <a:ext cx="474662" cy="476250"/>
            <a:chOff x="4564809" y="4925866"/>
            <a:chExt cx="474156" cy="476677"/>
          </a:xfrm>
        </p:grpSpPr>
        <p:sp>
          <p:nvSpPr>
            <p:cNvPr id="6171" name="Freeform: Shape 35">
              <a:extLst>
                <a:ext uri="{FF2B5EF4-FFF2-40B4-BE49-F238E27FC236}">
                  <a16:creationId xmlns:a16="http://schemas.microsoft.com/office/drawing/2014/main" id="{3F074E5E-4C4C-49E7-BC66-A08B3F399AA6}"/>
                </a:ext>
              </a:extLst>
            </p:cNvPr>
            <p:cNvSpPr>
              <a:spLocks/>
            </p:cNvSpPr>
            <p:nvPr/>
          </p:nvSpPr>
          <p:spPr bwMode="auto">
            <a:xfrm>
              <a:off x="4570903" y="5223162"/>
              <a:ext cx="176742" cy="60945"/>
            </a:xfrm>
            <a:custGeom>
              <a:avLst/>
              <a:gdLst>
                <a:gd name="T0" fmla="*/ 176743 w 138112"/>
                <a:gd name="T1" fmla="*/ 54968 h 47625"/>
                <a:gd name="T2" fmla="*/ 95684 w 138112"/>
                <a:gd name="T3" fmla="*/ 4993 h 47625"/>
                <a:gd name="T4" fmla="*/ 0 w 138112"/>
                <a:gd name="T5" fmla="*/ 8040 h 47625"/>
                <a:gd name="T6" fmla="*/ 81058 w 138112"/>
                <a:gd name="T7" fmla="*/ 58016 h 47625"/>
                <a:gd name="T8" fmla="*/ 176743 w 138112"/>
                <a:gd name="T9" fmla="*/ 54968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2" name="Freeform: Shape 36">
              <a:extLst>
                <a:ext uri="{FF2B5EF4-FFF2-40B4-BE49-F238E27FC236}">
                  <a16:creationId xmlns:a16="http://schemas.microsoft.com/office/drawing/2014/main" id="{6197D0F7-BC75-425B-9A81-92E83B2965AC}"/>
                </a:ext>
              </a:extLst>
            </p:cNvPr>
            <p:cNvSpPr>
              <a:spLocks/>
            </p:cNvSpPr>
            <p:nvPr/>
          </p:nvSpPr>
          <p:spPr bwMode="auto">
            <a:xfrm>
              <a:off x="4564809" y="5093466"/>
              <a:ext cx="127986" cy="127986"/>
            </a:xfrm>
            <a:custGeom>
              <a:avLst/>
              <a:gdLst>
                <a:gd name="T0" fmla="*/ 129206 w 100012"/>
                <a:gd name="T1" fmla="*/ 129206 h 100012"/>
                <a:gd name="T2" fmla="*/ 84106 w 100012"/>
                <a:gd name="T3" fmla="*/ 45101 h 100012"/>
                <a:gd name="T4" fmla="*/ 0 w 100012"/>
                <a:gd name="T5" fmla="*/ 0 h 100012"/>
                <a:gd name="T6" fmla="*/ 45101 w 100012"/>
                <a:gd name="T7" fmla="*/ 84106 h 100012"/>
                <a:gd name="T8" fmla="*/ 129206 w 100012"/>
                <a:gd name="T9" fmla="*/ 129206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3" name="Freeform: Shape 37">
              <a:extLst>
                <a:ext uri="{FF2B5EF4-FFF2-40B4-BE49-F238E27FC236}">
                  <a16:creationId xmlns:a16="http://schemas.microsoft.com/office/drawing/2014/main" id="{47EC9E20-26C8-49F6-B32E-BE796BC829CF}"/>
                </a:ext>
              </a:extLst>
            </p:cNvPr>
            <p:cNvSpPr>
              <a:spLocks/>
            </p:cNvSpPr>
            <p:nvPr/>
          </p:nvSpPr>
          <p:spPr bwMode="auto">
            <a:xfrm>
              <a:off x="4621979" y="4972795"/>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4" name="Freeform: Shape 38">
              <a:extLst>
                <a:ext uri="{FF2B5EF4-FFF2-40B4-BE49-F238E27FC236}">
                  <a16:creationId xmlns:a16="http://schemas.microsoft.com/office/drawing/2014/main" id="{5A3E5367-9034-4849-B26C-4DC7E359A220}"/>
                </a:ext>
              </a:extLst>
            </p:cNvPr>
            <p:cNvSpPr>
              <a:spLocks/>
            </p:cNvSpPr>
            <p:nvPr/>
          </p:nvSpPr>
          <p:spPr bwMode="auto">
            <a:xfrm>
              <a:off x="4695114" y="4925866"/>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5" name="Freeform: Shape 39">
              <a:extLst>
                <a:ext uri="{FF2B5EF4-FFF2-40B4-BE49-F238E27FC236}">
                  <a16:creationId xmlns:a16="http://schemas.microsoft.com/office/drawing/2014/main" id="{A924C05F-4C5A-4D64-8322-63A732FFD948}"/>
                </a:ext>
              </a:extLst>
            </p:cNvPr>
            <p:cNvSpPr>
              <a:spLocks/>
            </p:cNvSpPr>
            <p:nvPr/>
          </p:nvSpPr>
          <p:spPr bwMode="auto">
            <a:xfrm>
              <a:off x="4857347" y="5222896"/>
              <a:ext cx="176742" cy="60945"/>
            </a:xfrm>
            <a:custGeom>
              <a:avLst/>
              <a:gdLst>
                <a:gd name="T0" fmla="*/ 81058 w 138112"/>
                <a:gd name="T1" fmla="*/ 5260 h 47625"/>
                <a:gd name="T2" fmla="*/ 0 w 138112"/>
                <a:gd name="T3" fmla="*/ 55235 h 47625"/>
                <a:gd name="T4" fmla="*/ 95684 w 138112"/>
                <a:gd name="T5" fmla="*/ 58282 h 47625"/>
                <a:gd name="T6" fmla="*/ 176743 w 138112"/>
                <a:gd name="T7" fmla="*/ 8308 h 47625"/>
                <a:gd name="T8" fmla="*/ 81058 w 138112"/>
                <a:gd name="T9" fmla="*/ 5260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6" name="Freeform: Shape 40">
              <a:extLst>
                <a:ext uri="{FF2B5EF4-FFF2-40B4-BE49-F238E27FC236}">
                  <a16:creationId xmlns:a16="http://schemas.microsoft.com/office/drawing/2014/main" id="{C1E7F9B7-7C7F-41C4-B43A-591AD84E18BE}"/>
                </a:ext>
              </a:extLst>
            </p:cNvPr>
            <p:cNvSpPr>
              <a:spLocks/>
            </p:cNvSpPr>
            <p:nvPr/>
          </p:nvSpPr>
          <p:spPr bwMode="auto">
            <a:xfrm>
              <a:off x="4910979" y="5093466"/>
              <a:ext cx="127986" cy="127986"/>
            </a:xfrm>
            <a:custGeom>
              <a:avLst/>
              <a:gdLst>
                <a:gd name="T0" fmla="*/ 129206 w 100012"/>
                <a:gd name="T1" fmla="*/ 0 h 100012"/>
                <a:gd name="T2" fmla="*/ 45099 w 100012"/>
                <a:gd name="T3" fmla="*/ 45101 h 100012"/>
                <a:gd name="T4" fmla="*/ 0 w 100012"/>
                <a:gd name="T5" fmla="*/ 129206 h 100012"/>
                <a:gd name="T6" fmla="*/ 84105 w 100012"/>
                <a:gd name="T7" fmla="*/ 84106 h 100012"/>
                <a:gd name="T8" fmla="*/ 129206 w 100012"/>
                <a:gd name="T9" fmla="*/ 0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7" name="Freeform: Shape 41">
              <a:extLst>
                <a:ext uri="{FF2B5EF4-FFF2-40B4-BE49-F238E27FC236}">
                  <a16:creationId xmlns:a16="http://schemas.microsoft.com/office/drawing/2014/main" id="{3E3AD6CE-75D3-493B-94F9-525ECEB54BAD}"/>
                </a:ext>
              </a:extLst>
            </p:cNvPr>
            <p:cNvSpPr>
              <a:spLocks/>
            </p:cNvSpPr>
            <p:nvPr/>
          </p:nvSpPr>
          <p:spPr bwMode="auto">
            <a:xfrm>
              <a:off x="4920613" y="4972795"/>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8" name="Freeform: Shape 42">
              <a:extLst>
                <a:ext uri="{FF2B5EF4-FFF2-40B4-BE49-F238E27FC236}">
                  <a16:creationId xmlns:a16="http://schemas.microsoft.com/office/drawing/2014/main" id="{CFBD7BB5-CCC7-4A05-8814-83F2F2922F8B}"/>
                </a:ext>
              </a:extLst>
            </p:cNvPr>
            <p:cNvSpPr>
              <a:spLocks/>
            </p:cNvSpPr>
            <p:nvPr/>
          </p:nvSpPr>
          <p:spPr bwMode="auto">
            <a:xfrm>
              <a:off x="4847478" y="4925866"/>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9" name="Freeform: Shape 43">
              <a:extLst>
                <a:ext uri="{FF2B5EF4-FFF2-40B4-BE49-F238E27FC236}">
                  <a16:creationId xmlns:a16="http://schemas.microsoft.com/office/drawing/2014/main" id="{FFCA5E83-A12F-4499-A941-870F68E43C55}"/>
                </a:ext>
              </a:extLst>
            </p:cNvPr>
            <p:cNvSpPr>
              <a:spLocks/>
            </p:cNvSpPr>
            <p:nvPr/>
          </p:nvSpPr>
          <p:spPr bwMode="auto">
            <a:xfrm>
              <a:off x="4634895" y="5292841"/>
              <a:ext cx="335200" cy="109702"/>
            </a:xfrm>
            <a:custGeom>
              <a:avLst/>
              <a:gdLst>
                <a:gd name="T0" fmla="*/ 254143 w 261937"/>
                <a:gd name="T1" fmla="*/ 5402 h 85725"/>
                <a:gd name="T2" fmla="*/ 167601 w 261937"/>
                <a:gd name="T3" fmla="*/ 5402 h 85725"/>
                <a:gd name="T4" fmla="*/ 81057 w 261937"/>
                <a:gd name="T5" fmla="*/ 4792 h 85725"/>
                <a:gd name="T6" fmla="*/ 0 w 261937"/>
                <a:gd name="T7" fmla="*/ 54767 h 85725"/>
                <a:gd name="T8" fmla="*/ 95684 w 261937"/>
                <a:gd name="T9" fmla="*/ 57815 h 85725"/>
                <a:gd name="T10" fmla="*/ 118844 w 261937"/>
                <a:gd name="T11" fmla="*/ 49282 h 85725"/>
                <a:gd name="T12" fmla="*/ 81668 w 261937"/>
                <a:gd name="T13" fmla="*/ 80365 h 85725"/>
                <a:gd name="T14" fmla="*/ 95684 w 261937"/>
                <a:gd name="T15" fmla="*/ 113885 h 85725"/>
                <a:gd name="T16" fmla="*/ 155412 w 261937"/>
                <a:gd name="T17" fmla="*/ 60862 h 85725"/>
                <a:gd name="T18" fmla="*/ 168210 w 261937"/>
                <a:gd name="T19" fmla="*/ 43798 h 85725"/>
                <a:gd name="T20" fmla="*/ 181008 w 261937"/>
                <a:gd name="T21" fmla="*/ 60862 h 85725"/>
                <a:gd name="T22" fmla="*/ 240735 w 261937"/>
                <a:gd name="T23" fmla="*/ 113885 h 85725"/>
                <a:gd name="T24" fmla="*/ 254753 w 261937"/>
                <a:gd name="T25" fmla="*/ 80365 h 85725"/>
                <a:gd name="T26" fmla="*/ 217575 w 261937"/>
                <a:gd name="T27" fmla="*/ 49282 h 85725"/>
                <a:gd name="T28" fmla="*/ 240735 w 261937"/>
                <a:gd name="T29" fmla="*/ 57815 h 85725"/>
                <a:gd name="T30" fmla="*/ 336420 w 261937"/>
                <a:gd name="T31" fmla="*/ 54767 h 85725"/>
                <a:gd name="T32" fmla="*/ 254143 w 261937"/>
                <a:gd name="T33" fmla="*/ 5402 h 857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grpSp>
      <p:sp>
        <p:nvSpPr>
          <p:cNvPr id="28" name="TextBox 27">
            <a:extLst>
              <a:ext uri="{FF2B5EF4-FFF2-40B4-BE49-F238E27FC236}">
                <a16:creationId xmlns:a16="http://schemas.microsoft.com/office/drawing/2014/main" id="{B9EDD088-698B-42F1-8163-2C62E06151AF}"/>
              </a:ext>
            </a:extLst>
          </p:cNvPr>
          <p:cNvSpPr txBox="1"/>
          <p:nvPr/>
        </p:nvSpPr>
        <p:spPr>
          <a:xfrm>
            <a:off x="4570413" y="1822450"/>
            <a:ext cx="1274762" cy="923925"/>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30</a:t>
            </a:r>
          </a:p>
        </p:txBody>
      </p:sp>
      <p:sp>
        <p:nvSpPr>
          <p:cNvPr id="47" name="TextBox 46">
            <a:extLst>
              <a:ext uri="{FF2B5EF4-FFF2-40B4-BE49-F238E27FC236}">
                <a16:creationId xmlns:a16="http://schemas.microsoft.com/office/drawing/2014/main" id="{3FE97F03-A316-40F3-BE60-D01C3C773DC6}"/>
              </a:ext>
            </a:extLst>
          </p:cNvPr>
          <p:cNvSpPr txBox="1">
            <a:spLocks noChangeArrowheads="1"/>
          </p:cNvSpPr>
          <p:nvPr/>
        </p:nvSpPr>
        <p:spPr bwMode="auto">
          <a:xfrm>
            <a:off x="5653088" y="1998663"/>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49" name="Rectangle 48">
            <a:extLst>
              <a:ext uri="{FF2B5EF4-FFF2-40B4-BE49-F238E27FC236}">
                <a16:creationId xmlns:a16="http://schemas.microsoft.com/office/drawing/2014/main" id="{7BFAE4AD-2CBD-4208-BBF0-07249C75B15C}"/>
              </a:ext>
            </a:extLst>
          </p:cNvPr>
          <p:cNvSpPr/>
          <p:nvPr/>
        </p:nvSpPr>
        <p:spPr>
          <a:xfrm>
            <a:off x="4267200" y="3132138"/>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51" name="TextBox 50">
            <a:extLst>
              <a:ext uri="{FF2B5EF4-FFF2-40B4-BE49-F238E27FC236}">
                <a16:creationId xmlns:a16="http://schemas.microsoft.com/office/drawing/2014/main" id="{3A304EB9-6CE0-4684-A4FD-26DC8E21B5CC}"/>
              </a:ext>
            </a:extLst>
          </p:cNvPr>
          <p:cNvSpPr txBox="1"/>
          <p:nvPr/>
        </p:nvSpPr>
        <p:spPr>
          <a:xfrm>
            <a:off x="4570413" y="3351213"/>
            <a:ext cx="1274762" cy="922337"/>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5K</a:t>
            </a:r>
          </a:p>
        </p:txBody>
      </p:sp>
      <p:sp>
        <p:nvSpPr>
          <p:cNvPr id="52" name="TextBox 51">
            <a:extLst>
              <a:ext uri="{FF2B5EF4-FFF2-40B4-BE49-F238E27FC236}">
                <a16:creationId xmlns:a16="http://schemas.microsoft.com/office/drawing/2014/main" id="{3E141796-E3DC-4159-8BF1-38CBB0F97193}"/>
              </a:ext>
            </a:extLst>
          </p:cNvPr>
          <p:cNvSpPr txBox="1">
            <a:spLocks noChangeArrowheads="1"/>
          </p:cNvSpPr>
          <p:nvPr/>
        </p:nvSpPr>
        <p:spPr bwMode="auto">
          <a:xfrm>
            <a:off x="5653088" y="3527425"/>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53" name="Rectangle 52">
            <a:extLst>
              <a:ext uri="{FF2B5EF4-FFF2-40B4-BE49-F238E27FC236}">
                <a16:creationId xmlns:a16="http://schemas.microsoft.com/office/drawing/2014/main" id="{6EE67FE5-B22C-4352-A135-3EA4A0742797}"/>
              </a:ext>
            </a:extLst>
          </p:cNvPr>
          <p:cNvSpPr/>
          <p:nvPr/>
        </p:nvSpPr>
        <p:spPr>
          <a:xfrm>
            <a:off x="7856538" y="34750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4" name="TextBox 53">
            <a:extLst>
              <a:ext uri="{FF2B5EF4-FFF2-40B4-BE49-F238E27FC236}">
                <a16:creationId xmlns:a16="http://schemas.microsoft.com/office/drawing/2014/main" id="{7C22F653-61EA-4880-A79F-94AA76A950DB}"/>
              </a:ext>
            </a:extLst>
          </p:cNvPr>
          <p:cNvSpPr txBox="1"/>
          <p:nvPr/>
        </p:nvSpPr>
        <p:spPr>
          <a:xfrm>
            <a:off x="8074025" y="336073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5" name="TextBox 54">
            <a:extLst>
              <a:ext uri="{FF2B5EF4-FFF2-40B4-BE49-F238E27FC236}">
                <a16:creationId xmlns:a16="http://schemas.microsoft.com/office/drawing/2014/main" id="{A9E0B608-DDA3-49D5-930D-3269432F008A}"/>
              </a:ext>
            </a:extLst>
          </p:cNvPr>
          <p:cNvSpPr txBox="1">
            <a:spLocks noChangeArrowheads="1"/>
          </p:cNvSpPr>
          <p:nvPr/>
        </p:nvSpPr>
        <p:spPr bwMode="auto">
          <a:xfrm>
            <a:off x="8074025" y="36036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56" name="Rectangle 55">
            <a:extLst>
              <a:ext uri="{FF2B5EF4-FFF2-40B4-BE49-F238E27FC236}">
                <a16:creationId xmlns:a16="http://schemas.microsoft.com/office/drawing/2014/main" id="{8EE28253-3A52-4547-8790-81B6F87E88E9}"/>
              </a:ext>
            </a:extLst>
          </p:cNvPr>
          <p:cNvSpPr/>
          <p:nvPr/>
        </p:nvSpPr>
        <p:spPr>
          <a:xfrm>
            <a:off x="7856538" y="4106863"/>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7" name="TextBox 56">
            <a:extLst>
              <a:ext uri="{FF2B5EF4-FFF2-40B4-BE49-F238E27FC236}">
                <a16:creationId xmlns:a16="http://schemas.microsoft.com/office/drawing/2014/main" id="{B74291B1-8CBD-49B5-9664-1BB0C391F9D8}"/>
              </a:ext>
            </a:extLst>
          </p:cNvPr>
          <p:cNvSpPr txBox="1"/>
          <p:nvPr/>
        </p:nvSpPr>
        <p:spPr>
          <a:xfrm>
            <a:off x="8074025" y="399256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8" name="TextBox 57">
            <a:extLst>
              <a:ext uri="{FF2B5EF4-FFF2-40B4-BE49-F238E27FC236}">
                <a16:creationId xmlns:a16="http://schemas.microsoft.com/office/drawing/2014/main" id="{9B97851E-8D09-4AF0-A2BA-0052D31B1231}"/>
              </a:ext>
            </a:extLst>
          </p:cNvPr>
          <p:cNvSpPr txBox="1">
            <a:spLocks noChangeArrowheads="1"/>
          </p:cNvSpPr>
          <p:nvPr/>
        </p:nvSpPr>
        <p:spPr bwMode="auto">
          <a:xfrm>
            <a:off x="8074025" y="423545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45" name="TextBox 44">
            <a:extLst>
              <a:ext uri="{FF2B5EF4-FFF2-40B4-BE49-F238E27FC236}">
                <a16:creationId xmlns:a16="http://schemas.microsoft.com/office/drawing/2014/main" id="{C5FE0D08-4E9A-4826-8488-FB8674429237}"/>
              </a:ext>
            </a:extLst>
          </p:cNvPr>
          <p:cNvSpPr txBox="1"/>
          <p:nvPr/>
        </p:nvSpPr>
        <p:spPr>
          <a:xfrm>
            <a:off x="5210175" y="4864100"/>
            <a:ext cx="5622925" cy="369888"/>
          </a:xfrm>
          <a:prstGeom prst="rect">
            <a:avLst/>
          </a:prstGeom>
          <a:noFill/>
        </p:spPr>
        <p:txBody>
          <a:bodyPr>
            <a:spAutoFit/>
          </a:bodyPr>
          <a:lstStyle/>
          <a:p>
            <a:pPr eaLnBrk="1" hangingPunct="1">
              <a:spcBef>
                <a:spcPts val="0"/>
              </a:spcBef>
              <a:spcAft>
                <a:spcPts val="0"/>
              </a:spcAft>
              <a:defRPr/>
            </a:pPr>
            <a:r>
              <a:rPr lang="en-US"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591AC137-61DC-4818-BCE4-49BC8C6F69DB}"/>
              </a:ext>
            </a:extLst>
          </p:cNvPr>
          <p:cNvSpPr txBox="1">
            <a:spLocks noChangeArrowheads="1"/>
          </p:cNvSpPr>
          <p:nvPr/>
        </p:nvSpPr>
        <p:spPr bwMode="auto">
          <a:xfrm>
            <a:off x="5205413" y="5126038"/>
            <a:ext cx="5164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a:t>
            </a:r>
          </a:p>
        </p:txBody>
      </p:sp>
      <p:sp>
        <p:nvSpPr>
          <p:cNvPr id="6166" name="PpHolder21">
            <a:extLst>
              <a:ext uri="{FF2B5EF4-FFF2-40B4-BE49-F238E27FC236}">
                <a16:creationId xmlns:a16="http://schemas.microsoft.com/office/drawing/2014/main" id="{8ADBADE0-5173-47FC-8692-09AE3721174B}"/>
              </a:ext>
            </a:extLst>
          </p:cNvPr>
          <p:cNvSpPr>
            <a:spLocks noGrp="1"/>
          </p:cNvSpPr>
          <p:nvPr>
            <p:ph type="pic" sz="quarter" idx="10"/>
          </p:nvPr>
        </p:nvSpPr>
        <p:spPr bwMode="auto">
          <a:xfrm>
            <a:off x="0" y="1600200"/>
            <a:ext cx="3960813" cy="3962400"/>
          </a:xfrm>
          <a:custGeom>
            <a:avLst/>
            <a:gdLst>
              <a:gd name="T0" fmla="*/ 0 w 3961360"/>
              <a:gd name="T1" fmla="*/ 0 h 3962400"/>
              <a:gd name="T2" fmla="*/ 3961360 w 3961360"/>
              <a:gd name="T3" fmla="*/ 0 h 3962400"/>
              <a:gd name="T4" fmla="*/ 3961360 w 3961360"/>
              <a:gd name="T5" fmla="*/ 3962400 h 3962400"/>
              <a:gd name="T6" fmla="*/ 0 w 3961360"/>
              <a:gd name="T7" fmla="*/ 3962400 h 396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1360" h="3962400">
                <a:moveTo>
                  <a:pt x="0" y="0"/>
                </a:moveTo>
                <a:lnTo>
                  <a:pt x="3961360" y="0"/>
                </a:lnTo>
                <a:lnTo>
                  <a:pt x="3961360" y="3962400"/>
                </a:lnTo>
                <a:lnTo>
                  <a:pt x="0" y="39624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F0109EBC-8E19-4C81-96AD-8C07CF161254}"/>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Philosophy</a:t>
            </a:r>
            <a:endParaRPr lang="en-ID" altLang="en-US"/>
          </a:p>
        </p:txBody>
      </p:sp>
      <p:grpSp>
        <p:nvGrpSpPr>
          <p:cNvPr id="46" name="Graphic 8">
            <a:extLst>
              <a:ext uri="{FF2B5EF4-FFF2-40B4-BE49-F238E27FC236}">
                <a16:creationId xmlns:a16="http://schemas.microsoft.com/office/drawing/2014/main" id="{19DAB166-5898-40D3-B1AC-9282046C6932}"/>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759E8F35-FC4A-4E74-8DE9-9F4B43186F3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6FEF1B8A-6931-4DFE-BFD0-CC8B0DC2F88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0F8492DE-42B8-4EA0-8CF3-E38E70F166D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B0ADD623-3494-43FE-B8F4-141F43A730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7EE4A357-79C7-4B6F-ADC8-4148FE98908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43CD6C03-9074-4153-BACE-8CAB2A25E23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5" name="TextBox 64">
            <a:extLst>
              <a:ext uri="{FF2B5EF4-FFF2-40B4-BE49-F238E27FC236}">
                <a16:creationId xmlns:a16="http://schemas.microsoft.com/office/drawing/2014/main" id="{A71BCD68-A97B-4686-8969-678235A10145}"/>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6" name="Freeform: Shape 65">
            <a:extLst>
              <a:ext uri="{FF2B5EF4-FFF2-40B4-BE49-F238E27FC236}">
                <a16:creationId xmlns:a16="http://schemas.microsoft.com/office/drawing/2014/main" id="{22E55275-E0CF-4CD1-BD0D-8311F8C09A8E}"/>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nodeType="afterGroup">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nodeType="afterGroup">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nodeType="afterGroup">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nodeType="afterGroup">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nodeType="afterGroup">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nodeType="afterGroup">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nodeType="afterGroup">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PpHolder1">
            <a:extLst>
              <a:ext uri="{FF2B5EF4-FFF2-40B4-BE49-F238E27FC236}">
                <a16:creationId xmlns:a16="http://schemas.microsoft.com/office/drawing/2014/main" id="{4201482B-F1B9-4838-B16B-3BAB46A88791}"/>
              </a:ext>
            </a:extLst>
          </p:cNvPr>
          <p:cNvSpPr>
            <a:spLocks noGrp="1"/>
          </p:cNvSpPr>
          <p:nvPr>
            <p:ph type="pic" sz="quarter" idx="11"/>
          </p:nvPr>
        </p:nvSpPr>
        <p:spPr bwMode="auto">
          <a:xfrm>
            <a:off x="7005638" y="2209800"/>
            <a:ext cx="3659187" cy="2133600"/>
          </a:xfrm>
          <a:custGeom>
            <a:avLst/>
            <a:gdLst>
              <a:gd name="T0" fmla="*/ 778401 w 3659186"/>
              <a:gd name="T1" fmla="*/ 0 h 2133600"/>
              <a:gd name="T2" fmla="*/ 2880785 w 3659186"/>
              <a:gd name="T3" fmla="*/ 0 h 2133600"/>
              <a:gd name="T4" fmla="*/ 3659186 w 3659186"/>
              <a:gd name="T5" fmla="*/ 778401 h 2133600"/>
              <a:gd name="T6" fmla="*/ 3659186 w 3659186"/>
              <a:gd name="T7" fmla="*/ 1355199 h 2133600"/>
              <a:gd name="T8" fmla="*/ 2880785 w 3659186"/>
              <a:gd name="T9" fmla="*/ 2133600 h 2133600"/>
              <a:gd name="T10" fmla="*/ 778401 w 3659186"/>
              <a:gd name="T11" fmla="*/ 2133600 h 2133600"/>
              <a:gd name="T12" fmla="*/ 0 w 3659186"/>
              <a:gd name="T13" fmla="*/ 1355199 h 2133600"/>
              <a:gd name="T14" fmla="*/ 0 w 3659186"/>
              <a:gd name="T15" fmla="*/ 778401 h 2133600"/>
              <a:gd name="T16" fmla="*/ 778401 w 3659186"/>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7171" name="PpHolder2">
            <a:extLst>
              <a:ext uri="{FF2B5EF4-FFF2-40B4-BE49-F238E27FC236}">
                <a16:creationId xmlns:a16="http://schemas.microsoft.com/office/drawing/2014/main" id="{BAF82220-0157-4FA7-BE61-2C3608D1ED1C}"/>
              </a:ext>
            </a:extLst>
          </p:cNvPr>
          <p:cNvSpPr>
            <a:spLocks noGrp="1"/>
          </p:cNvSpPr>
          <p:nvPr>
            <p:ph type="pic" sz="quarter" idx="10"/>
          </p:nvPr>
        </p:nvSpPr>
        <p:spPr bwMode="auto">
          <a:xfrm>
            <a:off x="1535113" y="2209800"/>
            <a:ext cx="3651250" cy="2133600"/>
          </a:xfrm>
          <a:custGeom>
            <a:avLst/>
            <a:gdLst>
              <a:gd name="T0" fmla="*/ 778401 w 3650308"/>
              <a:gd name="T1" fmla="*/ 0 h 2133600"/>
              <a:gd name="T2" fmla="*/ 2871907 w 3650308"/>
              <a:gd name="T3" fmla="*/ 0 h 2133600"/>
              <a:gd name="T4" fmla="*/ 3650308 w 3650308"/>
              <a:gd name="T5" fmla="*/ 778401 h 2133600"/>
              <a:gd name="T6" fmla="*/ 3650308 w 3650308"/>
              <a:gd name="T7" fmla="*/ 1355199 h 2133600"/>
              <a:gd name="T8" fmla="*/ 2871907 w 3650308"/>
              <a:gd name="T9" fmla="*/ 2133600 h 2133600"/>
              <a:gd name="T10" fmla="*/ 778401 w 3650308"/>
              <a:gd name="T11" fmla="*/ 2133600 h 2133600"/>
              <a:gd name="T12" fmla="*/ 0 w 3650308"/>
              <a:gd name="T13" fmla="*/ 1355199 h 2133600"/>
              <a:gd name="T14" fmla="*/ 0 w 3650308"/>
              <a:gd name="T15" fmla="*/ 778401 h 2133600"/>
              <a:gd name="T16" fmla="*/ 778401 w 3650308"/>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Rounded Corners 12">
            <a:extLst>
              <a:ext uri="{FF2B5EF4-FFF2-40B4-BE49-F238E27FC236}">
                <a16:creationId xmlns:a16="http://schemas.microsoft.com/office/drawing/2014/main" id="{84B40D01-7A1D-4095-940C-89855981A319}"/>
              </a:ext>
            </a:extLst>
          </p:cNvPr>
          <p:cNvSpPr/>
          <p:nvPr/>
        </p:nvSpPr>
        <p:spPr>
          <a:xfrm>
            <a:off x="7010400" y="2209800"/>
            <a:ext cx="3659188"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9E8C069E-B0D5-481B-A51D-D187D4491C51}"/>
              </a:ext>
            </a:extLst>
          </p:cNvPr>
          <p:cNvSpPr/>
          <p:nvPr/>
        </p:nvSpPr>
        <p:spPr>
          <a:xfrm>
            <a:off x="1531938" y="2209800"/>
            <a:ext cx="3649662"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Title 33">
            <a:extLst>
              <a:ext uri="{FF2B5EF4-FFF2-40B4-BE49-F238E27FC236}">
                <a16:creationId xmlns:a16="http://schemas.microsoft.com/office/drawing/2014/main" id="{4952A709-6DC8-4071-ABC7-37A73DD9478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Across Industries</a:t>
            </a:r>
            <a:endParaRPr lang="en-ID" altLang="en-US"/>
          </a:p>
        </p:txBody>
      </p:sp>
      <p:sp>
        <p:nvSpPr>
          <p:cNvPr id="15" name="Rectangle: Rounded Corners 14">
            <a:extLst>
              <a:ext uri="{FF2B5EF4-FFF2-40B4-BE49-F238E27FC236}">
                <a16:creationId xmlns:a16="http://schemas.microsoft.com/office/drawing/2014/main" id="{1625CDB5-750F-4599-809C-6BAFB077A1FB}"/>
              </a:ext>
            </a:extLst>
          </p:cNvPr>
          <p:cNvSpPr/>
          <p:nvPr/>
        </p:nvSpPr>
        <p:spPr>
          <a:xfrm>
            <a:off x="4267200" y="1914525"/>
            <a:ext cx="3657600" cy="273367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a:extLst>
              <a:ext uri="{FF2B5EF4-FFF2-40B4-BE49-F238E27FC236}">
                <a16:creationId xmlns:a16="http://schemas.microsoft.com/office/drawing/2014/main" id="{615663CB-ED85-409E-9445-F81EF0396141}"/>
              </a:ext>
            </a:extLst>
          </p:cNvPr>
          <p:cNvSpPr>
            <a:spLocks noChangeAspect="1"/>
          </p:cNvSpPr>
          <p:nvPr/>
        </p:nvSpPr>
        <p:spPr>
          <a:xfrm>
            <a:off x="5640388" y="1612900"/>
            <a:ext cx="911225" cy="9112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Shape 16">
            <a:extLst>
              <a:ext uri="{FF2B5EF4-FFF2-40B4-BE49-F238E27FC236}">
                <a16:creationId xmlns:a16="http://schemas.microsoft.com/office/drawing/2014/main" id="{854B4CC1-4DD3-4AFB-B4BE-7B7794CC5A3B}"/>
              </a:ext>
            </a:extLst>
          </p:cNvPr>
          <p:cNvSpPr/>
          <p:nvPr/>
        </p:nvSpPr>
        <p:spPr>
          <a:xfrm rot="10800000">
            <a:off x="5556250" y="4440238"/>
            <a:ext cx="1079500" cy="209550"/>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EAEAAA2C-06DA-49F0-B2D7-DFE8CF41AAA0}"/>
              </a:ext>
            </a:extLst>
          </p:cNvPr>
          <p:cNvSpPr txBox="1">
            <a:spLocks noChangeArrowheads="1"/>
          </p:cNvSpPr>
          <p:nvPr/>
        </p:nvSpPr>
        <p:spPr bwMode="auto">
          <a:xfrm>
            <a:off x="2346325" y="4892675"/>
            <a:ext cx="7499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A1B17FF5-200C-4655-87F0-F60B026BD3B5}"/>
              </a:ext>
            </a:extLst>
          </p:cNvPr>
          <p:cNvSpPr txBox="1"/>
          <p:nvPr/>
        </p:nvSpPr>
        <p:spPr>
          <a:xfrm>
            <a:off x="4889500" y="2857500"/>
            <a:ext cx="2413000" cy="338138"/>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accent1"/>
                </a:solidFill>
                <a:latin typeface="+mj-lt"/>
              </a:rPr>
              <a:t>Description</a:t>
            </a:r>
          </a:p>
        </p:txBody>
      </p:sp>
      <p:sp>
        <p:nvSpPr>
          <p:cNvPr id="23" name="TextBox 22">
            <a:extLst>
              <a:ext uri="{FF2B5EF4-FFF2-40B4-BE49-F238E27FC236}">
                <a16:creationId xmlns:a16="http://schemas.microsoft.com/office/drawing/2014/main" id="{CA76C5F9-B099-4221-9732-14D9574885EE}"/>
              </a:ext>
            </a:extLst>
          </p:cNvPr>
          <p:cNvSpPr txBox="1">
            <a:spLocks noChangeArrowheads="1"/>
          </p:cNvSpPr>
          <p:nvPr/>
        </p:nvSpPr>
        <p:spPr bwMode="auto">
          <a:xfrm>
            <a:off x="4822825" y="3108325"/>
            <a:ext cx="2546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F28FCD58-ADB1-4EBF-83B9-1B9C7B2BE60B}"/>
              </a:ext>
            </a:extLst>
          </p:cNvPr>
          <p:cNvSpPr>
            <a:spLocks/>
          </p:cNvSpPr>
          <p:nvPr/>
        </p:nvSpPr>
        <p:spPr bwMode="auto">
          <a:xfrm>
            <a:off x="5937250" y="1919288"/>
            <a:ext cx="317500" cy="300037"/>
          </a:xfrm>
          <a:custGeom>
            <a:avLst/>
            <a:gdLst>
              <a:gd name="T0" fmla="*/ 287472 w 723900"/>
              <a:gd name="T1" fmla="*/ 262473 h 685800"/>
              <a:gd name="T2" fmla="*/ 287472 w 723900"/>
              <a:gd name="T3" fmla="*/ 254140 h 685800"/>
              <a:gd name="T4" fmla="*/ 270807 w 723900"/>
              <a:gd name="T5" fmla="*/ 254140 h 685800"/>
              <a:gd name="T6" fmla="*/ 270807 w 723900"/>
              <a:gd name="T7" fmla="*/ 112488 h 685800"/>
              <a:gd name="T8" fmla="*/ 287472 w 723900"/>
              <a:gd name="T9" fmla="*/ 112488 h 685800"/>
              <a:gd name="T10" fmla="*/ 287472 w 723900"/>
              <a:gd name="T11" fmla="*/ 104156 h 685800"/>
              <a:gd name="T12" fmla="*/ 299971 w 723900"/>
              <a:gd name="T13" fmla="*/ 104156 h 685800"/>
              <a:gd name="T14" fmla="*/ 299971 w 723900"/>
              <a:gd name="T15" fmla="*/ 79158 h 685800"/>
              <a:gd name="T16" fmla="*/ 287472 w 723900"/>
              <a:gd name="T17" fmla="*/ 79158 h 685800"/>
              <a:gd name="T18" fmla="*/ 158318 w 723900"/>
              <a:gd name="T19" fmla="*/ 0 h 685800"/>
              <a:gd name="T20" fmla="*/ 29164 w 723900"/>
              <a:gd name="T21" fmla="*/ 79158 h 685800"/>
              <a:gd name="T22" fmla="*/ 16665 w 723900"/>
              <a:gd name="T23" fmla="*/ 79158 h 685800"/>
              <a:gd name="T24" fmla="*/ 16665 w 723900"/>
              <a:gd name="T25" fmla="*/ 104156 h 685800"/>
              <a:gd name="T26" fmla="*/ 29164 w 723900"/>
              <a:gd name="T27" fmla="*/ 104156 h 685800"/>
              <a:gd name="T28" fmla="*/ 29164 w 723900"/>
              <a:gd name="T29" fmla="*/ 112488 h 685800"/>
              <a:gd name="T30" fmla="*/ 45829 w 723900"/>
              <a:gd name="T31" fmla="*/ 112488 h 685800"/>
              <a:gd name="T32" fmla="*/ 45829 w 723900"/>
              <a:gd name="T33" fmla="*/ 254140 h 685800"/>
              <a:gd name="T34" fmla="*/ 29164 w 723900"/>
              <a:gd name="T35" fmla="*/ 254140 h 685800"/>
              <a:gd name="T36" fmla="*/ 29164 w 723900"/>
              <a:gd name="T37" fmla="*/ 262473 h 685800"/>
              <a:gd name="T38" fmla="*/ 0 w 723900"/>
              <a:gd name="T39" fmla="*/ 283304 h 685800"/>
              <a:gd name="T40" fmla="*/ 0 w 723900"/>
              <a:gd name="T41" fmla="*/ 299969 h 685800"/>
              <a:gd name="T42" fmla="*/ 158318 w 723900"/>
              <a:gd name="T43" fmla="*/ 299969 h 685800"/>
              <a:gd name="T44" fmla="*/ 316636 w 723900"/>
              <a:gd name="T45" fmla="*/ 299969 h 685800"/>
              <a:gd name="T46" fmla="*/ 316636 w 723900"/>
              <a:gd name="T47" fmla="*/ 283304 h 685800"/>
              <a:gd name="T48" fmla="*/ 287472 w 723900"/>
              <a:gd name="T49" fmla="*/ 262473 h 685800"/>
              <a:gd name="T50" fmla="*/ 95824 w 723900"/>
              <a:gd name="T51" fmla="*/ 254140 h 685800"/>
              <a:gd name="T52" fmla="*/ 70826 w 723900"/>
              <a:gd name="T53" fmla="*/ 254140 h 685800"/>
              <a:gd name="T54" fmla="*/ 70826 w 723900"/>
              <a:gd name="T55" fmla="*/ 112488 h 685800"/>
              <a:gd name="T56" fmla="*/ 95824 w 723900"/>
              <a:gd name="T57" fmla="*/ 112488 h 685800"/>
              <a:gd name="T58" fmla="*/ 95824 w 723900"/>
              <a:gd name="T59" fmla="*/ 254140 h 685800"/>
              <a:gd name="T60" fmla="*/ 145819 w 723900"/>
              <a:gd name="T61" fmla="*/ 254140 h 685800"/>
              <a:gd name="T62" fmla="*/ 120822 w 723900"/>
              <a:gd name="T63" fmla="*/ 254140 h 685800"/>
              <a:gd name="T64" fmla="*/ 120822 w 723900"/>
              <a:gd name="T65" fmla="*/ 112488 h 685800"/>
              <a:gd name="T66" fmla="*/ 145819 w 723900"/>
              <a:gd name="T67" fmla="*/ 112488 h 685800"/>
              <a:gd name="T68" fmla="*/ 145819 w 723900"/>
              <a:gd name="T69" fmla="*/ 254140 h 685800"/>
              <a:gd name="T70" fmla="*/ 154152 w 723900"/>
              <a:gd name="T71" fmla="*/ 70826 h 685800"/>
              <a:gd name="T72" fmla="*/ 137487 w 723900"/>
              <a:gd name="T73" fmla="*/ 54161 h 685800"/>
              <a:gd name="T74" fmla="*/ 154152 w 723900"/>
              <a:gd name="T75" fmla="*/ 37496 h 685800"/>
              <a:gd name="T76" fmla="*/ 170817 w 723900"/>
              <a:gd name="T77" fmla="*/ 54161 h 685800"/>
              <a:gd name="T78" fmla="*/ 154152 w 723900"/>
              <a:gd name="T79" fmla="*/ 70826 h 685800"/>
              <a:gd name="T80" fmla="*/ 195814 w 723900"/>
              <a:gd name="T81" fmla="*/ 254140 h 685800"/>
              <a:gd name="T82" fmla="*/ 170817 w 723900"/>
              <a:gd name="T83" fmla="*/ 254140 h 685800"/>
              <a:gd name="T84" fmla="*/ 170817 w 723900"/>
              <a:gd name="T85" fmla="*/ 112488 h 685800"/>
              <a:gd name="T86" fmla="*/ 195814 w 723900"/>
              <a:gd name="T87" fmla="*/ 112488 h 685800"/>
              <a:gd name="T88" fmla="*/ 195814 w 723900"/>
              <a:gd name="T89" fmla="*/ 254140 h 685800"/>
              <a:gd name="T90" fmla="*/ 245810 w 723900"/>
              <a:gd name="T91" fmla="*/ 254140 h 685800"/>
              <a:gd name="T92" fmla="*/ 220812 w 723900"/>
              <a:gd name="T93" fmla="*/ 254140 h 685800"/>
              <a:gd name="T94" fmla="*/ 220812 w 723900"/>
              <a:gd name="T95" fmla="*/ 112488 h 685800"/>
              <a:gd name="T96" fmla="*/ 245810 w 723900"/>
              <a:gd name="T97" fmla="*/ 112488 h 685800"/>
              <a:gd name="T98" fmla="*/ 245810 w 723900"/>
              <a:gd name="T99" fmla="*/ 254140 h 6858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18" name="Graphic 25" descr="Coins with solid fill">
            <a:extLst>
              <a:ext uri="{FF2B5EF4-FFF2-40B4-BE49-F238E27FC236}">
                <a16:creationId xmlns:a16="http://schemas.microsoft.com/office/drawing/2014/main" id="{C5AB7249-DB2A-49A3-99CC-BA3DDF7C312F}"/>
              </a:ext>
            </a:extLst>
          </p:cNvPr>
          <p:cNvSpPr>
            <a:spLocks noChangeAspect="1"/>
          </p:cNvSpPr>
          <p:nvPr/>
        </p:nvSpPr>
        <p:spPr bwMode="auto">
          <a:xfrm>
            <a:off x="2738438" y="2651125"/>
            <a:ext cx="320675" cy="274638"/>
          </a:xfrm>
          <a:custGeom>
            <a:avLst/>
            <a:gdLst/>
            <a:ahLst/>
            <a:cxnLst/>
            <a:rect l="0" t="0"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28" name="TextBox 27">
            <a:extLst>
              <a:ext uri="{FF2B5EF4-FFF2-40B4-BE49-F238E27FC236}">
                <a16:creationId xmlns:a16="http://schemas.microsoft.com/office/drawing/2014/main" id="{D4038839-24DD-41A8-AE2C-FF172EB06E14}"/>
              </a:ext>
            </a:extLst>
          </p:cNvPr>
          <p:cNvSpPr txBox="1"/>
          <p:nvPr/>
        </p:nvSpPr>
        <p:spPr>
          <a:xfrm>
            <a:off x="1998663" y="3035300"/>
            <a:ext cx="1801812"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29" name="TextBox 28">
            <a:extLst>
              <a:ext uri="{FF2B5EF4-FFF2-40B4-BE49-F238E27FC236}">
                <a16:creationId xmlns:a16="http://schemas.microsoft.com/office/drawing/2014/main" id="{034DF66B-02C6-4B1F-BC8E-F705F8538953}"/>
              </a:ext>
            </a:extLst>
          </p:cNvPr>
          <p:cNvSpPr txBox="1">
            <a:spLocks noChangeArrowheads="1"/>
          </p:cNvSpPr>
          <p:nvPr/>
        </p:nvSpPr>
        <p:spPr bwMode="auto">
          <a:xfrm>
            <a:off x="1998663" y="3287713"/>
            <a:ext cx="18018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1" name="TextBox 30">
            <a:extLst>
              <a:ext uri="{FF2B5EF4-FFF2-40B4-BE49-F238E27FC236}">
                <a16:creationId xmlns:a16="http://schemas.microsoft.com/office/drawing/2014/main" id="{CF77A369-2A05-4B3E-AB7D-489BB983F62D}"/>
              </a:ext>
            </a:extLst>
          </p:cNvPr>
          <p:cNvSpPr txBox="1"/>
          <p:nvPr/>
        </p:nvSpPr>
        <p:spPr>
          <a:xfrm>
            <a:off x="8393113" y="3035300"/>
            <a:ext cx="1800225"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E782E1C1-B68E-46AC-ACC9-47F94A58673D}"/>
              </a:ext>
            </a:extLst>
          </p:cNvPr>
          <p:cNvSpPr txBox="1">
            <a:spLocks noChangeArrowheads="1"/>
          </p:cNvSpPr>
          <p:nvPr/>
        </p:nvSpPr>
        <p:spPr bwMode="auto">
          <a:xfrm>
            <a:off x="8393113" y="3287713"/>
            <a:ext cx="18002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C5C9F9F0-B09D-4422-A89F-6E601DF57F2D}"/>
              </a:ext>
            </a:extLst>
          </p:cNvPr>
          <p:cNvSpPr>
            <a:spLocks noChangeAspect="1"/>
          </p:cNvSpPr>
          <p:nvPr/>
        </p:nvSpPr>
        <p:spPr bwMode="auto">
          <a:xfrm>
            <a:off x="9132888" y="2644775"/>
            <a:ext cx="320675" cy="265113"/>
          </a:xfrm>
          <a:custGeom>
            <a:avLst/>
            <a:gdLst>
              <a:gd name="T0" fmla="*/ 290945 w 838200"/>
              <a:gd name="T1" fmla="*/ 243662 h 695312"/>
              <a:gd name="T2" fmla="*/ 290945 w 838200"/>
              <a:gd name="T3" fmla="*/ 203657 h 695312"/>
              <a:gd name="T4" fmla="*/ 276438 w 838200"/>
              <a:gd name="T5" fmla="*/ 203657 h 695312"/>
              <a:gd name="T6" fmla="*/ 276438 w 838200"/>
              <a:gd name="T7" fmla="*/ 105463 h 695312"/>
              <a:gd name="T8" fmla="*/ 285763 w 838200"/>
              <a:gd name="T9" fmla="*/ 101699 h 695312"/>
              <a:gd name="T10" fmla="*/ 290258 w 838200"/>
              <a:gd name="T11" fmla="*/ 94062 h 695312"/>
              <a:gd name="T12" fmla="*/ 284726 w 838200"/>
              <a:gd name="T13" fmla="*/ 49347 h 695312"/>
              <a:gd name="T14" fmla="*/ 280515 w 838200"/>
              <a:gd name="T15" fmla="*/ 38909 h 695312"/>
              <a:gd name="T16" fmla="*/ 253454 w 838200"/>
              <a:gd name="T17" fmla="*/ 2905 h 695312"/>
              <a:gd name="T18" fmla="*/ 244914 w 838200"/>
              <a:gd name="T19" fmla="*/ 530 h 695312"/>
              <a:gd name="T20" fmla="*/ 216391 w 838200"/>
              <a:gd name="T21" fmla="*/ 12048 h 695312"/>
              <a:gd name="T22" fmla="*/ 212390 w 838200"/>
              <a:gd name="T23" fmla="*/ 21504 h 695312"/>
              <a:gd name="T24" fmla="*/ 226541 w 838200"/>
              <a:gd name="T25" fmla="*/ 56548 h 695312"/>
              <a:gd name="T26" fmla="*/ 80010 w 838200"/>
              <a:gd name="T27" fmla="*/ 117243 h 695312"/>
              <a:gd name="T28" fmla="*/ 80010 w 838200"/>
              <a:gd name="T29" fmla="*/ 109100 h 695312"/>
              <a:gd name="T30" fmla="*/ 21821 w 838200"/>
              <a:gd name="T31" fmla="*/ 109100 h 695312"/>
              <a:gd name="T32" fmla="*/ 21821 w 838200"/>
              <a:gd name="T33" fmla="*/ 167289 h 695312"/>
              <a:gd name="T34" fmla="*/ 29095 w 838200"/>
              <a:gd name="T35" fmla="*/ 167289 h 695312"/>
              <a:gd name="T36" fmla="*/ 29095 w 838200"/>
              <a:gd name="T37" fmla="*/ 243662 h 695312"/>
              <a:gd name="T38" fmla="*/ 0 w 838200"/>
              <a:gd name="T39" fmla="*/ 243662 h 695312"/>
              <a:gd name="T40" fmla="*/ 0 w 838200"/>
              <a:gd name="T41" fmla="*/ 265483 h 695312"/>
              <a:gd name="T42" fmla="*/ 320040 w 838200"/>
              <a:gd name="T43" fmla="*/ 265483 h 695312"/>
              <a:gd name="T44" fmla="*/ 320040 w 838200"/>
              <a:gd name="T45" fmla="*/ 243662 h 695312"/>
              <a:gd name="T46" fmla="*/ 169112 w 838200"/>
              <a:gd name="T47" fmla="*/ 103950 h 695312"/>
              <a:gd name="T48" fmla="*/ 234669 w 838200"/>
              <a:gd name="T49" fmla="*/ 76798 h 695312"/>
              <a:gd name="T50" fmla="*/ 247762 w 838200"/>
              <a:gd name="T51" fmla="*/ 109198 h 695312"/>
              <a:gd name="T52" fmla="*/ 257218 w 838200"/>
              <a:gd name="T53" fmla="*/ 113199 h 695312"/>
              <a:gd name="T54" fmla="*/ 261887 w 838200"/>
              <a:gd name="T55" fmla="*/ 111315 h 695312"/>
              <a:gd name="T56" fmla="*/ 261887 w 838200"/>
              <a:gd name="T57" fmla="*/ 203657 h 695312"/>
              <a:gd name="T58" fmla="*/ 247304 w 838200"/>
              <a:gd name="T59" fmla="*/ 203657 h 695312"/>
              <a:gd name="T60" fmla="*/ 247304 w 838200"/>
              <a:gd name="T61" fmla="*/ 243662 h 695312"/>
              <a:gd name="T62" fmla="*/ 184750 w 838200"/>
              <a:gd name="T63" fmla="*/ 243662 h 695312"/>
              <a:gd name="T64" fmla="*/ 159526 w 838200"/>
              <a:gd name="T65" fmla="*/ 214568 h 695312"/>
              <a:gd name="T66" fmla="*/ 132308 w 838200"/>
              <a:gd name="T67" fmla="*/ 214568 h 695312"/>
              <a:gd name="T68" fmla="*/ 133933 w 838200"/>
              <a:gd name="T69" fmla="*/ 200021 h 695312"/>
              <a:gd name="T70" fmla="*/ 157900 w 838200"/>
              <a:gd name="T71" fmla="*/ 200021 h 695312"/>
              <a:gd name="T72" fmla="*/ 135559 w 838200"/>
              <a:gd name="T73" fmla="*/ 185473 h 695312"/>
              <a:gd name="T74" fmla="*/ 137203 w 838200"/>
              <a:gd name="T75" fmla="*/ 170762 h 695312"/>
              <a:gd name="T76" fmla="*/ 154626 w 838200"/>
              <a:gd name="T77" fmla="*/ 170762 h 695312"/>
              <a:gd name="T78" fmla="*/ 156274 w 838200"/>
              <a:gd name="T79" fmla="*/ 185473 h 695312"/>
              <a:gd name="T80" fmla="*/ 153016 w 838200"/>
              <a:gd name="T81" fmla="*/ 156215 h 695312"/>
              <a:gd name="T82" fmla="*/ 138832 w 838200"/>
              <a:gd name="T83" fmla="*/ 156215 h 695312"/>
              <a:gd name="T84" fmla="*/ 140436 w 838200"/>
              <a:gd name="T85" fmla="*/ 141831 h 695312"/>
              <a:gd name="T86" fmla="*/ 151394 w 838200"/>
              <a:gd name="T87" fmla="*/ 141831 h 695312"/>
              <a:gd name="T88" fmla="*/ 142062 w 838200"/>
              <a:gd name="T89" fmla="*/ 127284 h 695312"/>
              <a:gd name="T90" fmla="*/ 143483 w 838200"/>
              <a:gd name="T91" fmla="*/ 114555 h 695312"/>
              <a:gd name="T92" fmla="*/ 148131 w 838200"/>
              <a:gd name="T93" fmla="*/ 112628 h 695312"/>
              <a:gd name="T94" fmla="*/ 149768 w 838200"/>
              <a:gd name="T95" fmla="*/ 127284 h 695312"/>
              <a:gd name="T96" fmla="*/ 130678 w 838200"/>
              <a:gd name="T97" fmla="*/ 229115 h 695312"/>
              <a:gd name="T98" fmla="*/ 161151 w 838200"/>
              <a:gd name="T99" fmla="*/ 229115 h 695312"/>
              <a:gd name="T100" fmla="*/ 162777 w 838200"/>
              <a:gd name="T101" fmla="*/ 243662 h 695312"/>
              <a:gd name="T102" fmla="*/ 129053 w 838200"/>
              <a:gd name="T103" fmla="*/ 243662 h 695312"/>
              <a:gd name="T104" fmla="*/ 120459 w 838200"/>
              <a:gd name="T105" fmla="*/ 124106 h 695312"/>
              <a:gd name="T106" fmla="*/ 107097 w 838200"/>
              <a:gd name="T107" fmla="*/ 243662 h 695312"/>
              <a:gd name="T108" fmla="*/ 72736 w 838200"/>
              <a:gd name="T109" fmla="*/ 243662 h 695312"/>
              <a:gd name="T110" fmla="*/ 72736 w 838200"/>
              <a:gd name="T111" fmla="*/ 167289 h 695312"/>
              <a:gd name="T112" fmla="*/ 80010 w 838200"/>
              <a:gd name="T113" fmla="*/ 167289 h 695312"/>
              <a:gd name="T114" fmla="*/ 80010 w 838200"/>
              <a:gd name="T115" fmla="*/ 140860 h 695312"/>
              <a:gd name="T116" fmla="*/ 43642 w 838200"/>
              <a:gd name="T117" fmla="*/ 167289 h 695312"/>
              <a:gd name="T118" fmla="*/ 58189 w 838200"/>
              <a:gd name="T119" fmla="*/ 167289 h 695312"/>
              <a:gd name="T120" fmla="*/ 58189 w 838200"/>
              <a:gd name="T121" fmla="*/ 243662 h 695312"/>
              <a:gd name="T122" fmla="*/ 43642 w 838200"/>
              <a:gd name="T123" fmla="*/ 243662 h 6953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lnTo>
                  <a:pt x="7620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lnTo>
                  <a:pt x="442913" y="272251"/>
                </a:lnTo>
                <a:close/>
                <a:moveTo>
                  <a:pt x="417805" y="561963"/>
                </a:moveTo>
                <a:lnTo>
                  <a:pt x="346520" y="561963"/>
                </a:lnTo>
                <a:lnTo>
                  <a:pt x="350777" y="523863"/>
                </a:lnTo>
                <a:lnTo>
                  <a:pt x="413547" y="523863"/>
                </a:lnTo>
                <a:lnTo>
                  <a:pt x="417805" y="561963"/>
                </a:lnTo>
                <a:close/>
                <a:moveTo>
                  <a:pt x="355035" y="485763"/>
                </a:moveTo>
                <a:lnTo>
                  <a:pt x="359340" y="447234"/>
                </a:lnTo>
                <a:lnTo>
                  <a:pt x="404974" y="447234"/>
                </a:lnTo>
                <a:lnTo>
                  <a:pt x="409289" y="485763"/>
                </a:lnTo>
                <a:lnTo>
                  <a:pt x="355035" y="485763"/>
                </a:lnTo>
                <a:close/>
                <a:moveTo>
                  <a:pt x="400755" y="409134"/>
                </a:moveTo>
                <a:lnTo>
                  <a:pt x="363607" y="409134"/>
                </a:lnTo>
                <a:lnTo>
                  <a:pt x="367808" y="371463"/>
                </a:lnTo>
                <a:lnTo>
                  <a:pt x="396507" y="371463"/>
                </a:lnTo>
                <a:lnTo>
                  <a:pt x="400755" y="409134"/>
                </a:lnTo>
                <a:close/>
                <a:moveTo>
                  <a:pt x="372066" y="333363"/>
                </a:moveTo>
                <a:lnTo>
                  <a:pt x="375790" y="300025"/>
                </a:lnTo>
                <a:lnTo>
                  <a:pt x="387963" y="294977"/>
                </a:lnTo>
                <a:lnTo>
                  <a:pt x="392249" y="333363"/>
                </a:lnTo>
                <a:lnTo>
                  <a:pt x="372066" y="333363"/>
                </a:lnTo>
                <a:close/>
                <a:moveTo>
                  <a:pt x="342252" y="600063"/>
                </a:moveTo>
                <a:lnTo>
                  <a:pt x="422062" y="600063"/>
                </a:lnTo>
                <a:lnTo>
                  <a:pt x="426320" y="638163"/>
                </a:lnTo>
                <a:lnTo>
                  <a:pt x="337995" y="638163"/>
                </a:lnTo>
                <a:lnTo>
                  <a:pt x="342252" y="600063"/>
                </a:lnTo>
                <a:close/>
                <a:moveTo>
                  <a:pt x="315487" y="325038"/>
                </a:moveTo>
                <a:lnTo>
                  <a:pt x="280492" y="638163"/>
                </a:lnTo>
                <a:lnTo>
                  <a:pt x="190500" y="638163"/>
                </a:lnTo>
                <a:lnTo>
                  <a:pt x="190500" y="438138"/>
                </a:lnTo>
                <a:lnTo>
                  <a:pt x="209550" y="438138"/>
                </a:lnTo>
                <a:lnTo>
                  <a:pt x="209550" y="368920"/>
                </a:lnTo>
                <a:lnTo>
                  <a:pt x="315487" y="325038"/>
                </a:lnTo>
                <a:close/>
                <a:moveTo>
                  <a:pt x="114300" y="438138"/>
                </a:moveTo>
                <a:lnTo>
                  <a:pt x="152400" y="438138"/>
                </a:lnTo>
                <a:lnTo>
                  <a:pt x="152400" y="638163"/>
                </a:lnTo>
                <a:lnTo>
                  <a:pt x="114300" y="638163"/>
                </a:lnTo>
                <a:lnTo>
                  <a:pt x="114300" y="438138"/>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grpSp>
        <p:nvGrpSpPr>
          <p:cNvPr id="30" name="Graphic 8">
            <a:extLst>
              <a:ext uri="{FF2B5EF4-FFF2-40B4-BE49-F238E27FC236}">
                <a16:creationId xmlns:a16="http://schemas.microsoft.com/office/drawing/2014/main" id="{9E98F5CC-C996-4742-9931-5E4ADAEA977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4AFC84A4-A354-4857-B61A-CBB5CD46FC6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DED208C3-DED9-47B0-ACBA-61EC71C0FD1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1FA2F1DB-2E3F-4E47-B065-D5E001CB598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FD248C8D-197A-44E7-95C8-A2EF0BB11D5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477BD4D4-296F-40CB-9912-8C005411AFC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8ACDC2AF-6B27-4F28-872F-F9EF94C929A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95AE9172-9A6C-4D23-B18B-9D6F269F3D1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1F0678CA-C083-4FB8-8FD4-9E3E2DF708E3}"/>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nodeType="afterGroup">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nodeType="afterGroup">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nodeType="afterGroup">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nodeType="afterGroup">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nodeType="afterGroup">
                            <p:stCondLst>
                              <p:cond delay="5000"/>
                            </p:stCondLst>
                            <p:childTnLst>
                              <p:par>
                                <p:cTn id="74" presetID="22" presetClass="entr" presetSubtype="4"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nodeType="afterGroup">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9" grpId="0"/>
      <p:bldP spid="22" grpId="0"/>
      <p:bldP spid="23" grpId="0"/>
      <p:bldP spid="28" grpId="0"/>
      <p:bldP spid="29" grpId="0"/>
      <p:bldP spid="31" grpId="0"/>
      <p:bldP spid="3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C39ECB44-9639-40DE-A59B-4B493C115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1633538"/>
            <a:ext cx="67198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4302B82E-217A-4F65-8017-947E05C4702E}"/>
              </a:ext>
            </a:extLst>
          </p:cNvPr>
          <p:cNvSpPr/>
          <p:nvPr/>
        </p:nvSpPr>
        <p:spPr>
          <a:xfrm>
            <a:off x="1228725" y="19113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14">
            <a:extLst>
              <a:ext uri="{FF2B5EF4-FFF2-40B4-BE49-F238E27FC236}">
                <a16:creationId xmlns:a16="http://schemas.microsoft.com/office/drawing/2014/main" id="{BA86C9EA-A6DA-4478-868C-EE27C331D034}"/>
              </a:ext>
            </a:extLst>
          </p:cNvPr>
          <p:cNvSpPr/>
          <p:nvPr/>
        </p:nvSpPr>
        <p:spPr>
          <a:xfrm>
            <a:off x="1228725" y="2822575"/>
            <a:ext cx="603250" cy="604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15">
            <a:extLst>
              <a:ext uri="{FF2B5EF4-FFF2-40B4-BE49-F238E27FC236}">
                <a16:creationId xmlns:a16="http://schemas.microsoft.com/office/drawing/2014/main" id="{80BFBE26-C1E3-4D30-83BC-DC438EB747CC}"/>
              </a:ext>
            </a:extLst>
          </p:cNvPr>
          <p:cNvSpPr/>
          <p:nvPr/>
        </p:nvSpPr>
        <p:spPr>
          <a:xfrm>
            <a:off x="1228725" y="3736975"/>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p>
        </p:txBody>
      </p:sp>
      <p:grpSp>
        <p:nvGrpSpPr>
          <p:cNvPr id="17" name="Group 16">
            <a:extLst>
              <a:ext uri="{FF2B5EF4-FFF2-40B4-BE49-F238E27FC236}">
                <a16:creationId xmlns:a16="http://schemas.microsoft.com/office/drawing/2014/main" id="{D6C6DFFE-E265-416D-8BE9-681B01F68D8C}"/>
              </a:ext>
            </a:extLst>
          </p:cNvPr>
          <p:cNvGrpSpPr>
            <a:grpSpLocks/>
          </p:cNvGrpSpPr>
          <p:nvPr/>
        </p:nvGrpSpPr>
        <p:grpSpPr>
          <a:xfrm>
            <a:off x="1393488" y="2076063"/>
            <a:ext cx="274320" cy="274320"/>
            <a:chOff x="4382451" y="513673"/>
            <a:chExt cx="691715" cy="710184"/>
          </a:xfrm>
          <a:solidFill>
            <a:schemeClr val="bg2"/>
          </a:solidFill>
        </p:grpSpPr>
        <p:sp>
          <p:nvSpPr>
            <p:cNvPr id="18" name="Freeform: Shape 17">
              <a:extLst>
                <a:ext uri="{FF2B5EF4-FFF2-40B4-BE49-F238E27FC236}">
                  <a16:creationId xmlns:a16="http://schemas.microsoft.com/office/drawing/2014/main" id="{0387F8B2-3969-428E-8826-E081E4C0AE3E}"/>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84447452-0BF3-4009-B1DF-2F4E6D08ADBC}"/>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0B676974-FB52-4269-A24D-DF5C28A127E6}"/>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EC3CAF18-D3EB-4C9B-B421-31EB04EB32C0}"/>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9F3B2F4A-F2F2-4979-B406-76C681425D1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F24FC555-00BC-42A0-A215-C88B65F0FCF1}"/>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5563A4BE-9AF4-45F7-AD9A-88D5EA7624EE}"/>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A94D274E-3D0F-4111-AC0A-10C8E1A70DD3}"/>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06D7C8F4-3DD3-46D6-AE29-55E17D80203A}"/>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50ED9205-B182-4FE4-8B60-064AE62B65B3}"/>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28" name="Group 27">
            <a:extLst>
              <a:ext uri="{FF2B5EF4-FFF2-40B4-BE49-F238E27FC236}">
                <a16:creationId xmlns:a16="http://schemas.microsoft.com/office/drawing/2014/main" id="{E80938FA-FC6E-4084-AB90-5CDA6ECE8B99}"/>
              </a:ext>
            </a:extLst>
          </p:cNvPr>
          <p:cNvGrpSpPr>
            <a:grpSpLocks noChangeAspect="1"/>
          </p:cNvGrpSpPr>
          <p:nvPr/>
        </p:nvGrpSpPr>
        <p:grpSpPr>
          <a:xfrm>
            <a:off x="1405815" y="2987297"/>
            <a:ext cx="249666" cy="274320"/>
            <a:chOff x="5754909" y="3048000"/>
            <a:chExt cx="693515" cy="761999"/>
          </a:xfrm>
          <a:solidFill>
            <a:schemeClr val="bg2"/>
          </a:solidFill>
        </p:grpSpPr>
        <p:sp>
          <p:nvSpPr>
            <p:cNvPr id="29" name="Freeform: Shape 28">
              <a:extLst>
                <a:ext uri="{FF2B5EF4-FFF2-40B4-BE49-F238E27FC236}">
                  <a16:creationId xmlns:a16="http://schemas.microsoft.com/office/drawing/2014/main" id="{16F61FEF-FB86-41E6-89E3-93A23D0E02CC}"/>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8308591B-0DF4-4E88-9E64-339A63F3B4DE}"/>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C1B5B50D-3E3D-4EB9-B2E3-E47C2CCC993C}"/>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2" name="Freeform: Shape 31">
              <a:extLst>
                <a:ext uri="{FF2B5EF4-FFF2-40B4-BE49-F238E27FC236}">
                  <a16:creationId xmlns:a16="http://schemas.microsoft.com/office/drawing/2014/main" id="{845E6E27-7654-41EA-97D6-F1EEE95F3C76}"/>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3" name="Freeform: Shape 32">
              <a:extLst>
                <a:ext uri="{FF2B5EF4-FFF2-40B4-BE49-F238E27FC236}">
                  <a16:creationId xmlns:a16="http://schemas.microsoft.com/office/drawing/2014/main" id="{A64ECEBC-2149-4392-B25C-8E59DCC6B645}"/>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E5F6B4D1-0857-4FA1-A281-43F33D9BB95D}"/>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69FCBEE0-8C9D-43A9-8C66-879CA038655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6" name="Group 35">
            <a:extLst>
              <a:ext uri="{FF2B5EF4-FFF2-40B4-BE49-F238E27FC236}">
                <a16:creationId xmlns:a16="http://schemas.microsoft.com/office/drawing/2014/main" id="{18D7F398-CCED-4223-8FF6-36CBEC97CD4F}"/>
              </a:ext>
            </a:extLst>
          </p:cNvPr>
          <p:cNvGrpSpPr>
            <a:grpSpLocks noChangeAspect="1"/>
          </p:cNvGrpSpPr>
          <p:nvPr/>
        </p:nvGrpSpPr>
        <p:grpSpPr>
          <a:xfrm>
            <a:off x="1393488" y="3924517"/>
            <a:ext cx="274320" cy="228151"/>
            <a:chOff x="8247513" y="567093"/>
            <a:chExt cx="799958" cy="665320"/>
          </a:xfrm>
          <a:solidFill>
            <a:schemeClr val="bg2"/>
          </a:solidFill>
        </p:grpSpPr>
        <p:sp>
          <p:nvSpPr>
            <p:cNvPr id="37" name="Freeform: Shape 36">
              <a:extLst>
                <a:ext uri="{FF2B5EF4-FFF2-40B4-BE49-F238E27FC236}">
                  <a16:creationId xmlns:a16="http://schemas.microsoft.com/office/drawing/2014/main" id="{738AB773-3D9F-444C-ACFA-C22C72A5AC3E}"/>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6A5CF608-9DC3-4338-8CB2-D6A44B9611F6}"/>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0A917668-76C3-4C44-92EA-86389655D3F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F6D7732D-324E-4F9E-A15F-1AF10BF91A57}"/>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7CEC262B-561A-4EBF-8163-266FDCCD0605}"/>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0" name="TextBox 49">
            <a:extLst>
              <a:ext uri="{FF2B5EF4-FFF2-40B4-BE49-F238E27FC236}">
                <a16:creationId xmlns:a16="http://schemas.microsoft.com/office/drawing/2014/main" id="{AA3FFD41-5D36-4046-BE22-61630A70E756}"/>
              </a:ext>
            </a:extLst>
          </p:cNvPr>
          <p:cNvSpPr txBox="1">
            <a:spLocks noChangeArrowheads="1"/>
          </p:cNvSpPr>
          <p:nvPr/>
        </p:nvSpPr>
        <p:spPr bwMode="auto">
          <a:xfrm>
            <a:off x="1122363" y="4497388"/>
            <a:ext cx="3476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51" name="TextBox 50">
            <a:extLst>
              <a:ext uri="{FF2B5EF4-FFF2-40B4-BE49-F238E27FC236}">
                <a16:creationId xmlns:a16="http://schemas.microsoft.com/office/drawing/2014/main" id="{29AC655C-51CE-477A-9DFB-91BAA60D8E89}"/>
              </a:ext>
            </a:extLst>
          </p:cNvPr>
          <p:cNvSpPr txBox="1"/>
          <p:nvPr/>
        </p:nvSpPr>
        <p:spPr>
          <a:xfrm>
            <a:off x="2101850" y="1931988"/>
            <a:ext cx="2414588"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2" name="TextBox 51">
            <a:extLst>
              <a:ext uri="{FF2B5EF4-FFF2-40B4-BE49-F238E27FC236}">
                <a16:creationId xmlns:a16="http://schemas.microsoft.com/office/drawing/2014/main" id="{225CEFD1-AD00-4501-8E2F-6074AC41ADE1}"/>
              </a:ext>
            </a:extLst>
          </p:cNvPr>
          <p:cNvSpPr txBox="1">
            <a:spLocks noChangeArrowheads="1"/>
          </p:cNvSpPr>
          <p:nvPr/>
        </p:nvSpPr>
        <p:spPr bwMode="auto">
          <a:xfrm>
            <a:off x="2101850" y="2155825"/>
            <a:ext cx="2414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5" name="TextBox 54">
            <a:extLst>
              <a:ext uri="{FF2B5EF4-FFF2-40B4-BE49-F238E27FC236}">
                <a16:creationId xmlns:a16="http://schemas.microsoft.com/office/drawing/2014/main" id="{AEFA15F7-21F0-414F-94AE-C02DFBCF0643}"/>
              </a:ext>
            </a:extLst>
          </p:cNvPr>
          <p:cNvSpPr txBox="1"/>
          <p:nvPr/>
        </p:nvSpPr>
        <p:spPr>
          <a:xfrm>
            <a:off x="2106613" y="2843213"/>
            <a:ext cx="2414587"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6" name="TextBox 55">
            <a:extLst>
              <a:ext uri="{FF2B5EF4-FFF2-40B4-BE49-F238E27FC236}">
                <a16:creationId xmlns:a16="http://schemas.microsoft.com/office/drawing/2014/main" id="{9EE8FE94-69DB-4062-8978-67F1B0135ACF}"/>
              </a:ext>
            </a:extLst>
          </p:cNvPr>
          <p:cNvSpPr txBox="1">
            <a:spLocks noChangeArrowheads="1"/>
          </p:cNvSpPr>
          <p:nvPr/>
        </p:nvSpPr>
        <p:spPr bwMode="auto">
          <a:xfrm>
            <a:off x="2106613" y="3068638"/>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8" name="TextBox 57">
            <a:extLst>
              <a:ext uri="{FF2B5EF4-FFF2-40B4-BE49-F238E27FC236}">
                <a16:creationId xmlns:a16="http://schemas.microsoft.com/office/drawing/2014/main" id="{289309FA-2936-4F1C-B35C-7A20DE21CB67}"/>
              </a:ext>
            </a:extLst>
          </p:cNvPr>
          <p:cNvSpPr txBox="1"/>
          <p:nvPr/>
        </p:nvSpPr>
        <p:spPr>
          <a:xfrm>
            <a:off x="2106613" y="3754438"/>
            <a:ext cx="2414587"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9" name="TextBox 58">
            <a:extLst>
              <a:ext uri="{FF2B5EF4-FFF2-40B4-BE49-F238E27FC236}">
                <a16:creationId xmlns:a16="http://schemas.microsoft.com/office/drawing/2014/main" id="{CD529348-D801-4738-8A3C-9FA726A9AF63}"/>
              </a:ext>
            </a:extLst>
          </p:cNvPr>
          <p:cNvSpPr txBox="1">
            <a:spLocks noChangeArrowheads="1"/>
          </p:cNvSpPr>
          <p:nvPr/>
        </p:nvSpPr>
        <p:spPr bwMode="auto">
          <a:xfrm>
            <a:off x="2106613" y="3979863"/>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8208" name="PpHolder15">
            <a:extLst>
              <a:ext uri="{FF2B5EF4-FFF2-40B4-BE49-F238E27FC236}">
                <a16:creationId xmlns:a16="http://schemas.microsoft.com/office/drawing/2014/main" id="{E5B1DF19-8428-42F4-8F00-74D7A1CBB9EA}"/>
              </a:ext>
            </a:extLst>
          </p:cNvPr>
          <p:cNvSpPr>
            <a:spLocks noGrp="1"/>
          </p:cNvSpPr>
          <p:nvPr>
            <p:ph type="pic" sz="quarter" idx="10"/>
          </p:nvPr>
        </p:nvSpPr>
        <p:spPr bwMode="auto">
          <a:xfrm>
            <a:off x="5561013" y="1933575"/>
            <a:ext cx="4986337" cy="3144838"/>
          </a:xfrm>
          <a:custGeom>
            <a:avLst/>
            <a:gdLst>
              <a:gd name="T0" fmla="*/ 0 w 4985772"/>
              <a:gd name="T1" fmla="*/ 0 h 3144748"/>
              <a:gd name="T2" fmla="*/ 4985772 w 4985772"/>
              <a:gd name="T3" fmla="*/ 0 h 3144748"/>
              <a:gd name="T4" fmla="*/ 4985772 w 4985772"/>
              <a:gd name="T5" fmla="*/ 3144748 h 3144748"/>
              <a:gd name="T6" fmla="*/ 0 w 4985772"/>
              <a:gd name="T7" fmla="*/ 3144748 h 3144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85772" h="3144748">
                <a:moveTo>
                  <a:pt x="0" y="0"/>
                </a:moveTo>
                <a:lnTo>
                  <a:pt x="4985772" y="0"/>
                </a:lnTo>
                <a:lnTo>
                  <a:pt x="4985772" y="3144748"/>
                </a:lnTo>
                <a:lnTo>
                  <a:pt x="0" y="3144748"/>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3" name="Title 42">
            <a:extLst>
              <a:ext uri="{FF2B5EF4-FFF2-40B4-BE49-F238E27FC236}">
                <a16:creationId xmlns:a16="http://schemas.microsoft.com/office/drawing/2014/main" id="{93B4C36E-B3D9-422F-BF01-18971DCF62DE}"/>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Pre - Launch</a:t>
            </a:r>
            <a:endParaRPr lang="en-ID" altLang="en-US"/>
          </a:p>
        </p:txBody>
      </p:sp>
      <p:sp>
        <p:nvSpPr>
          <p:cNvPr id="60" name="Rectangle 59">
            <a:extLst>
              <a:ext uri="{FF2B5EF4-FFF2-40B4-BE49-F238E27FC236}">
                <a16:creationId xmlns:a16="http://schemas.microsoft.com/office/drawing/2014/main" id="{DE347238-89AA-4BE0-88DD-A0EE25F4F115}"/>
              </a:ext>
            </a:extLst>
          </p:cNvPr>
          <p:cNvSpPr/>
          <p:nvPr/>
        </p:nvSpPr>
        <p:spPr>
          <a:xfrm>
            <a:off x="10371138"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62" name="Straight Connector 61">
            <a:extLst>
              <a:ext uri="{FF2B5EF4-FFF2-40B4-BE49-F238E27FC236}">
                <a16:creationId xmlns:a16="http://schemas.microsoft.com/office/drawing/2014/main" id="{D2470A2F-DDD4-43B2-9BCF-3ADC3DAA2033}"/>
              </a:ext>
            </a:extLst>
          </p:cNvPr>
          <p:cNvCxnSpPr>
            <a:cxnSpLocks/>
          </p:cNvCxnSpPr>
          <p:nvPr/>
        </p:nvCxnSpPr>
        <p:spPr>
          <a:xfrm>
            <a:off x="10883900" y="3432175"/>
            <a:ext cx="13081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4B581D0-40E1-4C11-92B6-E6DC9008F3F1}"/>
              </a:ext>
            </a:extLst>
          </p:cNvPr>
          <p:cNvSpPr txBox="1"/>
          <p:nvPr/>
        </p:nvSpPr>
        <p:spPr>
          <a:xfrm>
            <a:off x="10371138"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01</a:t>
            </a:r>
          </a:p>
        </p:txBody>
      </p:sp>
      <p:grpSp>
        <p:nvGrpSpPr>
          <p:cNvPr id="53" name="Graphic 8">
            <a:extLst>
              <a:ext uri="{FF2B5EF4-FFF2-40B4-BE49-F238E27FC236}">
                <a16:creationId xmlns:a16="http://schemas.microsoft.com/office/drawing/2014/main" id="{53D2F6DD-3B0D-4C6A-A8F6-5B4C568CE73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6F3321ED-2401-47AC-B517-C89DB66713B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4325133B-E129-4620-9C28-739013C1800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56E70977-36D4-485C-9DF3-7D43AF20C26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DFA9309E-94E0-4647-BDAC-B5B17092EA4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07EE551C-E4C3-4D61-A3FB-3F2940EE964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6E7696C1-96D9-4D21-B428-F86C3888D4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7" name="TextBox 66">
            <a:extLst>
              <a:ext uri="{FF2B5EF4-FFF2-40B4-BE49-F238E27FC236}">
                <a16:creationId xmlns:a16="http://schemas.microsoft.com/office/drawing/2014/main" id="{67FCE581-D66A-4AA2-AC8D-24E74AF3999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8" name="Freeform: Shape 67">
            <a:extLst>
              <a:ext uri="{FF2B5EF4-FFF2-40B4-BE49-F238E27FC236}">
                <a16:creationId xmlns:a16="http://schemas.microsoft.com/office/drawing/2014/main" id="{90936613-80D6-460F-931A-8403C40B110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nodeType="afterGroup">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nodeType="afterGroup">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nodeType="afterGroup">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nodeType="afterGroup">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nodeType="afterGroup">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nodeType="afterGroup">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nodeType="afterGroup">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AA63B29-8B50-4027-BAB4-C09A1DA7E9DB}"/>
              </a:ext>
            </a:extLst>
          </p:cNvPr>
          <p:cNvSpPr/>
          <p:nvPr/>
        </p:nvSpPr>
        <p:spPr>
          <a:xfrm flipH="1">
            <a:off x="1225550"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14" name="Straight Connector 13">
            <a:extLst>
              <a:ext uri="{FF2B5EF4-FFF2-40B4-BE49-F238E27FC236}">
                <a16:creationId xmlns:a16="http://schemas.microsoft.com/office/drawing/2014/main" id="{E6E03876-DC29-4816-9165-90478CFCFD00}"/>
              </a:ext>
            </a:extLst>
          </p:cNvPr>
          <p:cNvCxnSpPr>
            <a:cxnSpLocks/>
          </p:cNvCxnSpPr>
          <p:nvPr/>
        </p:nvCxnSpPr>
        <p:spPr>
          <a:xfrm flipH="1">
            <a:off x="0" y="3432175"/>
            <a:ext cx="13160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A2DEE1C-FBEA-44F7-B66D-1BF5D11B2020}"/>
              </a:ext>
            </a:extLst>
          </p:cNvPr>
          <p:cNvSpPr txBox="1"/>
          <p:nvPr/>
        </p:nvSpPr>
        <p:spPr>
          <a:xfrm flipH="1">
            <a:off x="1225550"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02</a:t>
            </a:r>
          </a:p>
        </p:txBody>
      </p:sp>
      <p:sp>
        <p:nvSpPr>
          <p:cNvPr id="9221" name="PpHolder4">
            <a:extLst>
              <a:ext uri="{FF2B5EF4-FFF2-40B4-BE49-F238E27FC236}">
                <a16:creationId xmlns:a16="http://schemas.microsoft.com/office/drawing/2014/main" id="{2978E0E4-9353-43F3-A6CF-5E0B80638672}"/>
              </a:ext>
            </a:extLst>
          </p:cNvPr>
          <p:cNvSpPr>
            <a:spLocks noGrp="1"/>
          </p:cNvSpPr>
          <p:nvPr>
            <p:ph type="pic" sz="quarter" idx="10"/>
          </p:nvPr>
        </p:nvSpPr>
        <p:spPr bwMode="auto">
          <a:xfrm>
            <a:off x="2443163" y="1600200"/>
            <a:ext cx="4878387" cy="3048000"/>
          </a:xfrm>
          <a:custGeom>
            <a:avLst/>
            <a:gdLst>
              <a:gd name="T0" fmla="*/ 0 w 4878386"/>
              <a:gd name="T1" fmla="*/ 0 h 3048000"/>
              <a:gd name="T2" fmla="*/ 4878386 w 4878386"/>
              <a:gd name="T3" fmla="*/ 0 h 3048000"/>
              <a:gd name="T4" fmla="*/ 4878386 w 4878386"/>
              <a:gd name="T5" fmla="*/ 3048000 h 3048000"/>
              <a:gd name="T6" fmla="*/ 0 w 4878386"/>
              <a:gd name="T7" fmla="*/ 3048000 h 304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78386" h="3048000">
                <a:moveTo>
                  <a:pt x="0" y="0"/>
                </a:moveTo>
                <a:lnTo>
                  <a:pt x="4878386" y="0"/>
                </a:lnTo>
                <a:lnTo>
                  <a:pt x="4878386" y="3048000"/>
                </a:lnTo>
                <a:lnTo>
                  <a:pt x="0" y="304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Title 19">
            <a:extLst>
              <a:ext uri="{FF2B5EF4-FFF2-40B4-BE49-F238E27FC236}">
                <a16:creationId xmlns:a16="http://schemas.microsoft.com/office/drawing/2014/main" id="{1450E9E5-4165-4AAF-A126-4FD176BDCF4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Post - Launch</a:t>
            </a:r>
            <a:endParaRPr lang="en-ID" altLang="en-US"/>
          </a:p>
        </p:txBody>
      </p:sp>
      <p:sp>
        <p:nvSpPr>
          <p:cNvPr id="18" name="TextBox 17">
            <a:extLst>
              <a:ext uri="{FF2B5EF4-FFF2-40B4-BE49-F238E27FC236}">
                <a16:creationId xmlns:a16="http://schemas.microsoft.com/office/drawing/2014/main" id="{996859E7-747E-4567-916C-3E53CC9F6039}"/>
              </a:ext>
            </a:extLst>
          </p:cNvPr>
          <p:cNvSpPr txBox="1"/>
          <p:nvPr/>
        </p:nvSpPr>
        <p:spPr>
          <a:xfrm>
            <a:off x="2389188" y="4833938"/>
            <a:ext cx="2076450"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9" name="TextBox 18">
            <a:extLst>
              <a:ext uri="{FF2B5EF4-FFF2-40B4-BE49-F238E27FC236}">
                <a16:creationId xmlns:a16="http://schemas.microsoft.com/office/drawing/2014/main" id="{95B4A08E-AE8B-432A-B133-28F66366BBC5}"/>
              </a:ext>
            </a:extLst>
          </p:cNvPr>
          <p:cNvSpPr txBox="1">
            <a:spLocks noChangeArrowheads="1"/>
          </p:cNvSpPr>
          <p:nvPr/>
        </p:nvSpPr>
        <p:spPr bwMode="auto">
          <a:xfrm>
            <a:off x="2389188" y="5116513"/>
            <a:ext cx="49879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C6762B6E-AD92-46A1-982D-EE14DFA4CDE0}"/>
              </a:ext>
            </a:extLst>
          </p:cNvPr>
          <p:cNvSpPr txBox="1"/>
          <p:nvPr/>
        </p:nvSpPr>
        <p:spPr>
          <a:xfrm>
            <a:off x="8031163" y="1873250"/>
            <a:ext cx="1136650" cy="768350"/>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01.</a:t>
            </a:r>
            <a:endParaRPr lang="en-ID" sz="4400" b="1" dirty="0">
              <a:solidFill>
                <a:schemeClr val="accent1"/>
              </a:solidFill>
              <a:latin typeface="+mj-lt"/>
            </a:endParaRPr>
          </a:p>
        </p:txBody>
      </p:sp>
      <p:sp>
        <p:nvSpPr>
          <p:cNvPr id="28" name="TextBox 27">
            <a:extLst>
              <a:ext uri="{FF2B5EF4-FFF2-40B4-BE49-F238E27FC236}">
                <a16:creationId xmlns:a16="http://schemas.microsoft.com/office/drawing/2014/main" id="{82C037A3-0A06-478B-8FA8-3B1893910B4C}"/>
              </a:ext>
            </a:extLst>
          </p:cNvPr>
          <p:cNvSpPr txBox="1">
            <a:spLocks noChangeArrowheads="1"/>
          </p:cNvSpPr>
          <p:nvPr/>
        </p:nvSpPr>
        <p:spPr bwMode="auto">
          <a:xfrm>
            <a:off x="9090025" y="193357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29" name="TextBox 28">
            <a:extLst>
              <a:ext uri="{FF2B5EF4-FFF2-40B4-BE49-F238E27FC236}">
                <a16:creationId xmlns:a16="http://schemas.microsoft.com/office/drawing/2014/main" id="{92187BD1-DA82-447D-8931-B94765680229}"/>
              </a:ext>
            </a:extLst>
          </p:cNvPr>
          <p:cNvSpPr txBox="1"/>
          <p:nvPr/>
        </p:nvSpPr>
        <p:spPr>
          <a:xfrm>
            <a:off x="9090025" y="256222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30,8% - 42,8%</a:t>
            </a:r>
            <a:endParaRPr lang="en-ID" sz="1400" b="1" dirty="0">
              <a:solidFill>
                <a:schemeClr val="accent1"/>
              </a:solidFill>
              <a:latin typeface="+mj-lt"/>
            </a:endParaRPr>
          </a:p>
        </p:txBody>
      </p:sp>
      <p:sp>
        <p:nvSpPr>
          <p:cNvPr id="30" name="TextBox 29">
            <a:extLst>
              <a:ext uri="{FF2B5EF4-FFF2-40B4-BE49-F238E27FC236}">
                <a16:creationId xmlns:a16="http://schemas.microsoft.com/office/drawing/2014/main" id="{F1774227-2DAA-49C0-8AAA-EC371EB058B3}"/>
              </a:ext>
            </a:extLst>
          </p:cNvPr>
          <p:cNvSpPr txBox="1"/>
          <p:nvPr/>
        </p:nvSpPr>
        <p:spPr>
          <a:xfrm>
            <a:off x="8031163" y="3135313"/>
            <a:ext cx="1136650" cy="769937"/>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02.</a:t>
            </a:r>
            <a:endParaRPr lang="en-ID" sz="4400" b="1" dirty="0">
              <a:solidFill>
                <a:schemeClr val="accent1"/>
              </a:solidFill>
              <a:latin typeface="+mj-lt"/>
            </a:endParaRPr>
          </a:p>
        </p:txBody>
      </p:sp>
      <p:sp>
        <p:nvSpPr>
          <p:cNvPr id="31" name="TextBox 30">
            <a:extLst>
              <a:ext uri="{FF2B5EF4-FFF2-40B4-BE49-F238E27FC236}">
                <a16:creationId xmlns:a16="http://schemas.microsoft.com/office/drawing/2014/main" id="{1BB3AA90-19EA-40D2-A646-E5B910E0E80F}"/>
              </a:ext>
            </a:extLst>
          </p:cNvPr>
          <p:cNvSpPr txBox="1">
            <a:spLocks noChangeArrowheads="1"/>
          </p:cNvSpPr>
          <p:nvPr/>
        </p:nvSpPr>
        <p:spPr bwMode="auto">
          <a:xfrm>
            <a:off x="9090025" y="319722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2" name="TextBox 31">
            <a:extLst>
              <a:ext uri="{FF2B5EF4-FFF2-40B4-BE49-F238E27FC236}">
                <a16:creationId xmlns:a16="http://schemas.microsoft.com/office/drawing/2014/main" id="{9B2D9813-D5D3-470F-9CB2-E7962D095659}"/>
              </a:ext>
            </a:extLst>
          </p:cNvPr>
          <p:cNvSpPr txBox="1"/>
          <p:nvPr/>
        </p:nvSpPr>
        <p:spPr>
          <a:xfrm>
            <a:off x="9090025" y="382587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42,8% - 61,4%</a:t>
            </a:r>
            <a:endParaRPr lang="en-ID" sz="1400" b="1" dirty="0">
              <a:solidFill>
                <a:schemeClr val="accent1"/>
              </a:solidFill>
              <a:latin typeface="+mj-lt"/>
            </a:endParaRPr>
          </a:p>
        </p:txBody>
      </p:sp>
      <p:sp>
        <p:nvSpPr>
          <p:cNvPr id="33" name="TextBox 32">
            <a:extLst>
              <a:ext uri="{FF2B5EF4-FFF2-40B4-BE49-F238E27FC236}">
                <a16:creationId xmlns:a16="http://schemas.microsoft.com/office/drawing/2014/main" id="{A06C0D48-6238-4498-BE3F-1B96FB692778}"/>
              </a:ext>
            </a:extLst>
          </p:cNvPr>
          <p:cNvSpPr txBox="1"/>
          <p:nvPr/>
        </p:nvSpPr>
        <p:spPr>
          <a:xfrm>
            <a:off x="8031163" y="4460875"/>
            <a:ext cx="1136650" cy="769938"/>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03.</a:t>
            </a:r>
            <a:endParaRPr lang="en-ID" sz="4400" b="1" dirty="0">
              <a:solidFill>
                <a:schemeClr val="accent1"/>
              </a:solidFill>
              <a:latin typeface="+mj-lt"/>
            </a:endParaRPr>
          </a:p>
        </p:txBody>
      </p:sp>
      <p:sp>
        <p:nvSpPr>
          <p:cNvPr id="34" name="TextBox 33">
            <a:extLst>
              <a:ext uri="{FF2B5EF4-FFF2-40B4-BE49-F238E27FC236}">
                <a16:creationId xmlns:a16="http://schemas.microsoft.com/office/drawing/2014/main" id="{9B3D0CF3-EBDB-45DB-BC8F-732BEBC290C8}"/>
              </a:ext>
            </a:extLst>
          </p:cNvPr>
          <p:cNvSpPr txBox="1">
            <a:spLocks noChangeArrowheads="1"/>
          </p:cNvSpPr>
          <p:nvPr/>
        </p:nvSpPr>
        <p:spPr bwMode="auto">
          <a:xfrm>
            <a:off x="9090025" y="4522788"/>
            <a:ext cx="2520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5" name="TextBox 34">
            <a:extLst>
              <a:ext uri="{FF2B5EF4-FFF2-40B4-BE49-F238E27FC236}">
                <a16:creationId xmlns:a16="http://schemas.microsoft.com/office/drawing/2014/main" id="{F600B7F5-8223-420C-A9E4-CD2337194B30}"/>
              </a:ext>
            </a:extLst>
          </p:cNvPr>
          <p:cNvSpPr txBox="1"/>
          <p:nvPr/>
        </p:nvSpPr>
        <p:spPr>
          <a:xfrm>
            <a:off x="9090025" y="5151438"/>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61,4% - 96,2%</a:t>
            </a:r>
            <a:endParaRPr lang="en-ID" sz="1400" b="1" dirty="0">
              <a:solidFill>
                <a:schemeClr val="accent1"/>
              </a:solidFill>
              <a:latin typeface="+mj-lt"/>
            </a:endParaRPr>
          </a:p>
        </p:txBody>
      </p:sp>
      <p:grpSp>
        <p:nvGrpSpPr>
          <p:cNvPr id="36" name="Graphic 8">
            <a:extLst>
              <a:ext uri="{FF2B5EF4-FFF2-40B4-BE49-F238E27FC236}">
                <a16:creationId xmlns:a16="http://schemas.microsoft.com/office/drawing/2014/main" id="{7573AC06-A0C1-4B9E-8B2C-1CE970E92B9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1FA0F11E-C6D6-4E9A-AA03-60B610D8985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A62BC8C6-49A7-478C-AC9E-750D98BE149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C5F44157-30F1-4335-959D-0208438D5A2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E16F18D4-7E7D-463B-887C-E8B8E2CE3FC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B7E41CD5-181C-499D-892D-C802B624101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CA0C2577-6D31-48DA-B430-E0C3D361EE8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AEE39D98-7779-4907-87BC-2E129A463D9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4B2BDEE1-8CB4-4E2F-B169-822F9179766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nodeType="afterGroup">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nodeType="afterGroup">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nodeType="afterGroup">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pHolder1">
            <a:extLst>
              <a:ext uri="{FF2B5EF4-FFF2-40B4-BE49-F238E27FC236}">
                <a16:creationId xmlns:a16="http://schemas.microsoft.com/office/drawing/2014/main" id="{4D92052B-3C8C-4539-B094-C974818E4730}"/>
              </a:ext>
            </a:extLst>
          </p:cNvPr>
          <p:cNvSpPr>
            <a:spLocks noGrp="1"/>
          </p:cNvSpPr>
          <p:nvPr>
            <p:ph type="pic" sz="quarter" idx="10"/>
          </p:nvPr>
        </p:nvSpPr>
        <p:spPr bwMode="auto">
          <a:xfrm>
            <a:off x="6400800" y="1600200"/>
            <a:ext cx="5791200" cy="5257800"/>
          </a:xfrm>
          <a:custGeom>
            <a:avLst/>
            <a:gdLst>
              <a:gd name="T0" fmla="*/ 0 w 5791200"/>
              <a:gd name="T1" fmla="*/ 0 h 5257800"/>
              <a:gd name="T2" fmla="*/ 5791200 w 5791200"/>
              <a:gd name="T3" fmla="*/ 0 h 5257800"/>
              <a:gd name="T4" fmla="*/ 5791200 w 5791200"/>
              <a:gd name="T5" fmla="*/ 5257800 h 5257800"/>
              <a:gd name="T6" fmla="*/ 0 w 5791200"/>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1200" h="5257800">
                <a:moveTo>
                  <a:pt x="0" y="0"/>
                </a:moveTo>
                <a:lnTo>
                  <a:pt x="5791200" y="0"/>
                </a:lnTo>
                <a:lnTo>
                  <a:pt x="5791200"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7" name="Title 26">
            <a:extLst>
              <a:ext uri="{FF2B5EF4-FFF2-40B4-BE49-F238E27FC236}">
                <a16:creationId xmlns:a16="http://schemas.microsoft.com/office/drawing/2014/main" id="{CB0F0384-023E-4765-BD3D-8507CB3400FB}"/>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Best Impact tools</a:t>
            </a:r>
            <a:endParaRPr lang="en-ID" altLang="en-US">
              <a:solidFill>
                <a:schemeClr val="accent1"/>
              </a:solidFill>
            </a:endParaRPr>
          </a:p>
        </p:txBody>
      </p:sp>
      <p:sp>
        <p:nvSpPr>
          <p:cNvPr id="14" name="Rectangle 13">
            <a:extLst>
              <a:ext uri="{FF2B5EF4-FFF2-40B4-BE49-F238E27FC236}">
                <a16:creationId xmlns:a16="http://schemas.microsoft.com/office/drawing/2014/main" id="{412293BB-94CC-498B-B746-FFAB0D3D6905}"/>
              </a:ext>
            </a:extLst>
          </p:cNvPr>
          <p:cNvSpPr/>
          <p:nvPr/>
        </p:nvSpPr>
        <p:spPr>
          <a:xfrm>
            <a:off x="5181600" y="1905000"/>
            <a:ext cx="274320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8" name="TextBox 37">
            <a:extLst>
              <a:ext uri="{FF2B5EF4-FFF2-40B4-BE49-F238E27FC236}">
                <a16:creationId xmlns:a16="http://schemas.microsoft.com/office/drawing/2014/main" id="{5F7752CE-1BC9-4A10-B6BE-85E3F73EF765}"/>
              </a:ext>
            </a:extLst>
          </p:cNvPr>
          <p:cNvSpPr txBox="1"/>
          <p:nvPr/>
        </p:nvSpPr>
        <p:spPr>
          <a:xfrm>
            <a:off x="5653088" y="26463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9" name="TextBox 38">
            <a:extLst>
              <a:ext uri="{FF2B5EF4-FFF2-40B4-BE49-F238E27FC236}">
                <a16:creationId xmlns:a16="http://schemas.microsoft.com/office/drawing/2014/main" id="{66E25652-8B9F-430E-83CF-70B53602F018}"/>
              </a:ext>
            </a:extLst>
          </p:cNvPr>
          <p:cNvSpPr txBox="1">
            <a:spLocks noChangeArrowheads="1"/>
          </p:cNvSpPr>
          <p:nvPr/>
        </p:nvSpPr>
        <p:spPr bwMode="auto">
          <a:xfrm>
            <a:off x="5653088" y="28971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43" name="TextBox 42">
            <a:extLst>
              <a:ext uri="{FF2B5EF4-FFF2-40B4-BE49-F238E27FC236}">
                <a16:creationId xmlns:a16="http://schemas.microsoft.com/office/drawing/2014/main" id="{0381DA0B-17CC-46A8-BEE5-6E5CD95C2317}"/>
              </a:ext>
            </a:extLst>
          </p:cNvPr>
          <p:cNvSpPr txBox="1"/>
          <p:nvPr/>
        </p:nvSpPr>
        <p:spPr>
          <a:xfrm>
            <a:off x="5653088" y="43735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44" name="TextBox 43">
            <a:extLst>
              <a:ext uri="{FF2B5EF4-FFF2-40B4-BE49-F238E27FC236}">
                <a16:creationId xmlns:a16="http://schemas.microsoft.com/office/drawing/2014/main" id="{079AFF99-63AB-45E6-B476-B5B1D2D626F9}"/>
              </a:ext>
            </a:extLst>
          </p:cNvPr>
          <p:cNvSpPr txBox="1">
            <a:spLocks noChangeArrowheads="1"/>
          </p:cNvSpPr>
          <p:nvPr/>
        </p:nvSpPr>
        <p:spPr bwMode="auto">
          <a:xfrm>
            <a:off x="5653088" y="46243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BB743AF2-39EF-4DCE-A809-57A1C69C5BD0}"/>
              </a:ext>
            </a:extLst>
          </p:cNvPr>
          <p:cNvCxnSpPr>
            <a:cxnSpLocks/>
          </p:cNvCxnSpPr>
          <p:nvPr/>
        </p:nvCxnSpPr>
        <p:spPr>
          <a:xfrm>
            <a:off x="5629275" y="3694113"/>
            <a:ext cx="18478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4FB3AF66-E3B9-454A-8308-657A05AA1BDC}"/>
              </a:ext>
            </a:extLst>
          </p:cNvPr>
          <p:cNvGrpSpPr>
            <a:grpSpLocks noChangeAspect="1"/>
          </p:cNvGrpSpPr>
          <p:nvPr/>
        </p:nvGrpSpPr>
        <p:grpSpPr>
          <a:xfrm>
            <a:off x="6393382" y="3958352"/>
            <a:ext cx="319636" cy="32004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6DF6FE7D-DC09-4ECE-A4A0-6E51CB08D42E}"/>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Graphic 50" descr="Research with solid fill">
              <a:extLst>
                <a:ext uri="{FF2B5EF4-FFF2-40B4-BE49-F238E27FC236}">
                  <a16:creationId xmlns:a16="http://schemas.microsoft.com/office/drawing/2014/main" id="{DFDFB130-DB2E-4636-88FE-0D1C6DB8677B}"/>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0" name="Group 69">
            <a:extLst>
              <a:ext uri="{FF2B5EF4-FFF2-40B4-BE49-F238E27FC236}">
                <a16:creationId xmlns:a16="http://schemas.microsoft.com/office/drawing/2014/main" id="{E49F70E7-849C-4AF7-9429-95F760335912}"/>
              </a:ext>
            </a:extLst>
          </p:cNvPr>
          <p:cNvGrpSpPr>
            <a:grpSpLocks noChangeAspect="1"/>
          </p:cNvGrpSpPr>
          <p:nvPr/>
        </p:nvGrpSpPr>
        <p:grpSpPr>
          <a:xfrm>
            <a:off x="6418248" y="2227316"/>
            <a:ext cx="269904" cy="32004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8B76927C-ED21-4D17-8985-68C0684372B1}"/>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Graphic 52" descr="Scientific Thought with solid fill">
              <a:extLst>
                <a:ext uri="{FF2B5EF4-FFF2-40B4-BE49-F238E27FC236}">
                  <a16:creationId xmlns:a16="http://schemas.microsoft.com/office/drawing/2014/main" id="{413CFCC7-CB44-4FE9-8366-4C0950FAC8AE}"/>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Graphic 52" descr="Scientific Thought with solid fill">
              <a:extLst>
                <a:ext uri="{FF2B5EF4-FFF2-40B4-BE49-F238E27FC236}">
                  <a16:creationId xmlns:a16="http://schemas.microsoft.com/office/drawing/2014/main" id="{B687B705-548A-48E5-B3E7-422F95F98C90}"/>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Graphic 52" descr="Scientific Thought with solid fill">
              <a:extLst>
                <a:ext uri="{FF2B5EF4-FFF2-40B4-BE49-F238E27FC236}">
                  <a16:creationId xmlns:a16="http://schemas.microsoft.com/office/drawing/2014/main" id="{A75AAA3C-53EC-4D29-AF4E-8A3B341449F9}"/>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Graphic 52" descr="Scientific Thought with solid fill">
              <a:extLst>
                <a:ext uri="{FF2B5EF4-FFF2-40B4-BE49-F238E27FC236}">
                  <a16:creationId xmlns:a16="http://schemas.microsoft.com/office/drawing/2014/main" id="{25AA0B6C-3915-4D26-B6AD-F464D49F6C55}"/>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Graphic 52" descr="Scientific Thought with solid fill">
              <a:extLst>
                <a:ext uri="{FF2B5EF4-FFF2-40B4-BE49-F238E27FC236}">
                  <a16:creationId xmlns:a16="http://schemas.microsoft.com/office/drawing/2014/main" id="{8E544D2F-E0C5-41D0-A16A-CEE032E22BED}"/>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Graphic 52" descr="Scientific Thought with solid fill">
              <a:extLst>
                <a:ext uri="{FF2B5EF4-FFF2-40B4-BE49-F238E27FC236}">
                  <a16:creationId xmlns:a16="http://schemas.microsoft.com/office/drawing/2014/main" id="{A0E15DCB-C956-42DC-B857-7A6C6F8576F1}"/>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Graphic 52" descr="Scientific Thought with solid fill">
              <a:extLst>
                <a:ext uri="{FF2B5EF4-FFF2-40B4-BE49-F238E27FC236}">
                  <a16:creationId xmlns:a16="http://schemas.microsoft.com/office/drawing/2014/main" id="{B3ED54EA-E0AC-437E-83EC-89673C7BD94A}"/>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Graphic 52" descr="Scientific Thought with solid fill">
              <a:extLst>
                <a:ext uri="{FF2B5EF4-FFF2-40B4-BE49-F238E27FC236}">
                  <a16:creationId xmlns:a16="http://schemas.microsoft.com/office/drawing/2014/main" id="{FC40136D-80B6-44B7-A44F-4A0331D90EFB}"/>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Graphic 52" descr="Scientific Thought with solid fill">
              <a:extLst>
                <a:ext uri="{FF2B5EF4-FFF2-40B4-BE49-F238E27FC236}">
                  <a16:creationId xmlns:a16="http://schemas.microsoft.com/office/drawing/2014/main" id="{010927B0-5984-41AE-8E66-66D4653B5285}"/>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Graphic 52" descr="Scientific Thought with solid fill">
              <a:extLst>
                <a:ext uri="{FF2B5EF4-FFF2-40B4-BE49-F238E27FC236}">
                  <a16:creationId xmlns:a16="http://schemas.microsoft.com/office/drawing/2014/main" id="{B3F6D3CF-AD25-4E21-BB8F-58ACA6473946}"/>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Graphic 52" descr="Scientific Thought with solid fill">
              <a:extLst>
                <a:ext uri="{FF2B5EF4-FFF2-40B4-BE49-F238E27FC236}">
                  <a16:creationId xmlns:a16="http://schemas.microsoft.com/office/drawing/2014/main" id="{12DDE607-9C7A-4D98-849C-1F59C4F0596F}"/>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Graphic 52" descr="Scientific Thought with solid fill">
              <a:extLst>
                <a:ext uri="{FF2B5EF4-FFF2-40B4-BE49-F238E27FC236}">
                  <a16:creationId xmlns:a16="http://schemas.microsoft.com/office/drawing/2014/main" id="{C1E718AD-DFFB-401E-97B4-C1FEFD537035}"/>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Graphic 52" descr="Scientific Thought with solid fill">
              <a:extLst>
                <a:ext uri="{FF2B5EF4-FFF2-40B4-BE49-F238E27FC236}">
                  <a16:creationId xmlns:a16="http://schemas.microsoft.com/office/drawing/2014/main" id="{4B141F19-A06B-4610-9237-1308900E2905}"/>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9" name="Graphic 8">
            <a:extLst>
              <a:ext uri="{FF2B5EF4-FFF2-40B4-BE49-F238E27FC236}">
                <a16:creationId xmlns:a16="http://schemas.microsoft.com/office/drawing/2014/main" id="{D9BFBF61-3A8C-44AE-969F-C883FD9B1BC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E36C9986-441A-4973-93BF-9836C7E85F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2103741C-3516-45D5-A539-FFDD6EFCA80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B4D9B32B-BD4E-4230-9564-D611C0342B4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5664B10B-72EB-41C9-94FC-A79C8F0D1F6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2465E117-CE6B-4DED-9071-7F90F25B095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F4D59B8F-C7D1-4C44-B9CD-194A686FFB8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4" name="TextBox 73">
            <a:extLst>
              <a:ext uri="{FF2B5EF4-FFF2-40B4-BE49-F238E27FC236}">
                <a16:creationId xmlns:a16="http://schemas.microsoft.com/office/drawing/2014/main" id="{5A063F30-FAB4-41B6-9CA9-E12334C2528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5" name="Freeform: Shape 74">
            <a:extLst>
              <a:ext uri="{FF2B5EF4-FFF2-40B4-BE49-F238E27FC236}">
                <a16:creationId xmlns:a16="http://schemas.microsoft.com/office/drawing/2014/main" id="{4EE3D488-2F36-4A9C-914B-A2C5EF30CC7C}"/>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76" name="TextBox 75">
            <a:extLst>
              <a:ext uri="{FF2B5EF4-FFF2-40B4-BE49-F238E27FC236}">
                <a16:creationId xmlns:a16="http://schemas.microsoft.com/office/drawing/2014/main" id="{5FFBA774-60DD-4407-A229-CCC145B6B9A8}"/>
              </a:ext>
            </a:extLst>
          </p:cNvPr>
          <p:cNvSpPr txBox="1"/>
          <p:nvPr/>
        </p:nvSpPr>
        <p:spPr>
          <a:xfrm>
            <a:off x="877888" y="2149475"/>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77" name="TextBox 76">
            <a:extLst>
              <a:ext uri="{FF2B5EF4-FFF2-40B4-BE49-F238E27FC236}">
                <a16:creationId xmlns:a16="http://schemas.microsoft.com/office/drawing/2014/main" id="{3823E6AA-3CD5-4D9E-898F-2B43411DD54B}"/>
              </a:ext>
            </a:extLst>
          </p:cNvPr>
          <p:cNvSpPr txBox="1">
            <a:spLocks noChangeArrowheads="1"/>
          </p:cNvSpPr>
          <p:nvPr/>
        </p:nvSpPr>
        <p:spPr bwMode="auto">
          <a:xfrm>
            <a:off x="877888" y="2433638"/>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78" name="Rectangle 77">
            <a:extLst>
              <a:ext uri="{FF2B5EF4-FFF2-40B4-BE49-F238E27FC236}">
                <a16:creationId xmlns:a16="http://schemas.microsoft.com/office/drawing/2014/main" id="{55BBA474-62AD-412A-A992-53643EDB3209}"/>
              </a:ext>
            </a:extLst>
          </p:cNvPr>
          <p:cNvSpPr/>
          <p:nvPr/>
        </p:nvSpPr>
        <p:spPr>
          <a:xfrm>
            <a:off x="979488" y="32115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79" name="TextBox 78">
            <a:extLst>
              <a:ext uri="{FF2B5EF4-FFF2-40B4-BE49-F238E27FC236}">
                <a16:creationId xmlns:a16="http://schemas.microsoft.com/office/drawing/2014/main" id="{E8C13B9F-021C-40EC-A069-C18BD3252D23}"/>
              </a:ext>
            </a:extLst>
          </p:cNvPr>
          <p:cNvSpPr txBox="1"/>
          <p:nvPr/>
        </p:nvSpPr>
        <p:spPr>
          <a:xfrm>
            <a:off x="1196975" y="30988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0" name="TextBox 79">
            <a:extLst>
              <a:ext uri="{FF2B5EF4-FFF2-40B4-BE49-F238E27FC236}">
                <a16:creationId xmlns:a16="http://schemas.microsoft.com/office/drawing/2014/main" id="{6A1C3519-7D8A-4D5B-9379-3B2BB485819D}"/>
              </a:ext>
            </a:extLst>
          </p:cNvPr>
          <p:cNvSpPr txBox="1">
            <a:spLocks noChangeArrowheads="1"/>
          </p:cNvSpPr>
          <p:nvPr/>
        </p:nvSpPr>
        <p:spPr bwMode="auto">
          <a:xfrm>
            <a:off x="1196975" y="3340100"/>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81" name="Rectangle 80">
            <a:extLst>
              <a:ext uri="{FF2B5EF4-FFF2-40B4-BE49-F238E27FC236}">
                <a16:creationId xmlns:a16="http://schemas.microsoft.com/office/drawing/2014/main" id="{2962655D-9EBF-4A8B-9D62-1A31EA1875A0}"/>
              </a:ext>
            </a:extLst>
          </p:cNvPr>
          <p:cNvSpPr/>
          <p:nvPr/>
        </p:nvSpPr>
        <p:spPr>
          <a:xfrm>
            <a:off x="979488" y="41259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2" name="TextBox 81">
            <a:extLst>
              <a:ext uri="{FF2B5EF4-FFF2-40B4-BE49-F238E27FC236}">
                <a16:creationId xmlns:a16="http://schemas.microsoft.com/office/drawing/2014/main" id="{222DF7C6-3FD8-451F-8431-25CCF3F8E334}"/>
              </a:ext>
            </a:extLst>
          </p:cNvPr>
          <p:cNvSpPr txBox="1"/>
          <p:nvPr/>
        </p:nvSpPr>
        <p:spPr>
          <a:xfrm>
            <a:off x="1196975" y="40132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3" name="TextBox 82">
            <a:extLst>
              <a:ext uri="{FF2B5EF4-FFF2-40B4-BE49-F238E27FC236}">
                <a16:creationId xmlns:a16="http://schemas.microsoft.com/office/drawing/2014/main" id="{FE3741C1-B737-4EB7-8FDB-65F45DE3C690}"/>
              </a:ext>
            </a:extLst>
          </p:cNvPr>
          <p:cNvSpPr txBox="1">
            <a:spLocks noChangeArrowheads="1"/>
          </p:cNvSpPr>
          <p:nvPr/>
        </p:nvSpPr>
        <p:spPr bwMode="auto">
          <a:xfrm>
            <a:off x="1196975" y="425450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84" name="Rectangle 83">
            <a:extLst>
              <a:ext uri="{FF2B5EF4-FFF2-40B4-BE49-F238E27FC236}">
                <a16:creationId xmlns:a16="http://schemas.microsoft.com/office/drawing/2014/main" id="{32F42D53-A7D7-440A-BC3D-3844C2454F25}"/>
              </a:ext>
            </a:extLst>
          </p:cNvPr>
          <p:cNvSpPr/>
          <p:nvPr/>
        </p:nvSpPr>
        <p:spPr>
          <a:xfrm>
            <a:off x="979488" y="4757738"/>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5" name="TextBox 84">
            <a:extLst>
              <a:ext uri="{FF2B5EF4-FFF2-40B4-BE49-F238E27FC236}">
                <a16:creationId xmlns:a16="http://schemas.microsoft.com/office/drawing/2014/main" id="{F3F6EE3E-2249-4EB3-A73A-6674D79A2231}"/>
              </a:ext>
            </a:extLst>
          </p:cNvPr>
          <p:cNvSpPr txBox="1"/>
          <p:nvPr/>
        </p:nvSpPr>
        <p:spPr>
          <a:xfrm>
            <a:off x="1196975" y="464343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6" name="TextBox 85">
            <a:extLst>
              <a:ext uri="{FF2B5EF4-FFF2-40B4-BE49-F238E27FC236}">
                <a16:creationId xmlns:a16="http://schemas.microsoft.com/office/drawing/2014/main" id="{B67C2773-03D0-4260-9FBC-37B1D15B3C5A}"/>
              </a:ext>
            </a:extLst>
          </p:cNvPr>
          <p:cNvSpPr txBox="1">
            <a:spLocks noChangeArrowheads="1"/>
          </p:cNvSpPr>
          <p:nvPr/>
        </p:nvSpPr>
        <p:spPr bwMode="auto">
          <a:xfrm>
            <a:off x="1196975" y="48863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nodeType="afterGroup">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nodeType="afterGroup">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nodeType="afterGroup">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nodeType="afterGroup">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nodeType="afterGroup">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nodeType="afterGroup">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nodeType="afterGroup">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43">
      <a:dk1>
        <a:srgbClr val="3C3C3C"/>
      </a:dk1>
      <a:lt1>
        <a:srgbClr val="FFFFFF"/>
      </a:lt1>
      <a:dk2>
        <a:srgbClr val="313C41"/>
      </a:dk2>
      <a:lt2>
        <a:srgbClr val="FFFFFF"/>
      </a:lt2>
      <a:accent1>
        <a:srgbClr val="56BEEC"/>
      </a:accent1>
      <a:accent2>
        <a:srgbClr val="31A8DF"/>
      </a:accent2>
      <a:accent3>
        <a:srgbClr val="238ACB"/>
      </a:accent3>
      <a:accent4>
        <a:srgbClr val="1A6798"/>
      </a:accent4>
      <a:accent5>
        <a:srgbClr val="189ED9"/>
      </a:accent5>
      <a:accent6>
        <a:srgbClr val="189ED9"/>
      </a:accent6>
      <a:hlink>
        <a:srgbClr val="0563C1"/>
      </a:hlink>
      <a:folHlink>
        <a:srgbClr val="954F72"/>
      </a:folHlink>
    </a:clrScheme>
    <a:fontScheme name="Montserrat &amp; Montserrat Ligh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918</TotalTime>
  <Words>2046</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Montserrat Light</vt:lpstr>
      <vt:lpstr>Arial</vt:lpstr>
      <vt:lpstr>Montserrat</vt:lpstr>
      <vt:lpstr>Calibri</vt:lpstr>
      <vt:lpstr>Open Sans Light</vt:lpstr>
      <vt:lpstr>Roboto</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274</cp:revision>
  <dcterms:created xsi:type="dcterms:W3CDTF">2019-01-23T07:32:06Z</dcterms:created>
  <dcterms:modified xsi:type="dcterms:W3CDTF">2021-09-16T06:56:00Z</dcterms:modified>
</cp:coreProperties>
</file>