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1pPr>
    <a:lvl2pPr marL="4572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2pPr>
    <a:lvl3pPr marL="9144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3pPr>
    <a:lvl4pPr marL="13716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4pPr>
    <a:lvl5pPr marL="18288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5pPr>
    <a:lvl6pPr marL="2286000" algn="l" defTabSz="914400" rtl="0" eaLnBrk="1" latinLnBrk="0" hangingPunct="1">
      <a:defRPr kern="1200">
        <a:solidFill>
          <a:schemeClr val="tx1"/>
        </a:solidFill>
        <a:latin typeface="Montserrat Light" panose="00000400000000000000" pitchFamily="50" charset="0"/>
        <a:ea typeface="+mn-ea"/>
        <a:cs typeface="+mn-cs"/>
      </a:defRPr>
    </a:lvl6pPr>
    <a:lvl7pPr marL="2743200" algn="l" defTabSz="914400" rtl="0" eaLnBrk="1" latinLnBrk="0" hangingPunct="1">
      <a:defRPr kern="1200">
        <a:solidFill>
          <a:schemeClr val="tx1"/>
        </a:solidFill>
        <a:latin typeface="Montserrat Light" panose="00000400000000000000" pitchFamily="50" charset="0"/>
        <a:ea typeface="+mn-ea"/>
        <a:cs typeface="+mn-cs"/>
      </a:defRPr>
    </a:lvl7pPr>
    <a:lvl8pPr marL="3200400" algn="l" defTabSz="914400" rtl="0" eaLnBrk="1" latinLnBrk="0" hangingPunct="1">
      <a:defRPr kern="1200">
        <a:solidFill>
          <a:schemeClr val="tx1"/>
        </a:solidFill>
        <a:latin typeface="Montserrat Light" panose="00000400000000000000" pitchFamily="50" charset="0"/>
        <a:ea typeface="+mn-ea"/>
        <a:cs typeface="+mn-cs"/>
      </a:defRPr>
    </a:lvl8pPr>
    <a:lvl9pPr marL="3657600" algn="l" defTabSz="914400" rtl="0" eaLnBrk="1" latinLnBrk="0" hangingPunct="1">
      <a:defRPr kern="1200">
        <a:solidFill>
          <a:schemeClr val="tx1"/>
        </a:solidFill>
        <a:latin typeface="Montserrat Light" panose="00000400000000000000" pitchFamily="5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p:cViewPr varScale="1">
        <p:scale>
          <a:sx n="114" d="100"/>
          <a:sy n="114" d="100"/>
        </p:scale>
        <p:origin x="714"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25">
                <a:solidFill>
                  <a:schemeClr val="lt1"/>
                </a:solidFill>
              </a:ln>
              <a:effectLst/>
            </c:spPr>
            <c:extLst>
              <c:ext xmlns:c16="http://schemas.microsoft.com/office/drawing/2014/chart" uri="{C3380CC4-5D6E-409C-BE32-E72D297353CC}">
                <c16:uniqueId val="{00000000-8FCA-44D9-893C-C975F5441965}"/>
              </c:ext>
            </c:extLst>
          </c:dPt>
          <c:dPt>
            <c:idx val="1"/>
            <c:bubble3D val="0"/>
            <c:spPr>
              <a:solidFill>
                <a:schemeClr val="accent3"/>
              </a:solidFill>
              <a:ln w="19025">
                <a:solidFill>
                  <a:schemeClr val="lt1"/>
                </a:solidFill>
              </a:ln>
              <a:effectLst/>
            </c:spPr>
            <c:extLst>
              <c:ext xmlns:c16="http://schemas.microsoft.com/office/drawing/2014/chart" uri="{C3380CC4-5D6E-409C-BE32-E72D297353CC}">
                <c16:uniqueId val="{00000001-8FCA-44D9-893C-C975F5441965}"/>
              </c:ext>
            </c:extLst>
          </c:dPt>
          <c:dPt>
            <c:idx val="2"/>
            <c:bubble3D val="0"/>
            <c:spPr>
              <a:solidFill>
                <a:schemeClr val="accent1"/>
              </a:solidFill>
              <a:ln w="19025">
                <a:solidFill>
                  <a:schemeClr val="lt1"/>
                </a:solidFill>
              </a:ln>
              <a:effectLst/>
            </c:spPr>
            <c:extLst>
              <c:ext xmlns:c16="http://schemas.microsoft.com/office/drawing/2014/chart" uri="{C3380CC4-5D6E-409C-BE32-E72D297353CC}">
                <c16:uniqueId val="{00000002-8FCA-44D9-893C-C975F5441965}"/>
              </c:ext>
            </c:extLst>
          </c:dPt>
          <c:dPt>
            <c:idx val="3"/>
            <c:bubble3D val="0"/>
            <c:spPr>
              <a:solidFill>
                <a:schemeClr val="bg1">
                  <a:lumMod val="85000"/>
                </a:schemeClr>
              </a:solidFill>
              <a:ln w="19025">
                <a:solidFill>
                  <a:schemeClr val="lt1"/>
                </a:solidFill>
              </a:ln>
              <a:effectLst/>
            </c:spPr>
            <c:extLst>
              <c:ext xmlns:c16="http://schemas.microsoft.com/office/drawing/2014/chart" uri="{C3380CC4-5D6E-409C-BE32-E72D297353CC}">
                <c16:uniqueId val="{00000003-8FCA-44D9-893C-C975F544196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8FCA-44D9-893C-C975F5441965}"/>
            </c:ext>
          </c:extLst>
        </c:ser>
        <c:dLbls>
          <c:showLegendKey val="0"/>
          <c:showVal val="0"/>
          <c:showCatName val="0"/>
          <c:showSerName val="0"/>
          <c:showPercent val="0"/>
          <c:showBubbleSize val="0"/>
          <c:showLeaderLines val="1"/>
        </c:dLbls>
        <c:firstSliceAng val="0"/>
      </c:pieChart>
      <c:spPr>
        <a:noFill/>
        <a:ln w="25366">
          <a:noFill/>
        </a:ln>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588-49EF-BCD7-98BE1A42B111}"/>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588-49EF-BCD7-98BE1A42B111}"/>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588-49EF-BCD7-98BE1A42B111}"/>
            </c:ext>
          </c:extLst>
        </c:ser>
        <c:dLbls>
          <c:showLegendKey val="0"/>
          <c:showVal val="0"/>
          <c:showCatName val="0"/>
          <c:showSerName val="0"/>
          <c:showPercent val="0"/>
          <c:showBubbleSize val="0"/>
        </c:dLbls>
        <c:gapWidth val="219"/>
        <c:overlap val="-27"/>
        <c:axId val="197116144"/>
        <c:axId val="1"/>
      </c:barChart>
      <c:catAx>
        <c:axId val="197116144"/>
        <c:scaling>
          <c:orientation val="minMax"/>
        </c:scaling>
        <c:delete val="0"/>
        <c:axPos val="b"/>
        <c:numFmt formatCode="General" sourceLinked="1"/>
        <c:majorTickMark val="none"/>
        <c:minorTickMark val="none"/>
        <c:tickLblPos val="nextTo"/>
        <c:spPr>
          <a:noFill/>
          <a:ln w="9510" cap="flat" cmpd="sng" algn="ctr">
            <a:solidFill>
              <a:schemeClr val="tx1">
                <a:lumMod val="15000"/>
                <a:lumOff val="85000"/>
              </a:schemeClr>
            </a:solidFill>
            <a:round/>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10"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97116144"/>
        <c:crosses val="autoZero"/>
        <c:crossBetween val="between"/>
      </c:valAx>
      <c:spPr>
        <a:noFill/>
        <a:ln w="25360">
          <a:noFill/>
        </a:ln>
      </c:spPr>
    </c:plotArea>
    <c:plotVisOnly val="1"/>
    <c:dispBlanksAs val="gap"/>
    <c:showDLblsOverMax val="0"/>
  </c:chart>
  <c:spPr>
    <a:noFill/>
    <a:ln>
      <a:noFill/>
    </a:ln>
    <a:effectLst/>
  </c:spPr>
  <c:txPr>
    <a:bodyPr/>
    <a:lstStyle/>
    <a:p>
      <a:pPr>
        <a:defRPr sz="799">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3E40-44D3-BCBE-3BE0804D9334}"/>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3E40-44D3-BCBE-3BE0804D9334}"/>
            </c:ext>
          </c:extLst>
        </c:ser>
        <c:dLbls>
          <c:showLegendKey val="0"/>
          <c:showVal val="0"/>
          <c:showCatName val="0"/>
          <c:showSerName val="0"/>
          <c:showPercent val="0"/>
          <c:showBubbleSize val="0"/>
        </c:dLbls>
        <c:axId val="172097144"/>
        <c:axId val="1"/>
      </c:areaChart>
      <c:dateAx>
        <c:axId val="172097144"/>
        <c:scaling>
          <c:orientation val="minMax"/>
        </c:scaling>
        <c:delete val="0"/>
        <c:axPos val="b"/>
        <c:numFmt formatCode="m/d/yyyy" sourceLinked="0"/>
        <c:majorTickMark val="out"/>
        <c:minorTickMark val="none"/>
        <c:tickLblPos val="nextTo"/>
        <c:spPr>
          <a:noFill/>
          <a:ln w="9506"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Offset val="100"/>
        <c:baseTimeUnit val="months"/>
      </c:dateAx>
      <c:valAx>
        <c:axId val="1"/>
        <c:scaling>
          <c:orientation val="minMax"/>
        </c:scaling>
        <c:delete val="0"/>
        <c:axPos val="l"/>
        <c:majorGridlines>
          <c:spPr>
            <a:ln w="9506"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72097144"/>
        <c:crosses val="autoZero"/>
        <c:crossBetween val="midCat"/>
      </c:valAx>
      <c:spPr>
        <a:noFill/>
        <a:ln w="25349">
          <a:noFill/>
        </a:ln>
      </c:spPr>
    </c:plotArea>
    <c:plotVisOnly val="1"/>
    <c:dispBlanksAs val="zero"/>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2851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8A3E-4CDC-AB33-55F675C6DE4E}"/>
            </c:ext>
          </c:extLst>
        </c:ser>
        <c:ser>
          <c:idx val="1"/>
          <c:order val="1"/>
          <c:tx>
            <c:strRef>
              <c:f>Sheet1!$C$1</c:f>
              <c:strCache>
                <c:ptCount val="1"/>
                <c:pt idx="0">
                  <c:v>Series 2</c:v>
                </c:pt>
              </c:strCache>
            </c:strRef>
          </c:tx>
          <c:spPr>
            <a:ln w="2851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8A3E-4CDC-AB33-55F675C6DE4E}"/>
            </c:ext>
          </c:extLst>
        </c:ser>
        <c:dLbls>
          <c:showLegendKey val="0"/>
          <c:showVal val="0"/>
          <c:showCatName val="0"/>
          <c:showSerName val="0"/>
          <c:showPercent val="0"/>
          <c:showBubbleSize val="0"/>
        </c:dLbls>
        <c:smooth val="0"/>
        <c:axId val="197115488"/>
        <c:axId val="1"/>
      </c:lineChart>
      <c:catAx>
        <c:axId val="197115488"/>
        <c:scaling>
          <c:orientation val="minMax"/>
        </c:scaling>
        <c:delete val="0"/>
        <c:axPos val="b"/>
        <c:numFmt formatCode="General" sourceLinked="1"/>
        <c:majorTickMark val="none"/>
        <c:minorTickMark val="none"/>
        <c:tickLblPos val="nextTo"/>
        <c:spPr>
          <a:noFill/>
          <a:ln w="9505"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05" cap="flat" cmpd="sng" algn="ctr">
              <a:solidFill>
                <a:schemeClr val="bg2">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97115488"/>
        <c:crosses val="autoZero"/>
        <c:crossBetween val="between"/>
      </c:valAx>
      <c:spPr>
        <a:noFill/>
        <a:ln w="25346">
          <a:noFill/>
        </a:ln>
      </c:spPr>
    </c:plotArea>
    <c:plotVisOnly val="1"/>
    <c:dispBlanksAs val="gap"/>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BD7113-F14D-4365-A27F-71D8733492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4" name="Footer Placeholder 3">
            <a:extLst>
              <a:ext uri="{FF2B5EF4-FFF2-40B4-BE49-F238E27FC236}">
                <a16:creationId xmlns:a16="http://schemas.microsoft.com/office/drawing/2014/main" id="{BBE72C23-563E-432F-B1D0-F48385A3FC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0FB6E9C-20D0-4F54-BD27-3A41C027BF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7B2375A5-D39C-4FC3-BB4D-778396F25D6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96346560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6400801" y="1600200"/>
            <a:ext cx="5791200" cy="5257800"/>
          </a:xfrm>
          <a:custGeom>
            <a:avLst/>
            <a:gdLst>
              <a:gd name="connsiteX0" fmla="*/ 0 w 5791200"/>
              <a:gd name="connsiteY0" fmla="*/ 0 h 5257800"/>
              <a:gd name="connsiteX1" fmla="*/ 5791200 w 5791200"/>
              <a:gd name="connsiteY1" fmla="*/ 0 h 5257800"/>
              <a:gd name="connsiteX2" fmla="*/ 5791200 w 5791200"/>
              <a:gd name="connsiteY2" fmla="*/ 5257800 h 5257800"/>
              <a:gd name="connsiteX3" fmla="*/ 0 w 5791200"/>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5791200" h="5257800">
                <a:moveTo>
                  <a:pt x="0" y="0"/>
                </a:moveTo>
                <a:lnTo>
                  <a:pt x="5791200" y="0"/>
                </a:lnTo>
                <a:lnTo>
                  <a:pt x="5791200" y="5257800"/>
                </a:lnTo>
                <a:lnTo>
                  <a:pt x="0" y="52578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35957779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6705600" y="0"/>
            <a:ext cx="5486400" cy="6858000"/>
          </a:xfrm>
          <a:custGeom>
            <a:avLst/>
            <a:gdLst>
              <a:gd name="connsiteX0" fmla="*/ 0 w 5486400"/>
              <a:gd name="connsiteY0" fmla="*/ 0 h 6858000"/>
              <a:gd name="connsiteX1" fmla="*/ 5486400 w 5486400"/>
              <a:gd name="connsiteY1" fmla="*/ 0 h 6858000"/>
              <a:gd name="connsiteX2" fmla="*/ 5486400 w 5486400"/>
              <a:gd name="connsiteY2" fmla="*/ 6858000 h 6858000"/>
              <a:gd name="connsiteX3" fmla="*/ 0 w 5486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86400" h="6858000">
                <a:moveTo>
                  <a:pt x="0" y="0"/>
                </a:moveTo>
                <a:lnTo>
                  <a:pt x="5486400" y="0"/>
                </a:lnTo>
                <a:lnTo>
                  <a:pt x="5486400"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553423" y="947936"/>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963358101"/>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0" y="1610360"/>
            <a:ext cx="7010401" cy="3952240"/>
          </a:xfrm>
          <a:custGeom>
            <a:avLst/>
            <a:gdLst>
              <a:gd name="connsiteX0" fmla="*/ 0 w 7010401"/>
              <a:gd name="connsiteY0" fmla="*/ 0 h 3952240"/>
              <a:gd name="connsiteX1" fmla="*/ 7010401 w 7010401"/>
              <a:gd name="connsiteY1" fmla="*/ 0 h 3952240"/>
              <a:gd name="connsiteX2" fmla="*/ 7010401 w 7010401"/>
              <a:gd name="connsiteY2" fmla="*/ 3952240 h 3952240"/>
              <a:gd name="connsiteX3" fmla="*/ 0 w 7010401"/>
              <a:gd name="connsiteY3" fmla="*/ 3952240 h 3952240"/>
            </a:gdLst>
            <a:ahLst/>
            <a:cxnLst>
              <a:cxn ang="0">
                <a:pos x="connsiteX0" y="connsiteY0"/>
              </a:cxn>
              <a:cxn ang="0">
                <a:pos x="connsiteX1" y="connsiteY1"/>
              </a:cxn>
              <a:cxn ang="0">
                <a:pos x="connsiteX2" y="connsiteY2"/>
              </a:cxn>
              <a:cxn ang="0">
                <a:pos x="connsiteX3" y="connsiteY3"/>
              </a:cxn>
            </a:cxnLst>
            <a:rect l="l" t="t" r="r" b="b"/>
            <a:pathLst>
              <a:path w="7010401" h="3952240">
                <a:moveTo>
                  <a:pt x="0" y="0"/>
                </a:moveTo>
                <a:lnTo>
                  <a:pt x="7010401" y="0"/>
                </a:lnTo>
                <a:lnTo>
                  <a:pt x="7010401" y="3952240"/>
                </a:lnTo>
                <a:lnTo>
                  <a:pt x="0" y="395224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28384545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5" name="PpHolder4"/>
          <p:cNvSpPr>
            <a:spLocks noGrp="1"/>
          </p:cNvSpPr>
          <p:nvPr>
            <p:ph type="pic" sz="quarter" idx="10"/>
          </p:nvPr>
        </p:nvSpPr>
        <p:spPr>
          <a:xfrm>
            <a:off x="1" y="0"/>
            <a:ext cx="5791850" cy="5563790"/>
          </a:xfrm>
          <a:custGeom>
            <a:avLst/>
            <a:gdLst>
              <a:gd name="connsiteX0" fmla="*/ 0 w 5791850"/>
              <a:gd name="connsiteY0" fmla="*/ 0 h 5563790"/>
              <a:gd name="connsiteX1" fmla="*/ 5082503 w 5791850"/>
              <a:gd name="connsiteY1" fmla="*/ 0 h 5563790"/>
              <a:gd name="connsiteX2" fmla="*/ 5199051 w 5791850"/>
              <a:gd name="connsiteY2" fmla="*/ 155750 h 5563790"/>
              <a:gd name="connsiteX3" fmla="*/ 5791850 w 5791850"/>
              <a:gd name="connsiteY3" fmla="*/ 2095118 h 5563790"/>
              <a:gd name="connsiteX4" fmla="*/ 2320807 w 5791850"/>
              <a:gd name="connsiteY4" fmla="*/ 5563790 h 5563790"/>
              <a:gd name="connsiteX5" fmla="*/ 112903 w 5791850"/>
              <a:gd name="connsiteY5" fmla="*/ 4771714 h 5563790"/>
              <a:gd name="connsiteX6" fmla="*/ 0 w 5791850"/>
              <a:gd name="connsiteY6" fmla="*/ 4669172 h 556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6994018" y="1983861"/>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84953251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1202980" y="1317425"/>
            <a:ext cx="5106481" cy="2846230"/>
          </a:xfrm>
          <a:custGeom>
            <a:avLst/>
            <a:gdLst>
              <a:gd name="connsiteX0" fmla="*/ 0 w 5106481"/>
              <a:gd name="connsiteY0" fmla="*/ 0 h 2846230"/>
              <a:gd name="connsiteX1" fmla="*/ 5106481 w 5106481"/>
              <a:gd name="connsiteY1" fmla="*/ 0 h 2846230"/>
              <a:gd name="connsiteX2" fmla="*/ 5106481 w 5106481"/>
              <a:gd name="connsiteY2" fmla="*/ 2846230 h 2846230"/>
              <a:gd name="connsiteX3" fmla="*/ 0 w 5106481"/>
              <a:gd name="connsiteY3" fmla="*/ 2846230 h 2846230"/>
            </a:gdLst>
            <a:ahLst/>
            <a:cxnLst>
              <a:cxn ang="0">
                <a:pos x="connsiteX0" y="connsiteY0"/>
              </a:cxn>
              <a:cxn ang="0">
                <a:pos x="connsiteX1" y="connsiteY1"/>
              </a:cxn>
              <a:cxn ang="0">
                <a:pos x="connsiteX2" y="connsiteY2"/>
              </a:cxn>
              <a:cxn ang="0">
                <a:pos x="connsiteX3" y="connsiteY3"/>
              </a:cxn>
            </a:cxnLst>
            <a:rect l="l" t="t" r="r" b="b"/>
            <a:pathLst>
              <a:path w="5106481" h="2846230">
                <a:moveTo>
                  <a:pt x="0" y="0"/>
                </a:moveTo>
                <a:lnTo>
                  <a:pt x="5106481" y="0"/>
                </a:lnTo>
                <a:lnTo>
                  <a:pt x="5106481" y="2846230"/>
                </a:lnTo>
                <a:lnTo>
                  <a:pt x="0" y="284623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7685165" y="148512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79695392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9" name="PpHolder4"/>
          <p:cNvSpPr>
            <a:spLocks noGrp="1"/>
          </p:cNvSpPr>
          <p:nvPr>
            <p:ph type="pic" sz="quarter" idx="11"/>
          </p:nvPr>
        </p:nvSpPr>
        <p:spPr>
          <a:xfrm>
            <a:off x="8606368" y="1373967"/>
            <a:ext cx="1954791" cy="4110069"/>
          </a:xfrm>
          <a:custGeom>
            <a:avLst/>
            <a:gdLst>
              <a:gd name="connsiteX0" fmla="*/ 0 w 1954791"/>
              <a:gd name="connsiteY0" fmla="*/ 0 h 4110069"/>
              <a:gd name="connsiteX1" fmla="*/ 1954791 w 1954791"/>
              <a:gd name="connsiteY1" fmla="*/ 0 h 4110069"/>
              <a:gd name="connsiteX2" fmla="*/ 1954791 w 1954791"/>
              <a:gd name="connsiteY2" fmla="*/ 4110069 h 4110069"/>
              <a:gd name="connsiteX3" fmla="*/ 0 w 1954791"/>
              <a:gd name="connsiteY3" fmla="*/ 4110069 h 4110069"/>
            </a:gdLst>
            <a:ahLst/>
            <a:cxnLst>
              <a:cxn ang="0">
                <a:pos x="connsiteX0" y="connsiteY0"/>
              </a:cxn>
              <a:cxn ang="0">
                <a:pos x="connsiteX1" y="connsiteY1"/>
              </a:cxn>
              <a:cxn ang="0">
                <a:pos x="connsiteX2" y="connsiteY2"/>
              </a:cxn>
              <a:cxn ang="0">
                <a:pos x="connsiteX3" y="connsiteY3"/>
              </a:cxn>
            </a:cxnLst>
            <a:rect l="l" t="t" r="r" b="b"/>
            <a:pathLst>
              <a:path w="1954791" h="4110069">
                <a:moveTo>
                  <a:pt x="0" y="0"/>
                </a:moveTo>
                <a:lnTo>
                  <a:pt x="1954791" y="0"/>
                </a:lnTo>
                <a:lnTo>
                  <a:pt x="1954791" y="4110069"/>
                </a:lnTo>
                <a:lnTo>
                  <a:pt x="0" y="411006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6"/>
          <p:cNvSpPr>
            <a:spLocks noGrp="1"/>
          </p:cNvSpPr>
          <p:nvPr>
            <p:ph type="pic" sz="quarter" idx="10"/>
          </p:nvPr>
        </p:nvSpPr>
        <p:spPr>
          <a:xfrm>
            <a:off x="6354538" y="1007163"/>
            <a:ext cx="2303701" cy="4843677"/>
          </a:xfrm>
          <a:custGeom>
            <a:avLst/>
            <a:gdLst>
              <a:gd name="connsiteX0" fmla="*/ 0 w 2303701"/>
              <a:gd name="connsiteY0" fmla="*/ 0 h 4843677"/>
              <a:gd name="connsiteX1" fmla="*/ 2303701 w 2303701"/>
              <a:gd name="connsiteY1" fmla="*/ 0 h 4843677"/>
              <a:gd name="connsiteX2" fmla="*/ 2303701 w 2303701"/>
              <a:gd name="connsiteY2" fmla="*/ 4843677 h 4843677"/>
              <a:gd name="connsiteX3" fmla="*/ 0 w 2303701"/>
              <a:gd name="connsiteY3" fmla="*/ 4843677 h 4843677"/>
            </a:gdLst>
            <a:ahLst/>
            <a:cxnLst>
              <a:cxn ang="0">
                <a:pos x="connsiteX0" y="connsiteY0"/>
              </a:cxn>
              <a:cxn ang="0">
                <a:pos x="connsiteX1" y="connsiteY1"/>
              </a:cxn>
              <a:cxn ang="0">
                <a:pos x="connsiteX2" y="connsiteY2"/>
              </a:cxn>
              <a:cxn ang="0">
                <a:pos x="connsiteX3" y="connsiteY3"/>
              </a:cxn>
            </a:cxnLst>
            <a:rect l="l" t="t" r="r" b="b"/>
            <a:pathLst>
              <a:path w="2303701" h="4843677">
                <a:moveTo>
                  <a:pt x="0" y="0"/>
                </a:moveTo>
                <a:lnTo>
                  <a:pt x="2303701" y="0"/>
                </a:lnTo>
                <a:lnTo>
                  <a:pt x="2303701" y="4843677"/>
                </a:lnTo>
                <a:lnTo>
                  <a:pt x="0" y="4843677"/>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520432" y="1121138"/>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98336030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2" name="PpHolder11"/>
          <p:cNvSpPr>
            <a:spLocks noGrp="1"/>
          </p:cNvSpPr>
          <p:nvPr>
            <p:ph type="pic" sz="quarter" idx="12"/>
          </p:nvPr>
        </p:nvSpPr>
        <p:spPr>
          <a:xfrm>
            <a:off x="4876802" y="2209801"/>
            <a:ext cx="2438399" cy="1535097"/>
          </a:xfrm>
          <a:custGeom>
            <a:avLst/>
            <a:gdLst>
              <a:gd name="connsiteX0" fmla="*/ 0 w 2438399"/>
              <a:gd name="connsiteY0" fmla="*/ 0 h 1535097"/>
              <a:gd name="connsiteX1" fmla="*/ 2438399 w 2438399"/>
              <a:gd name="connsiteY1" fmla="*/ 0 h 1535097"/>
              <a:gd name="connsiteX2" fmla="*/ 2438399 w 2438399"/>
              <a:gd name="connsiteY2" fmla="*/ 1535097 h 1535097"/>
              <a:gd name="connsiteX3" fmla="*/ 0 w 2438399"/>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399" h="1535097">
                <a:moveTo>
                  <a:pt x="0" y="0"/>
                </a:moveTo>
                <a:lnTo>
                  <a:pt x="2438399" y="0"/>
                </a:lnTo>
                <a:lnTo>
                  <a:pt x="2438399"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0" name="PpHolder18"/>
          <p:cNvSpPr>
            <a:spLocks noGrp="1"/>
          </p:cNvSpPr>
          <p:nvPr>
            <p:ph type="pic" sz="quarter" idx="11"/>
          </p:nvPr>
        </p:nvSpPr>
        <p:spPr>
          <a:xfrm>
            <a:off x="1524000"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8" name="PpHolder25"/>
          <p:cNvSpPr>
            <a:spLocks noGrp="1"/>
          </p:cNvSpPr>
          <p:nvPr>
            <p:ph type="pic" sz="quarter" idx="10"/>
          </p:nvPr>
        </p:nvSpPr>
        <p:spPr>
          <a:xfrm>
            <a:off x="8229599"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28310805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6400760" y="2514602"/>
            <a:ext cx="4573589" cy="4343399"/>
          </a:xfrm>
          <a:custGeom>
            <a:avLst/>
            <a:gdLst>
              <a:gd name="connsiteX0" fmla="*/ 0 w 4573589"/>
              <a:gd name="connsiteY0" fmla="*/ 0 h 4343399"/>
              <a:gd name="connsiteX1" fmla="*/ 4573589 w 4573589"/>
              <a:gd name="connsiteY1" fmla="*/ 0 h 4343399"/>
              <a:gd name="connsiteX2" fmla="*/ 4573589 w 4573589"/>
              <a:gd name="connsiteY2" fmla="*/ 4343399 h 4343399"/>
              <a:gd name="connsiteX3" fmla="*/ 0 w 4573589"/>
              <a:gd name="connsiteY3" fmla="*/ 4343399 h 4343399"/>
            </a:gdLst>
            <a:ahLst/>
            <a:cxnLst>
              <a:cxn ang="0">
                <a:pos x="connsiteX0" y="connsiteY0"/>
              </a:cxn>
              <a:cxn ang="0">
                <a:pos x="connsiteX1" y="connsiteY1"/>
              </a:cxn>
              <a:cxn ang="0">
                <a:pos x="connsiteX2" y="connsiteY2"/>
              </a:cxn>
              <a:cxn ang="0">
                <a:pos x="connsiteX3" y="connsiteY3"/>
              </a:cxn>
            </a:cxnLst>
            <a:rect l="l" t="t" r="r" b="b"/>
            <a:pathLst>
              <a:path w="4573589" h="4343399">
                <a:moveTo>
                  <a:pt x="0" y="0"/>
                </a:moveTo>
                <a:lnTo>
                  <a:pt x="4573589" y="0"/>
                </a:lnTo>
                <a:lnTo>
                  <a:pt x="4573589" y="4343399"/>
                </a:lnTo>
                <a:lnTo>
                  <a:pt x="0" y="434339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7"/>
          <p:cNvSpPr>
            <a:spLocks noGrp="1"/>
          </p:cNvSpPr>
          <p:nvPr>
            <p:ph type="pic" sz="quarter" idx="10"/>
          </p:nvPr>
        </p:nvSpPr>
        <p:spPr>
          <a:xfrm>
            <a:off x="7922109" y="1905000"/>
            <a:ext cx="1530890" cy="1524000"/>
          </a:xfrm>
          <a:custGeom>
            <a:avLst/>
            <a:gdLst>
              <a:gd name="connsiteX0" fmla="*/ 0 w 1530890"/>
              <a:gd name="connsiteY0" fmla="*/ 0 h 1524000"/>
              <a:gd name="connsiteX1" fmla="*/ 1530890 w 1530890"/>
              <a:gd name="connsiteY1" fmla="*/ 0 h 1524000"/>
              <a:gd name="connsiteX2" fmla="*/ 1530890 w 1530890"/>
              <a:gd name="connsiteY2" fmla="*/ 1524000 h 1524000"/>
              <a:gd name="connsiteX3" fmla="*/ 0 w 153089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1530890" h="1524000">
                <a:moveTo>
                  <a:pt x="0" y="0"/>
                </a:moveTo>
                <a:lnTo>
                  <a:pt x="1530890" y="0"/>
                </a:lnTo>
                <a:lnTo>
                  <a:pt x="1530890" y="1524000"/>
                </a:lnTo>
                <a:lnTo>
                  <a:pt x="0" y="1524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62970158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7620002" y="1600200"/>
            <a:ext cx="4571998" cy="5257800"/>
          </a:xfrm>
          <a:custGeom>
            <a:avLst/>
            <a:gdLst>
              <a:gd name="connsiteX0" fmla="*/ 0 w 4571998"/>
              <a:gd name="connsiteY0" fmla="*/ 0 h 5257800"/>
              <a:gd name="connsiteX1" fmla="*/ 4571998 w 4571998"/>
              <a:gd name="connsiteY1" fmla="*/ 0 h 5257800"/>
              <a:gd name="connsiteX2" fmla="*/ 4571998 w 4571998"/>
              <a:gd name="connsiteY2" fmla="*/ 5257800 h 5257800"/>
              <a:gd name="connsiteX3" fmla="*/ 0 w 4571998"/>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4571998" h="5257800">
                <a:moveTo>
                  <a:pt x="0" y="0"/>
                </a:moveTo>
                <a:lnTo>
                  <a:pt x="4571998" y="0"/>
                </a:lnTo>
                <a:lnTo>
                  <a:pt x="4571998" y="5257800"/>
                </a:lnTo>
                <a:lnTo>
                  <a:pt x="0" y="5257800"/>
                </a:lnTo>
                <a:close/>
              </a:path>
            </a:pathLst>
          </a:custGeom>
          <a:blipFill dpi="0" rotWithShape="1">
            <a:blip r:embed="rId2"/>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59244044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15" name="PpHolder23"/>
          <p:cNvSpPr>
            <a:spLocks noGrp="1"/>
          </p:cNvSpPr>
          <p:nvPr>
            <p:ph type="pic" sz="quarter" idx="13"/>
          </p:nvPr>
        </p:nvSpPr>
        <p:spPr>
          <a:xfrm>
            <a:off x="618562"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PpHolder24"/>
          <p:cNvSpPr>
            <a:spLocks noGrp="1"/>
          </p:cNvSpPr>
          <p:nvPr>
            <p:ph type="pic" sz="quarter" idx="12"/>
          </p:nvPr>
        </p:nvSpPr>
        <p:spPr>
          <a:xfrm>
            <a:off x="3666561"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1" name="PpHolder25"/>
          <p:cNvSpPr>
            <a:spLocks noGrp="1"/>
          </p:cNvSpPr>
          <p:nvPr>
            <p:ph type="pic" sz="quarter" idx="11"/>
          </p:nvPr>
        </p:nvSpPr>
        <p:spPr>
          <a:xfrm>
            <a:off x="6714927"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9" name="PpHolder26"/>
          <p:cNvSpPr>
            <a:spLocks noGrp="1"/>
          </p:cNvSpPr>
          <p:nvPr>
            <p:ph type="pic" sz="quarter" idx="10"/>
          </p:nvPr>
        </p:nvSpPr>
        <p:spPr>
          <a:xfrm>
            <a:off x="9762744"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7"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97535211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7"/>
          <p:cNvSpPr>
            <a:spLocks noGrp="1"/>
          </p:cNvSpPr>
          <p:nvPr>
            <p:ph type="pic" sz="quarter" idx="11"/>
          </p:nvPr>
        </p:nvSpPr>
        <p:spPr>
          <a:xfrm>
            <a:off x="6698044" y="1595495"/>
            <a:ext cx="3666744" cy="3666744"/>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Tree>
    <p:extLst>
      <p:ext uri="{BB962C8B-B14F-4D97-AF65-F5344CB8AC3E}">
        <p14:creationId xmlns:p14="http://schemas.microsoft.com/office/powerpoint/2010/main" val="251620518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2" name="PpHolder14"/>
          <p:cNvSpPr>
            <a:spLocks noGrp="1"/>
          </p:cNvSpPr>
          <p:nvPr>
            <p:ph type="pic" sz="quarter" idx="12"/>
          </p:nvPr>
        </p:nvSpPr>
        <p:spPr>
          <a:xfrm>
            <a:off x="1834568" y="1606472"/>
            <a:ext cx="2441449" cy="3035808"/>
          </a:xfrm>
          <a:custGeom>
            <a:avLst/>
            <a:gdLst>
              <a:gd name="connsiteX0" fmla="*/ 1220724 w 2441449"/>
              <a:gd name="connsiteY0" fmla="*/ 0 h 3035808"/>
              <a:gd name="connsiteX1" fmla="*/ 2441449 w 2441449"/>
              <a:gd name="connsiteY1" fmla="*/ 1220724 h 3035808"/>
              <a:gd name="connsiteX2" fmla="*/ 2441449 w 2441449"/>
              <a:gd name="connsiteY2" fmla="*/ 1815084 h 3035808"/>
              <a:gd name="connsiteX3" fmla="*/ 1220724 w 2441449"/>
              <a:gd name="connsiteY3" fmla="*/ 3035808 h 3035808"/>
              <a:gd name="connsiteX4" fmla="*/ 0 w 2441449"/>
              <a:gd name="connsiteY4" fmla="*/ 1815084 h 3035808"/>
              <a:gd name="connsiteX5" fmla="*/ 0 w 2441449"/>
              <a:gd name="connsiteY5" fmla="*/ 1220724 h 3035808"/>
              <a:gd name="connsiteX6" fmla="*/ 1220724 w 2441449"/>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0" name="PpHolder15"/>
          <p:cNvSpPr>
            <a:spLocks noGrp="1"/>
          </p:cNvSpPr>
          <p:nvPr>
            <p:ph type="pic" sz="quarter" idx="11"/>
          </p:nvPr>
        </p:nvSpPr>
        <p:spPr>
          <a:xfrm>
            <a:off x="4875276"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16"/>
          <p:cNvSpPr>
            <a:spLocks noGrp="1"/>
          </p:cNvSpPr>
          <p:nvPr>
            <p:ph type="pic" sz="quarter" idx="10"/>
          </p:nvPr>
        </p:nvSpPr>
        <p:spPr>
          <a:xfrm>
            <a:off x="7938038"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13529115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9" name="PpHolder17"/>
          <p:cNvSpPr>
            <a:spLocks noGrp="1"/>
          </p:cNvSpPr>
          <p:nvPr>
            <p:ph type="pic" sz="quarter" idx="11"/>
          </p:nvPr>
        </p:nvSpPr>
        <p:spPr>
          <a:xfrm>
            <a:off x="5791204" y="683913"/>
            <a:ext cx="2437312" cy="2746977"/>
          </a:xfrm>
          <a:custGeom>
            <a:avLst/>
            <a:gdLst>
              <a:gd name="connsiteX0" fmla="*/ 0 w 2437312"/>
              <a:gd name="connsiteY0" fmla="*/ 0 h 2746977"/>
              <a:gd name="connsiteX1" fmla="*/ 2437312 w 2437312"/>
              <a:gd name="connsiteY1" fmla="*/ 0 h 2746977"/>
              <a:gd name="connsiteX2" fmla="*/ 2437312 w 2437312"/>
              <a:gd name="connsiteY2" fmla="*/ 2746977 h 2746977"/>
              <a:gd name="connsiteX3" fmla="*/ 0 w 2437312"/>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2" h="2746977">
                <a:moveTo>
                  <a:pt x="0" y="0"/>
                </a:moveTo>
                <a:lnTo>
                  <a:pt x="2437312" y="0"/>
                </a:lnTo>
                <a:lnTo>
                  <a:pt x="2437312"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8"/>
          <p:cNvSpPr>
            <a:spLocks noGrp="1"/>
          </p:cNvSpPr>
          <p:nvPr>
            <p:ph type="pic" sz="quarter" idx="10"/>
          </p:nvPr>
        </p:nvSpPr>
        <p:spPr>
          <a:xfrm>
            <a:off x="8223507" y="3411904"/>
            <a:ext cx="2437313" cy="2746977"/>
          </a:xfrm>
          <a:custGeom>
            <a:avLst/>
            <a:gdLst>
              <a:gd name="connsiteX0" fmla="*/ 0 w 2437313"/>
              <a:gd name="connsiteY0" fmla="*/ 0 h 2746977"/>
              <a:gd name="connsiteX1" fmla="*/ 2437313 w 2437313"/>
              <a:gd name="connsiteY1" fmla="*/ 0 h 2746977"/>
              <a:gd name="connsiteX2" fmla="*/ 2437313 w 2437313"/>
              <a:gd name="connsiteY2" fmla="*/ 2746977 h 2746977"/>
              <a:gd name="connsiteX3" fmla="*/ 0 w 2437313"/>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3" h="2746977">
                <a:moveTo>
                  <a:pt x="0" y="0"/>
                </a:moveTo>
                <a:lnTo>
                  <a:pt x="2437313" y="0"/>
                </a:lnTo>
                <a:lnTo>
                  <a:pt x="2437313"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1327156" y="1260860"/>
            <a:ext cx="3093924"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669785323"/>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4648201"/>
            <a:ext cx="12192004" cy="2209801"/>
          </a:xfrm>
          <a:custGeom>
            <a:avLst/>
            <a:gdLst>
              <a:gd name="connsiteX0" fmla="*/ 0 w 12192004"/>
              <a:gd name="connsiteY0" fmla="*/ 0 h 2209801"/>
              <a:gd name="connsiteX1" fmla="*/ 12192004 w 12192004"/>
              <a:gd name="connsiteY1" fmla="*/ 0 h 2209801"/>
              <a:gd name="connsiteX2" fmla="*/ 12192004 w 12192004"/>
              <a:gd name="connsiteY2" fmla="*/ 2209801 h 2209801"/>
              <a:gd name="connsiteX3" fmla="*/ 0 w 12192004"/>
              <a:gd name="connsiteY3" fmla="*/ 2209801 h 2209801"/>
            </a:gdLst>
            <a:ahLst/>
            <a:cxnLst>
              <a:cxn ang="0">
                <a:pos x="connsiteX0" y="connsiteY0"/>
              </a:cxn>
              <a:cxn ang="0">
                <a:pos x="connsiteX1" y="connsiteY1"/>
              </a:cxn>
              <a:cxn ang="0">
                <a:pos x="connsiteX2" y="connsiteY2"/>
              </a:cxn>
              <a:cxn ang="0">
                <a:pos x="connsiteX3" y="connsiteY3"/>
              </a:cxn>
            </a:cxnLst>
            <a:rect l="l" t="t" r="r" b="b"/>
            <a:pathLst>
              <a:path w="12192004" h="2209801">
                <a:moveTo>
                  <a:pt x="0" y="0"/>
                </a:moveTo>
                <a:lnTo>
                  <a:pt x="12192004" y="0"/>
                </a:lnTo>
                <a:lnTo>
                  <a:pt x="12192004" y="2209801"/>
                </a:lnTo>
                <a:lnTo>
                  <a:pt x="0" y="22098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2"/>
          <p:cNvSpPr>
            <a:spLocks noGrp="1"/>
          </p:cNvSpPr>
          <p:nvPr>
            <p:ph type="pic" sz="quarter" idx="10"/>
          </p:nvPr>
        </p:nvSpPr>
        <p:spPr>
          <a:xfrm>
            <a:off x="1217614" y="1600200"/>
            <a:ext cx="5487989" cy="3962402"/>
          </a:xfrm>
          <a:custGeom>
            <a:avLst/>
            <a:gdLst>
              <a:gd name="connsiteX0" fmla="*/ 0 w 5487989"/>
              <a:gd name="connsiteY0" fmla="*/ 0 h 3962402"/>
              <a:gd name="connsiteX1" fmla="*/ 5487989 w 5487989"/>
              <a:gd name="connsiteY1" fmla="*/ 0 h 3962402"/>
              <a:gd name="connsiteX2" fmla="*/ 5487989 w 5487989"/>
              <a:gd name="connsiteY2" fmla="*/ 3962402 h 3962402"/>
              <a:gd name="connsiteX3" fmla="*/ 0 w 5487989"/>
              <a:gd name="connsiteY3" fmla="*/ 3962402 h 3962402"/>
            </a:gdLst>
            <a:ahLst/>
            <a:cxnLst>
              <a:cxn ang="0">
                <a:pos x="connsiteX0" y="connsiteY0"/>
              </a:cxn>
              <a:cxn ang="0">
                <a:pos x="connsiteX1" y="connsiteY1"/>
              </a:cxn>
              <a:cxn ang="0">
                <a:pos x="connsiteX2" y="connsiteY2"/>
              </a:cxn>
              <a:cxn ang="0">
                <a:pos x="connsiteX3" y="connsiteY3"/>
              </a:cxn>
            </a:cxnLst>
            <a:rect l="l" t="t" r="r" b="b"/>
            <a:pathLst>
              <a:path w="5487989" h="3962402">
                <a:moveTo>
                  <a:pt x="0" y="0"/>
                </a:moveTo>
                <a:lnTo>
                  <a:pt x="5487989" y="0"/>
                </a:lnTo>
                <a:lnTo>
                  <a:pt x="5487989" y="3962402"/>
                </a:lnTo>
                <a:lnTo>
                  <a:pt x="0" y="3962402"/>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4176867190"/>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9"/>
          <p:cNvSpPr>
            <a:spLocks noGrp="1"/>
          </p:cNvSpPr>
          <p:nvPr>
            <p:ph type="pic" sz="quarter" idx="10"/>
          </p:nvPr>
        </p:nvSpPr>
        <p:spPr>
          <a:xfrm>
            <a:off x="8839200" y="1147572"/>
            <a:ext cx="3352800" cy="4562856"/>
          </a:xfrm>
          <a:custGeom>
            <a:avLst/>
            <a:gdLst>
              <a:gd name="connsiteX0" fmla="*/ 2282987 w 3352800"/>
              <a:gd name="connsiteY0" fmla="*/ 0 h 4562856"/>
              <a:gd name="connsiteX1" fmla="*/ 3171629 w 3352800"/>
              <a:gd name="connsiteY1" fmla="*/ 179286 h 4562856"/>
              <a:gd name="connsiteX2" fmla="*/ 3352800 w 3352800"/>
              <a:gd name="connsiteY2" fmla="*/ 266501 h 4562856"/>
              <a:gd name="connsiteX3" fmla="*/ 3352800 w 3352800"/>
              <a:gd name="connsiteY3" fmla="*/ 4296355 h 4562856"/>
              <a:gd name="connsiteX4" fmla="*/ 3171629 w 3352800"/>
              <a:gd name="connsiteY4" fmla="*/ 4383570 h 4562856"/>
              <a:gd name="connsiteX5" fmla="*/ 2282987 w 3352800"/>
              <a:gd name="connsiteY5" fmla="*/ 4562856 h 4562856"/>
              <a:gd name="connsiteX6" fmla="*/ 0 w 3352800"/>
              <a:gd name="connsiteY6" fmla="*/ 2281428 h 4562856"/>
              <a:gd name="connsiteX7" fmla="*/ 2282987 w 3352800"/>
              <a:gd name="connsiteY7" fmla="*/ 0 h 456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811987" y="2364135"/>
            <a:ext cx="5624060" cy="1572768"/>
          </a:xfrm>
          <a:prstGeom prst="rect">
            <a:avLst/>
          </a:prstGeom>
        </p:spPr>
        <p:txBody>
          <a:bodyPr anchor="ctr"/>
          <a:lstStyle>
            <a:lvl1pPr algn="l">
              <a:defRPr sz="48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357151901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9" name="PpHolder25"/>
          <p:cNvSpPr>
            <a:spLocks noGrp="1"/>
          </p:cNvSpPr>
          <p:nvPr>
            <p:ph type="pic" sz="quarter" idx="11"/>
          </p:nvPr>
        </p:nvSpPr>
        <p:spPr>
          <a:xfrm>
            <a:off x="0" y="1295400"/>
            <a:ext cx="2741614" cy="4267202"/>
          </a:xfrm>
          <a:custGeom>
            <a:avLst/>
            <a:gdLst>
              <a:gd name="connsiteX0" fmla="*/ 0 w 2741614"/>
              <a:gd name="connsiteY0" fmla="*/ 0 h 4267202"/>
              <a:gd name="connsiteX1" fmla="*/ 2741614 w 2741614"/>
              <a:gd name="connsiteY1" fmla="*/ 0 h 4267202"/>
              <a:gd name="connsiteX2" fmla="*/ 2741614 w 2741614"/>
              <a:gd name="connsiteY2" fmla="*/ 4267202 h 4267202"/>
              <a:gd name="connsiteX3" fmla="*/ 0 w 2741614"/>
              <a:gd name="connsiteY3" fmla="*/ 4267202 h 4267202"/>
            </a:gdLst>
            <a:ahLst/>
            <a:cxnLst>
              <a:cxn ang="0">
                <a:pos x="connsiteX0" y="connsiteY0"/>
              </a:cxn>
              <a:cxn ang="0">
                <a:pos x="connsiteX1" y="connsiteY1"/>
              </a:cxn>
              <a:cxn ang="0">
                <a:pos x="connsiteX2" y="connsiteY2"/>
              </a:cxn>
              <a:cxn ang="0">
                <a:pos x="connsiteX3" y="connsiteY3"/>
              </a:cxn>
            </a:cxnLst>
            <a:rect l="l" t="t" r="r" b="b"/>
            <a:pathLst>
              <a:path w="2741614" h="4267202">
                <a:moveTo>
                  <a:pt x="0" y="0"/>
                </a:moveTo>
                <a:lnTo>
                  <a:pt x="2741614" y="0"/>
                </a:lnTo>
                <a:lnTo>
                  <a:pt x="2741614" y="4267202"/>
                </a:lnTo>
                <a:lnTo>
                  <a:pt x="0" y="4267202"/>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26"/>
          <p:cNvSpPr>
            <a:spLocks noGrp="1"/>
          </p:cNvSpPr>
          <p:nvPr>
            <p:ph type="pic" sz="quarter" idx="10"/>
          </p:nvPr>
        </p:nvSpPr>
        <p:spPr>
          <a:xfrm>
            <a:off x="2741613" y="1"/>
            <a:ext cx="3963988" cy="1295401"/>
          </a:xfrm>
          <a:custGeom>
            <a:avLst/>
            <a:gdLst>
              <a:gd name="connsiteX0" fmla="*/ 0 w 3963988"/>
              <a:gd name="connsiteY0" fmla="*/ 0 h 1295401"/>
              <a:gd name="connsiteX1" fmla="*/ 3963988 w 3963988"/>
              <a:gd name="connsiteY1" fmla="*/ 0 h 1295401"/>
              <a:gd name="connsiteX2" fmla="*/ 3963988 w 3963988"/>
              <a:gd name="connsiteY2" fmla="*/ 1295401 h 1295401"/>
              <a:gd name="connsiteX3" fmla="*/ 0 w 3963988"/>
              <a:gd name="connsiteY3" fmla="*/ 1295401 h 1295401"/>
            </a:gdLst>
            <a:ahLst/>
            <a:cxnLst>
              <a:cxn ang="0">
                <a:pos x="connsiteX0" y="connsiteY0"/>
              </a:cxn>
              <a:cxn ang="0">
                <a:pos x="connsiteX1" y="connsiteY1"/>
              </a:cxn>
              <a:cxn ang="0">
                <a:pos x="connsiteX2" y="connsiteY2"/>
              </a:cxn>
              <a:cxn ang="0">
                <a:pos x="connsiteX3" y="connsiteY3"/>
              </a:cxn>
            </a:cxnLst>
            <a:rect l="l" t="t" r="r" b="b"/>
            <a:pathLst>
              <a:path w="3963988" h="1295401">
                <a:moveTo>
                  <a:pt x="0" y="0"/>
                </a:moveTo>
                <a:lnTo>
                  <a:pt x="3963988" y="0"/>
                </a:lnTo>
                <a:lnTo>
                  <a:pt x="3963988" y="1295401"/>
                </a:lnTo>
                <a:lnTo>
                  <a:pt x="0" y="12954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3554170" y="2138583"/>
            <a:ext cx="3730327"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04700157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5" name="PpHolder7"/>
          <p:cNvSpPr>
            <a:spLocks noGrp="1"/>
          </p:cNvSpPr>
          <p:nvPr>
            <p:ph type="pic" sz="quarter" idx="10"/>
          </p:nvPr>
        </p:nvSpPr>
        <p:spPr>
          <a:xfrm>
            <a:off x="6408415" y="1147572"/>
            <a:ext cx="4565974" cy="4562856"/>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288727" y="1987295"/>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254845068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0"/>
            <a:ext cx="2741612" cy="6858000"/>
          </a:xfrm>
          <a:custGeom>
            <a:avLst/>
            <a:gdLst>
              <a:gd name="connsiteX0" fmla="*/ 0 w 2741612"/>
              <a:gd name="connsiteY0" fmla="*/ 0 h 6858000"/>
              <a:gd name="connsiteX1" fmla="*/ 2741612 w 2741612"/>
              <a:gd name="connsiteY1" fmla="*/ 0 h 6858000"/>
              <a:gd name="connsiteX2" fmla="*/ 2741612 w 2741612"/>
              <a:gd name="connsiteY2" fmla="*/ 6858000 h 6858000"/>
              <a:gd name="connsiteX3" fmla="*/ 0 w 2741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41612" h="6858000">
                <a:moveTo>
                  <a:pt x="0" y="0"/>
                </a:moveTo>
                <a:lnTo>
                  <a:pt x="2741612" y="0"/>
                </a:lnTo>
                <a:lnTo>
                  <a:pt x="2741612"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2741616" y="0"/>
            <a:ext cx="4268785" cy="6858000"/>
          </a:xfrm>
          <a:custGeom>
            <a:avLst/>
            <a:gdLst>
              <a:gd name="connsiteX0" fmla="*/ 0 w 4268785"/>
              <a:gd name="connsiteY0" fmla="*/ 0 h 6858000"/>
              <a:gd name="connsiteX1" fmla="*/ 4268785 w 4268785"/>
              <a:gd name="connsiteY1" fmla="*/ 0 h 6858000"/>
              <a:gd name="connsiteX2" fmla="*/ 4268785 w 4268785"/>
              <a:gd name="connsiteY2" fmla="*/ 6858000 h 6858000"/>
              <a:gd name="connsiteX3" fmla="*/ 0 w 4268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68785" h="6858000">
                <a:moveTo>
                  <a:pt x="0" y="0"/>
                </a:moveTo>
                <a:lnTo>
                  <a:pt x="4268785" y="0"/>
                </a:lnTo>
                <a:lnTo>
                  <a:pt x="4268785"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7902498" y="133585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46803440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5" name="PpHolder12"/>
          <p:cNvSpPr>
            <a:spLocks noGrp="1"/>
          </p:cNvSpPr>
          <p:nvPr>
            <p:ph type="pic" sz="quarter" idx="10"/>
          </p:nvPr>
        </p:nvSpPr>
        <p:spPr>
          <a:xfrm>
            <a:off x="0" y="1600200"/>
            <a:ext cx="3961360" cy="3962400"/>
          </a:xfrm>
          <a:custGeom>
            <a:avLst/>
            <a:gdLst>
              <a:gd name="connsiteX0" fmla="*/ 0 w 3961360"/>
              <a:gd name="connsiteY0" fmla="*/ 0 h 3962400"/>
              <a:gd name="connsiteX1" fmla="*/ 3961360 w 3961360"/>
              <a:gd name="connsiteY1" fmla="*/ 0 h 3962400"/>
              <a:gd name="connsiteX2" fmla="*/ 3961360 w 3961360"/>
              <a:gd name="connsiteY2" fmla="*/ 3962400 h 3962400"/>
              <a:gd name="connsiteX3" fmla="*/ 0 w 396136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3961360" h="3962400">
                <a:moveTo>
                  <a:pt x="0" y="0"/>
                </a:moveTo>
                <a:lnTo>
                  <a:pt x="3961360" y="0"/>
                </a:lnTo>
                <a:lnTo>
                  <a:pt x="3961360" y="3962400"/>
                </a:lnTo>
                <a:lnTo>
                  <a:pt x="0" y="39624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77601331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7006132" y="2209800"/>
            <a:ext cx="3659186" cy="2133600"/>
          </a:xfrm>
          <a:custGeom>
            <a:avLst/>
            <a:gdLst>
              <a:gd name="connsiteX0" fmla="*/ 778401 w 3659186"/>
              <a:gd name="connsiteY0" fmla="*/ 0 h 2133600"/>
              <a:gd name="connsiteX1" fmla="*/ 2880785 w 3659186"/>
              <a:gd name="connsiteY1" fmla="*/ 0 h 2133600"/>
              <a:gd name="connsiteX2" fmla="*/ 3659186 w 3659186"/>
              <a:gd name="connsiteY2" fmla="*/ 778401 h 2133600"/>
              <a:gd name="connsiteX3" fmla="*/ 3659186 w 3659186"/>
              <a:gd name="connsiteY3" fmla="*/ 1355199 h 2133600"/>
              <a:gd name="connsiteX4" fmla="*/ 2880785 w 3659186"/>
              <a:gd name="connsiteY4" fmla="*/ 2133600 h 2133600"/>
              <a:gd name="connsiteX5" fmla="*/ 778401 w 3659186"/>
              <a:gd name="connsiteY5" fmla="*/ 2133600 h 2133600"/>
              <a:gd name="connsiteX6" fmla="*/ 0 w 3659186"/>
              <a:gd name="connsiteY6" fmla="*/ 1355199 h 2133600"/>
              <a:gd name="connsiteX7" fmla="*/ 0 w 3659186"/>
              <a:gd name="connsiteY7" fmla="*/ 778401 h 2133600"/>
              <a:gd name="connsiteX8" fmla="*/ 778401 w 3659186"/>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1535561" y="2209800"/>
            <a:ext cx="3650308" cy="2133600"/>
          </a:xfrm>
          <a:custGeom>
            <a:avLst/>
            <a:gdLst>
              <a:gd name="connsiteX0" fmla="*/ 778401 w 3650308"/>
              <a:gd name="connsiteY0" fmla="*/ 0 h 2133600"/>
              <a:gd name="connsiteX1" fmla="*/ 2871907 w 3650308"/>
              <a:gd name="connsiteY1" fmla="*/ 0 h 2133600"/>
              <a:gd name="connsiteX2" fmla="*/ 3650308 w 3650308"/>
              <a:gd name="connsiteY2" fmla="*/ 778401 h 2133600"/>
              <a:gd name="connsiteX3" fmla="*/ 3650308 w 3650308"/>
              <a:gd name="connsiteY3" fmla="*/ 1355199 h 2133600"/>
              <a:gd name="connsiteX4" fmla="*/ 2871907 w 3650308"/>
              <a:gd name="connsiteY4" fmla="*/ 2133600 h 2133600"/>
              <a:gd name="connsiteX5" fmla="*/ 778401 w 3650308"/>
              <a:gd name="connsiteY5" fmla="*/ 2133600 h 2133600"/>
              <a:gd name="connsiteX6" fmla="*/ 0 w 3650308"/>
              <a:gd name="connsiteY6" fmla="*/ 1355199 h 2133600"/>
              <a:gd name="connsiteX7" fmla="*/ 0 w 3650308"/>
              <a:gd name="connsiteY7" fmla="*/ 778401 h 2133600"/>
              <a:gd name="connsiteX8" fmla="*/ 778401 w 3650308"/>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36523909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5" name="PpHolder19"/>
          <p:cNvSpPr>
            <a:spLocks noGrp="1"/>
          </p:cNvSpPr>
          <p:nvPr>
            <p:ph type="pic" sz="quarter" idx="10"/>
          </p:nvPr>
        </p:nvSpPr>
        <p:spPr>
          <a:xfrm>
            <a:off x="5560900" y="1932901"/>
            <a:ext cx="4985772" cy="3144748"/>
          </a:xfrm>
          <a:custGeom>
            <a:avLst/>
            <a:gdLst>
              <a:gd name="connsiteX0" fmla="*/ 0 w 4985772"/>
              <a:gd name="connsiteY0" fmla="*/ 0 h 3144748"/>
              <a:gd name="connsiteX1" fmla="*/ 4985772 w 4985772"/>
              <a:gd name="connsiteY1" fmla="*/ 0 h 3144748"/>
              <a:gd name="connsiteX2" fmla="*/ 4985772 w 4985772"/>
              <a:gd name="connsiteY2" fmla="*/ 3144748 h 3144748"/>
              <a:gd name="connsiteX3" fmla="*/ 0 w 4985772"/>
              <a:gd name="connsiteY3" fmla="*/ 3144748 h 3144748"/>
            </a:gdLst>
            <a:ahLst/>
            <a:cxnLst>
              <a:cxn ang="0">
                <a:pos x="connsiteX0" y="connsiteY0"/>
              </a:cxn>
              <a:cxn ang="0">
                <a:pos x="connsiteX1" y="connsiteY1"/>
              </a:cxn>
              <a:cxn ang="0">
                <a:pos x="connsiteX2" y="connsiteY2"/>
              </a:cxn>
              <a:cxn ang="0">
                <a:pos x="connsiteX3" y="connsiteY3"/>
              </a:cxn>
            </a:cxnLst>
            <a:rect l="l" t="t" r="r" b="b"/>
            <a:pathLst>
              <a:path w="4985772" h="3144748">
                <a:moveTo>
                  <a:pt x="0" y="0"/>
                </a:moveTo>
                <a:lnTo>
                  <a:pt x="4985772" y="0"/>
                </a:lnTo>
                <a:lnTo>
                  <a:pt x="4985772" y="3144748"/>
                </a:lnTo>
                <a:lnTo>
                  <a:pt x="0" y="3144748"/>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93169036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2443841" y="1600200"/>
            <a:ext cx="4878386" cy="3048000"/>
          </a:xfrm>
          <a:custGeom>
            <a:avLst/>
            <a:gdLst>
              <a:gd name="connsiteX0" fmla="*/ 0 w 4878386"/>
              <a:gd name="connsiteY0" fmla="*/ 0 h 3048000"/>
              <a:gd name="connsiteX1" fmla="*/ 4878386 w 4878386"/>
              <a:gd name="connsiteY1" fmla="*/ 0 h 3048000"/>
              <a:gd name="connsiteX2" fmla="*/ 4878386 w 4878386"/>
              <a:gd name="connsiteY2" fmla="*/ 3048000 h 3048000"/>
              <a:gd name="connsiteX3" fmla="*/ 0 w 4878386"/>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878386" h="3048000">
                <a:moveTo>
                  <a:pt x="0" y="0"/>
                </a:moveTo>
                <a:lnTo>
                  <a:pt x="4878386" y="0"/>
                </a:lnTo>
                <a:lnTo>
                  <a:pt x="4878386" y="3048000"/>
                </a:lnTo>
                <a:lnTo>
                  <a:pt x="0" y="304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92639033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Montserrat" panose="00000500000000000000" pitchFamily="50" charset="0"/>
        </a:defRPr>
      </a:lvl2pPr>
      <a:lvl3pPr algn="l" rtl="0" fontAlgn="base">
        <a:lnSpc>
          <a:spcPct val="90000"/>
        </a:lnSpc>
        <a:spcBef>
          <a:spcPct val="0"/>
        </a:spcBef>
        <a:spcAft>
          <a:spcPct val="0"/>
        </a:spcAft>
        <a:defRPr sz="4400">
          <a:solidFill>
            <a:schemeClr val="tx1"/>
          </a:solidFill>
          <a:latin typeface="Montserrat" panose="00000500000000000000" pitchFamily="50" charset="0"/>
        </a:defRPr>
      </a:lvl3pPr>
      <a:lvl4pPr algn="l" rtl="0" fontAlgn="base">
        <a:lnSpc>
          <a:spcPct val="90000"/>
        </a:lnSpc>
        <a:spcBef>
          <a:spcPct val="0"/>
        </a:spcBef>
        <a:spcAft>
          <a:spcPct val="0"/>
        </a:spcAft>
        <a:defRPr sz="4400">
          <a:solidFill>
            <a:schemeClr val="tx1"/>
          </a:solidFill>
          <a:latin typeface="Montserrat" panose="00000500000000000000" pitchFamily="50" charset="0"/>
        </a:defRPr>
      </a:lvl4pPr>
      <a:lvl5pPr algn="l" rtl="0" fontAlgn="base">
        <a:lnSpc>
          <a:spcPct val="90000"/>
        </a:lnSpc>
        <a:spcBef>
          <a:spcPct val="0"/>
        </a:spcBef>
        <a:spcAft>
          <a:spcPct val="0"/>
        </a:spcAft>
        <a:defRPr sz="4400">
          <a:solidFill>
            <a:schemeClr val="tx1"/>
          </a:solidFill>
          <a:latin typeface="Montserrat" panose="00000500000000000000" pitchFamily="50" charset="0"/>
        </a:defRPr>
      </a:lvl5pPr>
      <a:lvl6pPr marL="457200" algn="l" rtl="0" fontAlgn="base">
        <a:lnSpc>
          <a:spcPct val="90000"/>
        </a:lnSpc>
        <a:spcBef>
          <a:spcPct val="0"/>
        </a:spcBef>
        <a:spcAft>
          <a:spcPct val="0"/>
        </a:spcAft>
        <a:defRPr sz="4400">
          <a:solidFill>
            <a:schemeClr val="tx1"/>
          </a:solidFill>
          <a:latin typeface="Montserrat" panose="00000500000000000000" pitchFamily="50" charset="0"/>
        </a:defRPr>
      </a:lvl6pPr>
      <a:lvl7pPr marL="914400" algn="l" rtl="0" fontAlgn="base">
        <a:lnSpc>
          <a:spcPct val="90000"/>
        </a:lnSpc>
        <a:spcBef>
          <a:spcPct val="0"/>
        </a:spcBef>
        <a:spcAft>
          <a:spcPct val="0"/>
        </a:spcAft>
        <a:defRPr sz="4400">
          <a:solidFill>
            <a:schemeClr val="tx1"/>
          </a:solidFill>
          <a:latin typeface="Montserrat" panose="00000500000000000000" pitchFamily="50" charset="0"/>
        </a:defRPr>
      </a:lvl7pPr>
      <a:lvl8pPr marL="1371600" algn="l" rtl="0" fontAlgn="base">
        <a:lnSpc>
          <a:spcPct val="90000"/>
        </a:lnSpc>
        <a:spcBef>
          <a:spcPct val="0"/>
        </a:spcBef>
        <a:spcAft>
          <a:spcPct val="0"/>
        </a:spcAft>
        <a:defRPr sz="4400">
          <a:solidFill>
            <a:schemeClr val="tx1"/>
          </a:solidFill>
          <a:latin typeface="Montserrat" panose="00000500000000000000" pitchFamily="50" charset="0"/>
        </a:defRPr>
      </a:lvl8pPr>
      <a:lvl9pPr marL="1828800" algn="l" rtl="0" fontAlgn="base">
        <a:lnSpc>
          <a:spcPct val="90000"/>
        </a:lnSpc>
        <a:spcBef>
          <a:spcPct val="0"/>
        </a:spcBef>
        <a:spcAft>
          <a:spcPct val="0"/>
        </a:spcAft>
        <a:defRPr sz="4400">
          <a:solidFill>
            <a:schemeClr val="tx1"/>
          </a:solidFill>
          <a:latin typeface="Montserrat" panose="00000500000000000000" pitchFamily="50"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PpHolder1">
            <a:extLst>
              <a:ext uri="{FF2B5EF4-FFF2-40B4-BE49-F238E27FC236}">
                <a16:creationId xmlns:a16="http://schemas.microsoft.com/office/drawing/2014/main" id="{D6C35FA7-8A73-4A3C-873F-6EEC0CD3FBA1}"/>
              </a:ext>
            </a:extLst>
          </p:cNvPr>
          <p:cNvSpPr>
            <a:spLocks noGrp="1"/>
          </p:cNvSpPr>
          <p:nvPr>
            <p:ph type="pic" sz="quarter" idx="10"/>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 name="Freeform: Shape 3">
            <a:extLst>
              <a:ext uri="{FF2B5EF4-FFF2-40B4-BE49-F238E27FC236}">
                <a16:creationId xmlns:a16="http://schemas.microsoft.com/office/drawing/2014/main" id="{3358EF88-0AA9-455E-85DC-2854D9F38B31}"/>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8" name="Oval 7">
            <a:extLst>
              <a:ext uri="{FF2B5EF4-FFF2-40B4-BE49-F238E27FC236}">
                <a16:creationId xmlns:a16="http://schemas.microsoft.com/office/drawing/2014/main" id="{65E5BDE9-5B4C-470A-BE13-C9673E15DF9A}"/>
              </a:ext>
            </a:extLst>
          </p:cNvPr>
          <p:cNvSpPr/>
          <p:nvPr/>
        </p:nvSpPr>
        <p:spPr>
          <a:xfrm>
            <a:off x="6081713" y="982663"/>
            <a:ext cx="4884737" cy="4886325"/>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10" name="Graphic 8">
            <a:extLst>
              <a:ext uri="{FF2B5EF4-FFF2-40B4-BE49-F238E27FC236}">
                <a16:creationId xmlns:a16="http://schemas.microsoft.com/office/drawing/2014/main" id="{09A3CF07-A4CE-44D0-B79E-043035DA0D38}"/>
              </a:ext>
            </a:extLst>
          </p:cNvPr>
          <p:cNvGrpSpPr/>
          <p:nvPr/>
        </p:nvGrpSpPr>
        <p:grpSpPr>
          <a:xfrm>
            <a:off x="1224901" y="2636079"/>
            <a:ext cx="4234865" cy="1192944"/>
            <a:chOff x="1771649" y="2209800"/>
            <a:chExt cx="8651748" cy="2437161"/>
          </a:xfrm>
          <a:solidFill>
            <a:schemeClr val="bg2"/>
          </a:solidFill>
        </p:grpSpPr>
        <p:sp>
          <p:nvSpPr>
            <p:cNvPr id="11" name="Freeform: Shape 10">
              <a:extLst>
                <a:ext uri="{FF2B5EF4-FFF2-40B4-BE49-F238E27FC236}">
                  <a16:creationId xmlns:a16="http://schemas.microsoft.com/office/drawing/2014/main" id="{67BF817E-E30C-4555-8F40-3057422B758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AB35161F-C20B-4E80-82FB-AF4082DC56F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D24627E9-D8AA-4691-AF9F-B2A033BE24E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34DFE474-DF98-409B-AE69-718F05EAB73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637BE707-EE38-42D4-A2AD-C7CD3C11B4F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6" name="Freeform: Shape 15">
              <a:extLst>
                <a:ext uri="{FF2B5EF4-FFF2-40B4-BE49-F238E27FC236}">
                  <a16:creationId xmlns:a16="http://schemas.microsoft.com/office/drawing/2014/main" id="{AF4BD83A-E2CC-4F7E-82BE-CF1E5F88E95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7" name="TextBox 16">
            <a:extLst>
              <a:ext uri="{FF2B5EF4-FFF2-40B4-BE49-F238E27FC236}">
                <a16:creationId xmlns:a16="http://schemas.microsoft.com/office/drawing/2014/main" id="{4BDA8301-ADC5-419C-B53D-DD5FE23A4966}"/>
              </a:ext>
            </a:extLst>
          </p:cNvPr>
          <p:cNvSpPr txBox="1"/>
          <p:nvPr/>
        </p:nvSpPr>
        <p:spPr>
          <a:xfrm>
            <a:off x="1158875" y="3944938"/>
            <a:ext cx="4754563" cy="276225"/>
          </a:xfrm>
          <a:prstGeom prst="rect">
            <a:avLst/>
          </a:prstGeom>
          <a:noFill/>
        </p:spPr>
        <p:txBody>
          <a:bodyPr>
            <a:spAutoFit/>
          </a:bodyPr>
          <a:lstStyle/>
          <a:p>
            <a:pPr eaLnBrk="1" fontAlgn="auto" hangingPunct="1">
              <a:spcBef>
                <a:spcPts val="0"/>
              </a:spcBef>
              <a:spcAft>
                <a:spcPts val="0"/>
              </a:spcAft>
              <a:defRPr/>
            </a:pPr>
            <a:r>
              <a:rPr lang="en-ID" sz="1200" spc="300" dirty="0">
                <a:solidFill>
                  <a:schemeClr val="bg2"/>
                </a:solidFill>
                <a:latin typeface="+mn-lt"/>
              </a:rPr>
              <a:t>Your Easy-to-use Map Building Tools</a:t>
            </a:r>
          </a:p>
        </p:txBody>
      </p:sp>
      <p:sp>
        <p:nvSpPr>
          <p:cNvPr id="20" name="TextBox 19">
            <a:extLst>
              <a:ext uri="{FF2B5EF4-FFF2-40B4-BE49-F238E27FC236}">
                <a16:creationId xmlns:a16="http://schemas.microsoft.com/office/drawing/2014/main" id="{9B2BE0F9-272F-41B9-BA25-816B9647876B}"/>
              </a:ext>
            </a:extLst>
          </p:cNvPr>
          <p:cNvSpPr txBox="1">
            <a:spLocks noChangeArrowheads="1"/>
          </p:cNvSpPr>
          <p:nvPr/>
        </p:nvSpPr>
        <p:spPr bwMode="auto">
          <a:xfrm>
            <a:off x="352425" y="6229350"/>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
        <p:nvSpPr>
          <p:cNvPr id="23" name="Freeform: Shape 22">
            <a:extLst>
              <a:ext uri="{FF2B5EF4-FFF2-40B4-BE49-F238E27FC236}">
                <a16:creationId xmlns:a16="http://schemas.microsoft.com/office/drawing/2014/main" id="{8E662B47-C840-422C-832A-4214640F3758}"/>
              </a:ext>
            </a:extLst>
          </p:cNvPr>
          <p:cNvSpPr/>
          <p:nvPr/>
        </p:nvSpPr>
        <p:spPr>
          <a:xfrm>
            <a:off x="0" y="0"/>
            <a:ext cx="912813" cy="249238"/>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7" name="Oval 6">
            <a:extLst>
              <a:ext uri="{FF2B5EF4-FFF2-40B4-BE49-F238E27FC236}">
                <a16:creationId xmlns:a16="http://schemas.microsoft.com/office/drawing/2014/main" id="{A27BA62B-B702-49E5-9CCA-5EB3003D53A1}"/>
              </a:ext>
            </a:extLst>
          </p:cNvPr>
          <p:cNvSpPr/>
          <p:nvPr/>
        </p:nvSpPr>
        <p:spPr>
          <a:xfrm>
            <a:off x="6394450" y="1292225"/>
            <a:ext cx="4273550" cy="4273550"/>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 name="PpHolder9">
            <a:extLst>
              <a:ext uri="{FF2B5EF4-FFF2-40B4-BE49-F238E27FC236}">
                <a16:creationId xmlns:a16="http://schemas.microsoft.com/office/drawing/2014/main" id="{F106AB03-9E11-4A80-AABB-F5D1D22A81B0}"/>
              </a:ext>
            </a:extLst>
          </p:cNvPr>
          <p:cNvSpPr>
            <a:spLocks noGrp="1"/>
          </p:cNvSpPr>
          <p:nvPr>
            <p:ph type="pic" sz="quarter" idx="11"/>
          </p:nvPr>
        </p:nvSpPr>
        <p:spPr>
          <a:xfrm>
            <a:off x="6697663" y="1595438"/>
            <a:ext cx="3667125" cy="3667125"/>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nodeType="afterGroup">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nodeType="afterGroup">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20"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B6ACB7B4-EE70-46D8-A245-2E476BC1A166}"/>
              </a:ext>
            </a:extLst>
          </p:cNvPr>
          <p:cNvSpPr/>
          <p:nvPr/>
        </p:nvSpPr>
        <p:spPr>
          <a:xfrm>
            <a:off x="1833563" y="19145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TextBox 13">
            <a:extLst>
              <a:ext uri="{FF2B5EF4-FFF2-40B4-BE49-F238E27FC236}">
                <a16:creationId xmlns:a16="http://schemas.microsoft.com/office/drawing/2014/main" id="{86823BB5-9276-4702-BBAF-04036CF425F9}"/>
              </a:ext>
            </a:extLst>
          </p:cNvPr>
          <p:cNvSpPr txBox="1">
            <a:spLocks noChangeArrowheads="1"/>
          </p:cNvSpPr>
          <p:nvPr/>
        </p:nvSpPr>
        <p:spPr bwMode="auto">
          <a:xfrm>
            <a:off x="2654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15" name="TextBox 14">
            <a:extLst>
              <a:ext uri="{FF2B5EF4-FFF2-40B4-BE49-F238E27FC236}">
                <a16:creationId xmlns:a16="http://schemas.microsoft.com/office/drawing/2014/main" id="{318EF57C-9589-41A4-B7CE-35E704B62DB6}"/>
              </a:ext>
            </a:extLst>
          </p:cNvPr>
          <p:cNvSpPr txBox="1"/>
          <p:nvPr/>
        </p:nvSpPr>
        <p:spPr>
          <a:xfrm>
            <a:off x="2654300"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17" name="Oval 16">
            <a:extLst>
              <a:ext uri="{FF2B5EF4-FFF2-40B4-BE49-F238E27FC236}">
                <a16:creationId xmlns:a16="http://schemas.microsoft.com/office/drawing/2014/main" id="{1155AF29-1339-42A8-841F-C0D26B7987C3}"/>
              </a:ext>
            </a:extLst>
          </p:cNvPr>
          <p:cNvSpPr/>
          <p:nvPr/>
        </p:nvSpPr>
        <p:spPr>
          <a:xfrm>
            <a:off x="1833563" y="28289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D6669A22-2AD8-4167-AB46-61DFBFADDEEC}"/>
              </a:ext>
            </a:extLst>
          </p:cNvPr>
          <p:cNvSpPr txBox="1">
            <a:spLocks noChangeArrowheads="1"/>
          </p:cNvSpPr>
          <p:nvPr/>
        </p:nvSpPr>
        <p:spPr bwMode="auto">
          <a:xfrm>
            <a:off x="2654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0" name="TextBox 19">
            <a:extLst>
              <a:ext uri="{FF2B5EF4-FFF2-40B4-BE49-F238E27FC236}">
                <a16:creationId xmlns:a16="http://schemas.microsoft.com/office/drawing/2014/main" id="{0F1EC75B-D4CC-488B-990C-36BEEFCE20E1}"/>
              </a:ext>
            </a:extLst>
          </p:cNvPr>
          <p:cNvSpPr txBox="1"/>
          <p:nvPr/>
        </p:nvSpPr>
        <p:spPr>
          <a:xfrm>
            <a:off x="2654300"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1" name="Oval 20">
            <a:extLst>
              <a:ext uri="{FF2B5EF4-FFF2-40B4-BE49-F238E27FC236}">
                <a16:creationId xmlns:a16="http://schemas.microsoft.com/office/drawing/2014/main" id="{3C3EA4EA-A62F-463F-BD90-5F01F44F6B6E}"/>
              </a:ext>
            </a:extLst>
          </p:cNvPr>
          <p:cNvSpPr/>
          <p:nvPr/>
        </p:nvSpPr>
        <p:spPr>
          <a:xfrm>
            <a:off x="1833563" y="3740150"/>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TextBox 22">
            <a:extLst>
              <a:ext uri="{FF2B5EF4-FFF2-40B4-BE49-F238E27FC236}">
                <a16:creationId xmlns:a16="http://schemas.microsoft.com/office/drawing/2014/main" id="{E57CC31D-816F-4A76-8BE1-B4AD685FA77C}"/>
              </a:ext>
            </a:extLst>
          </p:cNvPr>
          <p:cNvSpPr txBox="1">
            <a:spLocks noChangeArrowheads="1"/>
          </p:cNvSpPr>
          <p:nvPr/>
        </p:nvSpPr>
        <p:spPr bwMode="auto">
          <a:xfrm>
            <a:off x="2654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4" name="TextBox 23">
            <a:extLst>
              <a:ext uri="{FF2B5EF4-FFF2-40B4-BE49-F238E27FC236}">
                <a16:creationId xmlns:a16="http://schemas.microsoft.com/office/drawing/2014/main" id="{E214F185-43EF-43C1-8D1B-D3946184EC5F}"/>
              </a:ext>
            </a:extLst>
          </p:cNvPr>
          <p:cNvSpPr txBox="1"/>
          <p:nvPr/>
        </p:nvSpPr>
        <p:spPr>
          <a:xfrm>
            <a:off x="2654300" y="377031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5" name="Oval 24">
            <a:extLst>
              <a:ext uri="{FF2B5EF4-FFF2-40B4-BE49-F238E27FC236}">
                <a16:creationId xmlns:a16="http://schemas.microsoft.com/office/drawing/2014/main" id="{86C6FEE2-2521-4370-8E7E-C4F7D7D54AC7}"/>
              </a:ext>
            </a:extLst>
          </p:cNvPr>
          <p:cNvSpPr/>
          <p:nvPr/>
        </p:nvSpPr>
        <p:spPr>
          <a:xfrm>
            <a:off x="1833563" y="4678363"/>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extBox 26">
            <a:extLst>
              <a:ext uri="{FF2B5EF4-FFF2-40B4-BE49-F238E27FC236}">
                <a16:creationId xmlns:a16="http://schemas.microsoft.com/office/drawing/2014/main" id="{165CE733-E1E8-4DAB-8F57-A4FB7BA4A7D9}"/>
              </a:ext>
            </a:extLst>
          </p:cNvPr>
          <p:cNvSpPr txBox="1">
            <a:spLocks noChangeArrowheads="1"/>
          </p:cNvSpPr>
          <p:nvPr/>
        </p:nvSpPr>
        <p:spPr bwMode="auto">
          <a:xfrm>
            <a:off x="2654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8" name="TextBox 27">
            <a:extLst>
              <a:ext uri="{FF2B5EF4-FFF2-40B4-BE49-F238E27FC236}">
                <a16:creationId xmlns:a16="http://schemas.microsoft.com/office/drawing/2014/main" id="{001930C7-93C7-4C14-ACDA-73FB2873341D}"/>
              </a:ext>
            </a:extLst>
          </p:cNvPr>
          <p:cNvSpPr txBox="1"/>
          <p:nvPr/>
        </p:nvSpPr>
        <p:spPr>
          <a:xfrm>
            <a:off x="2654300"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9" name="Oval 28">
            <a:extLst>
              <a:ext uri="{FF2B5EF4-FFF2-40B4-BE49-F238E27FC236}">
                <a16:creationId xmlns:a16="http://schemas.microsoft.com/office/drawing/2014/main" id="{D79FE615-35D2-4CFE-891B-6233A5E32E0C}"/>
              </a:ext>
            </a:extLst>
          </p:cNvPr>
          <p:cNvSpPr/>
          <p:nvPr/>
        </p:nvSpPr>
        <p:spPr>
          <a:xfrm>
            <a:off x="4879975"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TextBox 30">
            <a:extLst>
              <a:ext uri="{FF2B5EF4-FFF2-40B4-BE49-F238E27FC236}">
                <a16:creationId xmlns:a16="http://schemas.microsoft.com/office/drawing/2014/main" id="{2E00DE8F-47F8-4FFE-8DA4-AAF32079D6B9}"/>
              </a:ext>
            </a:extLst>
          </p:cNvPr>
          <p:cNvSpPr txBox="1">
            <a:spLocks noChangeArrowheads="1"/>
          </p:cNvSpPr>
          <p:nvPr/>
        </p:nvSpPr>
        <p:spPr bwMode="auto">
          <a:xfrm>
            <a:off x="5702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2" name="TextBox 31">
            <a:extLst>
              <a:ext uri="{FF2B5EF4-FFF2-40B4-BE49-F238E27FC236}">
                <a16:creationId xmlns:a16="http://schemas.microsoft.com/office/drawing/2014/main" id="{8061DDD3-21C1-45AC-8BFC-D623E407B7AA}"/>
              </a:ext>
            </a:extLst>
          </p:cNvPr>
          <p:cNvSpPr txBox="1"/>
          <p:nvPr/>
        </p:nvSpPr>
        <p:spPr>
          <a:xfrm>
            <a:off x="5702300" y="19446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3" name="Oval 32">
            <a:extLst>
              <a:ext uri="{FF2B5EF4-FFF2-40B4-BE49-F238E27FC236}">
                <a16:creationId xmlns:a16="http://schemas.microsoft.com/office/drawing/2014/main" id="{12D83345-D44A-493E-AC8C-D5091EF12349}"/>
              </a:ext>
            </a:extLst>
          </p:cNvPr>
          <p:cNvSpPr/>
          <p:nvPr/>
        </p:nvSpPr>
        <p:spPr>
          <a:xfrm>
            <a:off x="4879975"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extBox 34">
            <a:extLst>
              <a:ext uri="{FF2B5EF4-FFF2-40B4-BE49-F238E27FC236}">
                <a16:creationId xmlns:a16="http://schemas.microsoft.com/office/drawing/2014/main" id="{B69EDECB-62C2-47A2-B1DA-9488EB06AA0D}"/>
              </a:ext>
            </a:extLst>
          </p:cNvPr>
          <p:cNvSpPr txBox="1">
            <a:spLocks noChangeArrowheads="1"/>
          </p:cNvSpPr>
          <p:nvPr/>
        </p:nvSpPr>
        <p:spPr bwMode="auto">
          <a:xfrm>
            <a:off x="5702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6" name="TextBox 35">
            <a:extLst>
              <a:ext uri="{FF2B5EF4-FFF2-40B4-BE49-F238E27FC236}">
                <a16:creationId xmlns:a16="http://schemas.microsoft.com/office/drawing/2014/main" id="{DE7DBE7A-5DA0-440C-A86D-BAD2143A8125}"/>
              </a:ext>
            </a:extLst>
          </p:cNvPr>
          <p:cNvSpPr txBox="1"/>
          <p:nvPr/>
        </p:nvSpPr>
        <p:spPr>
          <a:xfrm>
            <a:off x="5702300" y="28590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7" name="Oval 36">
            <a:extLst>
              <a:ext uri="{FF2B5EF4-FFF2-40B4-BE49-F238E27FC236}">
                <a16:creationId xmlns:a16="http://schemas.microsoft.com/office/drawing/2014/main" id="{D9A71AE4-AC4D-47FE-BAAA-DE50CCA1F21E}"/>
              </a:ext>
            </a:extLst>
          </p:cNvPr>
          <p:cNvSpPr/>
          <p:nvPr/>
        </p:nvSpPr>
        <p:spPr>
          <a:xfrm>
            <a:off x="4879975" y="3740150"/>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TextBox 38">
            <a:extLst>
              <a:ext uri="{FF2B5EF4-FFF2-40B4-BE49-F238E27FC236}">
                <a16:creationId xmlns:a16="http://schemas.microsoft.com/office/drawing/2014/main" id="{B26558EB-5279-49A8-9EFB-D3B88C1097AF}"/>
              </a:ext>
            </a:extLst>
          </p:cNvPr>
          <p:cNvSpPr txBox="1">
            <a:spLocks noChangeArrowheads="1"/>
          </p:cNvSpPr>
          <p:nvPr/>
        </p:nvSpPr>
        <p:spPr bwMode="auto">
          <a:xfrm>
            <a:off x="5702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0" name="TextBox 39">
            <a:extLst>
              <a:ext uri="{FF2B5EF4-FFF2-40B4-BE49-F238E27FC236}">
                <a16:creationId xmlns:a16="http://schemas.microsoft.com/office/drawing/2014/main" id="{4F181B2E-8034-486E-AD28-CD7006F3B9E5}"/>
              </a:ext>
            </a:extLst>
          </p:cNvPr>
          <p:cNvSpPr txBox="1"/>
          <p:nvPr/>
        </p:nvSpPr>
        <p:spPr>
          <a:xfrm>
            <a:off x="5702300" y="3770313"/>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1" name="Oval 40">
            <a:extLst>
              <a:ext uri="{FF2B5EF4-FFF2-40B4-BE49-F238E27FC236}">
                <a16:creationId xmlns:a16="http://schemas.microsoft.com/office/drawing/2014/main" id="{A01525FA-1FD6-42AF-8A94-FFB3A8FC1870}"/>
              </a:ext>
            </a:extLst>
          </p:cNvPr>
          <p:cNvSpPr/>
          <p:nvPr/>
        </p:nvSpPr>
        <p:spPr>
          <a:xfrm>
            <a:off x="4879975"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TextBox 42">
            <a:extLst>
              <a:ext uri="{FF2B5EF4-FFF2-40B4-BE49-F238E27FC236}">
                <a16:creationId xmlns:a16="http://schemas.microsoft.com/office/drawing/2014/main" id="{BAB58E92-5FB8-4DD5-8831-84D84A341F63}"/>
              </a:ext>
            </a:extLst>
          </p:cNvPr>
          <p:cNvSpPr txBox="1">
            <a:spLocks noChangeArrowheads="1"/>
          </p:cNvSpPr>
          <p:nvPr/>
        </p:nvSpPr>
        <p:spPr bwMode="auto">
          <a:xfrm>
            <a:off x="5702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4" name="TextBox 43">
            <a:extLst>
              <a:ext uri="{FF2B5EF4-FFF2-40B4-BE49-F238E27FC236}">
                <a16:creationId xmlns:a16="http://schemas.microsoft.com/office/drawing/2014/main" id="{7B4BED8A-E4D4-41F0-A236-A0F2AB3A6F5A}"/>
              </a:ext>
            </a:extLst>
          </p:cNvPr>
          <p:cNvSpPr txBox="1"/>
          <p:nvPr/>
        </p:nvSpPr>
        <p:spPr>
          <a:xfrm>
            <a:off x="5702300" y="4708525"/>
            <a:ext cx="1627188"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5" name="Oval 44">
            <a:extLst>
              <a:ext uri="{FF2B5EF4-FFF2-40B4-BE49-F238E27FC236}">
                <a16:creationId xmlns:a16="http://schemas.microsoft.com/office/drawing/2014/main" id="{AF8A336A-D3CC-46EC-A3E7-6419F4C43CC0}"/>
              </a:ext>
            </a:extLst>
          </p:cNvPr>
          <p:cNvSpPr/>
          <p:nvPr/>
        </p:nvSpPr>
        <p:spPr>
          <a:xfrm>
            <a:off x="7926388"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TextBox 46">
            <a:extLst>
              <a:ext uri="{FF2B5EF4-FFF2-40B4-BE49-F238E27FC236}">
                <a16:creationId xmlns:a16="http://schemas.microsoft.com/office/drawing/2014/main" id="{939271EE-BA66-4D24-9B20-5D49DC45B2D0}"/>
              </a:ext>
            </a:extLst>
          </p:cNvPr>
          <p:cNvSpPr txBox="1">
            <a:spLocks noChangeArrowheads="1"/>
          </p:cNvSpPr>
          <p:nvPr/>
        </p:nvSpPr>
        <p:spPr bwMode="auto">
          <a:xfrm>
            <a:off x="8748713" y="22288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8" name="TextBox 47">
            <a:extLst>
              <a:ext uri="{FF2B5EF4-FFF2-40B4-BE49-F238E27FC236}">
                <a16:creationId xmlns:a16="http://schemas.microsoft.com/office/drawing/2014/main" id="{C7309257-D332-4C90-9DAC-EB49C99D43D6}"/>
              </a:ext>
            </a:extLst>
          </p:cNvPr>
          <p:cNvSpPr txBox="1"/>
          <p:nvPr/>
        </p:nvSpPr>
        <p:spPr>
          <a:xfrm>
            <a:off x="8748713"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9" name="Oval 48">
            <a:extLst>
              <a:ext uri="{FF2B5EF4-FFF2-40B4-BE49-F238E27FC236}">
                <a16:creationId xmlns:a16="http://schemas.microsoft.com/office/drawing/2014/main" id="{92056BD9-D11B-42EA-9C28-41B4B083421A}"/>
              </a:ext>
            </a:extLst>
          </p:cNvPr>
          <p:cNvSpPr/>
          <p:nvPr/>
        </p:nvSpPr>
        <p:spPr>
          <a:xfrm>
            <a:off x="7926388"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TextBox 50">
            <a:extLst>
              <a:ext uri="{FF2B5EF4-FFF2-40B4-BE49-F238E27FC236}">
                <a16:creationId xmlns:a16="http://schemas.microsoft.com/office/drawing/2014/main" id="{7ABB9268-CDBE-4CFD-9363-B44405E08282}"/>
              </a:ext>
            </a:extLst>
          </p:cNvPr>
          <p:cNvSpPr txBox="1">
            <a:spLocks noChangeArrowheads="1"/>
          </p:cNvSpPr>
          <p:nvPr/>
        </p:nvSpPr>
        <p:spPr bwMode="auto">
          <a:xfrm>
            <a:off x="8748713" y="31432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2" name="TextBox 51">
            <a:extLst>
              <a:ext uri="{FF2B5EF4-FFF2-40B4-BE49-F238E27FC236}">
                <a16:creationId xmlns:a16="http://schemas.microsoft.com/office/drawing/2014/main" id="{E051B717-CB81-4014-9E24-89C89D8C9896}"/>
              </a:ext>
            </a:extLst>
          </p:cNvPr>
          <p:cNvSpPr txBox="1"/>
          <p:nvPr/>
        </p:nvSpPr>
        <p:spPr>
          <a:xfrm>
            <a:off x="8748713"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3" name="Oval 52">
            <a:extLst>
              <a:ext uri="{FF2B5EF4-FFF2-40B4-BE49-F238E27FC236}">
                <a16:creationId xmlns:a16="http://schemas.microsoft.com/office/drawing/2014/main" id="{DA73F2F3-2408-4CE1-8FE3-66734FCB1909}"/>
              </a:ext>
            </a:extLst>
          </p:cNvPr>
          <p:cNvSpPr/>
          <p:nvPr/>
        </p:nvSpPr>
        <p:spPr>
          <a:xfrm>
            <a:off x="7926388" y="3740150"/>
            <a:ext cx="606425" cy="604838"/>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TextBox 54">
            <a:extLst>
              <a:ext uri="{FF2B5EF4-FFF2-40B4-BE49-F238E27FC236}">
                <a16:creationId xmlns:a16="http://schemas.microsoft.com/office/drawing/2014/main" id="{67E64FB8-F5CE-41FF-9084-20C4422F0EAB}"/>
              </a:ext>
            </a:extLst>
          </p:cNvPr>
          <p:cNvSpPr txBox="1">
            <a:spLocks noChangeArrowheads="1"/>
          </p:cNvSpPr>
          <p:nvPr/>
        </p:nvSpPr>
        <p:spPr bwMode="auto">
          <a:xfrm>
            <a:off x="8748713" y="405447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6" name="TextBox 55">
            <a:extLst>
              <a:ext uri="{FF2B5EF4-FFF2-40B4-BE49-F238E27FC236}">
                <a16:creationId xmlns:a16="http://schemas.microsoft.com/office/drawing/2014/main" id="{8FFA11CA-30B2-4209-AA5A-088535564AA8}"/>
              </a:ext>
            </a:extLst>
          </p:cNvPr>
          <p:cNvSpPr txBox="1"/>
          <p:nvPr/>
        </p:nvSpPr>
        <p:spPr>
          <a:xfrm>
            <a:off x="8748713" y="3768725"/>
            <a:ext cx="1628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7" name="Oval 56">
            <a:extLst>
              <a:ext uri="{FF2B5EF4-FFF2-40B4-BE49-F238E27FC236}">
                <a16:creationId xmlns:a16="http://schemas.microsoft.com/office/drawing/2014/main" id="{52CA1FC0-C994-43F6-BA26-C9EA8A2195D7}"/>
              </a:ext>
            </a:extLst>
          </p:cNvPr>
          <p:cNvSpPr/>
          <p:nvPr/>
        </p:nvSpPr>
        <p:spPr>
          <a:xfrm>
            <a:off x="7926388"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TextBox 58">
            <a:extLst>
              <a:ext uri="{FF2B5EF4-FFF2-40B4-BE49-F238E27FC236}">
                <a16:creationId xmlns:a16="http://schemas.microsoft.com/office/drawing/2014/main" id="{527A25B3-5985-471A-9F08-FACC7850B616}"/>
              </a:ext>
            </a:extLst>
          </p:cNvPr>
          <p:cNvSpPr txBox="1">
            <a:spLocks noChangeArrowheads="1"/>
          </p:cNvSpPr>
          <p:nvPr/>
        </p:nvSpPr>
        <p:spPr bwMode="auto">
          <a:xfrm>
            <a:off x="8748713" y="499268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60" name="TextBox 59">
            <a:extLst>
              <a:ext uri="{FF2B5EF4-FFF2-40B4-BE49-F238E27FC236}">
                <a16:creationId xmlns:a16="http://schemas.microsoft.com/office/drawing/2014/main" id="{85F9804D-923D-47EA-BEE9-97487254C5AF}"/>
              </a:ext>
            </a:extLst>
          </p:cNvPr>
          <p:cNvSpPr txBox="1"/>
          <p:nvPr/>
        </p:nvSpPr>
        <p:spPr>
          <a:xfrm>
            <a:off x="8748713"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grpSp>
        <p:nvGrpSpPr>
          <p:cNvPr id="50" name="Group 49">
            <a:extLst>
              <a:ext uri="{FF2B5EF4-FFF2-40B4-BE49-F238E27FC236}">
                <a16:creationId xmlns:a16="http://schemas.microsoft.com/office/drawing/2014/main" id="{4E6DAE70-6A88-4726-9642-938B28126E51}"/>
              </a:ext>
            </a:extLst>
          </p:cNvPr>
          <p:cNvGrpSpPr>
            <a:grpSpLocks noChangeAspect="1"/>
          </p:cNvGrpSpPr>
          <p:nvPr/>
        </p:nvGrpSpPr>
        <p:grpSpPr>
          <a:xfrm>
            <a:off x="2073625" y="4881109"/>
            <a:ext cx="124532" cy="201168"/>
            <a:chOff x="7437517" y="1734968"/>
            <a:chExt cx="165437" cy="267245"/>
          </a:xfrm>
          <a:solidFill>
            <a:schemeClr val="bg2"/>
          </a:solidFill>
        </p:grpSpPr>
        <p:sp>
          <p:nvSpPr>
            <p:cNvPr id="54" name="Freeform: Shape 53">
              <a:extLst>
                <a:ext uri="{FF2B5EF4-FFF2-40B4-BE49-F238E27FC236}">
                  <a16:creationId xmlns:a16="http://schemas.microsoft.com/office/drawing/2014/main" id="{48AD9D82-74BC-4341-BEAE-303321255783}"/>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E327E387-C9B6-47B9-A40D-B6716B539B91}"/>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1" name="Freeform: Shape 60">
              <a:extLst>
                <a:ext uri="{FF2B5EF4-FFF2-40B4-BE49-F238E27FC236}">
                  <a16:creationId xmlns:a16="http://schemas.microsoft.com/office/drawing/2014/main" id="{6A62625F-1DAF-4AD2-8CF1-44FE424DEE85}"/>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2" name="Freeform: Shape 61">
              <a:extLst>
                <a:ext uri="{FF2B5EF4-FFF2-40B4-BE49-F238E27FC236}">
                  <a16:creationId xmlns:a16="http://schemas.microsoft.com/office/drawing/2014/main" id="{C2CDD74C-6003-4258-9671-42FAB10BEC94}"/>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63" name="Graphic 153" descr="Magnifying glass">
            <a:extLst>
              <a:ext uri="{FF2B5EF4-FFF2-40B4-BE49-F238E27FC236}">
                <a16:creationId xmlns:a16="http://schemas.microsoft.com/office/drawing/2014/main" id="{6A762EC9-5804-46B8-8ACA-1E0EF8F32E2E}"/>
              </a:ext>
            </a:extLst>
          </p:cNvPr>
          <p:cNvSpPr>
            <a:spLocks noChangeAspect="1"/>
          </p:cNvSpPr>
          <p:nvPr/>
        </p:nvSpPr>
        <p:spPr bwMode="auto">
          <a:xfrm>
            <a:off x="2035175" y="2117725"/>
            <a:ext cx="201613" cy="200025"/>
          </a:xfrm>
          <a:custGeom>
            <a:avLst/>
            <a:gdLst>
              <a:gd name="T0" fmla="*/ 198332 w 248156"/>
              <a:gd name="T1" fmla="*/ 172798 h 248156"/>
              <a:gd name="T2" fmla="*/ 166093 w 248156"/>
              <a:gd name="T3" fmla="*/ 140560 h 248156"/>
              <a:gd name="T4" fmla="*/ 150103 w 248156"/>
              <a:gd name="T5" fmla="*/ 135659 h 248156"/>
              <a:gd name="T6" fmla="*/ 138754 w 248156"/>
              <a:gd name="T7" fmla="*/ 124312 h 248156"/>
              <a:gd name="T8" fmla="*/ 154744 w 248156"/>
              <a:gd name="T9" fmla="*/ 77373 h 248156"/>
              <a:gd name="T10" fmla="*/ 77373 w 248156"/>
              <a:gd name="T11" fmla="*/ 0 h 248156"/>
              <a:gd name="T12" fmla="*/ 0 w 248156"/>
              <a:gd name="T13" fmla="*/ 77373 h 248156"/>
              <a:gd name="T14" fmla="*/ 77373 w 248156"/>
              <a:gd name="T15" fmla="*/ 154744 h 248156"/>
              <a:gd name="T16" fmla="*/ 124312 w 248156"/>
              <a:gd name="T17" fmla="*/ 138754 h 248156"/>
              <a:gd name="T18" fmla="*/ 135659 w 248156"/>
              <a:gd name="T19" fmla="*/ 150103 h 248156"/>
              <a:gd name="T20" fmla="*/ 140560 w 248156"/>
              <a:gd name="T21" fmla="*/ 166093 h 248156"/>
              <a:gd name="T22" fmla="*/ 172798 w 248156"/>
              <a:gd name="T23" fmla="*/ 198332 h 248156"/>
              <a:gd name="T24" fmla="*/ 185693 w 248156"/>
              <a:gd name="T25" fmla="*/ 203747 h 248156"/>
              <a:gd name="T26" fmla="*/ 198589 w 248156"/>
              <a:gd name="T27" fmla="*/ 198332 h 248156"/>
              <a:gd name="T28" fmla="*/ 198332 w 248156"/>
              <a:gd name="T29" fmla="*/ 172798 h 248156"/>
              <a:gd name="T30" fmla="*/ 77115 w 248156"/>
              <a:gd name="T31" fmla="*/ 139012 h 248156"/>
              <a:gd name="T32" fmla="*/ 15217 w 248156"/>
              <a:gd name="T33" fmla="*/ 77115 h 248156"/>
              <a:gd name="T34" fmla="*/ 77115 w 248156"/>
              <a:gd name="T35" fmla="*/ 15217 h 248156"/>
              <a:gd name="T36" fmla="*/ 139012 w 248156"/>
              <a:gd name="T37" fmla="*/ 77115 h 248156"/>
              <a:gd name="T38" fmla="*/ 77115 w 248156"/>
              <a:gd name="T39" fmla="*/ 139012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sp>
        <p:nvSpPr>
          <p:cNvPr id="64" name="Graphic 175" descr="Paperclip">
            <a:extLst>
              <a:ext uri="{FF2B5EF4-FFF2-40B4-BE49-F238E27FC236}">
                <a16:creationId xmlns:a16="http://schemas.microsoft.com/office/drawing/2014/main" id="{9A9568CB-EA11-4E92-81E6-079D6A08AB85}"/>
              </a:ext>
            </a:extLst>
          </p:cNvPr>
          <p:cNvSpPr>
            <a:spLocks noChangeAspect="1"/>
          </p:cNvSpPr>
          <p:nvPr/>
        </p:nvSpPr>
        <p:spPr bwMode="auto">
          <a:xfrm>
            <a:off x="2090738" y="3941763"/>
            <a:ext cx="90487" cy="201612"/>
          </a:xfrm>
          <a:custGeom>
            <a:avLst/>
            <a:gdLst>
              <a:gd name="T0" fmla="*/ 45502 w 130704"/>
              <a:gd name="T1" fmla="*/ 201168 h 288925"/>
              <a:gd name="T2" fmla="*/ 0 w 130704"/>
              <a:gd name="T3" fmla="*/ 155666 h 288925"/>
              <a:gd name="T4" fmla="*/ 0 w 130704"/>
              <a:gd name="T5" fmla="*/ 33528 h 288925"/>
              <a:gd name="T6" fmla="*/ 33528 w 130704"/>
              <a:gd name="T7" fmla="*/ 0 h 288925"/>
              <a:gd name="T8" fmla="*/ 67055 w 130704"/>
              <a:gd name="T9" fmla="*/ 33528 h 288925"/>
              <a:gd name="T10" fmla="*/ 67055 w 130704"/>
              <a:gd name="T11" fmla="*/ 146087 h 288925"/>
              <a:gd name="T12" fmla="*/ 45502 w 130704"/>
              <a:gd name="T13" fmla="*/ 167640 h 288925"/>
              <a:gd name="T14" fmla="*/ 23949 w 130704"/>
              <a:gd name="T15" fmla="*/ 146087 h 288925"/>
              <a:gd name="T16" fmla="*/ 23949 w 130704"/>
              <a:gd name="T17" fmla="*/ 88610 h 288925"/>
              <a:gd name="T18" fmla="*/ 38317 w 130704"/>
              <a:gd name="T19" fmla="*/ 88610 h 288925"/>
              <a:gd name="T20" fmla="*/ 38317 w 130704"/>
              <a:gd name="T21" fmla="*/ 146087 h 288925"/>
              <a:gd name="T22" fmla="*/ 45502 w 130704"/>
              <a:gd name="T23" fmla="*/ 153271 h 288925"/>
              <a:gd name="T24" fmla="*/ 52687 w 130704"/>
              <a:gd name="T25" fmla="*/ 146087 h 288925"/>
              <a:gd name="T26" fmla="*/ 52687 w 130704"/>
              <a:gd name="T27" fmla="*/ 33528 h 288925"/>
              <a:gd name="T28" fmla="*/ 33528 w 130704"/>
              <a:gd name="T29" fmla="*/ 14369 h 288925"/>
              <a:gd name="T30" fmla="*/ 14369 w 130704"/>
              <a:gd name="T31" fmla="*/ 33528 h 288925"/>
              <a:gd name="T32" fmla="*/ 14369 w 130704"/>
              <a:gd name="T33" fmla="*/ 155666 h 288925"/>
              <a:gd name="T34" fmla="*/ 45502 w 130704"/>
              <a:gd name="T35" fmla="*/ 186799 h 288925"/>
              <a:gd name="T36" fmla="*/ 76635 w 130704"/>
              <a:gd name="T37" fmla="*/ 155666 h 288925"/>
              <a:gd name="T38" fmla="*/ 76635 w 130704"/>
              <a:gd name="T39" fmla="*/ 105374 h 288925"/>
              <a:gd name="T40" fmla="*/ 91004 w 130704"/>
              <a:gd name="T41" fmla="*/ 105374 h 288925"/>
              <a:gd name="T42" fmla="*/ 91004 w 130704"/>
              <a:gd name="T43" fmla="*/ 155666 h 288925"/>
              <a:gd name="T44" fmla="*/ 45502 w 130704"/>
              <a:gd name="T45" fmla="*/ 201168 h 2889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sp>
        <p:nvSpPr>
          <p:cNvPr id="65" name="Graphic 183" descr="Clipboard">
            <a:extLst>
              <a:ext uri="{FF2B5EF4-FFF2-40B4-BE49-F238E27FC236}">
                <a16:creationId xmlns:a16="http://schemas.microsoft.com/office/drawing/2014/main" id="{F2760D4D-9920-420B-BE8E-436F581C9551}"/>
              </a:ext>
            </a:extLst>
          </p:cNvPr>
          <p:cNvSpPr>
            <a:spLocks/>
          </p:cNvSpPr>
          <p:nvPr/>
        </p:nvSpPr>
        <p:spPr bwMode="auto">
          <a:xfrm>
            <a:off x="2057400" y="3030538"/>
            <a:ext cx="157163" cy="203200"/>
          </a:xfrm>
          <a:custGeom>
            <a:avLst/>
            <a:gdLst>
              <a:gd name="T0" fmla="*/ 142987 w 213254"/>
              <a:gd name="T1" fmla="*/ 188948 h 275166"/>
              <a:gd name="T2" fmla="*/ 15320 w 213254"/>
              <a:gd name="T3" fmla="*/ 188948 h 275166"/>
              <a:gd name="T4" fmla="*/ 15320 w 213254"/>
              <a:gd name="T5" fmla="*/ 30640 h 275166"/>
              <a:gd name="T6" fmla="*/ 43407 w 213254"/>
              <a:gd name="T7" fmla="*/ 30640 h 275166"/>
              <a:gd name="T8" fmla="*/ 43407 w 213254"/>
              <a:gd name="T9" fmla="*/ 45961 h 275166"/>
              <a:gd name="T10" fmla="*/ 114900 w 213254"/>
              <a:gd name="T11" fmla="*/ 45961 h 275166"/>
              <a:gd name="T12" fmla="*/ 114900 w 213254"/>
              <a:gd name="T13" fmla="*/ 30640 h 275166"/>
              <a:gd name="T14" fmla="*/ 142987 w 213254"/>
              <a:gd name="T15" fmla="*/ 30640 h 275166"/>
              <a:gd name="T16" fmla="*/ 142987 w 213254"/>
              <a:gd name="T17" fmla="*/ 188948 h 275166"/>
              <a:gd name="T18" fmla="*/ 79154 w 213254"/>
              <a:gd name="T19" fmla="*/ 10213 h 275166"/>
              <a:gd name="T20" fmla="*/ 86814 w 213254"/>
              <a:gd name="T21" fmla="*/ 17873 h 275166"/>
              <a:gd name="T22" fmla="*/ 79154 w 213254"/>
              <a:gd name="T23" fmla="*/ 25534 h 275166"/>
              <a:gd name="T24" fmla="*/ 71493 w 213254"/>
              <a:gd name="T25" fmla="*/ 17873 h 275166"/>
              <a:gd name="T26" fmla="*/ 73792 w 213254"/>
              <a:gd name="T27" fmla="*/ 12511 h 275166"/>
              <a:gd name="T28" fmla="*/ 79154 w 213254"/>
              <a:gd name="T29" fmla="*/ 10213 h 275166"/>
              <a:gd name="T30" fmla="*/ 148094 w 213254"/>
              <a:gd name="T31" fmla="*/ 15321 h 275166"/>
              <a:gd name="T32" fmla="*/ 104687 w 213254"/>
              <a:gd name="T33" fmla="*/ 15321 h 275166"/>
              <a:gd name="T34" fmla="*/ 104687 w 213254"/>
              <a:gd name="T35" fmla="*/ 10213 h 275166"/>
              <a:gd name="T36" fmla="*/ 94474 w 213254"/>
              <a:gd name="T37" fmla="*/ 0 h 275166"/>
              <a:gd name="T38" fmla="*/ 63834 w 213254"/>
              <a:gd name="T39" fmla="*/ 0 h 275166"/>
              <a:gd name="T40" fmla="*/ 53620 w 213254"/>
              <a:gd name="T41" fmla="*/ 10213 h 275166"/>
              <a:gd name="T42" fmla="*/ 53620 w 213254"/>
              <a:gd name="T43" fmla="*/ 15321 h 275166"/>
              <a:gd name="T44" fmla="*/ 10213 w 213254"/>
              <a:gd name="T45" fmla="*/ 15321 h 275166"/>
              <a:gd name="T46" fmla="*/ 0 w 213254"/>
              <a:gd name="T47" fmla="*/ 25534 h 275166"/>
              <a:gd name="T48" fmla="*/ 0 w 213254"/>
              <a:gd name="T49" fmla="*/ 194055 h 275166"/>
              <a:gd name="T50" fmla="*/ 10213 w 213254"/>
              <a:gd name="T51" fmla="*/ 204269 h 275166"/>
              <a:gd name="T52" fmla="*/ 148094 w 213254"/>
              <a:gd name="T53" fmla="*/ 204269 h 275166"/>
              <a:gd name="T54" fmla="*/ 158307 w 213254"/>
              <a:gd name="T55" fmla="*/ 194055 h 275166"/>
              <a:gd name="T56" fmla="*/ 158307 w 213254"/>
              <a:gd name="T57" fmla="*/ 25534 h 275166"/>
              <a:gd name="T58" fmla="*/ 148094 w 213254"/>
              <a:gd name="T59" fmla="*/ 15321 h 2751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66" name="Group 65">
            <a:extLst>
              <a:ext uri="{FF2B5EF4-FFF2-40B4-BE49-F238E27FC236}">
                <a16:creationId xmlns:a16="http://schemas.microsoft.com/office/drawing/2014/main" id="{28F1CA27-754B-4C7C-B84B-B3991AA68F93}"/>
              </a:ext>
            </a:extLst>
          </p:cNvPr>
          <p:cNvGrpSpPr>
            <a:grpSpLocks noChangeAspect="1"/>
          </p:cNvGrpSpPr>
          <p:nvPr/>
        </p:nvGrpSpPr>
        <p:grpSpPr>
          <a:xfrm>
            <a:off x="5093865" y="3031711"/>
            <a:ext cx="177654" cy="201168"/>
            <a:chOff x="5615542" y="1744512"/>
            <a:chExt cx="216341" cy="244975"/>
          </a:xfrm>
          <a:solidFill>
            <a:schemeClr val="bg2"/>
          </a:solidFill>
        </p:grpSpPr>
        <p:sp>
          <p:nvSpPr>
            <p:cNvPr id="67" name="Freeform: Shape 66">
              <a:extLst>
                <a:ext uri="{FF2B5EF4-FFF2-40B4-BE49-F238E27FC236}">
                  <a16:creationId xmlns:a16="http://schemas.microsoft.com/office/drawing/2014/main" id="{788F1B17-F0F0-40F5-B5A8-D7D47E4C87CA}"/>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8" name="Freeform: Shape 67">
              <a:extLst>
                <a:ext uri="{FF2B5EF4-FFF2-40B4-BE49-F238E27FC236}">
                  <a16:creationId xmlns:a16="http://schemas.microsoft.com/office/drawing/2014/main" id="{252D9704-BCF8-40DC-BAFC-CABCBCFDFA06}"/>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9" name="Freeform: Shape 68">
              <a:extLst>
                <a:ext uri="{FF2B5EF4-FFF2-40B4-BE49-F238E27FC236}">
                  <a16:creationId xmlns:a16="http://schemas.microsoft.com/office/drawing/2014/main" id="{BF92EADA-084F-4276-8D47-68F9F12C24FB}"/>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0" name="Freeform: Shape 69">
              <a:extLst>
                <a:ext uri="{FF2B5EF4-FFF2-40B4-BE49-F238E27FC236}">
                  <a16:creationId xmlns:a16="http://schemas.microsoft.com/office/drawing/2014/main" id="{B31591F1-BB48-4FB9-AEBD-722569260CFF}"/>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1" name="Freeform: Shape 70">
              <a:extLst>
                <a:ext uri="{FF2B5EF4-FFF2-40B4-BE49-F238E27FC236}">
                  <a16:creationId xmlns:a16="http://schemas.microsoft.com/office/drawing/2014/main" id="{704D7BA2-D37D-40A3-9B8D-76C61CCDDF96}"/>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2" name="Freeform: Shape 71">
              <a:extLst>
                <a:ext uri="{FF2B5EF4-FFF2-40B4-BE49-F238E27FC236}">
                  <a16:creationId xmlns:a16="http://schemas.microsoft.com/office/drawing/2014/main" id="{5FAB4C11-0030-41A3-9E8B-8425C58B2C1B}"/>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73" name="Graphic 221" descr="Flip calendar">
            <a:extLst>
              <a:ext uri="{FF2B5EF4-FFF2-40B4-BE49-F238E27FC236}">
                <a16:creationId xmlns:a16="http://schemas.microsoft.com/office/drawing/2014/main" id="{2B0A8E5E-A40C-4C0F-B76D-2553A1753137}"/>
              </a:ext>
            </a:extLst>
          </p:cNvPr>
          <p:cNvGrpSpPr>
            <a:grpSpLocks noChangeAspect="1"/>
          </p:cNvGrpSpPr>
          <p:nvPr/>
        </p:nvGrpSpPr>
        <p:grpSpPr>
          <a:xfrm>
            <a:off x="5082108" y="2117312"/>
            <a:ext cx="201168" cy="201168"/>
            <a:chOff x="9782435" y="3316125"/>
            <a:chExt cx="330200" cy="330200"/>
          </a:xfrm>
          <a:solidFill>
            <a:schemeClr val="bg2"/>
          </a:solidFill>
        </p:grpSpPr>
        <p:sp>
          <p:nvSpPr>
            <p:cNvPr id="74" name="Freeform: Shape 73">
              <a:extLst>
                <a:ext uri="{FF2B5EF4-FFF2-40B4-BE49-F238E27FC236}">
                  <a16:creationId xmlns:a16="http://schemas.microsoft.com/office/drawing/2014/main" id="{0B909141-7ABB-4435-9E5B-F2CE208EC0A8}"/>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5" name="Freeform: Shape 74">
              <a:extLst>
                <a:ext uri="{FF2B5EF4-FFF2-40B4-BE49-F238E27FC236}">
                  <a16:creationId xmlns:a16="http://schemas.microsoft.com/office/drawing/2014/main" id="{547189E3-35A8-4FF3-957B-A5365A9C93E3}"/>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6" name="Freeform: Shape 75">
              <a:extLst>
                <a:ext uri="{FF2B5EF4-FFF2-40B4-BE49-F238E27FC236}">
                  <a16:creationId xmlns:a16="http://schemas.microsoft.com/office/drawing/2014/main" id="{2DCB1D11-2928-4C9B-9091-7A2FCC17B9F7}"/>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7" name="Freeform: Shape 76">
              <a:extLst>
                <a:ext uri="{FF2B5EF4-FFF2-40B4-BE49-F238E27FC236}">
                  <a16:creationId xmlns:a16="http://schemas.microsoft.com/office/drawing/2014/main" id="{6EC9ACF3-FC2A-4FC2-9EDC-D149DF0733CF}"/>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78" name="Graphic 725" descr="Send">
            <a:extLst>
              <a:ext uri="{FF2B5EF4-FFF2-40B4-BE49-F238E27FC236}">
                <a16:creationId xmlns:a16="http://schemas.microsoft.com/office/drawing/2014/main" id="{8336841B-B11A-404A-97A0-A265A9C22B01}"/>
              </a:ext>
            </a:extLst>
          </p:cNvPr>
          <p:cNvSpPr>
            <a:spLocks noChangeAspect="1"/>
          </p:cNvSpPr>
          <p:nvPr/>
        </p:nvSpPr>
        <p:spPr bwMode="auto">
          <a:xfrm>
            <a:off x="5081588" y="4887913"/>
            <a:ext cx="201612" cy="187325"/>
          </a:xfrm>
          <a:custGeom>
            <a:avLst/>
            <a:gdLst>
              <a:gd name="T0" fmla="*/ 166970 w 274090"/>
              <a:gd name="T1" fmla="*/ 156630 h 253534"/>
              <a:gd name="T2" fmla="*/ 121707 w 274090"/>
              <a:gd name="T3" fmla="*/ 141040 h 253534"/>
              <a:gd name="T4" fmla="*/ 121455 w 274090"/>
              <a:gd name="T5" fmla="*/ 141040 h 253534"/>
              <a:gd name="T6" fmla="*/ 103350 w 274090"/>
              <a:gd name="T7" fmla="*/ 134754 h 253534"/>
              <a:gd name="T8" fmla="*/ 188093 w 274090"/>
              <a:gd name="T9" fmla="*/ 22854 h 253534"/>
              <a:gd name="T10" fmla="*/ 166970 w 274090"/>
              <a:gd name="T11" fmla="*/ 156630 h 253534"/>
              <a:gd name="T12" fmla="*/ 110391 w 274090"/>
              <a:gd name="T13" fmla="*/ 148081 h 253534"/>
              <a:gd name="T14" fmla="*/ 93795 w 274090"/>
              <a:gd name="T15" fmla="*/ 164677 h 253534"/>
              <a:gd name="T16" fmla="*/ 98321 w 274090"/>
              <a:gd name="T17" fmla="*/ 144057 h 253534"/>
              <a:gd name="T18" fmla="*/ 110391 w 274090"/>
              <a:gd name="T19" fmla="*/ 148081 h 253534"/>
              <a:gd name="T20" fmla="*/ 110391 w 274090"/>
              <a:gd name="T21" fmla="*/ 148081 h 253534"/>
              <a:gd name="T22" fmla="*/ 90274 w 274090"/>
              <a:gd name="T23" fmla="*/ 135257 h 253534"/>
              <a:gd name="T24" fmla="*/ 89269 w 274090"/>
              <a:gd name="T25" fmla="*/ 137268 h 253534"/>
              <a:gd name="T26" fmla="*/ 88514 w 274090"/>
              <a:gd name="T27" fmla="*/ 140537 h 253534"/>
              <a:gd name="T28" fmla="*/ 83485 w 274090"/>
              <a:gd name="T29" fmla="*/ 163420 h 253534"/>
              <a:gd name="T30" fmla="*/ 71415 w 274090"/>
              <a:gd name="T31" fmla="*/ 128216 h 253534"/>
              <a:gd name="T32" fmla="*/ 165461 w 274090"/>
              <a:gd name="T33" fmla="*/ 37690 h 253534"/>
              <a:gd name="T34" fmla="*/ 93292 w 274090"/>
              <a:gd name="T35" fmla="*/ 131485 h 253534"/>
              <a:gd name="T36" fmla="*/ 90274 w 274090"/>
              <a:gd name="T37" fmla="*/ 135257 h 253534"/>
              <a:gd name="T38" fmla="*/ 17602 w 274090"/>
              <a:gd name="T39" fmla="*/ 105584 h 253534"/>
              <a:gd name="T40" fmla="*/ 164958 w 274090"/>
              <a:gd name="T41" fmla="*/ 27129 h 253534"/>
              <a:gd name="T42" fmla="*/ 64122 w 274090"/>
              <a:gd name="T43" fmla="*/ 121426 h 253534"/>
              <a:gd name="T44" fmla="*/ 17602 w 274090"/>
              <a:gd name="T45" fmla="*/ 105584 h 253534"/>
              <a:gd name="T46" fmla="*/ 199157 w 274090"/>
              <a:gd name="T47" fmla="*/ 977 h 253534"/>
              <a:gd name="T48" fmla="*/ 193624 w 274090"/>
              <a:gd name="T49" fmla="*/ 726 h 253534"/>
              <a:gd name="T50" fmla="*/ 2766 w 274090"/>
              <a:gd name="T51" fmla="*/ 102064 h 253534"/>
              <a:gd name="T52" fmla="*/ 0 w 274090"/>
              <a:gd name="T53" fmla="*/ 106842 h 253534"/>
              <a:gd name="T54" fmla="*/ 3269 w 274090"/>
              <a:gd name="T55" fmla="*/ 111116 h 253534"/>
              <a:gd name="T56" fmla="*/ 55573 w 274090"/>
              <a:gd name="T57" fmla="*/ 128970 h 253534"/>
              <a:gd name="T58" fmla="*/ 62111 w 274090"/>
              <a:gd name="T59" fmla="*/ 131233 h 253534"/>
              <a:gd name="T60" fmla="*/ 63619 w 274090"/>
              <a:gd name="T61" fmla="*/ 135508 h 253534"/>
              <a:gd name="T62" fmla="*/ 79210 w 274090"/>
              <a:gd name="T63" fmla="*/ 182280 h 253534"/>
              <a:gd name="T64" fmla="*/ 79210 w 274090"/>
              <a:gd name="T65" fmla="*/ 182531 h 253534"/>
              <a:gd name="T66" fmla="*/ 79210 w 274090"/>
              <a:gd name="T67" fmla="*/ 182782 h 253534"/>
              <a:gd name="T68" fmla="*/ 82982 w 274090"/>
              <a:gd name="T69" fmla="*/ 186051 h 253534"/>
              <a:gd name="T70" fmla="*/ 87760 w 274090"/>
              <a:gd name="T71" fmla="*/ 184794 h 253534"/>
              <a:gd name="T72" fmla="*/ 88011 w 274090"/>
              <a:gd name="T73" fmla="*/ 184542 h 253534"/>
              <a:gd name="T74" fmla="*/ 89520 w 274090"/>
              <a:gd name="T75" fmla="*/ 183033 h 253534"/>
              <a:gd name="T76" fmla="*/ 121204 w 274090"/>
              <a:gd name="T77" fmla="*/ 151852 h 253534"/>
              <a:gd name="T78" fmla="*/ 169485 w 274090"/>
              <a:gd name="T79" fmla="*/ 168449 h 253534"/>
              <a:gd name="T80" fmla="*/ 173759 w 274090"/>
              <a:gd name="T81" fmla="*/ 167946 h 253534"/>
              <a:gd name="T82" fmla="*/ 176274 w 274090"/>
              <a:gd name="T83" fmla="*/ 164426 h 253534"/>
              <a:gd name="T84" fmla="*/ 201420 w 274090"/>
              <a:gd name="T85" fmla="*/ 6006 h 253534"/>
              <a:gd name="T86" fmla="*/ 199157 w 274090"/>
              <a:gd name="T87" fmla="*/ 977 h 2535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79" name="Graphic 207" descr="Syncing cloud">
            <a:extLst>
              <a:ext uri="{FF2B5EF4-FFF2-40B4-BE49-F238E27FC236}">
                <a16:creationId xmlns:a16="http://schemas.microsoft.com/office/drawing/2014/main" id="{4024CD9D-688C-4518-AF83-5289D814D3D1}"/>
              </a:ext>
            </a:extLst>
          </p:cNvPr>
          <p:cNvGrpSpPr>
            <a:grpSpLocks noChangeAspect="1"/>
          </p:cNvGrpSpPr>
          <p:nvPr/>
        </p:nvGrpSpPr>
        <p:grpSpPr>
          <a:xfrm>
            <a:off x="5082108" y="3942417"/>
            <a:ext cx="201168" cy="201168"/>
            <a:chOff x="8623348" y="2614868"/>
            <a:chExt cx="371399" cy="371399"/>
          </a:xfrm>
          <a:solidFill>
            <a:schemeClr val="bg2"/>
          </a:solidFill>
        </p:grpSpPr>
        <p:sp>
          <p:nvSpPr>
            <p:cNvPr id="80" name="Freeform: Shape 79">
              <a:extLst>
                <a:ext uri="{FF2B5EF4-FFF2-40B4-BE49-F238E27FC236}">
                  <a16:creationId xmlns:a16="http://schemas.microsoft.com/office/drawing/2014/main" id="{89E2A2C3-F32B-4B1E-8B80-14BCA0908461}"/>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1" name="Freeform: Shape 80">
              <a:extLst>
                <a:ext uri="{FF2B5EF4-FFF2-40B4-BE49-F238E27FC236}">
                  <a16:creationId xmlns:a16="http://schemas.microsoft.com/office/drawing/2014/main" id="{4A6BAC9C-8FEB-4F09-9FCF-50010B60E56C}"/>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2" name="Freeform: Shape 81">
              <a:extLst>
                <a:ext uri="{FF2B5EF4-FFF2-40B4-BE49-F238E27FC236}">
                  <a16:creationId xmlns:a16="http://schemas.microsoft.com/office/drawing/2014/main" id="{39A2A1B6-BDEC-42BC-9F38-4993948CDF17}"/>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83" name="Graphic 711" descr="Envelope">
            <a:extLst>
              <a:ext uri="{FF2B5EF4-FFF2-40B4-BE49-F238E27FC236}">
                <a16:creationId xmlns:a16="http://schemas.microsoft.com/office/drawing/2014/main" id="{302698B8-B460-4291-B297-5F263CE6CDB2}"/>
              </a:ext>
            </a:extLst>
          </p:cNvPr>
          <p:cNvSpPr>
            <a:spLocks noChangeAspect="1"/>
          </p:cNvSpPr>
          <p:nvPr/>
        </p:nvSpPr>
        <p:spPr bwMode="auto">
          <a:xfrm>
            <a:off x="8129588" y="3971925"/>
            <a:ext cx="200025" cy="141288"/>
          </a:xfrm>
          <a:custGeom>
            <a:avLst/>
            <a:gdLst>
              <a:gd name="T0" fmla="*/ 0 w 274090"/>
              <a:gd name="T1" fmla="*/ 0 h 191863"/>
              <a:gd name="T2" fmla="*/ 0 w 274090"/>
              <a:gd name="T3" fmla="*/ 140819 h 191863"/>
              <a:gd name="T4" fmla="*/ 201169 w 274090"/>
              <a:gd name="T5" fmla="*/ 140819 h 191863"/>
              <a:gd name="T6" fmla="*/ 201169 w 274090"/>
              <a:gd name="T7" fmla="*/ 0 h 191863"/>
              <a:gd name="T8" fmla="*/ 0 w 274090"/>
              <a:gd name="T9" fmla="*/ 0 h 191863"/>
              <a:gd name="T10" fmla="*/ 104105 w 274090"/>
              <a:gd name="T11" fmla="*/ 87760 h 191863"/>
              <a:gd name="T12" fmla="*/ 97064 w 274090"/>
              <a:gd name="T13" fmla="*/ 87760 h 191863"/>
              <a:gd name="T14" fmla="*/ 22631 w 274090"/>
              <a:gd name="T15" fmla="*/ 15088 h 191863"/>
              <a:gd name="T16" fmla="*/ 178788 w 274090"/>
              <a:gd name="T17" fmla="*/ 15088 h 191863"/>
              <a:gd name="T18" fmla="*/ 104105 w 274090"/>
              <a:gd name="T19" fmla="*/ 87760 h 191863"/>
              <a:gd name="T20" fmla="*/ 64122 w 274090"/>
              <a:gd name="T21" fmla="*/ 69655 h 191863"/>
              <a:gd name="T22" fmla="*/ 15088 w 274090"/>
              <a:gd name="T23" fmla="*/ 118941 h 191863"/>
              <a:gd name="T24" fmla="*/ 15088 w 274090"/>
              <a:gd name="T25" fmla="*/ 21626 h 191863"/>
              <a:gd name="T26" fmla="*/ 64122 w 274090"/>
              <a:gd name="T27" fmla="*/ 69655 h 191863"/>
              <a:gd name="T28" fmla="*/ 71415 w 274090"/>
              <a:gd name="T29" fmla="*/ 76696 h 191863"/>
              <a:gd name="T30" fmla="*/ 90274 w 274090"/>
              <a:gd name="T31" fmla="*/ 95052 h 191863"/>
              <a:gd name="T32" fmla="*/ 100836 w 274090"/>
              <a:gd name="T33" fmla="*/ 99327 h 191863"/>
              <a:gd name="T34" fmla="*/ 111397 w 274090"/>
              <a:gd name="T35" fmla="*/ 95052 h 191863"/>
              <a:gd name="T36" fmla="*/ 130257 w 274090"/>
              <a:gd name="T37" fmla="*/ 76696 h 191863"/>
              <a:gd name="T38" fmla="*/ 179040 w 274090"/>
              <a:gd name="T39" fmla="*/ 125731 h 191863"/>
              <a:gd name="T40" fmla="*/ 22380 w 274090"/>
              <a:gd name="T41" fmla="*/ 125731 h 191863"/>
              <a:gd name="T42" fmla="*/ 71415 w 274090"/>
              <a:gd name="T43" fmla="*/ 76696 h 191863"/>
              <a:gd name="T44" fmla="*/ 137046 w 274090"/>
              <a:gd name="T45" fmla="*/ 69655 h 191863"/>
              <a:gd name="T46" fmla="*/ 186081 w 274090"/>
              <a:gd name="T47" fmla="*/ 21877 h 191863"/>
              <a:gd name="T48" fmla="*/ 186081 w 274090"/>
              <a:gd name="T49" fmla="*/ 118690 h 191863"/>
              <a:gd name="T50" fmla="*/ 137046 w 274090"/>
              <a:gd name="T51" fmla="*/ 69655 h 1918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84" name="Graphic 16" descr="Open book">
            <a:extLst>
              <a:ext uri="{FF2B5EF4-FFF2-40B4-BE49-F238E27FC236}">
                <a16:creationId xmlns:a16="http://schemas.microsoft.com/office/drawing/2014/main" id="{1D812867-67B6-427E-937F-189E7A3B2101}"/>
              </a:ext>
            </a:extLst>
          </p:cNvPr>
          <p:cNvGrpSpPr>
            <a:grpSpLocks noChangeAspect="1"/>
          </p:cNvGrpSpPr>
          <p:nvPr/>
        </p:nvGrpSpPr>
        <p:grpSpPr>
          <a:xfrm>
            <a:off x="8128909" y="2143079"/>
            <a:ext cx="201168" cy="148591"/>
            <a:chOff x="1157152" y="1960657"/>
            <a:chExt cx="274230" cy="202557"/>
          </a:xfrm>
          <a:solidFill>
            <a:schemeClr val="bg2"/>
          </a:solidFill>
        </p:grpSpPr>
        <p:sp>
          <p:nvSpPr>
            <p:cNvPr id="85" name="Freeform: Shape 84">
              <a:extLst>
                <a:ext uri="{FF2B5EF4-FFF2-40B4-BE49-F238E27FC236}">
                  <a16:creationId xmlns:a16="http://schemas.microsoft.com/office/drawing/2014/main" id="{6462E232-25A9-446C-9A48-D391B80F3D6F}"/>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6" name="Freeform: Shape 85">
              <a:extLst>
                <a:ext uri="{FF2B5EF4-FFF2-40B4-BE49-F238E27FC236}">
                  <a16:creationId xmlns:a16="http://schemas.microsoft.com/office/drawing/2014/main" id="{84D2AE4D-F75D-48B5-B474-986AAA61921C}"/>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7" name="Freeform: Shape 86">
              <a:extLst>
                <a:ext uri="{FF2B5EF4-FFF2-40B4-BE49-F238E27FC236}">
                  <a16:creationId xmlns:a16="http://schemas.microsoft.com/office/drawing/2014/main" id="{789206C5-CAF5-42AE-A642-F83786416CB0}"/>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8" name="Freeform: Shape 87">
              <a:extLst>
                <a:ext uri="{FF2B5EF4-FFF2-40B4-BE49-F238E27FC236}">
                  <a16:creationId xmlns:a16="http://schemas.microsoft.com/office/drawing/2014/main" id="{575E9F92-3F83-4AC4-B416-131340E073C8}"/>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9" name="Freeform: Shape 88">
              <a:extLst>
                <a:ext uri="{FF2B5EF4-FFF2-40B4-BE49-F238E27FC236}">
                  <a16:creationId xmlns:a16="http://schemas.microsoft.com/office/drawing/2014/main" id="{74C37E09-1F21-4FCD-845A-D27993C204BB}"/>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90" name="Graphic 430" descr="Map with pin">
            <a:extLst>
              <a:ext uri="{FF2B5EF4-FFF2-40B4-BE49-F238E27FC236}">
                <a16:creationId xmlns:a16="http://schemas.microsoft.com/office/drawing/2014/main" id="{1B522566-4C73-41E5-BAB8-3321718CC751}"/>
              </a:ext>
            </a:extLst>
          </p:cNvPr>
          <p:cNvGrpSpPr>
            <a:grpSpLocks noChangeAspect="1"/>
          </p:cNvGrpSpPr>
          <p:nvPr/>
        </p:nvGrpSpPr>
        <p:grpSpPr>
          <a:xfrm>
            <a:off x="8128909" y="3031189"/>
            <a:ext cx="201168" cy="201168"/>
            <a:chOff x="1965661" y="4920134"/>
            <a:chExt cx="381882" cy="381882"/>
          </a:xfrm>
          <a:solidFill>
            <a:schemeClr val="bg2"/>
          </a:solidFill>
        </p:grpSpPr>
        <p:sp>
          <p:nvSpPr>
            <p:cNvPr id="91" name="Freeform: Shape 90">
              <a:extLst>
                <a:ext uri="{FF2B5EF4-FFF2-40B4-BE49-F238E27FC236}">
                  <a16:creationId xmlns:a16="http://schemas.microsoft.com/office/drawing/2014/main" id="{B1B0B194-5621-4E19-A31C-D9A4119165A0}"/>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2" name="Freeform: Shape 91">
              <a:extLst>
                <a:ext uri="{FF2B5EF4-FFF2-40B4-BE49-F238E27FC236}">
                  <a16:creationId xmlns:a16="http://schemas.microsoft.com/office/drawing/2014/main" id="{EEC2260A-6E13-478B-BA74-2DD3E4B7EBE4}"/>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22" name="Group 21">
            <a:extLst>
              <a:ext uri="{FF2B5EF4-FFF2-40B4-BE49-F238E27FC236}">
                <a16:creationId xmlns:a16="http://schemas.microsoft.com/office/drawing/2014/main" id="{DA5F80E3-C8BC-4B45-8A4A-65F66F3B9850}"/>
              </a:ext>
            </a:extLst>
          </p:cNvPr>
          <p:cNvGrpSpPr>
            <a:grpSpLocks noChangeAspect="1"/>
          </p:cNvGrpSpPr>
          <p:nvPr/>
        </p:nvGrpSpPr>
        <p:grpSpPr>
          <a:xfrm>
            <a:off x="8128909" y="4880587"/>
            <a:ext cx="201168" cy="201168"/>
            <a:chOff x="8134240" y="4851358"/>
            <a:chExt cx="240509" cy="240509"/>
          </a:xfrm>
          <a:solidFill>
            <a:schemeClr val="bg2"/>
          </a:solidFill>
        </p:grpSpPr>
        <p:sp>
          <p:nvSpPr>
            <p:cNvPr id="94" name="Freeform: Shape 93">
              <a:extLst>
                <a:ext uri="{FF2B5EF4-FFF2-40B4-BE49-F238E27FC236}">
                  <a16:creationId xmlns:a16="http://schemas.microsoft.com/office/drawing/2014/main" id="{9CFC4433-F249-4FA7-AD49-5B3812BF934B}"/>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5" name="Freeform: Shape 94">
              <a:extLst>
                <a:ext uri="{FF2B5EF4-FFF2-40B4-BE49-F238E27FC236}">
                  <a16:creationId xmlns:a16="http://schemas.microsoft.com/office/drawing/2014/main" id="{9801EFC2-747A-430F-9F09-CDECCE82E604}"/>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2" name="Title 1">
            <a:extLst>
              <a:ext uri="{FF2B5EF4-FFF2-40B4-BE49-F238E27FC236}">
                <a16:creationId xmlns:a16="http://schemas.microsoft.com/office/drawing/2014/main" id="{57747F03-C888-42CB-8D8B-2FC1CB63D1B2}"/>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Product List</a:t>
            </a:r>
            <a:endParaRPr lang="en-ID" altLang="en-US">
              <a:solidFill>
                <a:schemeClr val="accent1"/>
              </a:solidFill>
            </a:endParaRPr>
          </a:p>
        </p:txBody>
      </p:sp>
      <p:grpSp>
        <p:nvGrpSpPr>
          <p:cNvPr id="106" name="Graphic 8">
            <a:extLst>
              <a:ext uri="{FF2B5EF4-FFF2-40B4-BE49-F238E27FC236}">
                <a16:creationId xmlns:a16="http://schemas.microsoft.com/office/drawing/2014/main" id="{90478BB2-08AD-49DD-A6D5-214A3D0A4CE1}"/>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5C9329CB-2B82-4F9A-BFBC-EB9BF44A40A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8" name="Freeform: Shape 107">
              <a:extLst>
                <a:ext uri="{FF2B5EF4-FFF2-40B4-BE49-F238E27FC236}">
                  <a16:creationId xmlns:a16="http://schemas.microsoft.com/office/drawing/2014/main" id="{41940F30-644C-4163-8015-75DE013239E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9" name="Freeform: Shape 108">
              <a:extLst>
                <a:ext uri="{FF2B5EF4-FFF2-40B4-BE49-F238E27FC236}">
                  <a16:creationId xmlns:a16="http://schemas.microsoft.com/office/drawing/2014/main" id="{4867567E-79E0-4A48-98D2-2F22774449F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0" name="Freeform: Shape 109">
              <a:extLst>
                <a:ext uri="{FF2B5EF4-FFF2-40B4-BE49-F238E27FC236}">
                  <a16:creationId xmlns:a16="http://schemas.microsoft.com/office/drawing/2014/main" id="{3E3B10C2-A403-4035-933F-4CABA9FD8D6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1" name="Freeform: Shape 110">
              <a:extLst>
                <a:ext uri="{FF2B5EF4-FFF2-40B4-BE49-F238E27FC236}">
                  <a16:creationId xmlns:a16="http://schemas.microsoft.com/office/drawing/2014/main" id="{69515997-1480-4213-93AC-1F326E90893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2" name="Freeform: Shape 111">
              <a:extLst>
                <a:ext uri="{FF2B5EF4-FFF2-40B4-BE49-F238E27FC236}">
                  <a16:creationId xmlns:a16="http://schemas.microsoft.com/office/drawing/2014/main" id="{5B4C8B83-2C25-4E7D-9840-CF45C1F6F5C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13" name="TextBox 112">
            <a:extLst>
              <a:ext uri="{FF2B5EF4-FFF2-40B4-BE49-F238E27FC236}">
                <a16:creationId xmlns:a16="http://schemas.microsoft.com/office/drawing/2014/main" id="{259EE863-9B09-41F9-9BA3-70ADEE7FF80E}"/>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4" name="Freeform: Shape 113">
            <a:extLst>
              <a:ext uri="{FF2B5EF4-FFF2-40B4-BE49-F238E27FC236}">
                <a16:creationId xmlns:a16="http://schemas.microsoft.com/office/drawing/2014/main" id="{5113457A-4AF6-4888-8EBF-730B1407F60F}"/>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nodeType="afterGroup">
                            <p:stCondLst>
                              <p:cond delay="2500"/>
                            </p:stCondLst>
                            <p:childTnLst>
                              <p:par>
                                <p:cTn id="82" presetID="53" presetClass="entr" presetSubtype="16"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nodeType="afterGroup">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nodeType="afterGroup">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2"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PpHolder1">
            <a:extLst>
              <a:ext uri="{FF2B5EF4-FFF2-40B4-BE49-F238E27FC236}">
                <a16:creationId xmlns:a16="http://schemas.microsoft.com/office/drawing/2014/main" id="{43236639-7FEF-4394-9C5F-210BE565BD33}"/>
              </a:ext>
            </a:extLst>
          </p:cNvPr>
          <p:cNvSpPr>
            <a:spLocks noGrp="1"/>
          </p:cNvSpPr>
          <p:nvPr>
            <p:ph type="pic" sz="quarter" idx="10"/>
          </p:nvPr>
        </p:nvSpPr>
        <p:spPr bwMode="auto">
          <a:custGeom>
            <a:avLst/>
            <a:gdLst>
              <a:gd name="T0" fmla="*/ 0 w 5486400"/>
              <a:gd name="T1" fmla="*/ 0 h 6858000"/>
              <a:gd name="T2" fmla="*/ 5486400 w 5486400"/>
              <a:gd name="T3" fmla="*/ 0 h 6858000"/>
              <a:gd name="T4" fmla="*/ 5486400 w 5486400"/>
              <a:gd name="T5" fmla="*/ 6858000 h 6858000"/>
              <a:gd name="T6" fmla="*/ 0 w 5486400"/>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86400" h="6858000">
                <a:moveTo>
                  <a:pt x="0" y="0"/>
                </a:moveTo>
                <a:lnTo>
                  <a:pt x="5486400" y="0"/>
                </a:lnTo>
                <a:lnTo>
                  <a:pt x="5486400"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DF5D3D80-C99C-4B41-A617-AAC6B41388E1}"/>
              </a:ext>
            </a:extLst>
          </p:cNvPr>
          <p:cNvSpPr/>
          <p:nvPr/>
        </p:nvSpPr>
        <p:spPr>
          <a:xfrm>
            <a:off x="6705600" y="0"/>
            <a:ext cx="54864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Title 28">
            <a:extLst>
              <a:ext uri="{FF2B5EF4-FFF2-40B4-BE49-F238E27FC236}">
                <a16:creationId xmlns:a16="http://schemas.microsoft.com/office/drawing/2014/main" id="{F68CF475-576A-44F0-9B41-34B975FF5DAB}"/>
              </a:ext>
            </a:extLst>
          </p:cNvPr>
          <p:cNvSpPr>
            <a:spLocks noGrp="1" noChangeArrowheads="1"/>
          </p:cNvSpPr>
          <p:nvPr>
            <p:ph type="title"/>
          </p:nvPr>
        </p:nvSpPr>
        <p:spPr bwMode="auto">
          <a:xfrm>
            <a:off x="1554163" y="94773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Features List</a:t>
            </a:r>
            <a:endParaRPr lang="en-ID" altLang="en-US"/>
          </a:p>
        </p:txBody>
      </p:sp>
      <p:grpSp>
        <p:nvGrpSpPr>
          <p:cNvPr id="3" name="Graphic 8">
            <a:extLst>
              <a:ext uri="{FF2B5EF4-FFF2-40B4-BE49-F238E27FC236}">
                <a16:creationId xmlns:a16="http://schemas.microsoft.com/office/drawing/2014/main" id="{19157289-46E6-4463-9A3B-D02365FA056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65BD6CF3-77DE-4619-8BC5-A64FCFCC671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A36B7660-4049-429F-AF2E-9470BA0476ED}"/>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D9DE39D4-ACAB-4084-9A52-1EC9796DECF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2CB88B85-08F4-42FA-85D3-47BA8B34107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3576878B-396E-4003-B0A0-EE738ED52C5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915175DE-137A-49F7-813D-8E874705BE7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1EF7EDC5-3F0F-4F21-BAA2-DEC64F1B046E}"/>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6DBE2DA7-859E-4C56-8006-489E43F63610}"/>
              </a:ext>
            </a:extLst>
          </p:cNvPr>
          <p:cNvSpPr>
            <a:spLocks/>
          </p:cNvSpPr>
          <p:nvPr/>
        </p:nvSpPr>
        <p:spPr bwMode="auto">
          <a:xfrm>
            <a:off x="0" y="0"/>
            <a:ext cx="912813"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13">
            <a:extLst>
              <a:ext uri="{FF2B5EF4-FFF2-40B4-BE49-F238E27FC236}">
                <a16:creationId xmlns:a16="http://schemas.microsoft.com/office/drawing/2014/main" id="{D513DC88-C7BC-4C46-A6DB-FD44C4E9FD7E}"/>
              </a:ext>
            </a:extLst>
          </p:cNvPr>
          <p:cNvSpPr/>
          <p:nvPr/>
        </p:nvSpPr>
        <p:spPr>
          <a:xfrm>
            <a:off x="7618413" y="11953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5" name="TextBox 14">
            <a:extLst>
              <a:ext uri="{FF2B5EF4-FFF2-40B4-BE49-F238E27FC236}">
                <a16:creationId xmlns:a16="http://schemas.microsoft.com/office/drawing/2014/main" id="{708C3597-06CF-4E18-9E77-E5D61AC0FB16}"/>
              </a:ext>
            </a:extLst>
          </p:cNvPr>
          <p:cNvSpPr txBox="1"/>
          <p:nvPr/>
        </p:nvSpPr>
        <p:spPr>
          <a:xfrm>
            <a:off x="7837488" y="10810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6" name="TextBox 15">
            <a:extLst>
              <a:ext uri="{FF2B5EF4-FFF2-40B4-BE49-F238E27FC236}">
                <a16:creationId xmlns:a16="http://schemas.microsoft.com/office/drawing/2014/main" id="{DCE1F6C8-640C-45E0-A8D4-EF0AA78E8B15}"/>
              </a:ext>
            </a:extLst>
          </p:cNvPr>
          <p:cNvSpPr txBox="1">
            <a:spLocks noChangeArrowheads="1"/>
          </p:cNvSpPr>
          <p:nvPr/>
        </p:nvSpPr>
        <p:spPr bwMode="auto">
          <a:xfrm>
            <a:off x="9375775" y="10271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17" name="Rectangle 16">
            <a:extLst>
              <a:ext uri="{FF2B5EF4-FFF2-40B4-BE49-F238E27FC236}">
                <a16:creationId xmlns:a16="http://schemas.microsoft.com/office/drawing/2014/main" id="{17F44291-3C41-4CC6-93B7-4AFE38D29E92}"/>
              </a:ext>
            </a:extLst>
          </p:cNvPr>
          <p:cNvSpPr/>
          <p:nvPr/>
        </p:nvSpPr>
        <p:spPr>
          <a:xfrm>
            <a:off x="7618413" y="2028825"/>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8" name="TextBox 17">
            <a:extLst>
              <a:ext uri="{FF2B5EF4-FFF2-40B4-BE49-F238E27FC236}">
                <a16:creationId xmlns:a16="http://schemas.microsoft.com/office/drawing/2014/main" id="{3B9661A1-5128-4F5A-8A02-AFED16D5ACF7}"/>
              </a:ext>
            </a:extLst>
          </p:cNvPr>
          <p:cNvSpPr txBox="1"/>
          <p:nvPr/>
        </p:nvSpPr>
        <p:spPr>
          <a:xfrm>
            <a:off x="7837488" y="19161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9" name="TextBox 18">
            <a:extLst>
              <a:ext uri="{FF2B5EF4-FFF2-40B4-BE49-F238E27FC236}">
                <a16:creationId xmlns:a16="http://schemas.microsoft.com/office/drawing/2014/main" id="{43DB3196-E63C-4EFB-899D-6D733E8F8A0B}"/>
              </a:ext>
            </a:extLst>
          </p:cNvPr>
          <p:cNvSpPr txBox="1">
            <a:spLocks noChangeArrowheads="1"/>
          </p:cNvSpPr>
          <p:nvPr/>
        </p:nvSpPr>
        <p:spPr bwMode="auto">
          <a:xfrm>
            <a:off x="9375775" y="1862138"/>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0" name="Rectangle 19">
            <a:extLst>
              <a:ext uri="{FF2B5EF4-FFF2-40B4-BE49-F238E27FC236}">
                <a16:creationId xmlns:a16="http://schemas.microsoft.com/office/drawing/2014/main" id="{0DC2953F-404E-40B9-AD55-194B2B8613FD}"/>
              </a:ext>
            </a:extLst>
          </p:cNvPr>
          <p:cNvSpPr/>
          <p:nvPr/>
        </p:nvSpPr>
        <p:spPr>
          <a:xfrm>
            <a:off x="7618413" y="2870200"/>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1" name="TextBox 20">
            <a:extLst>
              <a:ext uri="{FF2B5EF4-FFF2-40B4-BE49-F238E27FC236}">
                <a16:creationId xmlns:a16="http://schemas.microsoft.com/office/drawing/2014/main" id="{75CF7BCA-1AA2-4A8F-8FED-F6043843DD6B}"/>
              </a:ext>
            </a:extLst>
          </p:cNvPr>
          <p:cNvSpPr txBox="1"/>
          <p:nvPr/>
        </p:nvSpPr>
        <p:spPr>
          <a:xfrm>
            <a:off x="7837488" y="27559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2" name="TextBox 21">
            <a:extLst>
              <a:ext uri="{FF2B5EF4-FFF2-40B4-BE49-F238E27FC236}">
                <a16:creationId xmlns:a16="http://schemas.microsoft.com/office/drawing/2014/main" id="{5375108B-CDFF-4075-8C0C-787C1CF0BB76}"/>
              </a:ext>
            </a:extLst>
          </p:cNvPr>
          <p:cNvSpPr txBox="1">
            <a:spLocks noChangeArrowheads="1"/>
          </p:cNvSpPr>
          <p:nvPr/>
        </p:nvSpPr>
        <p:spPr bwMode="auto">
          <a:xfrm>
            <a:off x="9375775" y="2703513"/>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3" name="Rectangle 22">
            <a:extLst>
              <a:ext uri="{FF2B5EF4-FFF2-40B4-BE49-F238E27FC236}">
                <a16:creationId xmlns:a16="http://schemas.microsoft.com/office/drawing/2014/main" id="{9BDB8B14-C8D0-4812-9D53-6790DC593BA0}"/>
              </a:ext>
            </a:extLst>
          </p:cNvPr>
          <p:cNvSpPr/>
          <p:nvPr/>
        </p:nvSpPr>
        <p:spPr>
          <a:xfrm>
            <a:off x="7618413" y="37099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4" name="TextBox 23">
            <a:extLst>
              <a:ext uri="{FF2B5EF4-FFF2-40B4-BE49-F238E27FC236}">
                <a16:creationId xmlns:a16="http://schemas.microsoft.com/office/drawing/2014/main" id="{ED7D254F-231E-4608-896A-CEC2B64380CF}"/>
              </a:ext>
            </a:extLst>
          </p:cNvPr>
          <p:cNvSpPr txBox="1"/>
          <p:nvPr/>
        </p:nvSpPr>
        <p:spPr>
          <a:xfrm>
            <a:off x="7837488" y="35956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5" name="TextBox 24">
            <a:extLst>
              <a:ext uri="{FF2B5EF4-FFF2-40B4-BE49-F238E27FC236}">
                <a16:creationId xmlns:a16="http://schemas.microsoft.com/office/drawing/2014/main" id="{4E85884A-F034-419A-9A0E-B437FF146576}"/>
              </a:ext>
            </a:extLst>
          </p:cNvPr>
          <p:cNvSpPr txBox="1">
            <a:spLocks noChangeArrowheads="1"/>
          </p:cNvSpPr>
          <p:nvPr/>
        </p:nvSpPr>
        <p:spPr bwMode="auto">
          <a:xfrm>
            <a:off x="9375775" y="35417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6" name="Rectangle 25">
            <a:extLst>
              <a:ext uri="{FF2B5EF4-FFF2-40B4-BE49-F238E27FC236}">
                <a16:creationId xmlns:a16="http://schemas.microsoft.com/office/drawing/2014/main" id="{54E38127-D80F-4D3B-AFE2-AE9E4D8C0C03}"/>
              </a:ext>
            </a:extLst>
          </p:cNvPr>
          <p:cNvSpPr/>
          <p:nvPr/>
        </p:nvSpPr>
        <p:spPr>
          <a:xfrm>
            <a:off x="7618413" y="4548188"/>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7" name="TextBox 26">
            <a:extLst>
              <a:ext uri="{FF2B5EF4-FFF2-40B4-BE49-F238E27FC236}">
                <a16:creationId xmlns:a16="http://schemas.microsoft.com/office/drawing/2014/main" id="{0FDF883A-5779-4CC9-A1F6-564B4F277768}"/>
              </a:ext>
            </a:extLst>
          </p:cNvPr>
          <p:cNvSpPr txBox="1"/>
          <p:nvPr/>
        </p:nvSpPr>
        <p:spPr>
          <a:xfrm>
            <a:off x="7837488" y="443388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8" name="TextBox 27">
            <a:extLst>
              <a:ext uri="{FF2B5EF4-FFF2-40B4-BE49-F238E27FC236}">
                <a16:creationId xmlns:a16="http://schemas.microsoft.com/office/drawing/2014/main" id="{4F9EE839-B411-4C91-9D5B-1E172D04C6C7}"/>
              </a:ext>
            </a:extLst>
          </p:cNvPr>
          <p:cNvSpPr txBox="1">
            <a:spLocks noChangeArrowheads="1"/>
          </p:cNvSpPr>
          <p:nvPr/>
        </p:nvSpPr>
        <p:spPr bwMode="auto">
          <a:xfrm>
            <a:off x="9375775" y="4381500"/>
            <a:ext cx="2239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0" name="Rectangle 29">
            <a:extLst>
              <a:ext uri="{FF2B5EF4-FFF2-40B4-BE49-F238E27FC236}">
                <a16:creationId xmlns:a16="http://schemas.microsoft.com/office/drawing/2014/main" id="{A136B452-5534-43BB-B028-63BCA3F6CB85}"/>
              </a:ext>
            </a:extLst>
          </p:cNvPr>
          <p:cNvSpPr/>
          <p:nvPr/>
        </p:nvSpPr>
        <p:spPr>
          <a:xfrm>
            <a:off x="7618413" y="5383213"/>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31" name="TextBox 30">
            <a:extLst>
              <a:ext uri="{FF2B5EF4-FFF2-40B4-BE49-F238E27FC236}">
                <a16:creationId xmlns:a16="http://schemas.microsoft.com/office/drawing/2014/main" id="{839833A8-10CC-4A5A-8B43-B556A771B94F}"/>
              </a:ext>
            </a:extLst>
          </p:cNvPr>
          <p:cNvSpPr txBox="1"/>
          <p:nvPr/>
        </p:nvSpPr>
        <p:spPr>
          <a:xfrm>
            <a:off x="7837488" y="52689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AE36EDC2-34E0-492C-85A1-084266CD3015}"/>
              </a:ext>
            </a:extLst>
          </p:cNvPr>
          <p:cNvSpPr txBox="1">
            <a:spLocks noChangeArrowheads="1"/>
          </p:cNvSpPr>
          <p:nvPr/>
        </p:nvSpPr>
        <p:spPr bwMode="auto">
          <a:xfrm>
            <a:off x="9375775" y="5214938"/>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5" name="TextBox 34">
            <a:extLst>
              <a:ext uri="{FF2B5EF4-FFF2-40B4-BE49-F238E27FC236}">
                <a16:creationId xmlns:a16="http://schemas.microsoft.com/office/drawing/2014/main" id="{BAFE99D6-984B-452D-9FB3-D811FAFC137D}"/>
              </a:ext>
            </a:extLst>
          </p:cNvPr>
          <p:cNvSpPr txBox="1">
            <a:spLocks noChangeArrowheads="1"/>
          </p:cNvSpPr>
          <p:nvPr/>
        </p:nvSpPr>
        <p:spPr bwMode="auto">
          <a:xfrm>
            <a:off x="1554163" y="2111375"/>
            <a:ext cx="3519487"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5BD36A33-DCB2-42A9-97DE-F8B56BB53FBC}"/>
              </a:ext>
            </a:extLst>
          </p:cNvPr>
          <p:cNvSpPr txBox="1">
            <a:spLocks noChangeArrowheads="1"/>
          </p:cNvSpPr>
          <p:nvPr/>
        </p:nvSpPr>
        <p:spPr bwMode="auto">
          <a:xfrm>
            <a:off x="1554163" y="4951413"/>
            <a:ext cx="3182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nodeType="afterGroup">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nodeType="afterGroup">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PpHolder1">
            <a:extLst>
              <a:ext uri="{FF2B5EF4-FFF2-40B4-BE49-F238E27FC236}">
                <a16:creationId xmlns:a16="http://schemas.microsoft.com/office/drawing/2014/main" id="{C1D9B20B-86C4-484C-90DD-39CEFDE7511F}"/>
              </a:ext>
            </a:extLst>
          </p:cNvPr>
          <p:cNvSpPr>
            <a:spLocks noGrp="1"/>
          </p:cNvSpPr>
          <p:nvPr>
            <p:ph type="pic" sz="quarter" idx="10"/>
          </p:nvPr>
        </p:nvSpPr>
        <p:spPr bwMode="auto">
          <a:xfrm>
            <a:off x="0" y="1609725"/>
            <a:ext cx="7010400" cy="3952875"/>
          </a:xfrm>
          <a:custGeom>
            <a:avLst/>
            <a:gdLst>
              <a:gd name="T0" fmla="*/ 0 w 7010401"/>
              <a:gd name="T1" fmla="*/ 0 h 3952240"/>
              <a:gd name="T2" fmla="*/ 7010401 w 7010401"/>
              <a:gd name="T3" fmla="*/ 0 h 3952240"/>
              <a:gd name="T4" fmla="*/ 7010401 w 7010401"/>
              <a:gd name="T5" fmla="*/ 3952240 h 3952240"/>
              <a:gd name="T6" fmla="*/ 0 w 7010401"/>
              <a:gd name="T7" fmla="*/ 3952240 h 3952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10401" h="3952240">
                <a:moveTo>
                  <a:pt x="0" y="0"/>
                </a:moveTo>
                <a:lnTo>
                  <a:pt x="7010401" y="0"/>
                </a:lnTo>
                <a:lnTo>
                  <a:pt x="7010401" y="3952240"/>
                </a:lnTo>
                <a:lnTo>
                  <a:pt x="0" y="395224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66" name="Title 65">
            <a:extLst>
              <a:ext uri="{FF2B5EF4-FFF2-40B4-BE49-F238E27FC236}">
                <a16:creationId xmlns:a16="http://schemas.microsoft.com/office/drawing/2014/main" id="{97826860-7724-44F5-96F8-0377D501545A}"/>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Why Choose </a:t>
            </a:r>
            <a:r>
              <a:rPr lang="en-US" altLang="en-US">
                <a:solidFill>
                  <a:schemeClr val="accent1"/>
                </a:solidFill>
              </a:rPr>
              <a:t>iMappe ?</a:t>
            </a:r>
            <a:endParaRPr lang="en-ID" altLang="en-US"/>
          </a:p>
        </p:txBody>
      </p:sp>
      <p:sp>
        <p:nvSpPr>
          <p:cNvPr id="16" name="Rectangle 15">
            <a:extLst>
              <a:ext uri="{FF2B5EF4-FFF2-40B4-BE49-F238E27FC236}">
                <a16:creationId xmlns:a16="http://schemas.microsoft.com/office/drawing/2014/main" id="{D24AE532-DBAD-46A8-A15A-C77A46A3EAC7}"/>
              </a:ext>
            </a:extLst>
          </p:cNvPr>
          <p:cNvSpPr/>
          <p:nvPr/>
        </p:nvSpPr>
        <p:spPr>
          <a:xfrm>
            <a:off x="3025775" y="4343400"/>
            <a:ext cx="4594225" cy="1524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TextBox 13">
            <a:extLst>
              <a:ext uri="{FF2B5EF4-FFF2-40B4-BE49-F238E27FC236}">
                <a16:creationId xmlns:a16="http://schemas.microsoft.com/office/drawing/2014/main" id="{FE31BE56-B5E5-44B7-B48E-9D01A6A484A7}"/>
              </a:ext>
            </a:extLst>
          </p:cNvPr>
          <p:cNvSpPr txBox="1">
            <a:spLocks noChangeArrowheads="1"/>
          </p:cNvSpPr>
          <p:nvPr/>
        </p:nvSpPr>
        <p:spPr bwMode="auto">
          <a:xfrm>
            <a:off x="8269288" y="2014538"/>
            <a:ext cx="3532187"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AFC61C8D-C6CB-46DA-8A02-ADDC16341F05}"/>
              </a:ext>
            </a:extLst>
          </p:cNvPr>
          <p:cNvSpPr txBox="1"/>
          <p:nvPr/>
        </p:nvSpPr>
        <p:spPr>
          <a:xfrm>
            <a:off x="8269288" y="1735138"/>
            <a:ext cx="24495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17" name="TextBox 16">
            <a:extLst>
              <a:ext uri="{FF2B5EF4-FFF2-40B4-BE49-F238E27FC236}">
                <a16:creationId xmlns:a16="http://schemas.microsoft.com/office/drawing/2014/main" id="{448413FF-F999-4ED9-879D-4B165F92EDD0}"/>
              </a:ext>
            </a:extLst>
          </p:cNvPr>
          <p:cNvSpPr txBox="1"/>
          <p:nvPr/>
        </p:nvSpPr>
        <p:spPr>
          <a:xfrm>
            <a:off x="8742363" y="4851400"/>
            <a:ext cx="2730500" cy="892175"/>
          </a:xfrm>
          <a:prstGeom prst="rect">
            <a:avLst/>
          </a:prstGeom>
          <a:noFill/>
        </p:spPr>
        <p:txBody>
          <a:bodyPr>
            <a:spAutoFit/>
          </a:bodyPr>
          <a:lstStyle/>
          <a:p>
            <a:pPr eaLnBrk="1" fontAlgn="auto" hangingPunct="1">
              <a:lnSpc>
                <a:spcPct val="150000"/>
              </a:lnSpc>
              <a:spcBef>
                <a:spcPts val="0"/>
              </a:spcBef>
              <a:spcAft>
                <a:spcPts val="0"/>
              </a:spcAft>
              <a:defRPr/>
            </a:pPr>
            <a:r>
              <a:rPr lang="en-US" sz="1200" i="1" dirty="0">
                <a:solidFill>
                  <a:schemeClr val="bg2">
                    <a:lumMod val="85000"/>
                  </a:schemeClr>
                </a:solidFill>
                <a:latin typeface="+mn-lt"/>
              </a:rPr>
              <a:t>A wonderful serenity possession of my entire soul, like these sweet mornings of spring which</a:t>
            </a:r>
          </a:p>
        </p:txBody>
      </p:sp>
      <p:sp>
        <p:nvSpPr>
          <p:cNvPr id="18" name="Rectangle 17">
            <a:extLst>
              <a:ext uri="{FF2B5EF4-FFF2-40B4-BE49-F238E27FC236}">
                <a16:creationId xmlns:a16="http://schemas.microsoft.com/office/drawing/2014/main" id="{5C727CF3-90F8-45AF-B4B2-8B09E7761568}"/>
              </a:ext>
            </a:extLst>
          </p:cNvPr>
          <p:cNvSpPr/>
          <p:nvPr/>
        </p:nvSpPr>
        <p:spPr>
          <a:xfrm>
            <a:off x="8389938" y="4978400"/>
            <a:ext cx="169862" cy="636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18">
            <a:extLst>
              <a:ext uri="{FF2B5EF4-FFF2-40B4-BE49-F238E27FC236}">
                <a16:creationId xmlns:a16="http://schemas.microsoft.com/office/drawing/2014/main" id="{EA9B43F8-A091-4466-9335-14B821BF5321}"/>
              </a:ext>
            </a:extLst>
          </p:cNvPr>
          <p:cNvSpPr/>
          <p:nvPr/>
        </p:nvSpPr>
        <p:spPr>
          <a:xfrm>
            <a:off x="36591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TextBox 19">
            <a:extLst>
              <a:ext uri="{FF2B5EF4-FFF2-40B4-BE49-F238E27FC236}">
                <a16:creationId xmlns:a16="http://schemas.microsoft.com/office/drawing/2014/main" id="{D9065181-DB1C-4A98-AD70-7C5AB5A425DA}"/>
              </a:ext>
            </a:extLst>
          </p:cNvPr>
          <p:cNvSpPr txBox="1">
            <a:spLocks noChangeArrowheads="1"/>
          </p:cNvSpPr>
          <p:nvPr/>
        </p:nvSpPr>
        <p:spPr bwMode="auto">
          <a:xfrm>
            <a:off x="333533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1" name="Rectangle 20">
            <a:extLst>
              <a:ext uri="{FF2B5EF4-FFF2-40B4-BE49-F238E27FC236}">
                <a16:creationId xmlns:a16="http://schemas.microsoft.com/office/drawing/2014/main" id="{326B7DEE-68E1-4D9A-B758-D78CDD2EC94A}"/>
              </a:ext>
            </a:extLst>
          </p:cNvPr>
          <p:cNvSpPr/>
          <p:nvPr/>
        </p:nvSpPr>
        <p:spPr>
          <a:xfrm>
            <a:off x="45735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Rectangle 21">
            <a:extLst>
              <a:ext uri="{FF2B5EF4-FFF2-40B4-BE49-F238E27FC236}">
                <a16:creationId xmlns:a16="http://schemas.microsoft.com/office/drawing/2014/main" id="{075F17C4-1758-4DC6-83D8-F7898041E826}"/>
              </a:ext>
            </a:extLst>
          </p:cNvPr>
          <p:cNvSpPr/>
          <p:nvPr/>
        </p:nvSpPr>
        <p:spPr>
          <a:xfrm>
            <a:off x="54879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Rectangle 22">
            <a:extLst>
              <a:ext uri="{FF2B5EF4-FFF2-40B4-BE49-F238E27FC236}">
                <a16:creationId xmlns:a16="http://schemas.microsoft.com/office/drawing/2014/main" id="{FA59B631-E651-4FCA-B6CE-50FD29E4AE78}"/>
              </a:ext>
            </a:extLst>
          </p:cNvPr>
          <p:cNvSpPr/>
          <p:nvPr/>
        </p:nvSpPr>
        <p:spPr>
          <a:xfrm>
            <a:off x="64023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TextBox 23">
            <a:extLst>
              <a:ext uri="{FF2B5EF4-FFF2-40B4-BE49-F238E27FC236}">
                <a16:creationId xmlns:a16="http://schemas.microsoft.com/office/drawing/2014/main" id="{7420EE56-314E-4BB6-B3AE-1E88AF3060F4}"/>
              </a:ext>
            </a:extLst>
          </p:cNvPr>
          <p:cNvSpPr txBox="1">
            <a:spLocks noChangeArrowheads="1"/>
          </p:cNvSpPr>
          <p:nvPr/>
        </p:nvSpPr>
        <p:spPr bwMode="auto">
          <a:xfrm>
            <a:off x="425291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5" name="TextBox 24">
            <a:extLst>
              <a:ext uri="{FF2B5EF4-FFF2-40B4-BE49-F238E27FC236}">
                <a16:creationId xmlns:a16="http://schemas.microsoft.com/office/drawing/2014/main" id="{8F03DC3F-A09B-4B37-B83D-E806D49E45CC}"/>
              </a:ext>
            </a:extLst>
          </p:cNvPr>
          <p:cNvSpPr txBox="1">
            <a:spLocks noChangeArrowheads="1"/>
          </p:cNvSpPr>
          <p:nvPr/>
        </p:nvSpPr>
        <p:spPr bwMode="auto">
          <a:xfrm>
            <a:off x="517048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6" name="TextBox 25">
            <a:extLst>
              <a:ext uri="{FF2B5EF4-FFF2-40B4-BE49-F238E27FC236}">
                <a16:creationId xmlns:a16="http://schemas.microsoft.com/office/drawing/2014/main" id="{151E1DB0-0381-4313-9EDF-8A9F6058A4C3}"/>
              </a:ext>
            </a:extLst>
          </p:cNvPr>
          <p:cNvSpPr txBox="1">
            <a:spLocks noChangeArrowheads="1"/>
          </p:cNvSpPr>
          <p:nvPr/>
        </p:nvSpPr>
        <p:spPr bwMode="auto">
          <a:xfrm>
            <a:off x="608806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42" name="Graphic 153" descr="Magnifying glass">
            <a:extLst>
              <a:ext uri="{FF2B5EF4-FFF2-40B4-BE49-F238E27FC236}">
                <a16:creationId xmlns:a16="http://schemas.microsoft.com/office/drawing/2014/main" id="{AD5AADBA-A1D4-4611-AC58-F501249F301E}"/>
              </a:ext>
            </a:extLst>
          </p:cNvPr>
          <p:cNvSpPr>
            <a:spLocks noChangeAspect="1"/>
          </p:cNvSpPr>
          <p:nvPr/>
        </p:nvSpPr>
        <p:spPr bwMode="auto">
          <a:xfrm>
            <a:off x="3821113" y="4811713"/>
            <a:ext cx="292100" cy="292100"/>
          </a:xfrm>
          <a:custGeom>
            <a:avLst/>
            <a:gdLst>
              <a:gd name="T0" fmla="*/ 288482 w 248156"/>
              <a:gd name="T1" fmla="*/ 251343 h 248156"/>
              <a:gd name="T2" fmla="*/ 241589 w 248156"/>
              <a:gd name="T3" fmla="*/ 204450 h 248156"/>
              <a:gd name="T4" fmla="*/ 218331 w 248156"/>
              <a:gd name="T5" fmla="*/ 197323 h 248156"/>
              <a:gd name="T6" fmla="*/ 201824 w 248156"/>
              <a:gd name="T7" fmla="*/ 180817 h 248156"/>
              <a:gd name="T8" fmla="*/ 225083 w 248156"/>
              <a:gd name="T9" fmla="*/ 112542 h 248156"/>
              <a:gd name="T10" fmla="*/ 112542 w 248156"/>
              <a:gd name="T11" fmla="*/ 0 h 248156"/>
              <a:gd name="T12" fmla="*/ 0 w 248156"/>
              <a:gd name="T13" fmla="*/ 112542 h 248156"/>
              <a:gd name="T14" fmla="*/ 112542 w 248156"/>
              <a:gd name="T15" fmla="*/ 225083 h 248156"/>
              <a:gd name="T16" fmla="*/ 180817 w 248156"/>
              <a:gd name="T17" fmla="*/ 201824 h 248156"/>
              <a:gd name="T18" fmla="*/ 197323 w 248156"/>
              <a:gd name="T19" fmla="*/ 218331 h 248156"/>
              <a:gd name="T20" fmla="*/ 204450 w 248156"/>
              <a:gd name="T21" fmla="*/ 241589 h 248156"/>
              <a:gd name="T22" fmla="*/ 251343 w 248156"/>
              <a:gd name="T23" fmla="*/ 288482 h 248156"/>
              <a:gd name="T24" fmla="*/ 270100 w 248156"/>
              <a:gd name="T25" fmla="*/ 296360 h 248156"/>
              <a:gd name="T26" fmla="*/ 288857 w 248156"/>
              <a:gd name="T27" fmla="*/ 288482 h 248156"/>
              <a:gd name="T28" fmla="*/ 288482 w 248156"/>
              <a:gd name="T29" fmla="*/ 251343 h 248156"/>
              <a:gd name="T30" fmla="*/ 112167 w 248156"/>
              <a:gd name="T31" fmla="*/ 202199 h 248156"/>
              <a:gd name="T32" fmla="*/ 22133 w 248156"/>
              <a:gd name="T33" fmla="*/ 112167 h 248156"/>
              <a:gd name="T34" fmla="*/ 112167 w 248156"/>
              <a:gd name="T35" fmla="*/ 22133 h 248156"/>
              <a:gd name="T36" fmla="*/ 202199 w 248156"/>
              <a:gd name="T37" fmla="*/ 112167 h 248156"/>
              <a:gd name="T38" fmla="*/ 112167 w 248156"/>
              <a:gd name="T39" fmla="*/ 202199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grpSp>
        <p:nvGrpSpPr>
          <p:cNvPr id="43" name="Group 42">
            <a:extLst>
              <a:ext uri="{FF2B5EF4-FFF2-40B4-BE49-F238E27FC236}">
                <a16:creationId xmlns:a16="http://schemas.microsoft.com/office/drawing/2014/main" id="{64080151-7C74-4119-A970-54BB77F9AC4C}"/>
              </a:ext>
            </a:extLst>
          </p:cNvPr>
          <p:cNvGrpSpPr>
            <a:grpSpLocks noChangeAspect="1"/>
          </p:cNvGrpSpPr>
          <p:nvPr/>
        </p:nvGrpSpPr>
        <p:grpSpPr>
          <a:xfrm>
            <a:off x="6581275" y="4811743"/>
            <a:ext cx="258406" cy="292608"/>
            <a:chOff x="5615542" y="1744512"/>
            <a:chExt cx="216341" cy="244975"/>
          </a:xfrm>
          <a:solidFill>
            <a:schemeClr val="accent1"/>
          </a:solidFill>
        </p:grpSpPr>
        <p:sp>
          <p:nvSpPr>
            <p:cNvPr id="44" name="Freeform: Shape 43">
              <a:extLst>
                <a:ext uri="{FF2B5EF4-FFF2-40B4-BE49-F238E27FC236}">
                  <a16:creationId xmlns:a16="http://schemas.microsoft.com/office/drawing/2014/main" id="{8D25DD5B-D435-4779-805E-F8F03658D64B}"/>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5" name="Freeform: Shape 44">
              <a:extLst>
                <a:ext uri="{FF2B5EF4-FFF2-40B4-BE49-F238E27FC236}">
                  <a16:creationId xmlns:a16="http://schemas.microsoft.com/office/drawing/2014/main" id="{3283F1AD-EE52-4F63-A5A4-C1F36BB4D86A}"/>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6" name="Freeform: Shape 45">
              <a:extLst>
                <a:ext uri="{FF2B5EF4-FFF2-40B4-BE49-F238E27FC236}">
                  <a16:creationId xmlns:a16="http://schemas.microsoft.com/office/drawing/2014/main" id="{A4A1B752-1CE6-41F6-B09C-57B8D24B52DB}"/>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7" name="Freeform: Shape 46">
              <a:extLst>
                <a:ext uri="{FF2B5EF4-FFF2-40B4-BE49-F238E27FC236}">
                  <a16:creationId xmlns:a16="http://schemas.microsoft.com/office/drawing/2014/main" id="{B6407910-3F44-4FE8-BC2C-1C8246762848}"/>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8" name="Freeform: Shape 47">
              <a:extLst>
                <a:ext uri="{FF2B5EF4-FFF2-40B4-BE49-F238E27FC236}">
                  <a16:creationId xmlns:a16="http://schemas.microsoft.com/office/drawing/2014/main" id="{CF7954C7-7D58-46DF-B073-0D0016BB5E31}"/>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9" name="Freeform: Shape 48">
              <a:extLst>
                <a:ext uri="{FF2B5EF4-FFF2-40B4-BE49-F238E27FC236}">
                  <a16:creationId xmlns:a16="http://schemas.microsoft.com/office/drawing/2014/main" id="{06136856-7A8F-441C-A609-B7B49BF1150A}"/>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0" name="Graphic 221" descr="Flip calendar">
            <a:extLst>
              <a:ext uri="{FF2B5EF4-FFF2-40B4-BE49-F238E27FC236}">
                <a16:creationId xmlns:a16="http://schemas.microsoft.com/office/drawing/2014/main" id="{CC34EDAC-591D-4BC5-A1B9-336EC27140D3}"/>
              </a:ext>
            </a:extLst>
          </p:cNvPr>
          <p:cNvGrpSpPr>
            <a:grpSpLocks noChangeAspect="1"/>
          </p:cNvGrpSpPr>
          <p:nvPr/>
        </p:nvGrpSpPr>
        <p:grpSpPr>
          <a:xfrm>
            <a:off x="5649774" y="4811743"/>
            <a:ext cx="292608" cy="292608"/>
            <a:chOff x="9782435" y="3316125"/>
            <a:chExt cx="330200" cy="330200"/>
          </a:xfrm>
          <a:solidFill>
            <a:schemeClr val="accent1"/>
          </a:solidFill>
        </p:grpSpPr>
        <p:sp>
          <p:nvSpPr>
            <p:cNvPr id="51" name="Freeform: Shape 50">
              <a:extLst>
                <a:ext uri="{FF2B5EF4-FFF2-40B4-BE49-F238E27FC236}">
                  <a16:creationId xmlns:a16="http://schemas.microsoft.com/office/drawing/2014/main" id="{E53FF736-965B-4041-A8DE-78D55AAE4622}"/>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2" name="Freeform: Shape 51">
              <a:extLst>
                <a:ext uri="{FF2B5EF4-FFF2-40B4-BE49-F238E27FC236}">
                  <a16:creationId xmlns:a16="http://schemas.microsoft.com/office/drawing/2014/main" id="{12C9E469-4799-4FBA-B56B-0E42CFA4A707}"/>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3" name="Freeform: Shape 52">
              <a:extLst>
                <a:ext uri="{FF2B5EF4-FFF2-40B4-BE49-F238E27FC236}">
                  <a16:creationId xmlns:a16="http://schemas.microsoft.com/office/drawing/2014/main" id="{21C3642A-4C93-4859-B8B8-7E1D92961995}"/>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4" name="Freeform: Shape 53">
              <a:extLst>
                <a:ext uri="{FF2B5EF4-FFF2-40B4-BE49-F238E27FC236}">
                  <a16:creationId xmlns:a16="http://schemas.microsoft.com/office/drawing/2014/main" id="{A27B93E2-EFE0-464F-AC48-4ABA741653FB}"/>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5" name="Graphic 16" descr="Open book">
            <a:extLst>
              <a:ext uri="{FF2B5EF4-FFF2-40B4-BE49-F238E27FC236}">
                <a16:creationId xmlns:a16="http://schemas.microsoft.com/office/drawing/2014/main" id="{5DFACF9C-BD5E-4B74-A6A0-83806CAC159E}"/>
              </a:ext>
            </a:extLst>
          </p:cNvPr>
          <p:cNvGrpSpPr>
            <a:grpSpLocks noChangeAspect="1"/>
          </p:cNvGrpSpPr>
          <p:nvPr/>
        </p:nvGrpSpPr>
        <p:grpSpPr>
          <a:xfrm>
            <a:off x="4735374" y="4849981"/>
            <a:ext cx="292608" cy="216132"/>
            <a:chOff x="1157152" y="1960657"/>
            <a:chExt cx="274230" cy="202557"/>
          </a:xfrm>
          <a:solidFill>
            <a:schemeClr val="accent1"/>
          </a:solidFill>
        </p:grpSpPr>
        <p:sp>
          <p:nvSpPr>
            <p:cNvPr id="56" name="Freeform: Shape 55">
              <a:extLst>
                <a:ext uri="{FF2B5EF4-FFF2-40B4-BE49-F238E27FC236}">
                  <a16:creationId xmlns:a16="http://schemas.microsoft.com/office/drawing/2014/main" id="{E15F9905-5B4D-4595-BF06-582FB924B154}"/>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7" name="Freeform: Shape 56">
              <a:extLst>
                <a:ext uri="{FF2B5EF4-FFF2-40B4-BE49-F238E27FC236}">
                  <a16:creationId xmlns:a16="http://schemas.microsoft.com/office/drawing/2014/main" id="{3488C596-2A03-4AC1-9BFD-40F07FF4CCFD}"/>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02F6E769-9CA0-43C9-A0A7-AEDC6E5A0A14}"/>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9" name="Freeform: Shape 58">
              <a:extLst>
                <a:ext uri="{FF2B5EF4-FFF2-40B4-BE49-F238E27FC236}">
                  <a16:creationId xmlns:a16="http://schemas.microsoft.com/office/drawing/2014/main" id="{D6E842B2-8242-4AD2-881A-D10897C83CA2}"/>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0" name="Freeform: Shape 59">
              <a:extLst>
                <a:ext uri="{FF2B5EF4-FFF2-40B4-BE49-F238E27FC236}">
                  <a16:creationId xmlns:a16="http://schemas.microsoft.com/office/drawing/2014/main" id="{520BC7CF-5944-455E-AEC9-1B2EC70735A2}"/>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61" name="Graphic 8">
            <a:extLst>
              <a:ext uri="{FF2B5EF4-FFF2-40B4-BE49-F238E27FC236}">
                <a16:creationId xmlns:a16="http://schemas.microsoft.com/office/drawing/2014/main" id="{CC770A05-CD42-465F-A52B-D49560CA0FC9}"/>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2E6F8FA4-BE26-4893-ACE1-63724ABE9C2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1E4B7202-7DE9-4837-8FFA-48EE8D31AEE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C5801732-295C-4D4D-A4BA-EA907BE61E3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F3BFA450-5402-4894-AFB0-99DD8A4B7B4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38859273-E611-41B2-83C1-E5F92E7E0431}"/>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44D847B3-F2E7-47EE-A3A0-ABDBC529BA8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0" name="TextBox 69">
            <a:extLst>
              <a:ext uri="{FF2B5EF4-FFF2-40B4-BE49-F238E27FC236}">
                <a16:creationId xmlns:a16="http://schemas.microsoft.com/office/drawing/2014/main" id="{D5C4D793-4383-4CDE-9760-C3DA88F655C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1" name="Freeform: Shape 70">
            <a:extLst>
              <a:ext uri="{FF2B5EF4-FFF2-40B4-BE49-F238E27FC236}">
                <a16:creationId xmlns:a16="http://schemas.microsoft.com/office/drawing/2014/main" id="{F2885908-FBBB-4FDF-A1A8-8F8EC642020A}"/>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nodeType="afterGroup">
                            <p:stCondLst>
                              <p:cond delay="3000"/>
                            </p:stCondLst>
                            <p:childTnLst>
                              <p:par>
                                <p:cTn id="46" presetID="53" presetClass="entr" presetSubtype="16"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nodeType="afterGroup">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nodeType="afterGroup">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nodeType="afterGroup">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nodeType="afterGroup">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nodeType="afterGroup">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PpHolder1">
            <a:extLst>
              <a:ext uri="{FF2B5EF4-FFF2-40B4-BE49-F238E27FC236}">
                <a16:creationId xmlns:a16="http://schemas.microsoft.com/office/drawing/2014/main" id="{B934783B-D4D4-4BC6-A767-DC534BDA5D27}"/>
              </a:ext>
            </a:extLst>
          </p:cNvPr>
          <p:cNvSpPr>
            <a:spLocks noGrp="1"/>
          </p:cNvSpPr>
          <p:nvPr>
            <p:ph type="pic" sz="quarter" idx="10"/>
          </p:nvPr>
        </p:nvSpPr>
        <p:spPr bwMode="auto">
          <a:xfrm>
            <a:off x="0" y="0"/>
            <a:ext cx="5791200" cy="5564188"/>
          </a:xfrm>
          <a:custGeom>
            <a:avLst/>
            <a:gdLst>
              <a:gd name="T0" fmla="*/ 0 w 5791850"/>
              <a:gd name="T1" fmla="*/ 0 h 5563790"/>
              <a:gd name="T2" fmla="*/ 5082503 w 5791850"/>
              <a:gd name="T3" fmla="*/ 0 h 5563790"/>
              <a:gd name="T4" fmla="*/ 5199051 w 5791850"/>
              <a:gd name="T5" fmla="*/ 155750 h 5563790"/>
              <a:gd name="T6" fmla="*/ 5791850 w 5791850"/>
              <a:gd name="T7" fmla="*/ 2095118 h 5563790"/>
              <a:gd name="T8" fmla="*/ 2320807 w 5791850"/>
              <a:gd name="T9" fmla="*/ 5563790 h 5563790"/>
              <a:gd name="T10" fmla="*/ 112903 w 5791850"/>
              <a:gd name="T11" fmla="*/ 4771714 h 5563790"/>
              <a:gd name="T12" fmla="*/ 0 w 5791850"/>
              <a:gd name="T13" fmla="*/ 4669172 h 55637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6" name="TextBox 15">
            <a:extLst>
              <a:ext uri="{FF2B5EF4-FFF2-40B4-BE49-F238E27FC236}">
                <a16:creationId xmlns:a16="http://schemas.microsoft.com/office/drawing/2014/main" id="{FBE2A998-2AB4-4926-AD71-A3E36B17A010}"/>
              </a:ext>
            </a:extLst>
          </p:cNvPr>
          <p:cNvSpPr txBox="1"/>
          <p:nvPr/>
        </p:nvSpPr>
        <p:spPr>
          <a:xfrm>
            <a:off x="625808" y="-48875"/>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18" name="TextBox 17">
            <a:extLst>
              <a:ext uri="{FF2B5EF4-FFF2-40B4-BE49-F238E27FC236}">
                <a16:creationId xmlns:a16="http://schemas.microsoft.com/office/drawing/2014/main" id="{061D5A6C-285F-46CF-A555-5DBE88B98FD2}"/>
              </a:ext>
            </a:extLst>
          </p:cNvPr>
          <p:cNvSpPr txBox="1">
            <a:spLocks noChangeArrowheads="1"/>
          </p:cNvSpPr>
          <p:nvPr/>
        </p:nvSpPr>
        <p:spPr bwMode="auto">
          <a:xfrm>
            <a:off x="6994525" y="3662363"/>
            <a:ext cx="43862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4AD849C6-31F5-420D-8C29-7EBB3A20ED59}"/>
              </a:ext>
            </a:extLst>
          </p:cNvPr>
          <p:cNvSpPr txBox="1">
            <a:spLocks noChangeArrowheads="1"/>
          </p:cNvSpPr>
          <p:nvPr/>
        </p:nvSpPr>
        <p:spPr bwMode="auto">
          <a:xfrm>
            <a:off x="6994525"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6B030407-E95C-45EF-A5F6-2C011D7034AD}"/>
              </a:ext>
            </a:extLst>
          </p:cNvPr>
          <p:cNvSpPr>
            <a:spLocks noGrp="1" noChangeArrowheads="1"/>
          </p:cNvSpPr>
          <p:nvPr>
            <p:ph type="title"/>
          </p:nvPr>
        </p:nvSpPr>
        <p:spPr bwMode="auto">
          <a:xfrm>
            <a:off x="6994525" y="1984375"/>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grpSp>
        <p:nvGrpSpPr>
          <p:cNvPr id="17" name="Graphic 8">
            <a:extLst>
              <a:ext uri="{FF2B5EF4-FFF2-40B4-BE49-F238E27FC236}">
                <a16:creationId xmlns:a16="http://schemas.microsoft.com/office/drawing/2014/main" id="{BDC16B90-6A1A-4BF0-B0EF-59CE79843AB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19CF40F7-5F02-4F6C-A52F-6C0F4A9EDC7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3622E441-5EB3-4C4B-A198-0052214A221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540FB9B6-3E52-4FC8-9218-FE443910061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B5B3CECF-0DB3-49CD-AA16-17EF28FC7B2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CC4EF51B-3559-435B-AC5B-CCD4CBC1044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AFFDF3EB-C073-4C29-9A25-D3E2649856A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8" name="TextBox 27">
            <a:extLst>
              <a:ext uri="{FF2B5EF4-FFF2-40B4-BE49-F238E27FC236}">
                <a16:creationId xmlns:a16="http://schemas.microsoft.com/office/drawing/2014/main" id="{B3FF478A-5998-4572-AFBB-3157DC4298B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9" name="Freeform: Shape 28">
            <a:extLst>
              <a:ext uri="{FF2B5EF4-FFF2-40B4-BE49-F238E27FC236}">
                <a16:creationId xmlns:a16="http://schemas.microsoft.com/office/drawing/2014/main" id="{A71B6ECD-295A-419A-8F9B-90C8E59AA025}"/>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7AF9CB26-8644-4A16-9453-5FF0658679FE}"/>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092200"/>
            <a:ext cx="5529262"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D01B-BA26-4315-A907-2F56D339D01E}"/>
              </a:ext>
            </a:extLst>
          </p:cNvPr>
          <p:cNvSpPr txBox="1">
            <a:spLocks noChangeArrowheads="1"/>
          </p:cNvSpPr>
          <p:nvPr/>
        </p:nvSpPr>
        <p:spPr bwMode="auto">
          <a:xfrm>
            <a:off x="7685088" y="2649538"/>
            <a:ext cx="35210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DED7FC9E-49BD-4DD4-94A6-3848E6EB14BD}"/>
              </a:ext>
            </a:extLst>
          </p:cNvPr>
          <p:cNvSpPr txBox="1">
            <a:spLocks noChangeArrowheads="1"/>
          </p:cNvSpPr>
          <p:nvPr/>
        </p:nvSpPr>
        <p:spPr bwMode="auto">
          <a:xfrm>
            <a:off x="7685088" y="54895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5365" name="PpHolder4">
            <a:extLst>
              <a:ext uri="{FF2B5EF4-FFF2-40B4-BE49-F238E27FC236}">
                <a16:creationId xmlns:a16="http://schemas.microsoft.com/office/drawing/2014/main" id="{4647C871-ACFB-4E19-991F-64D433ACCC2F}"/>
              </a:ext>
            </a:extLst>
          </p:cNvPr>
          <p:cNvSpPr>
            <a:spLocks noGrp="1"/>
          </p:cNvSpPr>
          <p:nvPr>
            <p:ph type="pic" sz="quarter" idx="10"/>
          </p:nvPr>
        </p:nvSpPr>
        <p:spPr bwMode="auto">
          <a:xfrm>
            <a:off x="1203325" y="1317625"/>
            <a:ext cx="5105400" cy="2846388"/>
          </a:xfrm>
          <a:custGeom>
            <a:avLst/>
            <a:gdLst>
              <a:gd name="T0" fmla="*/ 0 w 5106481"/>
              <a:gd name="T1" fmla="*/ 0 h 2846230"/>
              <a:gd name="T2" fmla="*/ 5106481 w 5106481"/>
              <a:gd name="T3" fmla="*/ 0 h 2846230"/>
              <a:gd name="T4" fmla="*/ 5106481 w 5106481"/>
              <a:gd name="T5" fmla="*/ 2846230 h 2846230"/>
              <a:gd name="T6" fmla="*/ 0 w 5106481"/>
              <a:gd name="T7" fmla="*/ 2846230 h 2846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6481" h="2846230">
                <a:moveTo>
                  <a:pt x="0" y="0"/>
                </a:moveTo>
                <a:lnTo>
                  <a:pt x="5106481" y="0"/>
                </a:lnTo>
                <a:lnTo>
                  <a:pt x="5106481" y="2846230"/>
                </a:lnTo>
                <a:lnTo>
                  <a:pt x="0" y="284623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FDC17227-65FB-4F58-BE7B-D898CF1E7B50}"/>
              </a:ext>
            </a:extLst>
          </p:cNvPr>
          <p:cNvSpPr>
            <a:spLocks noGrp="1" noChangeArrowheads="1"/>
          </p:cNvSpPr>
          <p:nvPr>
            <p:ph type="title"/>
          </p:nvPr>
        </p:nvSpPr>
        <p:spPr bwMode="auto">
          <a:xfrm>
            <a:off x="7685088" y="1485900"/>
            <a:ext cx="3509962" cy="1196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Website</a:t>
            </a:r>
            <a:endParaRPr lang="en-ID" altLang="en-US"/>
          </a:p>
        </p:txBody>
      </p:sp>
      <p:grpSp>
        <p:nvGrpSpPr>
          <p:cNvPr id="16" name="Graphic 8">
            <a:extLst>
              <a:ext uri="{FF2B5EF4-FFF2-40B4-BE49-F238E27FC236}">
                <a16:creationId xmlns:a16="http://schemas.microsoft.com/office/drawing/2014/main" id="{90B5BBB1-44DD-4B75-B661-D85CF6CE2D0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A2AB97F5-3637-465E-98B0-FE01708A36D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7634E957-598C-49A6-96FE-4CF32716C2C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4AA9B47E-094B-427C-8289-A48880D3B94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761B4AB2-2AC6-41A4-A316-208B6D67E09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C05D7FD4-EC0C-4FA2-81A8-1B3A5E0663E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2460551B-7EC6-4276-B072-D9BBE2BB36F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5" name="TextBox 24">
            <a:extLst>
              <a:ext uri="{FF2B5EF4-FFF2-40B4-BE49-F238E27FC236}">
                <a16:creationId xmlns:a16="http://schemas.microsoft.com/office/drawing/2014/main" id="{7C8B3AF7-187B-4ADB-81B8-88B4C6F29F2C}"/>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7" name="Freeform: Shape 26">
            <a:extLst>
              <a:ext uri="{FF2B5EF4-FFF2-40B4-BE49-F238E27FC236}">
                <a16:creationId xmlns:a16="http://schemas.microsoft.com/office/drawing/2014/main" id="{DC5C0F3C-D89D-4F1F-B37D-EA80CC50FCC8}"/>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pHolder1">
            <a:extLst>
              <a:ext uri="{FF2B5EF4-FFF2-40B4-BE49-F238E27FC236}">
                <a16:creationId xmlns:a16="http://schemas.microsoft.com/office/drawing/2014/main" id="{8019EAFF-3BA1-4BDC-BF74-9F97F4B062A6}"/>
              </a:ext>
            </a:extLst>
          </p:cNvPr>
          <p:cNvSpPr>
            <a:spLocks noGrp="1"/>
          </p:cNvSpPr>
          <p:nvPr>
            <p:ph type="pic" sz="quarter" idx="11"/>
          </p:nvPr>
        </p:nvSpPr>
        <p:spPr bwMode="auto">
          <a:xfrm>
            <a:off x="8605838" y="1373188"/>
            <a:ext cx="1955800" cy="4111625"/>
          </a:xfrm>
          <a:custGeom>
            <a:avLst/>
            <a:gdLst>
              <a:gd name="T0" fmla="*/ 0 w 1954791"/>
              <a:gd name="T1" fmla="*/ 0 h 4110069"/>
              <a:gd name="T2" fmla="*/ 1954791 w 1954791"/>
              <a:gd name="T3" fmla="*/ 0 h 4110069"/>
              <a:gd name="T4" fmla="*/ 1954791 w 1954791"/>
              <a:gd name="T5" fmla="*/ 4110069 h 4110069"/>
              <a:gd name="T6" fmla="*/ 0 w 1954791"/>
              <a:gd name="T7" fmla="*/ 4110069 h 41100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4791" h="4110069">
                <a:moveTo>
                  <a:pt x="0" y="0"/>
                </a:moveTo>
                <a:lnTo>
                  <a:pt x="1954791" y="0"/>
                </a:lnTo>
                <a:lnTo>
                  <a:pt x="1954791" y="4110069"/>
                </a:lnTo>
                <a:lnTo>
                  <a:pt x="0" y="411006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0" name="Title 39">
            <a:extLst>
              <a:ext uri="{FF2B5EF4-FFF2-40B4-BE49-F238E27FC236}">
                <a16:creationId xmlns:a16="http://schemas.microsoft.com/office/drawing/2014/main" id="{3075CB3D-8F91-46C4-8D6E-6B6302AF92A2}"/>
              </a:ext>
            </a:extLst>
          </p:cNvPr>
          <p:cNvSpPr>
            <a:spLocks noGrp="1" noChangeArrowheads="1"/>
          </p:cNvSpPr>
          <p:nvPr>
            <p:ph type="title"/>
          </p:nvPr>
        </p:nvSpPr>
        <p:spPr bwMode="auto">
          <a:xfrm>
            <a:off x="1520825" y="1120775"/>
            <a:ext cx="3508375" cy="1198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Mobile</a:t>
            </a:r>
            <a:endParaRPr lang="en-ID" altLang="en-US"/>
          </a:p>
        </p:txBody>
      </p:sp>
      <p:pic>
        <p:nvPicPr>
          <p:cNvPr id="22" name="Mockup" descr="A close up of a screen&#10;&#10;Description automatically generated">
            <a:extLst>
              <a:ext uri="{FF2B5EF4-FFF2-40B4-BE49-F238E27FC236}">
                <a16:creationId xmlns:a16="http://schemas.microsoft.com/office/drawing/2014/main" id="{BC26D4FC-D83C-4C39-9291-6F2323F7F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1249363"/>
            <a:ext cx="217487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77B0BFFC-C4AA-4C55-AFF6-66C4388C5955}"/>
              </a:ext>
            </a:extLst>
          </p:cNvPr>
          <p:cNvSpPr txBox="1">
            <a:spLocks noChangeArrowheads="1"/>
          </p:cNvSpPr>
          <p:nvPr/>
        </p:nvSpPr>
        <p:spPr bwMode="auto">
          <a:xfrm>
            <a:off x="1520825" y="2284413"/>
            <a:ext cx="3519488"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73C59A3B-4500-498F-875E-2659590FF59F}"/>
              </a:ext>
            </a:extLst>
          </p:cNvPr>
          <p:cNvSpPr txBox="1">
            <a:spLocks noChangeArrowheads="1"/>
          </p:cNvSpPr>
          <p:nvPr/>
        </p:nvSpPr>
        <p:spPr bwMode="auto">
          <a:xfrm>
            <a:off x="1520825" y="5124450"/>
            <a:ext cx="31829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6391" name="PpHolder6">
            <a:extLst>
              <a:ext uri="{FF2B5EF4-FFF2-40B4-BE49-F238E27FC236}">
                <a16:creationId xmlns:a16="http://schemas.microsoft.com/office/drawing/2014/main" id="{B23069C5-9071-4817-A38D-63507BA39B73}"/>
              </a:ext>
            </a:extLst>
          </p:cNvPr>
          <p:cNvSpPr>
            <a:spLocks noGrp="1"/>
          </p:cNvSpPr>
          <p:nvPr>
            <p:ph type="pic" sz="quarter" idx="10"/>
          </p:nvPr>
        </p:nvSpPr>
        <p:spPr bwMode="auto">
          <a:xfrm>
            <a:off x="6354763" y="1006475"/>
            <a:ext cx="2303462" cy="4845050"/>
          </a:xfrm>
          <a:custGeom>
            <a:avLst/>
            <a:gdLst>
              <a:gd name="T0" fmla="*/ 0 w 2303701"/>
              <a:gd name="T1" fmla="*/ 0 h 4843677"/>
              <a:gd name="T2" fmla="*/ 2303701 w 2303701"/>
              <a:gd name="T3" fmla="*/ 0 h 4843677"/>
              <a:gd name="T4" fmla="*/ 2303701 w 2303701"/>
              <a:gd name="T5" fmla="*/ 4843677 h 4843677"/>
              <a:gd name="T6" fmla="*/ 0 w 2303701"/>
              <a:gd name="T7" fmla="*/ 4843677 h 48436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3701" h="4843677">
                <a:moveTo>
                  <a:pt x="0" y="0"/>
                </a:moveTo>
                <a:lnTo>
                  <a:pt x="2303701" y="0"/>
                </a:lnTo>
                <a:lnTo>
                  <a:pt x="2303701" y="4843677"/>
                </a:lnTo>
                <a:lnTo>
                  <a:pt x="0" y="4843677"/>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pic>
        <p:nvPicPr>
          <p:cNvPr id="14" name="Mockup" descr="A close up of a screen&#10;&#10;Description automatically generated">
            <a:extLst>
              <a:ext uri="{FF2B5EF4-FFF2-40B4-BE49-F238E27FC236}">
                <a16:creationId xmlns:a16="http://schemas.microsoft.com/office/drawing/2014/main" id="{D0457461-9902-49B6-924F-A07D8285A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588" y="860425"/>
            <a:ext cx="2563812"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aphic 8">
            <a:extLst>
              <a:ext uri="{FF2B5EF4-FFF2-40B4-BE49-F238E27FC236}">
                <a16:creationId xmlns:a16="http://schemas.microsoft.com/office/drawing/2014/main" id="{16438BD8-37E5-45AD-9183-BA82BAF4DCA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2CF6BD01-F536-4AF2-A163-D482E88FF6C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C341F972-951D-4B26-A0E3-7C1D1FF1403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A925DC34-8569-449F-9479-CAA268350A6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7377A34D-C175-4A5A-AB45-5943A91D116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6877F9E9-B398-4D30-9C21-D6B6CD7861C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098EACB1-5B12-4CD9-AFA5-9113E9934C3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7" name="TextBox 26">
            <a:extLst>
              <a:ext uri="{FF2B5EF4-FFF2-40B4-BE49-F238E27FC236}">
                <a16:creationId xmlns:a16="http://schemas.microsoft.com/office/drawing/2014/main" id="{39979429-5393-47C7-B59E-668FB9409AE4}"/>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8" name="Freeform: Shape 27">
            <a:extLst>
              <a:ext uri="{FF2B5EF4-FFF2-40B4-BE49-F238E27FC236}">
                <a16:creationId xmlns:a16="http://schemas.microsoft.com/office/drawing/2014/main" id="{6703DEC4-8F33-497A-A508-8E69C1B87FA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a:extLst>
              <a:ext uri="{FF2B5EF4-FFF2-40B4-BE49-F238E27FC236}">
                <a16:creationId xmlns:a16="http://schemas.microsoft.com/office/drawing/2014/main" id="{6612767C-B360-4073-AC9A-DFE033C5AFEB}"/>
              </a:ext>
            </a:extLst>
          </p:cNvPr>
          <p:cNvSpPr>
            <a:spLocks noChangeArrowheads="1"/>
          </p:cNvSpPr>
          <p:nvPr/>
        </p:nvSpPr>
        <p:spPr bwMode="auto">
          <a:xfrm>
            <a:off x="45720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37" name="TextBox 36">
            <a:extLst>
              <a:ext uri="{FF2B5EF4-FFF2-40B4-BE49-F238E27FC236}">
                <a16:creationId xmlns:a16="http://schemas.microsoft.com/office/drawing/2014/main" id="{9811FAF0-3005-49A0-8C15-5ADE1C0632CA}"/>
              </a:ext>
            </a:extLst>
          </p:cNvPr>
          <p:cNvSpPr txBox="1"/>
          <p:nvPr/>
        </p:nvSpPr>
        <p:spPr>
          <a:xfrm>
            <a:off x="48768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$450,00</a:t>
            </a:r>
            <a:endParaRPr lang="en-ID" sz="3200" b="1" dirty="0">
              <a:solidFill>
                <a:schemeClr val="bg2"/>
              </a:solidFill>
              <a:latin typeface="+mj-lt"/>
            </a:endParaRPr>
          </a:p>
        </p:txBody>
      </p:sp>
      <p:sp>
        <p:nvSpPr>
          <p:cNvPr id="38" name="TextBox 37">
            <a:extLst>
              <a:ext uri="{FF2B5EF4-FFF2-40B4-BE49-F238E27FC236}">
                <a16:creationId xmlns:a16="http://schemas.microsoft.com/office/drawing/2014/main" id="{A773DDAB-3E38-4C59-803E-3DC4A55E0FF5}"/>
              </a:ext>
            </a:extLst>
          </p:cNvPr>
          <p:cNvSpPr txBox="1">
            <a:spLocks noChangeArrowheads="1"/>
          </p:cNvSpPr>
          <p:nvPr/>
        </p:nvSpPr>
        <p:spPr bwMode="auto">
          <a:xfrm>
            <a:off x="50530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39" name="TextBox 38">
            <a:extLst>
              <a:ext uri="{FF2B5EF4-FFF2-40B4-BE49-F238E27FC236}">
                <a16:creationId xmlns:a16="http://schemas.microsoft.com/office/drawing/2014/main" id="{0390D19C-F6C5-4A0B-82CC-CEE63DD530F6}"/>
              </a:ext>
            </a:extLst>
          </p:cNvPr>
          <p:cNvSpPr txBox="1"/>
          <p:nvPr/>
        </p:nvSpPr>
        <p:spPr>
          <a:xfrm>
            <a:off x="51816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40" name="Rectangle 39">
            <a:extLst>
              <a:ext uri="{FF2B5EF4-FFF2-40B4-BE49-F238E27FC236}">
                <a16:creationId xmlns:a16="http://schemas.microsoft.com/office/drawing/2014/main" id="{1934B123-A8A6-449E-B6AA-287566F84302}"/>
              </a:ext>
            </a:extLst>
          </p:cNvPr>
          <p:cNvSpPr/>
          <p:nvPr/>
        </p:nvSpPr>
        <p:spPr>
          <a:xfrm>
            <a:off x="51816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1" name="TextBox 40">
            <a:extLst>
              <a:ext uri="{FF2B5EF4-FFF2-40B4-BE49-F238E27FC236}">
                <a16:creationId xmlns:a16="http://schemas.microsoft.com/office/drawing/2014/main" id="{4DB3EF4C-68B0-4D6D-8432-0F77FAB1E5AC}"/>
              </a:ext>
            </a:extLst>
          </p:cNvPr>
          <p:cNvSpPr txBox="1"/>
          <p:nvPr/>
        </p:nvSpPr>
        <p:spPr>
          <a:xfrm>
            <a:off x="52451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79" name="Title 78">
            <a:extLst>
              <a:ext uri="{FF2B5EF4-FFF2-40B4-BE49-F238E27FC236}">
                <a16:creationId xmlns:a16="http://schemas.microsoft.com/office/drawing/2014/main" id="{75A0A597-920A-47D2-A4A5-AB9EFB26390F}"/>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Pricing Package</a:t>
            </a:r>
            <a:endParaRPr lang="en-ID" altLang="en-US"/>
          </a:p>
        </p:txBody>
      </p:sp>
      <p:sp>
        <p:nvSpPr>
          <p:cNvPr id="57" name="Freeform 5">
            <a:extLst>
              <a:ext uri="{FF2B5EF4-FFF2-40B4-BE49-F238E27FC236}">
                <a16:creationId xmlns:a16="http://schemas.microsoft.com/office/drawing/2014/main" id="{61B5FB1F-43F2-4F0C-90B3-FAA9CFE3A28B}"/>
              </a:ext>
            </a:extLst>
          </p:cNvPr>
          <p:cNvSpPr>
            <a:spLocks noChangeArrowheads="1"/>
          </p:cNvSpPr>
          <p:nvPr/>
        </p:nvSpPr>
        <p:spPr bwMode="auto">
          <a:xfrm>
            <a:off x="12192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58" name="TextBox 57">
            <a:extLst>
              <a:ext uri="{FF2B5EF4-FFF2-40B4-BE49-F238E27FC236}">
                <a16:creationId xmlns:a16="http://schemas.microsoft.com/office/drawing/2014/main" id="{BF88DA94-6E1C-414A-87AD-C2D120B68922}"/>
              </a:ext>
            </a:extLst>
          </p:cNvPr>
          <p:cNvSpPr txBox="1"/>
          <p:nvPr/>
        </p:nvSpPr>
        <p:spPr>
          <a:xfrm>
            <a:off x="15240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$250,00</a:t>
            </a:r>
            <a:endParaRPr lang="en-ID" sz="3200" b="1" dirty="0">
              <a:solidFill>
                <a:schemeClr val="bg2"/>
              </a:solidFill>
              <a:latin typeface="+mj-lt"/>
            </a:endParaRPr>
          </a:p>
        </p:txBody>
      </p:sp>
      <p:sp>
        <p:nvSpPr>
          <p:cNvPr id="59" name="TextBox 58">
            <a:extLst>
              <a:ext uri="{FF2B5EF4-FFF2-40B4-BE49-F238E27FC236}">
                <a16:creationId xmlns:a16="http://schemas.microsoft.com/office/drawing/2014/main" id="{4C198816-148A-4B6A-A2FA-E77A82E55858}"/>
              </a:ext>
            </a:extLst>
          </p:cNvPr>
          <p:cNvSpPr txBox="1">
            <a:spLocks noChangeArrowheads="1"/>
          </p:cNvSpPr>
          <p:nvPr/>
        </p:nvSpPr>
        <p:spPr bwMode="auto">
          <a:xfrm>
            <a:off x="17002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0" name="TextBox 59">
            <a:extLst>
              <a:ext uri="{FF2B5EF4-FFF2-40B4-BE49-F238E27FC236}">
                <a16:creationId xmlns:a16="http://schemas.microsoft.com/office/drawing/2014/main" id="{24332BC0-8391-491D-9766-23079AF15336}"/>
              </a:ext>
            </a:extLst>
          </p:cNvPr>
          <p:cNvSpPr txBox="1"/>
          <p:nvPr/>
        </p:nvSpPr>
        <p:spPr>
          <a:xfrm>
            <a:off x="18288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1" name="Rectangle 60">
            <a:extLst>
              <a:ext uri="{FF2B5EF4-FFF2-40B4-BE49-F238E27FC236}">
                <a16:creationId xmlns:a16="http://schemas.microsoft.com/office/drawing/2014/main" id="{A00703B9-C165-483B-85C8-3EF1DC621007}"/>
              </a:ext>
            </a:extLst>
          </p:cNvPr>
          <p:cNvSpPr/>
          <p:nvPr/>
        </p:nvSpPr>
        <p:spPr>
          <a:xfrm>
            <a:off x="18288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2" name="TextBox 61">
            <a:extLst>
              <a:ext uri="{FF2B5EF4-FFF2-40B4-BE49-F238E27FC236}">
                <a16:creationId xmlns:a16="http://schemas.microsoft.com/office/drawing/2014/main" id="{7D034CBF-9F27-4F61-BEE1-FD1B6DF376C2}"/>
              </a:ext>
            </a:extLst>
          </p:cNvPr>
          <p:cNvSpPr txBox="1"/>
          <p:nvPr/>
        </p:nvSpPr>
        <p:spPr>
          <a:xfrm>
            <a:off x="18923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64" name="Freeform 5">
            <a:extLst>
              <a:ext uri="{FF2B5EF4-FFF2-40B4-BE49-F238E27FC236}">
                <a16:creationId xmlns:a16="http://schemas.microsoft.com/office/drawing/2014/main" id="{6E24819C-ED56-44BC-B5BF-DCF27B91F8FD}"/>
              </a:ext>
            </a:extLst>
          </p:cNvPr>
          <p:cNvSpPr>
            <a:spLocks noChangeArrowheads="1"/>
          </p:cNvSpPr>
          <p:nvPr/>
        </p:nvSpPr>
        <p:spPr bwMode="auto">
          <a:xfrm>
            <a:off x="79248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65" name="TextBox 64">
            <a:extLst>
              <a:ext uri="{FF2B5EF4-FFF2-40B4-BE49-F238E27FC236}">
                <a16:creationId xmlns:a16="http://schemas.microsoft.com/office/drawing/2014/main" id="{2D619721-8A2E-4B56-8681-290132C4174B}"/>
              </a:ext>
            </a:extLst>
          </p:cNvPr>
          <p:cNvSpPr txBox="1"/>
          <p:nvPr/>
        </p:nvSpPr>
        <p:spPr>
          <a:xfrm>
            <a:off x="82296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$750,00</a:t>
            </a:r>
            <a:endParaRPr lang="en-ID" sz="3200" b="1" dirty="0">
              <a:solidFill>
                <a:schemeClr val="bg2"/>
              </a:solidFill>
              <a:latin typeface="+mj-lt"/>
            </a:endParaRPr>
          </a:p>
        </p:txBody>
      </p:sp>
      <p:sp>
        <p:nvSpPr>
          <p:cNvPr id="66" name="TextBox 65">
            <a:extLst>
              <a:ext uri="{FF2B5EF4-FFF2-40B4-BE49-F238E27FC236}">
                <a16:creationId xmlns:a16="http://schemas.microsoft.com/office/drawing/2014/main" id="{5D7630E2-0D0C-4828-A74E-1885F79E833E}"/>
              </a:ext>
            </a:extLst>
          </p:cNvPr>
          <p:cNvSpPr txBox="1">
            <a:spLocks noChangeArrowheads="1"/>
          </p:cNvSpPr>
          <p:nvPr/>
        </p:nvSpPr>
        <p:spPr bwMode="auto">
          <a:xfrm>
            <a:off x="84058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7" name="TextBox 66">
            <a:extLst>
              <a:ext uri="{FF2B5EF4-FFF2-40B4-BE49-F238E27FC236}">
                <a16:creationId xmlns:a16="http://schemas.microsoft.com/office/drawing/2014/main" id="{1BFD8F15-A624-4074-9C09-C8C47DB7D7BA}"/>
              </a:ext>
            </a:extLst>
          </p:cNvPr>
          <p:cNvSpPr txBox="1"/>
          <p:nvPr/>
        </p:nvSpPr>
        <p:spPr>
          <a:xfrm>
            <a:off x="85344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8" name="Rectangle 67">
            <a:extLst>
              <a:ext uri="{FF2B5EF4-FFF2-40B4-BE49-F238E27FC236}">
                <a16:creationId xmlns:a16="http://schemas.microsoft.com/office/drawing/2014/main" id="{F39BD02E-E83D-407C-8454-2DD72D0D07E2}"/>
              </a:ext>
            </a:extLst>
          </p:cNvPr>
          <p:cNvSpPr/>
          <p:nvPr/>
        </p:nvSpPr>
        <p:spPr>
          <a:xfrm>
            <a:off x="85344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9" name="TextBox 68">
            <a:extLst>
              <a:ext uri="{FF2B5EF4-FFF2-40B4-BE49-F238E27FC236}">
                <a16:creationId xmlns:a16="http://schemas.microsoft.com/office/drawing/2014/main" id="{C582B0F5-B84D-47E8-8907-FE7C6455208F}"/>
              </a:ext>
            </a:extLst>
          </p:cNvPr>
          <p:cNvSpPr txBox="1"/>
          <p:nvPr/>
        </p:nvSpPr>
        <p:spPr>
          <a:xfrm>
            <a:off x="85979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17429" name="PpHolder20">
            <a:extLst>
              <a:ext uri="{FF2B5EF4-FFF2-40B4-BE49-F238E27FC236}">
                <a16:creationId xmlns:a16="http://schemas.microsoft.com/office/drawing/2014/main" id="{2FEB95D5-A52C-410E-A284-1AAD0F938C89}"/>
              </a:ext>
            </a:extLst>
          </p:cNvPr>
          <p:cNvSpPr>
            <a:spLocks noGrp="1"/>
          </p:cNvSpPr>
          <p:nvPr>
            <p:ph type="pic" sz="quarter" idx="12"/>
          </p:nvPr>
        </p:nvSpPr>
        <p:spPr bwMode="auto">
          <a:xfrm>
            <a:off x="4876800" y="2209800"/>
            <a:ext cx="2438400" cy="1535113"/>
          </a:xfrm>
          <a:custGeom>
            <a:avLst/>
            <a:gdLst>
              <a:gd name="T0" fmla="*/ 0 w 2438399"/>
              <a:gd name="T1" fmla="*/ 0 h 1535097"/>
              <a:gd name="T2" fmla="*/ 2438399 w 2438399"/>
              <a:gd name="T3" fmla="*/ 0 h 1535097"/>
              <a:gd name="T4" fmla="*/ 2438399 w 2438399"/>
              <a:gd name="T5" fmla="*/ 1535097 h 1535097"/>
              <a:gd name="T6" fmla="*/ 0 w 2438399"/>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399" h="1535097">
                <a:moveTo>
                  <a:pt x="0" y="0"/>
                </a:moveTo>
                <a:lnTo>
                  <a:pt x="2438399" y="0"/>
                </a:lnTo>
                <a:lnTo>
                  <a:pt x="2438399"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0" name="PpHolder21">
            <a:extLst>
              <a:ext uri="{FF2B5EF4-FFF2-40B4-BE49-F238E27FC236}">
                <a16:creationId xmlns:a16="http://schemas.microsoft.com/office/drawing/2014/main" id="{E5E3141D-11CE-46CF-BE84-4D1B2E4550F0}"/>
              </a:ext>
            </a:extLst>
          </p:cNvPr>
          <p:cNvSpPr>
            <a:spLocks noGrp="1"/>
          </p:cNvSpPr>
          <p:nvPr>
            <p:ph type="pic" sz="quarter" idx="11"/>
          </p:nvPr>
        </p:nvSpPr>
        <p:spPr bwMode="auto">
          <a:xfrm>
            <a:off x="15240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1" name="PpHolder22">
            <a:extLst>
              <a:ext uri="{FF2B5EF4-FFF2-40B4-BE49-F238E27FC236}">
                <a16:creationId xmlns:a16="http://schemas.microsoft.com/office/drawing/2014/main" id="{EB52F277-BA42-44AB-9381-D997FF52A609}"/>
              </a:ext>
            </a:extLst>
          </p:cNvPr>
          <p:cNvSpPr>
            <a:spLocks noGrp="1"/>
          </p:cNvSpPr>
          <p:nvPr>
            <p:ph type="pic" sz="quarter" idx="10"/>
          </p:nvPr>
        </p:nvSpPr>
        <p:spPr bwMode="auto">
          <a:xfrm>
            <a:off x="82296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grpSp>
        <p:nvGrpSpPr>
          <p:cNvPr id="33" name="Graphic 8">
            <a:extLst>
              <a:ext uri="{FF2B5EF4-FFF2-40B4-BE49-F238E27FC236}">
                <a16:creationId xmlns:a16="http://schemas.microsoft.com/office/drawing/2014/main" id="{DCD72203-B8AD-45A2-A25C-E79894918809}"/>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8D1E57FD-E6F2-4B00-8877-B37941C43D5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E7C18CC5-44F5-4D12-82E3-7F4929A5A395}"/>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5626E514-2956-462A-B253-F4CAAEB75F0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3" name="Freeform: Shape 42">
              <a:extLst>
                <a:ext uri="{FF2B5EF4-FFF2-40B4-BE49-F238E27FC236}">
                  <a16:creationId xmlns:a16="http://schemas.microsoft.com/office/drawing/2014/main" id="{A7825F46-9D2F-4F85-97D1-51D4384310B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1805500F-EB15-457B-8F88-55BBE679391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B50E7F7A-1C79-4ABB-9BA6-54EB5A0778D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6" name="TextBox 45">
            <a:extLst>
              <a:ext uri="{FF2B5EF4-FFF2-40B4-BE49-F238E27FC236}">
                <a16:creationId xmlns:a16="http://schemas.microsoft.com/office/drawing/2014/main" id="{C3BC4947-727D-4F3F-ACA2-C674BC7BFA6A}"/>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7" name="Freeform: Shape 46">
            <a:extLst>
              <a:ext uri="{FF2B5EF4-FFF2-40B4-BE49-F238E27FC236}">
                <a16:creationId xmlns:a16="http://schemas.microsoft.com/office/drawing/2014/main" id="{CF740A4A-7056-4D99-9B22-4BDFF4F127B9}"/>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nodeType="afterGroup">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nodeType="afterGroup">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nodeType="afterGroup">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nodeType="afterGroup">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8" grpId="0"/>
      <p:bldP spid="39" grpId="0"/>
      <p:bldP spid="40" grpId="0" animBg="1"/>
      <p:bldP spid="41" grpId="0"/>
      <p:bldP spid="79" grpId="0"/>
      <p:bldP spid="57" grpId="0" animBg="1"/>
      <p:bldP spid="58" grpId="0"/>
      <p:bldP spid="59" grpId="0"/>
      <p:bldP spid="60" grpId="0"/>
      <p:bldP spid="61" grpId="0" animBg="1"/>
      <p:bldP spid="62" grpId="0"/>
      <p:bldP spid="64" grpId="0" animBg="1"/>
      <p:bldP spid="65" grpId="0"/>
      <p:bldP spid="66" grpId="0"/>
      <p:bldP spid="67" grpId="0"/>
      <p:bldP spid="68" grpId="0" animBg="1"/>
      <p:bldP spid="69"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PpHolder1">
            <a:extLst>
              <a:ext uri="{FF2B5EF4-FFF2-40B4-BE49-F238E27FC236}">
                <a16:creationId xmlns:a16="http://schemas.microsoft.com/office/drawing/2014/main" id="{01944565-4A45-48FA-B564-CD079A928725}"/>
              </a:ext>
            </a:extLst>
          </p:cNvPr>
          <p:cNvSpPr>
            <a:spLocks noGrp="1"/>
          </p:cNvSpPr>
          <p:nvPr>
            <p:ph type="pic" sz="quarter" idx="11"/>
          </p:nvPr>
        </p:nvSpPr>
        <p:spPr bwMode="auto">
          <a:xfrm>
            <a:off x="6400800" y="2514600"/>
            <a:ext cx="4573588" cy="4343400"/>
          </a:xfrm>
          <a:custGeom>
            <a:avLst/>
            <a:gdLst>
              <a:gd name="T0" fmla="*/ 0 w 4573589"/>
              <a:gd name="T1" fmla="*/ 0 h 4343399"/>
              <a:gd name="T2" fmla="*/ 4573589 w 4573589"/>
              <a:gd name="T3" fmla="*/ 0 h 4343399"/>
              <a:gd name="T4" fmla="*/ 4573589 w 4573589"/>
              <a:gd name="T5" fmla="*/ 4343399 h 4343399"/>
              <a:gd name="T6" fmla="*/ 0 w 4573589"/>
              <a:gd name="T7" fmla="*/ 4343399 h 43433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3589" h="4343399">
                <a:moveTo>
                  <a:pt x="0" y="0"/>
                </a:moveTo>
                <a:lnTo>
                  <a:pt x="4573589" y="0"/>
                </a:lnTo>
                <a:lnTo>
                  <a:pt x="4573589" y="4343399"/>
                </a:lnTo>
                <a:lnTo>
                  <a:pt x="0" y="434339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34870091-1A29-497B-857C-119803F94069}"/>
              </a:ext>
            </a:extLst>
          </p:cNvPr>
          <p:cNvSpPr/>
          <p:nvPr/>
        </p:nvSpPr>
        <p:spPr>
          <a:xfrm>
            <a:off x="6400800" y="2514600"/>
            <a:ext cx="4573588" cy="43434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2" name="Title 191">
            <a:extLst>
              <a:ext uri="{FF2B5EF4-FFF2-40B4-BE49-F238E27FC236}">
                <a16:creationId xmlns:a16="http://schemas.microsoft.com/office/drawing/2014/main" id="{644632F7-6977-48BC-B6C5-5896010A15B8}"/>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User Testimonial</a:t>
            </a:r>
            <a:endParaRPr lang="en-ID" altLang="en-US"/>
          </a:p>
        </p:txBody>
      </p:sp>
      <p:grpSp>
        <p:nvGrpSpPr>
          <p:cNvPr id="24" name="Group 23">
            <a:extLst>
              <a:ext uri="{FF2B5EF4-FFF2-40B4-BE49-F238E27FC236}">
                <a16:creationId xmlns:a16="http://schemas.microsoft.com/office/drawing/2014/main" id="{2E8792EC-D884-49BB-819E-B3DCFBB10A5F}"/>
              </a:ext>
            </a:extLst>
          </p:cNvPr>
          <p:cNvGrpSpPr/>
          <p:nvPr/>
        </p:nvGrpSpPr>
        <p:grpSpPr>
          <a:xfrm>
            <a:off x="1302772" y="4704663"/>
            <a:ext cx="1635518" cy="324897"/>
            <a:chOff x="10015538" y="5518150"/>
            <a:chExt cx="1646237" cy="327026"/>
          </a:xfrm>
          <a:solidFill>
            <a:schemeClr val="accent1"/>
          </a:solidFill>
        </p:grpSpPr>
        <p:sp>
          <p:nvSpPr>
            <p:cNvPr id="25" name="Freeform 123">
              <a:extLst>
                <a:ext uri="{FF2B5EF4-FFF2-40B4-BE49-F238E27FC236}">
                  <a16:creationId xmlns:a16="http://schemas.microsoft.com/office/drawing/2014/main" id="{7E83EDDF-B10B-4A3F-B4D4-9AC1F02B1320}"/>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6" name="Freeform 124">
              <a:extLst>
                <a:ext uri="{FF2B5EF4-FFF2-40B4-BE49-F238E27FC236}">
                  <a16:creationId xmlns:a16="http://schemas.microsoft.com/office/drawing/2014/main" id="{84651B7E-872D-49C9-AE1D-428606E91A33}"/>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7" name="Freeform 125">
              <a:extLst>
                <a:ext uri="{FF2B5EF4-FFF2-40B4-BE49-F238E27FC236}">
                  <a16:creationId xmlns:a16="http://schemas.microsoft.com/office/drawing/2014/main" id="{DF61C181-6B94-4C89-878B-D57208155541}"/>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8" name="Freeform 126">
              <a:extLst>
                <a:ext uri="{FF2B5EF4-FFF2-40B4-BE49-F238E27FC236}">
                  <a16:creationId xmlns:a16="http://schemas.microsoft.com/office/drawing/2014/main" id="{C0EC2221-C829-4BC3-A2AA-02E70785B9D1}"/>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9" name="Freeform 127">
              <a:extLst>
                <a:ext uri="{FF2B5EF4-FFF2-40B4-BE49-F238E27FC236}">
                  <a16:creationId xmlns:a16="http://schemas.microsoft.com/office/drawing/2014/main" id="{78663118-64F7-42F7-B7EC-77628939B400}"/>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0" name="Freeform 128">
              <a:extLst>
                <a:ext uri="{FF2B5EF4-FFF2-40B4-BE49-F238E27FC236}">
                  <a16:creationId xmlns:a16="http://schemas.microsoft.com/office/drawing/2014/main" id="{14F4DC22-D42B-4A7A-90B0-66484668C222}"/>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1" name="Freeform 129">
              <a:extLst>
                <a:ext uri="{FF2B5EF4-FFF2-40B4-BE49-F238E27FC236}">
                  <a16:creationId xmlns:a16="http://schemas.microsoft.com/office/drawing/2014/main" id="{D2120810-FA47-49A7-996A-06CC1B1310BD}"/>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2" name="Freeform 130">
              <a:extLst>
                <a:ext uri="{FF2B5EF4-FFF2-40B4-BE49-F238E27FC236}">
                  <a16:creationId xmlns:a16="http://schemas.microsoft.com/office/drawing/2014/main" id="{BED83493-BC4B-4D8D-8385-17DCF64D37FF}"/>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3" name="Rectangle 131">
              <a:extLst>
                <a:ext uri="{FF2B5EF4-FFF2-40B4-BE49-F238E27FC236}">
                  <a16:creationId xmlns:a16="http://schemas.microsoft.com/office/drawing/2014/main" id="{2F3D1D6B-AD32-4B58-BF0E-CD4BD4D5271F}"/>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34" name="Freeform 132">
              <a:extLst>
                <a:ext uri="{FF2B5EF4-FFF2-40B4-BE49-F238E27FC236}">
                  <a16:creationId xmlns:a16="http://schemas.microsoft.com/office/drawing/2014/main" id="{EA446212-39C5-49A1-AF69-87FFFA62A086}"/>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5" name="Freeform 133">
              <a:extLst>
                <a:ext uri="{FF2B5EF4-FFF2-40B4-BE49-F238E27FC236}">
                  <a16:creationId xmlns:a16="http://schemas.microsoft.com/office/drawing/2014/main" id="{1B4FB3DE-8F10-4557-A407-6323C41EC702}"/>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6" name="Freeform 134">
              <a:extLst>
                <a:ext uri="{FF2B5EF4-FFF2-40B4-BE49-F238E27FC236}">
                  <a16:creationId xmlns:a16="http://schemas.microsoft.com/office/drawing/2014/main" id="{BD8DF40A-6D10-4763-865B-2C130A4A7798}"/>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7" name="Freeform 135">
              <a:extLst>
                <a:ext uri="{FF2B5EF4-FFF2-40B4-BE49-F238E27FC236}">
                  <a16:creationId xmlns:a16="http://schemas.microsoft.com/office/drawing/2014/main" id="{E1D17213-7CB4-4F8B-A5B5-E3C21ECF07D8}"/>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8" name="Freeform 136">
              <a:extLst>
                <a:ext uri="{FF2B5EF4-FFF2-40B4-BE49-F238E27FC236}">
                  <a16:creationId xmlns:a16="http://schemas.microsoft.com/office/drawing/2014/main" id="{4E830DCF-124F-4973-AFE3-A8191CCD1B86}"/>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9" name="Freeform 137">
              <a:extLst>
                <a:ext uri="{FF2B5EF4-FFF2-40B4-BE49-F238E27FC236}">
                  <a16:creationId xmlns:a16="http://schemas.microsoft.com/office/drawing/2014/main" id="{C78F9755-E340-426C-BD1F-96F4E48298E6}"/>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0" name="Rectangle 138">
              <a:extLst>
                <a:ext uri="{FF2B5EF4-FFF2-40B4-BE49-F238E27FC236}">
                  <a16:creationId xmlns:a16="http://schemas.microsoft.com/office/drawing/2014/main" id="{421C1A4C-882F-4E09-B6BC-FF2E257B1F98}"/>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41" name="Freeform 139">
              <a:extLst>
                <a:ext uri="{FF2B5EF4-FFF2-40B4-BE49-F238E27FC236}">
                  <a16:creationId xmlns:a16="http://schemas.microsoft.com/office/drawing/2014/main" id="{74CC1F66-AB76-4576-AECD-53FCFEC87CFC}"/>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2" name="Freeform 140">
              <a:extLst>
                <a:ext uri="{FF2B5EF4-FFF2-40B4-BE49-F238E27FC236}">
                  <a16:creationId xmlns:a16="http://schemas.microsoft.com/office/drawing/2014/main" id="{EF207616-C45B-4D88-B168-C6F138C6CA14}"/>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3" name="Freeform 141">
              <a:extLst>
                <a:ext uri="{FF2B5EF4-FFF2-40B4-BE49-F238E27FC236}">
                  <a16:creationId xmlns:a16="http://schemas.microsoft.com/office/drawing/2014/main" id="{6B5EF091-E7AA-41E7-A374-DC7093D67D0D}"/>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4" name="Freeform 142">
              <a:extLst>
                <a:ext uri="{FF2B5EF4-FFF2-40B4-BE49-F238E27FC236}">
                  <a16:creationId xmlns:a16="http://schemas.microsoft.com/office/drawing/2014/main" id="{C5A98BB9-01C8-40A2-9AC4-3CE8939B1057}"/>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5" name="Freeform 143">
              <a:extLst>
                <a:ext uri="{FF2B5EF4-FFF2-40B4-BE49-F238E27FC236}">
                  <a16:creationId xmlns:a16="http://schemas.microsoft.com/office/drawing/2014/main" id="{7AD79666-7060-469F-8953-E55623FBCFC3}"/>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6" name="Freeform 144">
              <a:extLst>
                <a:ext uri="{FF2B5EF4-FFF2-40B4-BE49-F238E27FC236}">
                  <a16:creationId xmlns:a16="http://schemas.microsoft.com/office/drawing/2014/main" id="{3D725BB8-4CED-4EFA-B975-1DF4CBB59B85}"/>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7" name="Freeform 145">
              <a:extLst>
                <a:ext uri="{FF2B5EF4-FFF2-40B4-BE49-F238E27FC236}">
                  <a16:creationId xmlns:a16="http://schemas.microsoft.com/office/drawing/2014/main" id="{097E4130-5A9E-4B30-BD26-AB607550A1CC}"/>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8" name="Freeform 146">
              <a:extLst>
                <a:ext uri="{FF2B5EF4-FFF2-40B4-BE49-F238E27FC236}">
                  <a16:creationId xmlns:a16="http://schemas.microsoft.com/office/drawing/2014/main" id="{C03F7EAC-2915-43EA-AB72-2EFAC843701C}"/>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9" name="Freeform 147">
              <a:extLst>
                <a:ext uri="{FF2B5EF4-FFF2-40B4-BE49-F238E27FC236}">
                  <a16:creationId xmlns:a16="http://schemas.microsoft.com/office/drawing/2014/main" id="{549B98BA-ACDB-4D6E-8970-C8C16C43D84D}"/>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0" name="Freeform 148">
              <a:extLst>
                <a:ext uri="{FF2B5EF4-FFF2-40B4-BE49-F238E27FC236}">
                  <a16:creationId xmlns:a16="http://schemas.microsoft.com/office/drawing/2014/main" id="{50706AC7-A979-4F98-B613-6BF7D647B0BA}"/>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1" name="Freeform 149">
              <a:extLst>
                <a:ext uri="{FF2B5EF4-FFF2-40B4-BE49-F238E27FC236}">
                  <a16:creationId xmlns:a16="http://schemas.microsoft.com/office/drawing/2014/main" id="{B33F0CA8-1A5A-4CBC-84B1-A1538A5557AE}"/>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2" name="Freeform 150">
              <a:extLst>
                <a:ext uri="{FF2B5EF4-FFF2-40B4-BE49-F238E27FC236}">
                  <a16:creationId xmlns:a16="http://schemas.microsoft.com/office/drawing/2014/main" id="{62668054-BD54-4E7F-9672-45C67F6E2A6C}"/>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3" name="Freeform 151">
              <a:extLst>
                <a:ext uri="{FF2B5EF4-FFF2-40B4-BE49-F238E27FC236}">
                  <a16:creationId xmlns:a16="http://schemas.microsoft.com/office/drawing/2014/main" id="{36BC6016-8D9B-4D26-B291-FDD464894850}"/>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4" name="Freeform 152">
              <a:extLst>
                <a:ext uri="{FF2B5EF4-FFF2-40B4-BE49-F238E27FC236}">
                  <a16:creationId xmlns:a16="http://schemas.microsoft.com/office/drawing/2014/main" id="{AFDF063A-B2A7-48ED-869F-9E747F68E5EB}"/>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55" name="Group 54">
            <a:extLst>
              <a:ext uri="{FF2B5EF4-FFF2-40B4-BE49-F238E27FC236}">
                <a16:creationId xmlns:a16="http://schemas.microsoft.com/office/drawing/2014/main" id="{103CE56B-4ADD-4528-B2D8-2925FF4BF12F}"/>
              </a:ext>
            </a:extLst>
          </p:cNvPr>
          <p:cNvGrpSpPr/>
          <p:nvPr/>
        </p:nvGrpSpPr>
        <p:grpSpPr>
          <a:xfrm>
            <a:off x="1302772" y="4041610"/>
            <a:ext cx="1448495" cy="206143"/>
            <a:chOff x="3062288" y="5446713"/>
            <a:chExt cx="4606926" cy="655637"/>
          </a:xfrm>
          <a:solidFill>
            <a:schemeClr val="accent2"/>
          </a:solidFill>
        </p:grpSpPr>
        <p:sp>
          <p:nvSpPr>
            <p:cNvPr id="56" name="Freeform 42">
              <a:extLst>
                <a:ext uri="{FF2B5EF4-FFF2-40B4-BE49-F238E27FC236}">
                  <a16:creationId xmlns:a16="http://schemas.microsoft.com/office/drawing/2014/main" id="{EA0A3A00-FA2A-4A3B-B847-94EB7E69C5DF}"/>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7" name="Freeform 43">
              <a:extLst>
                <a:ext uri="{FF2B5EF4-FFF2-40B4-BE49-F238E27FC236}">
                  <a16:creationId xmlns:a16="http://schemas.microsoft.com/office/drawing/2014/main" id="{9BA5C524-C1A6-4C0B-BD67-277EA8C68F3D}"/>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8" name="Freeform 44">
              <a:extLst>
                <a:ext uri="{FF2B5EF4-FFF2-40B4-BE49-F238E27FC236}">
                  <a16:creationId xmlns:a16="http://schemas.microsoft.com/office/drawing/2014/main" id="{B2AB855D-05DB-40D3-BDDF-B9B5396F36B3}"/>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9" name="Freeform 45">
              <a:extLst>
                <a:ext uri="{FF2B5EF4-FFF2-40B4-BE49-F238E27FC236}">
                  <a16:creationId xmlns:a16="http://schemas.microsoft.com/office/drawing/2014/main" id="{4067A937-A8BE-4218-A8F0-11B41242D50A}"/>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0" name="Freeform 46">
              <a:extLst>
                <a:ext uri="{FF2B5EF4-FFF2-40B4-BE49-F238E27FC236}">
                  <a16:creationId xmlns:a16="http://schemas.microsoft.com/office/drawing/2014/main" id="{742654A1-7C49-4218-BC0F-71512C82F152}"/>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1" name="Freeform 47">
              <a:extLst>
                <a:ext uri="{FF2B5EF4-FFF2-40B4-BE49-F238E27FC236}">
                  <a16:creationId xmlns:a16="http://schemas.microsoft.com/office/drawing/2014/main" id="{8BD55F8D-A70F-4167-83D0-096C01CE148F}"/>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2" name="Freeform 48">
              <a:extLst>
                <a:ext uri="{FF2B5EF4-FFF2-40B4-BE49-F238E27FC236}">
                  <a16:creationId xmlns:a16="http://schemas.microsoft.com/office/drawing/2014/main" id="{593F5041-ED82-410A-B5B8-60C90FC42BFD}"/>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3" name="Freeform 49">
              <a:extLst>
                <a:ext uri="{FF2B5EF4-FFF2-40B4-BE49-F238E27FC236}">
                  <a16:creationId xmlns:a16="http://schemas.microsoft.com/office/drawing/2014/main" id="{AB05234D-B70C-4A47-93A4-737575701796}"/>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4" name="Freeform 50">
              <a:extLst>
                <a:ext uri="{FF2B5EF4-FFF2-40B4-BE49-F238E27FC236}">
                  <a16:creationId xmlns:a16="http://schemas.microsoft.com/office/drawing/2014/main" id="{BAF89281-875F-46A3-86D0-A418AF6910E5}"/>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5" name="Freeform 51">
              <a:extLst>
                <a:ext uri="{FF2B5EF4-FFF2-40B4-BE49-F238E27FC236}">
                  <a16:creationId xmlns:a16="http://schemas.microsoft.com/office/drawing/2014/main" id="{DEB9A262-B8BA-44B4-BEDE-387C9AD06CCD}"/>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6" name="Freeform 52">
              <a:extLst>
                <a:ext uri="{FF2B5EF4-FFF2-40B4-BE49-F238E27FC236}">
                  <a16:creationId xmlns:a16="http://schemas.microsoft.com/office/drawing/2014/main" id="{6210E28B-9267-4085-A40F-02FB2DF69A3B}"/>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7" name="Freeform 53">
              <a:extLst>
                <a:ext uri="{FF2B5EF4-FFF2-40B4-BE49-F238E27FC236}">
                  <a16:creationId xmlns:a16="http://schemas.microsoft.com/office/drawing/2014/main" id="{BE6935AA-9E2C-42C5-BBCC-3F0D98A93D43}"/>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8" name="Freeform 54">
              <a:extLst>
                <a:ext uri="{FF2B5EF4-FFF2-40B4-BE49-F238E27FC236}">
                  <a16:creationId xmlns:a16="http://schemas.microsoft.com/office/drawing/2014/main" id="{2D0A23AC-1CD9-4013-B5C3-632DA7E0BAA5}"/>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9" name="Freeform 55">
              <a:extLst>
                <a:ext uri="{FF2B5EF4-FFF2-40B4-BE49-F238E27FC236}">
                  <a16:creationId xmlns:a16="http://schemas.microsoft.com/office/drawing/2014/main" id="{8C271763-2F20-4C3B-8CBB-5DC8FC5674C9}"/>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0" name="Freeform 56">
              <a:extLst>
                <a:ext uri="{FF2B5EF4-FFF2-40B4-BE49-F238E27FC236}">
                  <a16:creationId xmlns:a16="http://schemas.microsoft.com/office/drawing/2014/main" id="{4CBB5E21-A8D6-45A3-B321-A8EDDF35A819}"/>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1" name="Freeform 57">
              <a:extLst>
                <a:ext uri="{FF2B5EF4-FFF2-40B4-BE49-F238E27FC236}">
                  <a16:creationId xmlns:a16="http://schemas.microsoft.com/office/drawing/2014/main" id="{6E3676E3-32BE-45D8-A994-C91E19920C80}"/>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2" name="Freeform 58">
              <a:extLst>
                <a:ext uri="{FF2B5EF4-FFF2-40B4-BE49-F238E27FC236}">
                  <a16:creationId xmlns:a16="http://schemas.microsoft.com/office/drawing/2014/main" id="{8F2C1ACB-77D1-4722-A4CD-8F49B636BC32}"/>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3" name="Freeform 59">
              <a:extLst>
                <a:ext uri="{FF2B5EF4-FFF2-40B4-BE49-F238E27FC236}">
                  <a16:creationId xmlns:a16="http://schemas.microsoft.com/office/drawing/2014/main" id="{98A08F3A-F203-4F5B-9384-06A18F4FFAED}"/>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4" name="Freeform 60">
              <a:extLst>
                <a:ext uri="{FF2B5EF4-FFF2-40B4-BE49-F238E27FC236}">
                  <a16:creationId xmlns:a16="http://schemas.microsoft.com/office/drawing/2014/main" id="{FCF2EC50-515E-4BC9-A6D6-78B0AF59ED92}"/>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5" name="Freeform 61">
              <a:extLst>
                <a:ext uri="{FF2B5EF4-FFF2-40B4-BE49-F238E27FC236}">
                  <a16:creationId xmlns:a16="http://schemas.microsoft.com/office/drawing/2014/main" id="{D8C8E657-8DFE-48C2-BE21-33F2B05A0FEC}"/>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6" name="Freeform 62">
              <a:extLst>
                <a:ext uri="{FF2B5EF4-FFF2-40B4-BE49-F238E27FC236}">
                  <a16:creationId xmlns:a16="http://schemas.microsoft.com/office/drawing/2014/main" id="{050211F8-8D31-4C07-9B52-00E182153EED}"/>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7" name="Freeform 63">
              <a:extLst>
                <a:ext uri="{FF2B5EF4-FFF2-40B4-BE49-F238E27FC236}">
                  <a16:creationId xmlns:a16="http://schemas.microsoft.com/office/drawing/2014/main" id="{E2702708-0155-4596-91B6-930FE5F20822}"/>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8" name="Freeform 64">
              <a:extLst>
                <a:ext uri="{FF2B5EF4-FFF2-40B4-BE49-F238E27FC236}">
                  <a16:creationId xmlns:a16="http://schemas.microsoft.com/office/drawing/2014/main" id="{02746EDF-9DFF-493D-B3F6-B5C9FBB55640}"/>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9" name="Freeform 65">
              <a:extLst>
                <a:ext uri="{FF2B5EF4-FFF2-40B4-BE49-F238E27FC236}">
                  <a16:creationId xmlns:a16="http://schemas.microsoft.com/office/drawing/2014/main" id="{B858321C-700F-46D5-B680-428B96456D31}"/>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0" name="Freeform 66">
              <a:extLst>
                <a:ext uri="{FF2B5EF4-FFF2-40B4-BE49-F238E27FC236}">
                  <a16:creationId xmlns:a16="http://schemas.microsoft.com/office/drawing/2014/main" id="{6A13EDF3-21D3-4D99-B78F-7D503ADF5BD2}"/>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1" name="Rectangle 67">
              <a:extLst>
                <a:ext uri="{FF2B5EF4-FFF2-40B4-BE49-F238E27FC236}">
                  <a16:creationId xmlns:a16="http://schemas.microsoft.com/office/drawing/2014/main" id="{6988457D-6CF4-4244-B9AD-6D89DBE9EE32}"/>
                </a:ext>
              </a:extLst>
            </p:cNvPr>
            <p:cNvSpPr>
              <a:spLocks noChangeArrowheads="1"/>
            </p:cNvSpPr>
            <p:nvPr/>
          </p:nvSpPr>
          <p:spPr bwMode="auto">
            <a:xfrm>
              <a:off x="6908801" y="5991225"/>
              <a:ext cx="15875" cy="96837"/>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82" name="Freeform 68">
              <a:extLst>
                <a:ext uri="{FF2B5EF4-FFF2-40B4-BE49-F238E27FC236}">
                  <a16:creationId xmlns:a16="http://schemas.microsoft.com/office/drawing/2014/main" id="{3D5722B8-53FD-41B9-8E6F-27FAF990F18C}"/>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3" name="Freeform 69">
              <a:extLst>
                <a:ext uri="{FF2B5EF4-FFF2-40B4-BE49-F238E27FC236}">
                  <a16:creationId xmlns:a16="http://schemas.microsoft.com/office/drawing/2014/main" id="{4F8D6430-93F6-4F84-8F54-617F8B49281F}"/>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4" name="Freeform 70">
              <a:extLst>
                <a:ext uri="{FF2B5EF4-FFF2-40B4-BE49-F238E27FC236}">
                  <a16:creationId xmlns:a16="http://schemas.microsoft.com/office/drawing/2014/main" id="{40AF13C4-BB5B-4E37-A5CC-E91156ECBF08}"/>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97" name="TextBox 96">
            <a:extLst>
              <a:ext uri="{FF2B5EF4-FFF2-40B4-BE49-F238E27FC236}">
                <a16:creationId xmlns:a16="http://schemas.microsoft.com/office/drawing/2014/main" id="{FAB9A318-B3BD-443B-A35F-777ED5512365}"/>
              </a:ext>
            </a:extLst>
          </p:cNvPr>
          <p:cNvSpPr txBox="1"/>
          <p:nvPr/>
        </p:nvSpPr>
        <p:spPr>
          <a:xfrm>
            <a:off x="1227138" y="1974850"/>
            <a:ext cx="2346325"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Our Client List :</a:t>
            </a:r>
            <a:endParaRPr lang="en-ID" b="1" dirty="0">
              <a:solidFill>
                <a:schemeClr val="accent1"/>
              </a:solidFill>
              <a:latin typeface="+mj-lt"/>
            </a:endParaRPr>
          </a:p>
        </p:txBody>
      </p:sp>
      <p:grpSp>
        <p:nvGrpSpPr>
          <p:cNvPr id="98" name="Group 97">
            <a:extLst>
              <a:ext uri="{FF2B5EF4-FFF2-40B4-BE49-F238E27FC236}">
                <a16:creationId xmlns:a16="http://schemas.microsoft.com/office/drawing/2014/main" id="{378D3938-DAD3-4E45-ABCA-55E535D1457D}"/>
              </a:ext>
            </a:extLst>
          </p:cNvPr>
          <p:cNvGrpSpPr/>
          <p:nvPr/>
        </p:nvGrpSpPr>
        <p:grpSpPr>
          <a:xfrm>
            <a:off x="3514967" y="4722908"/>
            <a:ext cx="1635518" cy="324897"/>
            <a:chOff x="10015538" y="5518150"/>
            <a:chExt cx="1646237" cy="327026"/>
          </a:xfrm>
          <a:solidFill>
            <a:schemeClr val="accent2"/>
          </a:solidFill>
        </p:grpSpPr>
        <p:sp>
          <p:nvSpPr>
            <p:cNvPr id="99" name="Freeform 123">
              <a:extLst>
                <a:ext uri="{FF2B5EF4-FFF2-40B4-BE49-F238E27FC236}">
                  <a16:creationId xmlns:a16="http://schemas.microsoft.com/office/drawing/2014/main" id="{F238C229-8C08-4BAD-86B5-763CF2D97789}"/>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0" name="Freeform 124">
              <a:extLst>
                <a:ext uri="{FF2B5EF4-FFF2-40B4-BE49-F238E27FC236}">
                  <a16:creationId xmlns:a16="http://schemas.microsoft.com/office/drawing/2014/main" id="{70562C3C-D55E-4305-83E8-CC226161B68B}"/>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1" name="Freeform 125">
              <a:extLst>
                <a:ext uri="{FF2B5EF4-FFF2-40B4-BE49-F238E27FC236}">
                  <a16:creationId xmlns:a16="http://schemas.microsoft.com/office/drawing/2014/main" id="{B4672EFA-ABD4-4C09-A54C-C493504C3CD7}"/>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2" name="Freeform 126">
              <a:extLst>
                <a:ext uri="{FF2B5EF4-FFF2-40B4-BE49-F238E27FC236}">
                  <a16:creationId xmlns:a16="http://schemas.microsoft.com/office/drawing/2014/main" id="{D8979B68-2A19-48EA-ADEF-2AA81CF08052}"/>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3" name="Freeform 127">
              <a:extLst>
                <a:ext uri="{FF2B5EF4-FFF2-40B4-BE49-F238E27FC236}">
                  <a16:creationId xmlns:a16="http://schemas.microsoft.com/office/drawing/2014/main" id="{BB39E604-6933-4C51-9FD1-7FFA0C94C367}"/>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4" name="Freeform 128">
              <a:extLst>
                <a:ext uri="{FF2B5EF4-FFF2-40B4-BE49-F238E27FC236}">
                  <a16:creationId xmlns:a16="http://schemas.microsoft.com/office/drawing/2014/main" id="{B40AECE0-8F31-4677-BE4F-11DABD522008}"/>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5" name="Freeform 129">
              <a:extLst>
                <a:ext uri="{FF2B5EF4-FFF2-40B4-BE49-F238E27FC236}">
                  <a16:creationId xmlns:a16="http://schemas.microsoft.com/office/drawing/2014/main" id="{BAF6AE58-7061-4D71-A731-18DF64979BEF}"/>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6" name="Freeform 130">
              <a:extLst>
                <a:ext uri="{FF2B5EF4-FFF2-40B4-BE49-F238E27FC236}">
                  <a16:creationId xmlns:a16="http://schemas.microsoft.com/office/drawing/2014/main" id="{4F86946C-BE4A-410F-A90B-76483E03AA01}"/>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7" name="Rectangle 131">
              <a:extLst>
                <a:ext uri="{FF2B5EF4-FFF2-40B4-BE49-F238E27FC236}">
                  <a16:creationId xmlns:a16="http://schemas.microsoft.com/office/drawing/2014/main" id="{B0C38296-A156-4BB4-9BE5-008582E1ED14}"/>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08" name="Freeform 132">
              <a:extLst>
                <a:ext uri="{FF2B5EF4-FFF2-40B4-BE49-F238E27FC236}">
                  <a16:creationId xmlns:a16="http://schemas.microsoft.com/office/drawing/2014/main" id="{CDB7E090-1E2D-4E3F-B04F-274E5F4CD00A}"/>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9" name="Freeform 133">
              <a:extLst>
                <a:ext uri="{FF2B5EF4-FFF2-40B4-BE49-F238E27FC236}">
                  <a16:creationId xmlns:a16="http://schemas.microsoft.com/office/drawing/2014/main" id="{905A8FCE-F4DD-4BA6-A714-95726AB1F519}"/>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0" name="Freeform 134">
              <a:extLst>
                <a:ext uri="{FF2B5EF4-FFF2-40B4-BE49-F238E27FC236}">
                  <a16:creationId xmlns:a16="http://schemas.microsoft.com/office/drawing/2014/main" id="{4EC08E0B-D18D-4C18-AB03-30DBD824CA11}"/>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1" name="Freeform 135">
              <a:extLst>
                <a:ext uri="{FF2B5EF4-FFF2-40B4-BE49-F238E27FC236}">
                  <a16:creationId xmlns:a16="http://schemas.microsoft.com/office/drawing/2014/main" id="{3A3A72CF-6CCB-4F32-A6A2-7107CD1AFACE}"/>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2" name="Freeform 136">
              <a:extLst>
                <a:ext uri="{FF2B5EF4-FFF2-40B4-BE49-F238E27FC236}">
                  <a16:creationId xmlns:a16="http://schemas.microsoft.com/office/drawing/2014/main" id="{DB6734B3-6975-412E-AB26-C674E7936D08}"/>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3" name="Freeform 137">
              <a:extLst>
                <a:ext uri="{FF2B5EF4-FFF2-40B4-BE49-F238E27FC236}">
                  <a16:creationId xmlns:a16="http://schemas.microsoft.com/office/drawing/2014/main" id="{296814B3-D9D6-4477-86D8-E573E8046D33}"/>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4" name="Rectangle 138">
              <a:extLst>
                <a:ext uri="{FF2B5EF4-FFF2-40B4-BE49-F238E27FC236}">
                  <a16:creationId xmlns:a16="http://schemas.microsoft.com/office/drawing/2014/main" id="{0CEF13A9-3E9C-4D52-8FDE-7DBFB533DAC8}"/>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15" name="Freeform 139">
              <a:extLst>
                <a:ext uri="{FF2B5EF4-FFF2-40B4-BE49-F238E27FC236}">
                  <a16:creationId xmlns:a16="http://schemas.microsoft.com/office/drawing/2014/main" id="{57CFC3A1-46E3-49B5-8B5C-B72B49C896CC}"/>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6" name="Freeform 140">
              <a:extLst>
                <a:ext uri="{FF2B5EF4-FFF2-40B4-BE49-F238E27FC236}">
                  <a16:creationId xmlns:a16="http://schemas.microsoft.com/office/drawing/2014/main" id="{CA96531E-770D-44F6-ACF2-ABC2E660FC8B}"/>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7" name="Freeform 141">
              <a:extLst>
                <a:ext uri="{FF2B5EF4-FFF2-40B4-BE49-F238E27FC236}">
                  <a16:creationId xmlns:a16="http://schemas.microsoft.com/office/drawing/2014/main" id="{E7ED8BFE-9788-4FD0-8299-C094A2A9B6D5}"/>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8" name="Freeform 142">
              <a:extLst>
                <a:ext uri="{FF2B5EF4-FFF2-40B4-BE49-F238E27FC236}">
                  <a16:creationId xmlns:a16="http://schemas.microsoft.com/office/drawing/2014/main" id="{77D95B4F-FF51-405E-B94F-08EC73AE730A}"/>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9" name="Freeform 143">
              <a:extLst>
                <a:ext uri="{FF2B5EF4-FFF2-40B4-BE49-F238E27FC236}">
                  <a16:creationId xmlns:a16="http://schemas.microsoft.com/office/drawing/2014/main" id="{D45A51CF-FB47-4FE4-85FD-BF13B3B037BA}"/>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0" name="Freeform 144">
              <a:extLst>
                <a:ext uri="{FF2B5EF4-FFF2-40B4-BE49-F238E27FC236}">
                  <a16:creationId xmlns:a16="http://schemas.microsoft.com/office/drawing/2014/main" id="{45905ABD-9C0A-45F9-96C0-4268CC57749D}"/>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1" name="Freeform 145">
              <a:extLst>
                <a:ext uri="{FF2B5EF4-FFF2-40B4-BE49-F238E27FC236}">
                  <a16:creationId xmlns:a16="http://schemas.microsoft.com/office/drawing/2014/main" id="{0B82CECC-67EE-4CC1-BF99-E0C9B2AB9792}"/>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2" name="Freeform 146">
              <a:extLst>
                <a:ext uri="{FF2B5EF4-FFF2-40B4-BE49-F238E27FC236}">
                  <a16:creationId xmlns:a16="http://schemas.microsoft.com/office/drawing/2014/main" id="{771BA9F1-5380-4432-B36E-A06E86FDBC51}"/>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3" name="Freeform 147">
              <a:extLst>
                <a:ext uri="{FF2B5EF4-FFF2-40B4-BE49-F238E27FC236}">
                  <a16:creationId xmlns:a16="http://schemas.microsoft.com/office/drawing/2014/main" id="{2D3A0D15-B87F-4CBB-A878-0C207D114B8C}"/>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4" name="Freeform 148">
              <a:extLst>
                <a:ext uri="{FF2B5EF4-FFF2-40B4-BE49-F238E27FC236}">
                  <a16:creationId xmlns:a16="http://schemas.microsoft.com/office/drawing/2014/main" id="{6823C399-502E-4E47-9CB5-58F71E00FE3D}"/>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5" name="Freeform 149">
              <a:extLst>
                <a:ext uri="{FF2B5EF4-FFF2-40B4-BE49-F238E27FC236}">
                  <a16:creationId xmlns:a16="http://schemas.microsoft.com/office/drawing/2014/main" id="{0B73274E-86C3-4C70-A8C0-4B1DF24CCD45}"/>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6" name="Freeform 150">
              <a:extLst>
                <a:ext uri="{FF2B5EF4-FFF2-40B4-BE49-F238E27FC236}">
                  <a16:creationId xmlns:a16="http://schemas.microsoft.com/office/drawing/2014/main" id="{C13AB6D4-622B-4279-92C4-D832CE2BF356}"/>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7" name="Freeform 151">
              <a:extLst>
                <a:ext uri="{FF2B5EF4-FFF2-40B4-BE49-F238E27FC236}">
                  <a16:creationId xmlns:a16="http://schemas.microsoft.com/office/drawing/2014/main" id="{037C5BB7-EBE8-4171-8119-73331975174F}"/>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8" name="Freeform 152">
              <a:extLst>
                <a:ext uri="{FF2B5EF4-FFF2-40B4-BE49-F238E27FC236}">
                  <a16:creationId xmlns:a16="http://schemas.microsoft.com/office/drawing/2014/main" id="{1AADA618-21BD-42F8-8F4E-96129B6A6934}"/>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159" name="Group 158">
            <a:extLst>
              <a:ext uri="{FF2B5EF4-FFF2-40B4-BE49-F238E27FC236}">
                <a16:creationId xmlns:a16="http://schemas.microsoft.com/office/drawing/2014/main" id="{C140F975-43E8-4966-ABC1-06984892B2CF}"/>
              </a:ext>
            </a:extLst>
          </p:cNvPr>
          <p:cNvGrpSpPr/>
          <p:nvPr/>
        </p:nvGrpSpPr>
        <p:grpSpPr>
          <a:xfrm>
            <a:off x="3514967" y="3997489"/>
            <a:ext cx="1767362" cy="294385"/>
            <a:chOff x="5156200" y="5472113"/>
            <a:chExt cx="2678113" cy="446087"/>
          </a:xfrm>
          <a:solidFill>
            <a:schemeClr val="accent2"/>
          </a:solidFill>
        </p:grpSpPr>
        <p:sp>
          <p:nvSpPr>
            <p:cNvPr id="160" name="Freeform 74">
              <a:extLst>
                <a:ext uri="{FF2B5EF4-FFF2-40B4-BE49-F238E27FC236}">
                  <a16:creationId xmlns:a16="http://schemas.microsoft.com/office/drawing/2014/main" id="{4176A7A8-C62D-4D17-88A3-678175BF614B}"/>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1" name="Freeform 75">
              <a:extLst>
                <a:ext uri="{FF2B5EF4-FFF2-40B4-BE49-F238E27FC236}">
                  <a16:creationId xmlns:a16="http://schemas.microsoft.com/office/drawing/2014/main" id="{53ED13EE-DF9E-44A0-BDA4-3CECA9A9F3BA}"/>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2" name="Freeform 76">
              <a:extLst>
                <a:ext uri="{FF2B5EF4-FFF2-40B4-BE49-F238E27FC236}">
                  <a16:creationId xmlns:a16="http://schemas.microsoft.com/office/drawing/2014/main" id="{0915B121-EA76-461F-BEC7-1FEAA2CA51BC}"/>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3" name="Freeform 77">
              <a:extLst>
                <a:ext uri="{FF2B5EF4-FFF2-40B4-BE49-F238E27FC236}">
                  <a16:creationId xmlns:a16="http://schemas.microsoft.com/office/drawing/2014/main" id="{33B01D4D-9172-4DEE-8FB4-6BEE28810741}"/>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4" name="Freeform 78">
              <a:extLst>
                <a:ext uri="{FF2B5EF4-FFF2-40B4-BE49-F238E27FC236}">
                  <a16:creationId xmlns:a16="http://schemas.microsoft.com/office/drawing/2014/main" id="{464E06DD-95AC-47EF-83CC-E382CC2982E1}"/>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5" name="Freeform 79">
              <a:extLst>
                <a:ext uri="{FF2B5EF4-FFF2-40B4-BE49-F238E27FC236}">
                  <a16:creationId xmlns:a16="http://schemas.microsoft.com/office/drawing/2014/main" id="{4BC45EEB-ACEE-49F7-8A9A-15C089ECE66C}"/>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6" name="Freeform 80">
              <a:extLst>
                <a:ext uri="{FF2B5EF4-FFF2-40B4-BE49-F238E27FC236}">
                  <a16:creationId xmlns:a16="http://schemas.microsoft.com/office/drawing/2014/main" id="{9A3DC6C6-5F01-46DA-BD7A-B7039ABA17FF}"/>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7" name="Freeform 81">
              <a:extLst>
                <a:ext uri="{FF2B5EF4-FFF2-40B4-BE49-F238E27FC236}">
                  <a16:creationId xmlns:a16="http://schemas.microsoft.com/office/drawing/2014/main" id="{C7035005-0F9C-44B8-9BF7-4A03BF29E355}"/>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8" name="Freeform 82">
              <a:extLst>
                <a:ext uri="{FF2B5EF4-FFF2-40B4-BE49-F238E27FC236}">
                  <a16:creationId xmlns:a16="http://schemas.microsoft.com/office/drawing/2014/main" id="{8792EFC2-4591-49EC-A3F2-6035CE6C712F}"/>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9" name="Freeform 83">
              <a:extLst>
                <a:ext uri="{FF2B5EF4-FFF2-40B4-BE49-F238E27FC236}">
                  <a16:creationId xmlns:a16="http://schemas.microsoft.com/office/drawing/2014/main" id="{A7273F4A-963C-444E-99EE-FCA89AF075AF}"/>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70" name="Freeform 84">
              <a:extLst>
                <a:ext uri="{FF2B5EF4-FFF2-40B4-BE49-F238E27FC236}">
                  <a16:creationId xmlns:a16="http://schemas.microsoft.com/office/drawing/2014/main" id="{81D9989B-9948-40F9-9C5F-BEBB4A8D1CE0}"/>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172" name="TextBox 171">
            <a:extLst>
              <a:ext uri="{FF2B5EF4-FFF2-40B4-BE49-F238E27FC236}">
                <a16:creationId xmlns:a16="http://schemas.microsoft.com/office/drawing/2014/main" id="{C1EC2AB0-05A8-45EE-AA93-4D442C518600}"/>
              </a:ext>
            </a:extLst>
          </p:cNvPr>
          <p:cNvSpPr txBox="1">
            <a:spLocks noChangeArrowheads="1"/>
          </p:cNvSpPr>
          <p:nvPr/>
        </p:nvSpPr>
        <p:spPr bwMode="auto">
          <a:xfrm>
            <a:off x="1227138" y="2287588"/>
            <a:ext cx="40544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D33A6B16-0E6D-4658-B5A3-07A823BA3100}"/>
              </a:ext>
            </a:extLst>
          </p:cNvPr>
          <p:cNvSpPr txBox="1"/>
          <p:nvPr/>
        </p:nvSpPr>
        <p:spPr>
          <a:xfrm>
            <a:off x="6981825" y="4251325"/>
            <a:ext cx="3411538" cy="1446213"/>
          </a:xfrm>
          <a:prstGeom prst="rect">
            <a:avLst/>
          </a:prstGeom>
          <a:noFill/>
        </p:spPr>
        <p:txBody>
          <a:bodyPr anchor="ctr">
            <a:spAutoFit/>
          </a:bodyPr>
          <a:lstStyle/>
          <a:p>
            <a:pPr algn="ctr" eaLnBrk="1" fontAlgn="auto" hangingPunct="1">
              <a:lnSpc>
                <a:spcPct val="150000"/>
              </a:lnSpc>
              <a:spcBef>
                <a:spcPts val="0"/>
              </a:spcBef>
              <a:spcAft>
                <a:spcPts val="0"/>
              </a:spcAft>
              <a:defRPr/>
            </a:pPr>
            <a:r>
              <a:rPr lang="en-US" sz="1200" dirty="0">
                <a:solidFill>
                  <a:schemeClr val="bg2"/>
                </a:solidFill>
                <a:latin typeface="+mn-lt"/>
              </a:rPr>
              <a:t>A wonderful serenity has taken possession of my entire existence in this spot, which was created the bliss souls like mine am so talents should incapable drawing single lovely sun strikes the upper surface</a:t>
            </a:r>
            <a:endParaRPr lang="en-ID" sz="1050" dirty="0">
              <a:solidFill>
                <a:schemeClr val="bg2"/>
              </a:solidFill>
              <a:latin typeface="+mn-lt"/>
            </a:endParaRPr>
          </a:p>
        </p:txBody>
      </p:sp>
      <p:sp>
        <p:nvSpPr>
          <p:cNvPr id="173" name="TextBox 18">
            <a:extLst>
              <a:ext uri="{FF2B5EF4-FFF2-40B4-BE49-F238E27FC236}">
                <a16:creationId xmlns:a16="http://schemas.microsoft.com/office/drawing/2014/main" id="{116D35A4-078A-431C-80E2-E32A116F36DF}"/>
              </a:ext>
            </a:extLst>
          </p:cNvPr>
          <p:cNvSpPr txBox="1">
            <a:spLocks noChangeArrowheads="1"/>
          </p:cNvSpPr>
          <p:nvPr/>
        </p:nvSpPr>
        <p:spPr bwMode="auto">
          <a:xfrm>
            <a:off x="7664450" y="4021138"/>
            <a:ext cx="20462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a:t>
            </a:r>
          </a:p>
        </p:txBody>
      </p:sp>
      <p:sp>
        <p:nvSpPr>
          <p:cNvPr id="174" name="TextBox 19">
            <a:extLst>
              <a:ext uri="{FF2B5EF4-FFF2-40B4-BE49-F238E27FC236}">
                <a16:creationId xmlns:a16="http://schemas.microsoft.com/office/drawing/2014/main" id="{81073766-666A-4659-91C7-BEFDDB8B9CF2}"/>
              </a:ext>
            </a:extLst>
          </p:cNvPr>
          <p:cNvSpPr txBox="1"/>
          <p:nvPr/>
        </p:nvSpPr>
        <p:spPr>
          <a:xfrm>
            <a:off x="7664450" y="3711575"/>
            <a:ext cx="2046288"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Scarlett Garcia</a:t>
            </a:r>
            <a:endParaRPr lang="en-ID" b="1" dirty="0">
              <a:solidFill>
                <a:schemeClr val="bg2"/>
              </a:solidFill>
              <a:latin typeface="+mj-lt"/>
            </a:endParaRPr>
          </a:p>
        </p:txBody>
      </p:sp>
      <p:grpSp>
        <p:nvGrpSpPr>
          <p:cNvPr id="17" name="Group 16">
            <a:extLst>
              <a:ext uri="{FF2B5EF4-FFF2-40B4-BE49-F238E27FC236}">
                <a16:creationId xmlns:a16="http://schemas.microsoft.com/office/drawing/2014/main" id="{E84373F0-5167-468A-B270-3791B9EAAC07}"/>
              </a:ext>
            </a:extLst>
          </p:cNvPr>
          <p:cNvGrpSpPr>
            <a:grpSpLocks/>
          </p:cNvGrpSpPr>
          <p:nvPr/>
        </p:nvGrpSpPr>
        <p:grpSpPr bwMode="auto">
          <a:xfrm>
            <a:off x="8801100" y="5848350"/>
            <a:ext cx="901700" cy="149225"/>
            <a:chOff x="7984268" y="3332873"/>
            <a:chExt cx="1658638" cy="274320"/>
          </a:xfrm>
        </p:grpSpPr>
        <p:sp>
          <p:nvSpPr>
            <p:cNvPr id="18452" name="Freeform 9">
              <a:extLst>
                <a:ext uri="{FF2B5EF4-FFF2-40B4-BE49-F238E27FC236}">
                  <a16:creationId xmlns:a16="http://schemas.microsoft.com/office/drawing/2014/main" id="{187A24B1-DF0C-4229-9774-53E277387C78}"/>
                </a:ext>
              </a:extLst>
            </p:cNvPr>
            <p:cNvSpPr>
              <a:spLocks/>
            </p:cNvSpPr>
            <p:nvPr/>
          </p:nvSpPr>
          <p:spPr bwMode="auto">
            <a:xfrm>
              <a:off x="7984268"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3" name="Freeform 9">
              <a:extLst>
                <a:ext uri="{FF2B5EF4-FFF2-40B4-BE49-F238E27FC236}">
                  <a16:creationId xmlns:a16="http://schemas.microsoft.com/office/drawing/2014/main" id="{28F6D66C-0B89-4468-B83F-02E34F7C20C7}"/>
                </a:ext>
              </a:extLst>
            </p:cNvPr>
            <p:cNvSpPr>
              <a:spLocks/>
            </p:cNvSpPr>
            <p:nvPr/>
          </p:nvSpPr>
          <p:spPr bwMode="auto">
            <a:xfrm>
              <a:off x="8332325"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4" name="Freeform 9">
              <a:extLst>
                <a:ext uri="{FF2B5EF4-FFF2-40B4-BE49-F238E27FC236}">
                  <a16:creationId xmlns:a16="http://schemas.microsoft.com/office/drawing/2014/main" id="{3B2BFDE0-54EC-4CC6-83A8-DD9B44B3523E}"/>
                </a:ext>
              </a:extLst>
            </p:cNvPr>
            <p:cNvSpPr>
              <a:spLocks/>
            </p:cNvSpPr>
            <p:nvPr/>
          </p:nvSpPr>
          <p:spPr bwMode="auto">
            <a:xfrm>
              <a:off x="8676427"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5" name="Freeform 9">
              <a:extLst>
                <a:ext uri="{FF2B5EF4-FFF2-40B4-BE49-F238E27FC236}">
                  <a16:creationId xmlns:a16="http://schemas.microsoft.com/office/drawing/2014/main" id="{AA5D79FF-6132-4A4C-ACD1-4507B05FA53F}"/>
                </a:ext>
              </a:extLst>
            </p:cNvPr>
            <p:cNvSpPr>
              <a:spLocks/>
            </p:cNvSpPr>
            <p:nvPr/>
          </p:nvSpPr>
          <p:spPr bwMode="auto">
            <a:xfrm>
              <a:off x="9020529"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6" name="Freeform 9">
              <a:extLst>
                <a:ext uri="{FF2B5EF4-FFF2-40B4-BE49-F238E27FC236}">
                  <a16:creationId xmlns:a16="http://schemas.microsoft.com/office/drawing/2014/main" id="{58086BD1-15B9-48C3-8BF6-71E1327EC314}"/>
                </a:ext>
              </a:extLst>
            </p:cNvPr>
            <p:cNvSpPr>
              <a:spLocks/>
            </p:cNvSpPr>
            <p:nvPr/>
          </p:nvSpPr>
          <p:spPr bwMode="auto">
            <a:xfrm>
              <a:off x="9368586"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81" name="TextBox 18">
            <a:extLst>
              <a:ext uri="{FF2B5EF4-FFF2-40B4-BE49-F238E27FC236}">
                <a16:creationId xmlns:a16="http://schemas.microsoft.com/office/drawing/2014/main" id="{3E011536-6A45-4CCB-BD38-1D25800FF58B}"/>
              </a:ext>
            </a:extLst>
          </p:cNvPr>
          <p:cNvSpPr txBox="1">
            <a:spLocks noChangeArrowheads="1"/>
          </p:cNvSpPr>
          <p:nvPr/>
        </p:nvSpPr>
        <p:spPr bwMode="auto">
          <a:xfrm>
            <a:off x="7670800" y="5799138"/>
            <a:ext cx="1371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000">
                <a:solidFill>
                  <a:schemeClr val="bg2"/>
                </a:solidFill>
              </a:rPr>
              <a:t>Client Rating : </a:t>
            </a:r>
          </a:p>
        </p:txBody>
      </p:sp>
      <p:sp>
        <p:nvSpPr>
          <p:cNvPr id="12" name="PpHolder15">
            <a:extLst>
              <a:ext uri="{FF2B5EF4-FFF2-40B4-BE49-F238E27FC236}">
                <a16:creationId xmlns:a16="http://schemas.microsoft.com/office/drawing/2014/main" id="{4B4667CF-4F63-4DEA-806C-8B0AA7BE8D0F}"/>
              </a:ext>
            </a:extLst>
          </p:cNvPr>
          <p:cNvSpPr>
            <a:spLocks noGrp="1"/>
          </p:cNvSpPr>
          <p:nvPr>
            <p:ph type="pic" sz="quarter" idx="10"/>
          </p:nvPr>
        </p:nvSpPr>
        <p:spPr>
          <a:xfrm>
            <a:off x="7921625" y="1905000"/>
            <a:ext cx="1531938" cy="1524000"/>
          </a:xfrm>
        </p:spPr>
      </p:sp>
      <p:grpSp>
        <p:nvGrpSpPr>
          <p:cNvPr id="132" name="Graphic 8">
            <a:extLst>
              <a:ext uri="{FF2B5EF4-FFF2-40B4-BE49-F238E27FC236}">
                <a16:creationId xmlns:a16="http://schemas.microsoft.com/office/drawing/2014/main" id="{27119C4D-A61A-49FE-8A63-BF58E5326AC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3845D6ED-1A6A-4122-B1A9-FC2C5C22659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4" name="Freeform: Shape 133">
              <a:extLst>
                <a:ext uri="{FF2B5EF4-FFF2-40B4-BE49-F238E27FC236}">
                  <a16:creationId xmlns:a16="http://schemas.microsoft.com/office/drawing/2014/main" id="{A5013FF6-2A84-4D2D-A715-89F920DD490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5" name="Freeform: Shape 134">
              <a:extLst>
                <a:ext uri="{FF2B5EF4-FFF2-40B4-BE49-F238E27FC236}">
                  <a16:creationId xmlns:a16="http://schemas.microsoft.com/office/drawing/2014/main" id="{DC710951-C68F-4123-A945-30F002C7C49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6" name="Freeform: Shape 135">
              <a:extLst>
                <a:ext uri="{FF2B5EF4-FFF2-40B4-BE49-F238E27FC236}">
                  <a16:creationId xmlns:a16="http://schemas.microsoft.com/office/drawing/2014/main" id="{7E146A26-507C-45EF-A2AE-D52A1078C74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7" name="Freeform: Shape 136">
              <a:extLst>
                <a:ext uri="{FF2B5EF4-FFF2-40B4-BE49-F238E27FC236}">
                  <a16:creationId xmlns:a16="http://schemas.microsoft.com/office/drawing/2014/main" id="{D2B9700B-E3A1-498E-B29B-7BC89009C47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8" name="Freeform: Shape 137">
              <a:extLst>
                <a:ext uri="{FF2B5EF4-FFF2-40B4-BE49-F238E27FC236}">
                  <a16:creationId xmlns:a16="http://schemas.microsoft.com/office/drawing/2014/main" id="{2B6814B0-F856-4EB8-A025-599DF752516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39" name="TextBox 138">
            <a:extLst>
              <a:ext uri="{FF2B5EF4-FFF2-40B4-BE49-F238E27FC236}">
                <a16:creationId xmlns:a16="http://schemas.microsoft.com/office/drawing/2014/main" id="{C2668497-C9E3-4388-B138-2C8D2F4B3FC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40" name="Freeform: Shape 139">
            <a:extLst>
              <a:ext uri="{FF2B5EF4-FFF2-40B4-BE49-F238E27FC236}">
                <a16:creationId xmlns:a16="http://schemas.microsoft.com/office/drawing/2014/main" id="{12AC7BA4-A953-4E62-AD2D-7F01A55AD808}"/>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nodeType="afterGroup">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nodeType="afterGroup">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nodeType="afterGroup">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nodeType="afterGroup">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nodeType="afterGroup">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99CDC69F-27EC-47FF-9256-B51FE4A82C2F}"/>
              </a:ext>
            </a:extLst>
          </p:cNvPr>
          <p:cNvSpPr/>
          <p:nvPr/>
        </p:nvSpPr>
        <p:spPr>
          <a:xfrm>
            <a:off x="4049713"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1" name="Arrow: Up 30">
            <a:extLst>
              <a:ext uri="{FF2B5EF4-FFF2-40B4-BE49-F238E27FC236}">
                <a16:creationId xmlns:a16="http://schemas.microsoft.com/office/drawing/2014/main" id="{06C2A717-B349-40D7-817C-15AB1C93E360}"/>
              </a:ext>
            </a:extLst>
          </p:cNvPr>
          <p:cNvSpPr/>
          <p:nvPr/>
        </p:nvSpPr>
        <p:spPr>
          <a:xfrm rot="10800000">
            <a:off x="6205538"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2" name="TextBox 31">
            <a:extLst>
              <a:ext uri="{FF2B5EF4-FFF2-40B4-BE49-F238E27FC236}">
                <a16:creationId xmlns:a16="http://schemas.microsoft.com/office/drawing/2014/main" id="{13A67E56-10A8-4E09-A858-9CB63A820C77}"/>
              </a:ext>
            </a:extLst>
          </p:cNvPr>
          <p:cNvSpPr txBox="1">
            <a:spLocks noChangeArrowheads="1"/>
          </p:cNvSpPr>
          <p:nvPr/>
        </p:nvSpPr>
        <p:spPr bwMode="auto">
          <a:xfrm>
            <a:off x="1298575"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33" name="TextBox 32">
            <a:extLst>
              <a:ext uri="{FF2B5EF4-FFF2-40B4-BE49-F238E27FC236}">
                <a16:creationId xmlns:a16="http://schemas.microsoft.com/office/drawing/2014/main" id="{E7AD57CF-37D0-436E-80F0-4D5376FAD908}"/>
              </a:ext>
            </a:extLst>
          </p:cNvPr>
          <p:cNvSpPr txBox="1"/>
          <p:nvPr/>
        </p:nvSpPr>
        <p:spPr>
          <a:xfrm>
            <a:off x="1298575"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34" name="Freeform 5">
            <a:extLst>
              <a:ext uri="{FF2B5EF4-FFF2-40B4-BE49-F238E27FC236}">
                <a16:creationId xmlns:a16="http://schemas.microsoft.com/office/drawing/2014/main" id="{B6C1DBEE-A0F1-422B-9233-6C0AE9BC14B5}"/>
              </a:ext>
            </a:extLst>
          </p:cNvPr>
          <p:cNvSpPr>
            <a:spLocks/>
          </p:cNvSpPr>
          <p:nvPr/>
        </p:nvSpPr>
        <p:spPr bwMode="auto">
          <a:xfrm>
            <a:off x="1397000"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 name="TextBox 34">
            <a:extLst>
              <a:ext uri="{FF2B5EF4-FFF2-40B4-BE49-F238E27FC236}">
                <a16:creationId xmlns:a16="http://schemas.microsoft.com/office/drawing/2014/main" id="{A96458ED-AE2D-4BB8-BFF5-05780B8D1BA6}"/>
              </a:ext>
            </a:extLst>
          </p:cNvPr>
          <p:cNvSpPr txBox="1">
            <a:spLocks noChangeArrowheads="1"/>
          </p:cNvSpPr>
          <p:nvPr/>
        </p:nvSpPr>
        <p:spPr bwMode="auto">
          <a:xfrm>
            <a:off x="1854200" y="3141663"/>
            <a:ext cx="15097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6" name="Freeform 5">
            <a:extLst>
              <a:ext uri="{FF2B5EF4-FFF2-40B4-BE49-F238E27FC236}">
                <a16:creationId xmlns:a16="http://schemas.microsoft.com/office/drawing/2014/main" id="{86E34D95-2A9E-45E9-A051-AA1DFB5F8DFF}"/>
              </a:ext>
            </a:extLst>
          </p:cNvPr>
          <p:cNvSpPr>
            <a:spLocks/>
          </p:cNvSpPr>
          <p:nvPr/>
        </p:nvSpPr>
        <p:spPr bwMode="auto">
          <a:xfrm>
            <a:off x="1397000"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7" name="TextBox 36">
            <a:extLst>
              <a:ext uri="{FF2B5EF4-FFF2-40B4-BE49-F238E27FC236}">
                <a16:creationId xmlns:a16="http://schemas.microsoft.com/office/drawing/2014/main" id="{AC7C7837-DA2F-4EE2-9BEF-B69DA8C3086D}"/>
              </a:ext>
            </a:extLst>
          </p:cNvPr>
          <p:cNvSpPr txBox="1">
            <a:spLocks noChangeArrowheads="1"/>
          </p:cNvSpPr>
          <p:nvPr/>
        </p:nvSpPr>
        <p:spPr bwMode="auto">
          <a:xfrm>
            <a:off x="1854200" y="3838575"/>
            <a:ext cx="15097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8" name="TextBox 37">
            <a:extLst>
              <a:ext uri="{FF2B5EF4-FFF2-40B4-BE49-F238E27FC236}">
                <a16:creationId xmlns:a16="http://schemas.microsoft.com/office/drawing/2014/main" id="{8A3EB726-0E06-4C8B-8F89-CC26956D147C}"/>
              </a:ext>
            </a:extLst>
          </p:cNvPr>
          <p:cNvSpPr txBox="1">
            <a:spLocks noChangeArrowheads="1"/>
          </p:cNvSpPr>
          <p:nvPr/>
        </p:nvSpPr>
        <p:spPr bwMode="auto">
          <a:xfrm>
            <a:off x="2084388" y="4954588"/>
            <a:ext cx="808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E218A505-32E2-44BB-92D1-0C1ADEA9915E}"/>
              </a:ext>
            </a:extLst>
          </p:cNvPr>
          <p:cNvSpPr txBox="1"/>
          <p:nvPr/>
        </p:nvSpPr>
        <p:spPr>
          <a:xfrm rot="5400000">
            <a:off x="4143376" y="2903537"/>
            <a:ext cx="1847850"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0" name="TextBox 39">
            <a:extLst>
              <a:ext uri="{FF2B5EF4-FFF2-40B4-BE49-F238E27FC236}">
                <a16:creationId xmlns:a16="http://schemas.microsoft.com/office/drawing/2014/main" id="{B514ABE9-93E1-4D98-BE35-C8517D38BFF4}"/>
              </a:ext>
            </a:extLst>
          </p:cNvPr>
          <p:cNvSpPr txBox="1"/>
          <p:nvPr/>
        </p:nvSpPr>
        <p:spPr>
          <a:xfrm rot="16200000">
            <a:off x="6318250" y="3051175"/>
            <a:ext cx="1755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1" name="TextBox 40">
            <a:extLst>
              <a:ext uri="{FF2B5EF4-FFF2-40B4-BE49-F238E27FC236}">
                <a16:creationId xmlns:a16="http://schemas.microsoft.com/office/drawing/2014/main" id="{E0FAC16E-80AE-4763-B26E-0BF5C55E87FA}"/>
              </a:ext>
            </a:extLst>
          </p:cNvPr>
          <p:cNvSpPr txBox="1">
            <a:spLocks noChangeArrowheads="1"/>
          </p:cNvSpPr>
          <p:nvPr/>
        </p:nvSpPr>
        <p:spPr bwMode="auto">
          <a:xfrm>
            <a:off x="8578850"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42" name="TextBox 41">
            <a:extLst>
              <a:ext uri="{FF2B5EF4-FFF2-40B4-BE49-F238E27FC236}">
                <a16:creationId xmlns:a16="http://schemas.microsoft.com/office/drawing/2014/main" id="{D99840DE-7D06-4271-B3FD-C2441E69019E}"/>
              </a:ext>
            </a:extLst>
          </p:cNvPr>
          <p:cNvSpPr txBox="1"/>
          <p:nvPr/>
        </p:nvSpPr>
        <p:spPr>
          <a:xfrm>
            <a:off x="8578850"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43" name="Freeform 5">
            <a:extLst>
              <a:ext uri="{FF2B5EF4-FFF2-40B4-BE49-F238E27FC236}">
                <a16:creationId xmlns:a16="http://schemas.microsoft.com/office/drawing/2014/main" id="{FB99AE85-48BA-4DDC-9802-D34403A3F417}"/>
              </a:ext>
            </a:extLst>
          </p:cNvPr>
          <p:cNvSpPr>
            <a:spLocks/>
          </p:cNvSpPr>
          <p:nvPr/>
        </p:nvSpPr>
        <p:spPr bwMode="auto">
          <a:xfrm>
            <a:off x="8677275"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4" name="TextBox 43">
            <a:extLst>
              <a:ext uri="{FF2B5EF4-FFF2-40B4-BE49-F238E27FC236}">
                <a16:creationId xmlns:a16="http://schemas.microsoft.com/office/drawing/2014/main" id="{F0B3135E-B57D-4331-9B79-331074E6042F}"/>
              </a:ext>
            </a:extLst>
          </p:cNvPr>
          <p:cNvSpPr txBox="1">
            <a:spLocks noChangeArrowheads="1"/>
          </p:cNvSpPr>
          <p:nvPr/>
        </p:nvSpPr>
        <p:spPr bwMode="auto">
          <a:xfrm>
            <a:off x="9134475" y="3141663"/>
            <a:ext cx="1506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45" name="Freeform 5">
            <a:extLst>
              <a:ext uri="{FF2B5EF4-FFF2-40B4-BE49-F238E27FC236}">
                <a16:creationId xmlns:a16="http://schemas.microsoft.com/office/drawing/2014/main" id="{FCF534AF-8BFD-48A4-836D-3603DA8A2BE6}"/>
              </a:ext>
            </a:extLst>
          </p:cNvPr>
          <p:cNvSpPr>
            <a:spLocks/>
          </p:cNvSpPr>
          <p:nvPr/>
        </p:nvSpPr>
        <p:spPr bwMode="auto">
          <a:xfrm>
            <a:off x="8677275"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6" name="TextBox 45">
            <a:extLst>
              <a:ext uri="{FF2B5EF4-FFF2-40B4-BE49-F238E27FC236}">
                <a16:creationId xmlns:a16="http://schemas.microsoft.com/office/drawing/2014/main" id="{80063E6B-00BF-48BF-B155-13FECAF9B466}"/>
              </a:ext>
            </a:extLst>
          </p:cNvPr>
          <p:cNvSpPr txBox="1">
            <a:spLocks noChangeArrowheads="1"/>
          </p:cNvSpPr>
          <p:nvPr/>
        </p:nvSpPr>
        <p:spPr bwMode="auto">
          <a:xfrm>
            <a:off x="9134475" y="3838575"/>
            <a:ext cx="1506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50" name="Title 49">
            <a:extLst>
              <a:ext uri="{FF2B5EF4-FFF2-40B4-BE49-F238E27FC236}">
                <a16:creationId xmlns:a16="http://schemas.microsoft.com/office/drawing/2014/main" id="{95101859-997C-4855-9B2D-9FD5B16ADA81}"/>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Key Factor</a:t>
            </a:r>
            <a:endParaRPr lang="en-ID" altLang="en-US"/>
          </a:p>
        </p:txBody>
      </p:sp>
      <p:grpSp>
        <p:nvGrpSpPr>
          <p:cNvPr id="29" name="Graphic 8">
            <a:extLst>
              <a:ext uri="{FF2B5EF4-FFF2-40B4-BE49-F238E27FC236}">
                <a16:creationId xmlns:a16="http://schemas.microsoft.com/office/drawing/2014/main" id="{C2CBF637-7C3D-49BA-B69F-FD5892B10A5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81464A50-E0B8-4927-9D67-710D830AFB1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8" name="Freeform: Shape 47">
              <a:extLst>
                <a:ext uri="{FF2B5EF4-FFF2-40B4-BE49-F238E27FC236}">
                  <a16:creationId xmlns:a16="http://schemas.microsoft.com/office/drawing/2014/main" id="{A29F46BF-DFCB-4179-9A89-D6CA8ED9A0C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9" name="Freeform: Shape 48">
              <a:extLst>
                <a:ext uri="{FF2B5EF4-FFF2-40B4-BE49-F238E27FC236}">
                  <a16:creationId xmlns:a16="http://schemas.microsoft.com/office/drawing/2014/main" id="{D5F460C4-1A0D-40A3-9EA9-C42956A2D3D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635F0FDB-B248-4105-8CC4-C39BA4ECC2F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DF80F4F5-D680-4D94-9A2F-AC1DCC3FBB3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0FB84415-A75E-4A7A-8C71-3E2768C900A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4" name="TextBox 53">
            <a:extLst>
              <a:ext uri="{FF2B5EF4-FFF2-40B4-BE49-F238E27FC236}">
                <a16:creationId xmlns:a16="http://schemas.microsoft.com/office/drawing/2014/main" id="{EBC4A565-2489-4091-9748-E6F9B6618A22}"/>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55" name="Freeform: Shape 54">
            <a:extLst>
              <a:ext uri="{FF2B5EF4-FFF2-40B4-BE49-F238E27FC236}">
                <a16:creationId xmlns:a16="http://schemas.microsoft.com/office/drawing/2014/main" id="{AD197ADB-3299-4206-8B83-6D744AB9AA98}"/>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nodeType="afterGroup">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nodeType="afterGroup">
                            <p:stCondLst>
                              <p:cond delay="4000"/>
                            </p:stCondLst>
                            <p:childTnLst>
                              <p:par>
                                <p:cTn id="49" presetID="53" presetClass="entr" presetSubtype="16"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nodeType="afterGroup">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nodeType="afterGroup">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5" grpId="0"/>
      <p:bldP spid="37" grpId="0"/>
      <p:bldP spid="38" grpId="0"/>
      <p:bldP spid="39" grpId="0"/>
      <p:bldP spid="40" grpId="0"/>
      <p:bldP spid="41" grpId="0"/>
      <p:bldP spid="42" grpId="0"/>
      <p:bldP spid="44" grpId="0"/>
      <p:bldP spid="46" grpId="0"/>
      <p:bldP spid="50"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1BFCF56F-09D3-4A35-8C6C-8F7044DAD617}"/>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17D93B03-9A78-46FF-9398-FCA0CA5AC86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E24D3B63-2058-435C-BF81-8F94D586D86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64C70B63-9E8B-41B9-8B6A-EAEE52251DD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1F352EB6-8B8D-4621-8951-E7C39FF77BF0}"/>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466C9B3C-727F-4697-BBDE-33A0CBCFC72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2C033229-1D49-4ECE-BB80-3F8139825F4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833BF756-B533-4C19-8EA7-F9BDB7C22934}"/>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73929EF6-F23E-4C19-B471-8871449C011A}"/>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03FFE7B8-3718-4F17-92B5-E3CF072BF514}"/>
              </a:ext>
            </a:extLst>
          </p:cNvPr>
          <p:cNvSpPr/>
          <p:nvPr/>
        </p:nvSpPr>
        <p:spPr>
          <a:xfrm>
            <a:off x="1223963" y="3408363"/>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C9AD72BA-2A88-4DE8-906A-2087945BD17E}"/>
              </a:ext>
            </a:extLst>
          </p:cNvPr>
          <p:cNvSpPr/>
          <p:nvPr/>
        </p:nvSpPr>
        <p:spPr>
          <a:xfrm>
            <a:off x="919163" y="3109913"/>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1" name="Connector: Elbow 30">
            <a:extLst>
              <a:ext uri="{FF2B5EF4-FFF2-40B4-BE49-F238E27FC236}">
                <a16:creationId xmlns:a16="http://schemas.microsoft.com/office/drawing/2014/main" id="{59D06BFE-B3D8-493F-8C2B-AD70F468CD2D}"/>
              </a:ext>
            </a:extLst>
          </p:cNvPr>
          <p:cNvCxnSpPr>
            <a:cxnSpLocks/>
          </p:cNvCxnSpPr>
          <p:nvPr/>
        </p:nvCxnSpPr>
        <p:spPr>
          <a:xfrm flipV="1">
            <a:off x="3201988" y="2357438"/>
            <a:ext cx="1531937" cy="15113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8230FC-117B-423B-8ADD-7A4633391BA7}"/>
              </a:ext>
            </a:extLst>
          </p:cNvPr>
          <p:cNvCxnSpPr>
            <a:cxnSpLocks/>
          </p:cNvCxnSpPr>
          <p:nvPr/>
        </p:nvCxnSpPr>
        <p:spPr>
          <a:xfrm>
            <a:off x="3214688" y="3870325"/>
            <a:ext cx="1663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84B6578D-20D0-492A-ACC9-4F9ECB0E6007}"/>
              </a:ext>
            </a:extLst>
          </p:cNvPr>
          <p:cNvCxnSpPr>
            <a:cxnSpLocks/>
          </p:cNvCxnSpPr>
          <p:nvPr/>
        </p:nvCxnSpPr>
        <p:spPr>
          <a:xfrm>
            <a:off x="3205163" y="3870325"/>
            <a:ext cx="6632575" cy="1573213"/>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638F9B-9C35-4CFB-B79D-38EC980D3904}"/>
              </a:ext>
            </a:extLst>
          </p:cNvPr>
          <p:cNvCxnSpPr>
            <a:cxnSpLocks/>
          </p:cNvCxnSpPr>
          <p:nvPr/>
        </p:nvCxnSpPr>
        <p:spPr>
          <a:xfrm>
            <a:off x="6340475" y="2352675"/>
            <a:ext cx="1630363"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D272534-595C-4376-9284-5590B6DBC756}"/>
              </a:ext>
            </a:extLst>
          </p:cNvPr>
          <p:cNvSpPr/>
          <p:nvPr/>
        </p:nvSpPr>
        <p:spPr>
          <a:xfrm>
            <a:off x="4581525" y="1895475"/>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Rectangle 43">
            <a:extLst>
              <a:ext uri="{FF2B5EF4-FFF2-40B4-BE49-F238E27FC236}">
                <a16:creationId xmlns:a16="http://schemas.microsoft.com/office/drawing/2014/main" id="{082AE331-96C8-44DA-B285-C4AC86A66EA0}"/>
              </a:ext>
            </a:extLst>
          </p:cNvPr>
          <p:cNvSpPr/>
          <p:nvPr/>
        </p:nvSpPr>
        <p:spPr>
          <a:xfrm>
            <a:off x="4275138" y="1597025"/>
            <a:ext cx="603250"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48" name="Straight Connector 47">
            <a:extLst>
              <a:ext uri="{FF2B5EF4-FFF2-40B4-BE49-F238E27FC236}">
                <a16:creationId xmlns:a16="http://schemas.microsoft.com/office/drawing/2014/main" id="{B28EB9F5-F888-45B1-9746-D53FC9A4BA23}"/>
              </a:ext>
            </a:extLst>
          </p:cNvPr>
          <p:cNvCxnSpPr>
            <a:cxnSpLocks/>
          </p:cNvCxnSpPr>
          <p:nvPr/>
        </p:nvCxnSpPr>
        <p:spPr>
          <a:xfrm>
            <a:off x="6342063" y="3863975"/>
            <a:ext cx="1627187"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CEFACFA-F845-490D-91ED-9869A0AC7CE1}"/>
              </a:ext>
            </a:extLst>
          </p:cNvPr>
          <p:cNvSpPr/>
          <p:nvPr/>
        </p:nvSpPr>
        <p:spPr>
          <a:xfrm>
            <a:off x="4584700" y="3406775"/>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Rectangle 49">
            <a:extLst>
              <a:ext uri="{FF2B5EF4-FFF2-40B4-BE49-F238E27FC236}">
                <a16:creationId xmlns:a16="http://schemas.microsoft.com/office/drawing/2014/main" id="{EF29833C-D349-444B-8E0F-0DF8ED0A3E2A}"/>
              </a:ext>
            </a:extLst>
          </p:cNvPr>
          <p:cNvSpPr/>
          <p:nvPr/>
        </p:nvSpPr>
        <p:spPr>
          <a:xfrm>
            <a:off x="4278313" y="3108325"/>
            <a:ext cx="604837"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8D20A288-D203-4D0B-B4FD-D1871F172275}"/>
              </a:ext>
            </a:extLst>
          </p:cNvPr>
          <p:cNvSpPr/>
          <p:nvPr/>
        </p:nvSpPr>
        <p:spPr>
          <a:xfrm>
            <a:off x="7623175" y="190023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Rectangle 54">
            <a:extLst>
              <a:ext uri="{FF2B5EF4-FFF2-40B4-BE49-F238E27FC236}">
                <a16:creationId xmlns:a16="http://schemas.microsoft.com/office/drawing/2014/main" id="{D7AFFC92-EF41-4658-9D92-861760FF9562}"/>
              </a:ext>
            </a:extLst>
          </p:cNvPr>
          <p:cNvSpPr/>
          <p:nvPr/>
        </p:nvSpPr>
        <p:spPr>
          <a:xfrm>
            <a:off x="7316788" y="16017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Rectangle 56">
            <a:extLst>
              <a:ext uri="{FF2B5EF4-FFF2-40B4-BE49-F238E27FC236}">
                <a16:creationId xmlns:a16="http://schemas.microsoft.com/office/drawing/2014/main" id="{532DE85B-2BC2-4ADD-97B4-A96B0659B024}"/>
              </a:ext>
            </a:extLst>
          </p:cNvPr>
          <p:cNvSpPr/>
          <p:nvPr/>
        </p:nvSpPr>
        <p:spPr>
          <a:xfrm>
            <a:off x="7626350" y="3411538"/>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Rectangle 57">
            <a:extLst>
              <a:ext uri="{FF2B5EF4-FFF2-40B4-BE49-F238E27FC236}">
                <a16:creationId xmlns:a16="http://schemas.microsoft.com/office/drawing/2014/main" id="{2D2439C9-8385-4AE9-B3DF-2BEBB3E9B5AF}"/>
              </a:ext>
            </a:extLst>
          </p:cNvPr>
          <p:cNvSpPr/>
          <p:nvPr/>
        </p:nvSpPr>
        <p:spPr>
          <a:xfrm>
            <a:off x="7321550" y="31130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C13682C9-BC78-41A9-9F5E-CDC8996E8814}"/>
              </a:ext>
            </a:extLst>
          </p:cNvPr>
          <p:cNvSpPr/>
          <p:nvPr/>
        </p:nvSpPr>
        <p:spPr>
          <a:xfrm>
            <a:off x="9144000" y="495458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C1F80F34-096C-4B1A-AA05-313F52EA714D}"/>
              </a:ext>
            </a:extLst>
          </p:cNvPr>
          <p:cNvSpPr/>
          <p:nvPr/>
        </p:nvSpPr>
        <p:spPr>
          <a:xfrm>
            <a:off x="8847138" y="4656138"/>
            <a:ext cx="603250" cy="604837"/>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TextBox 68">
            <a:extLst>
              <a:ext uri="{FF2B5EF4-FFF2-40B4-BE49-F238E27FC236}">
                <a16:creationId xmlns:a16="http://schemas.microsoft.com/office/drawing/2014/main" id="{57112133-815A-4A77-B0DA-F24D8B0F2FA6}"/>
              </a:ext>
            </a:extLst>
          </p:cNvPr>
          <p:cNvSpPr txBox="1"/>
          <p:nvPr/>
        </p:nvSpPr>
        <p:spPr>
          <a:xfrm>
            <a:off x="1444625" y="3697288"/>
            <a:ext cx="1689100"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0" name="TextBox 69">
            <a:extLst>
              <a:ext uri="{FF2B5EF4-FFF2-40B4-BE49-F238E27FC236}">
                <a16:creationId xmlns:a16="http://schemas.microsoft.com/office/drawing/2014/main" id="{31A5B950-61F4-4613-BD49-F518EA99FA6B}"/>
              </a:ext>
            </a:extLst>
          </p:cNvPr>
          <p:cNvSpPr txBox="1"/>
          <p:nvPr/>
        </p:nvSpPr>
        <p:spPr>
          <a:xfrm>
            <a:off x="4802188" y="2184400"/>
            <a:ext cx="1687512"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1" name="TextBox 70">
            <a:extLst>
              <a:ext uri="{FF2B5EF4-FFF2-40B4-BE49-F238E27FC236}">
                <a16:creationId xmlns:a16="http://schemas.microsoft.com/office/drawing/2014/main" id="{D5702A98-971C-4DDB-8DCF-415157F0CF22}"/>
              </a:ext>
            </a:extLst>
          </p:cNvPr>
          <p:cNvSpPr txBox="1"/>
          <p:nvPr/>
        </p:nvSpPr>
        <p:spPr>
          <a:xfrm>
            <a:off x="4805363" y="3695700"/>
            <a:ext cx="1689100"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2" name="TextBox 71">
            <a:extLst>
              <a:ext uri="{FF2B5EF4-FFF2-40B4-BE49-F238E27FC236}">
                <a16:creationId xmlns:a16="http://schemas.microsoft.com/office/drawing/2014/main" id="{4F3CF8CC-3FF4-4AD5-949A-BD5A76D86776}"/>
              </a:ext>
            </a:extLst>
          </p:cNvPr>
          <p:cNvSpPr txBox="1"/>
          <p:nvPr/>
        </p:nvSpPr>
        <p:spPr>
          <a:xfrm>
            <a:off x="7847013" y="3698875"/>
            <a:ext cx="1689100"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3" name="TextBox 72">
            <a:extLst>
              <a:ext uri="{FF2B5EF4-FFF2-40B4-BE49-F238E27FC236}">
                <a16:creationId xmlns:a16="http://schemas.microsoft.com/office/drawing/2014/main" id="{D0C5C782-CCC7-4AC7-AAF7-C9E29C715BF3}"/>
              </a:ext>
            </a:extLst>
          </p:cNvPr>
          <p:cNvSpPr txBox="1"/>
          <p:nvPr/>
        </p:nvSpPr>
        <p:spPr>
          <a:xfrm>
            <a:off x="7843838" y="2187575"/>
            <a:ext cx="1687512"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4" name="TextBox 73">
            <a:extLst>
              <a:ext uri="{FF2B5EF4-FFF2-40B4-BE49-F238E27FC236}">
                <a16:creationId xmlns:a16="http://schemas.microsoft.com/office/drawing/2014/main" id="{24252ABE-6A73-4908-8615-367EAF857664}"/>
              </a:ext>
            </a:extLst>
          </p:cNvPr>
          <p:cNvSpPr txBox="1"/>
          <p:nvPr/>
        </p:nvSpPr>
        <p:spPr>
          <a:xfrm>
            <a:off x="9364663" y="5243513"/>
            <a:ext cx="1687512"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81" name="Title 80">
            <a:extLst>
              <a:ext uri="{FF2B5EF4-FFF2-40B4-BE49-F238E27FC236}">
                <a16:creationId xmlns:a16="http://schemas.microsoft.com/office/drawing/2014/main" id="{47F81470-E5FC-4C41-953F-87FF6500905D}"/>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Process</a:t>
            </a:r>
            <a:endParaRPr lang="en-ID" altLang="en-US">
              <a:solidFill>
                <a:schemeClr val="accent1"/>
              </a:solidFill>
            </a:endParaRPr>
          </a:p>
        </p:txBody>
      </p:sp>
      <p:grpSp>
        <p:nvGrpSpPr>
          <p:cNvPr id="41" name="Group 40">
            <a:extLst>
              <a:ext uri="{FF2B5EF4-FFF2-40B4-BE49-F238E27FC236}">
                <a16:creationId xmlns:a16="http://schemas.microsoft.com/office/drawing/2014/main" id="{95126EEB-B11D-4AB7-9183-604E4B8BBAC1}"/>
              </a:ext>
            </a:extLst>
          </p:cNvPr>
          <p:cNvGrpSpPr>
            <a:grpSpLocks noChangeAspect="1"/>
          </p:cNvGrpSpPr>
          <p:nvPr/>
        </p:nvGrpSpPr>
        <p:grpSpPr>
          <a:xfrm>
            <a:off x="4452846" y="1792172"/>
            <a:ext cx="247121" cy="214686"/>
            <a:chOff x="-474040" y="6113577"/>
            <a:chExt cx="762000" cy="661987"/>
          </a:xfrm>
          <a:solidFill>
            <a:schemeClr val="bg2"/>
          </a:solidFill>
        </p:grpSpPr>
        <p:sp>
          <p:nvSpPr>
            <p:cNvPr id="42" name="Freeform: Shape 41">
              <a:extLst>
                <a:ext uri="{FF2B5EF4-FFF2-40B4-BE49-F238E27FC236}">
                  <a16:creationId xmlns:a16="http://schemas.microsoft.com/office/drawing/2014/main" id="{5B9B9439-D670-4DD7-A247-1FBC8860247F}"/>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482CB686-C641-4F33-8BBE-D0063571DC69}"/>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6" name="Group 45">
            <a:extLst>
              <a:ext uri="{FF2B5EF4-FFF2-40B4-BE49-F238E27FC236}">
                <a16:creationId xmlns:a16="http://schemas.microsoft.com/office/drawing/2014/main" id="{DB28F72F-CC26-4319-9EBA-25A296DF0C45}"/>
              </a:ext>
            </a:extLst>
          </p:cNvPr>
          <p:cNvGrpSpPr>
            <a:grpSpLocks noChangeAspect="1"/>
          </p:cNvGrpSpPr>
          <p:nvPr/>
        </p:nvGrpSpPr>
        <p:grpSpPr>
          <a:xfrm>
            <a:off x="1096565" y="3325289"/>
            <a:ext cx="247121" cy="173603"/>
            <a:chOff x="1418602" y="6135827"/>
            <a:chExt cx="761999" cy="535304"/>
          </a:xfrm>
          <a:solidFill>
            <a:schemeClr val="bg2"/>
          </a:solidFill>
        </p:grpSpPr>
        <p:sp>
          <p:nvSpPr>
            <p:cNvPr id="47" name="Freeform: Shape 46">
              <a:extLst>
                <a:ext uri="{FF2B5EF4-FFF2-40B4-BE49-F238E27FC236}">
                  <a16:creationId xmlns:a16="http://schemas.microsoft.com/office/drawing/2014/main" id="{40A33213-AD6E-404C-AB24-69A584AC9FE9}"/>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A9DF3D8A-DBBF-4271-87F1-B020EC6BBC27}"/>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37FFC1DC-495E-481D-94F0-D1B0F5EE8BBB}"/>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9566E734-8A71-430B-A83E-57981C8A7668}"/>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B0BFC1B5-F745-4F40-97A4-1C9D7F3AB1F4}"/>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DAC5341B-326F-48AA-970B-98AD9DA326CC}"/>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C16D88EC-734E-4AD1-B571-73139EE5A08D}"/>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1" name="Group 60">
            <a:extLst>
              <a:ext uri="{FF2B5EF4-FFF2-40B4-BE49-F238E27FC236}">
                <a16:creationId xmlns:a16="http://schemas.microsoft.com/office/drawing/2014/main" id="{E1B0AC67-C5A3-40F4-BFC2-F616689C7AB4}"/>
              </a:ext>
            </a:extLst>
          </p:cNvPr>
          <p:cNvGrpSpPr>
            <a:grpSpLocks noChangeAspect="1"/>
          </p:cNvGrpSpPr>
          <p:nvPr/>
        </p:nvGrpSpPr>
        <p:grpSpPr>
          <a:xfrm>
            <a:off x="4457187" y="3289004"/>
            <a:ext cx="246888" cy="243640"/>
            <a:chOff x="299436" y="5382476"/>
            <a:chExt cx="723900" cy="714375"/>
          </a:xfrm>
          <a:solidFill>
            <a:schemeClr val="bg2"/>
          </a:solidFill>
        </p:grpSpPr>
        <p:sp>
          <p:nvSpPr>
            <p:cNvPr id="62" name="Freeform: Shape 61">
              <a:extLst>
                <a:ext uri="{FF2B5EF4-FFF2-40B4-BE49-F238E27FC236}">
                  <a16:creationId xmlns:a16="http://schemas.microsoft.com/office/drawing/2014/main" id="{7492702F-4504-4A98-86AA-CB1B8C5006F3}"/>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CC6D520A-4C9B-460B-B95D-B30583B4C62E}"/>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657107B7-EFD0-48D7-A06B-E6A24FEB764A}"/>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DC7FD4A6-4DB5-4B60-9EA0-D383A07B0C24}"/>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BAE3045E-17A2-40EC-A6C2-2826EFA302B1}"/>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2" name="Group 81">
            <a:extLst>
              <a:ext uri="{FF2B5EF4-FFF2-40B4-BE49-F238E27FC236}">
                <a16:creationId xmlns:a16="http://schemas.microsoft.com/office/drawing/2014/main" id="{20328C63-B597-4BCC-921F-3C829418E3A5}"/>
              </a:ext>
            </a:extLst>
          </p:cNvPr>
          <p:cNvGrpSpPr>
            <a:grpSpLocks noChangeAspect="1"/>
          </p:cNvGrpSpPr>
          <p:nvPr/>
        </p:nvGrpSpPr>
        <p:grpSpPr>
          <a:xfrm>
            <a:off x="7494843" y="1800742"/>
            <a:ext cx="246888" cy="205335"/>
            <a:chOff x="-776215" y="3626524"/>
            <a:chExt cx="799958" cy="665320"/>
          </a:xfrm>
          <a:solidFill>
            <a:schemeClr val="bg2"/>
          </a:solidFill>
        </p:grpSpPr>
        <p:sp>
          <p:nvSpPr>
            <p:cNvPr id="83" name="Freeform: Shape 82">
              <a:extLst>
                <a:ext uri="{FF2B5EF4-FFF2-40B4-BE49-F238E27FC236}">
                  <a16:creationId xmlns:a16="http://schemas.microsoft.com/office/drawing/2014/main" id="{E45CE471-428E-4F61-907E-B0CEF06175D6}"/>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4" name="Freeform: Shape 83">
              <a:extLst>
                <a:ext uri="{FF2B5EF4-FFF2-40B4-BE49-F238E27FC236}">
                  <a16:creationId xmlns:a16="http://schemas.microsoft.com/office/drawing/2014/main" id="{BF2DB966-F5FF-4DFB-A562-7E0A9FB5E9D6}"/>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5" name="Freeform: Shape 84">
              <a:extLst>
                <a:ext uri="{FF2B5EF4-FFF2-40B4-BE49-F238E27FC236}">
                  <a16:creationId xmlns:a16="http://schemas.microsoft.com/office/drawing/2014/main" id="{A9E2E872-BE91-49A4-A5F9-63FCB53BFEC2}"/>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6" name="Freeform: Shape 85">
              <a:extLst>
                <a:ext uri="{FF2B5EF4-FFF2-40B4-BE49-F238E27FC236}">
                  <a16:creationId xmlns:a16="http://schemas.microsoft.com/office/drawing/2014/main" id="{C08931F8-86A1-4FCD-AEC4-D855C4102049}"/>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7" name="Freeform: Shape 86">
              <a:extLst>
                <a:ext uri="{FF2B5EF4-FFF2-40B4-BE49-F238E27FC236}">
                  <a16:creationId xmlns:a16="http://schemas.microsoft.com/office/drawing/2014/main" id="{CADC5F72-BD20-402C-9D4D-D3D49AB1DDEE}"/>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8" name="Group 87">
            <a:extLst>
              <a:ext uri="{FF2B5EF4-FFF2-40B4-BE49-F238E27FC236}">
                <a16:creationId xmlns:a16="http://schemas.microsoft.com/office/drawing/2014/main" id="{596D57FA-3CDE-4F1B-85E7-0203422EC4A9}"/>
              </a:ext>
            </a:extLst>
          </p:cNvPr>
          <p:cNvGrpSpPr>
            <a:grpSpLocks noChangeAspect="1"/>
          </p:cNvGrpSpPr>
          <p:nvPr/>
        </p:nvGrpSpPr>
        <p:grpSpPr>
          <a:xfrm>
            <a:off x="7499068" y="3303619"/>
            <a:ext cx="246888" cy="222199"/>
            <a:chOff x="7049278" y="5952338"/>
            <a:chExt cx="762000" cy="685800"/>
          </a:xfrm>
          <a:solidFill>
            <a:schemeClr val="bg2"/>
          </a:solidFill>
        </p:grpSpPr>
        <p:sp>
          <p:nvSpPr>
            <p:cNvPr id="89" name="Freeform: Shape 88">
              <a:extLst>
                <a:ext uri="{FF2B5EF4-FFF2-40B4-BE49-F238E27FC236}">
                  <a16:creationId xmlns:a16="http://schemas.microsoft.com/office/drawing/2014/main" id="{10DDCA8A-D9C7-48C2-A9C0-C0F1C00CFEB3}"/>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0" name="Freeform: Shape 89">
              <a:extLst>
                <a:ext uri="{FF2B5EF4-FFF2-40B4-BE49-F238E27FC236}">
                  <a16:creationId xmlns:a16="http://schemas.microsoft.com/office/drawing/2014/main" id="{52D38DA7-5D95-4F4C-983E-7DC328D02A48}"/>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1" name="Freeform: Shape 90">
              <a:extLst>
                <a:ext uri="{FF2B5EF4-FFF2-40B4-BE49-F238E27FC236}">
                  <a16:creationId xmlns:a16="http://schemas.microsoft.com/office/drawing/2014/main" id="{5F5BBA34-BA1D-4B12-B8E1-D9217C62661B}"/>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2" name="Freeform: Shape 91">
              <a:extLst>
                <a:ext uri="{FF2B5EF4-FFF2-40B4-BE49-F238E27FC236}">
                  <a16:creationId xmlns:a16="http://schemas.microsoft.com/office/drawing/2014/main" id="{4B53C9FA-EEFA-401A-B878-8A5E918C0D09}"/>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3" name="Freeform: Shape 92">
              <a:extLst>
                <a:ext uri="{FF2B5EF4-FFF2-40B4-BE49-F238E27FC236}">
                  <a16:creationId xmlns:a16="http://schemas.microsoft.com/office/drawing/2014/main" id="{A4DF2085-475D-48F2-ACC0-547269CA2960}"/>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94" name="Group 93">
            <a:extLst>
              <a:ext uri="{FF2B5EF4-FFF2-40B4-BE49-F238E27FC236}">
                <a16:creationId xmlns:a16="http://schemas.microsoft.com/office/drawing/2014/main" id="{E8DA273A-7D73-40E4-AD0F-C12118AA7720}"/>
              </a:ext>
            </a:extLst>
          </p:cNvPr>
          <p:cNvGrpSpPr>
            <a:grpSpLocks noChangeAspect="1"/>
          </p:cNvGrpSpPr>
          <p:nvPr/>
        </p:nvGrpSpPr>
        <p:grpSpPr>
          <a:xfrm>
            <a:off x="9024833" y="4851260"/>
            <a:ext cx="246888" cy="214484"/>
            <a:chOff x="8324850" y="5374843"/>
            <a:chExt cx="762000" cy="661987"/>
          </a:xfrm>
          <a:solidFill>
            <a:schemeClr val="bg2"/>
          </a:solidFill>
        </p:grpSpPr>
        <p:sp>
          <p:nvSpPr>
            <p:cNvPr id="95" name="Freeform: Shape 94">
              <a:extLst>
                <a:ext uri="{FF2B5EF4-FFF2-40B4-BE49-F238E27FC236}">
                  <a16:creationId xmlns:a16="http://schemas.microsoft.com/office/drawing/2014/main" id="{85C0D1D3-E2F3-404C-A7DC-6C79F3023670}"/>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6" name="Freeform: Shape 95">
              <a:extLst>
                <a:ext uri="{FF2B5EF4-FFF2-40B4-BE49-F238E27FC236}">
                  <a16:creationId xmlns:a16="http://schemas.microsoft.com/office/drawing/2014/main" id="{36E59584-C28C-4EAC-BF49-C121F663FBFF}"/>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nodeType="afterGroup">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nodeType="afterGroup">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nodeType="afterGroup">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nodeType="afterGroup">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nodeType="afterGroup">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nodeType="afterGroup">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58911A9F-B4E2-4F8D-96B9-AC4B51E9900F}"/>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BF464553-F101-4DD8-8F3A-0DBF3502E42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 name="Freeform: Shape 10">
              <a:extLst>
                <a:ext uri="{FF2B5EF4-FFF2-40B4-BE49-F238E27FC236}">
                  <a16:creationId xmlns:a16="http://schemas.microsoft.com/office/drawing/2014/main" id="{59AC972B-F2D4-489A-B9B5-769CE956B96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066322E3-4182-4D7A-8DD0-F7AA21F5A37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8B214480-9B5A-4330-B384-8B06BBDB0BF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CEDC10CB-F359-4517-AAB4-3FEBD30C736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7E97C886-031B-4B0E-AE9D-437FA553440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9" name="TextBox 18">
            <a:extLst>
              <a:ext uri="{FF2B5EF4-FFF2-40B4-BE49-F238E27FC236}">
                <a16:creationId xmlns:a16="http://schemas.microsoft.com/office/drawing/2014/main" id="{2C40D375-9167-4613-B844-D29C47998235}"/>
              </a:ext>
            </a:extLst>
          </p:cNvPr>
          <p:cNvSpPr txBox="1">
            <a:spLocks noChangeArrowheads="1"/>
          </p:cNvSpPr>
          <p:nvPr/>
        </p:nvSpPr>
        <p:spPr bwMode="auto">
          <a:xfrm>
            <a:off x="8086725" y="15192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Welcome Message</a:t>
            </a:r>
          </a:p>
        </p:txBody>
      </p:sp>
      <p:sp>
        <p:nvSpPr>
          <p:cNvPr id="20" name="TextBox 19">
            <a:extLst>
              <a:ext uri="{FF2B5EF4-FFF2-40B4-BE49-F238E27FC236}">
                <a16:creationId xmlns:a16="http://schemas.microsoft.com/office/drawing/2014/main" id="{25352E5E-161D-403D-89C5-7424B62B460D}"/>
              </a:ext>
            </a:extLst>
          </p:cNvPr>
          <p:cNvSpPr txBox="1">
            <a:spLocks noChangeArrowheads="1"/>
          </p:cNvSpPr>
          <p:nvPr/>
        </p:nvSpPr>
        <p:spPr bwMode="auto">
          <a:xfrm>
            <a:off x="10858500" y="15192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01</a:t>
            </a:r>
          </a:p>
        </p:txBody>
      </p:sp>
      <p:sp>
        <p:nvSpPr>
          <p:cNvPr id="21" name="TextBox 20">
            <a:extLst>
              <a:ext uri="{FF2B5EF4-FFF2-40B4-BE49-F238E27FC236}">
                <a16:creationId xmlns:a16="http://schemas.microsoft.com/office/drawing/2014/main" id="{6C396C22-3930-407E-9678-D19E54F966E6}"/>
              </a:ext>
            </a:extLst>
          </p:cNvPr>
          <p:cNvSpPr txBox="1">
            <a:spLocks noChangeArrowheads="1"/>
          </p:cNvSpPr>
          <p:nvPr/>
        </p:nvSpPr>
        <p:spPr bwMode="auto">
          <a:xfrm>
            <a:off x="8086725" y="19542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Today Agenda</a:t>
            </a:r>
          </a:p>
        </p:txBody>
      </p:sp>
      <p:sp>
        <p:nvSpPr>
          <p:cNvPr id="22" name="TextBox 21">
            <a:extLst>
              <a:ext uri="{FF2B5EF4-FFF2-40B4-BE49-F238E27FC236}">
                <a16:creationId xmlns:a16="http://schemas.microsoft.com/office/drawing/2014/main" id="{B1B89A28-EA4F-47DC-864C-0FE839E81110}"/>
              </a:ext>
            </a:extLst>
          </p:cNvPr>
          <p:cNvSpPr txBox="1">
            <a:spLocks noChangeArrowheads="1"/>
          </p:cNvSpPr>
          <p:nvPr/>
        </p:nvSpPr>
        <p:spPr bwMode="auto">
          <a:xfrm>
            <a:off x="10858500" y="19542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02</a:t>
            </a:r>
          </a:p>
        </p:txBody>
      </p:sp>
      <p:sp>
        <p:nvSpPr>
          <p:cNvPr id="23" name="TextBox 22">
            <a:extLst>
              <a:ext uri="{FF2B5EF4-FFF2-40B4-BE49-F238E27FC236}">
                <a16:creationId xmlns:a16="http://schemas.microsoft.com/office/drawing/2014/main" id="{E43F2B37-E7EC-4102-B15D-C8714C1C1A24}"/>
              </a:ext>
            </a:extLst>
          </p:cNvPr>
          <p:cNvSpPr txBox="1">
            <a:spLocks noChangeArrowheads="1"/>
          </p:cNvSpPr>
          <p:nvPr/>
        </p:nvSpPr>
        <p:spPr bwMode="auto">
          <a:xfrm>
            <a:off x="8086725" y="23891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About iMappe</a:t>
            </a:r>
          </a:p>
        </p:txBody>
      </p:sp>
      <p:sp>
        <p:nvSpPr>
          <p:cNvPr id="24" name="TextBox 23">
            <a:extLst>
              <a:ext uri="{FF2B5EF4-FFF2-40B4-BE49-F238E27FC236}">
                <a16:creationId xmlns:a16="http://schemas.microsoft.com/office/drawing/2014/main" id="{79ABAA0F-2148-4D95-AD46-C163A20FA8C8}"/>
              </a:ext>
            </a:extLst>
          </p:cNvPr>
          <p:cNvSpPr txBox="1">
            <a:spLocks noChangeArrowheads="1"/>
          </p:cNvSpPr>
          <p:nvPr/>
        </p:nvSpPr>
        <p:spPr bwMode="auto">
          <a:xfrm>
            <a:off x="10858500" y="23891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03</a:t>
            </a:r>
          </a:p>
        </p:txBody>
      </p:sp>
      <p:sp>
        <p:nvSpPr>
          <p:cNvPr id="25" name="TextBox 24">
            <a:extLst>
              <a:ext uri="{FF2B5EF4-FFF2-40B4-BE49-F238E27FC236}">
                <a16:creationId xmlns:a16="http://schemas.microsoft.com/office/drawing/2014/main" id="{E9FACC3A-834A-41AD-9C33-73B2B2AA8004}"/>
              </a:ext>
            </a:extLst>
          </p:cNvPr>
          <p:cNvSpPr txBox="1">
            <a:spLocks noChangeArrowheads="1"/>
          </p:cNvSpPr>
          <p:nvPr/>
        </p:nvSpPr>
        <p:spPr bwMode="auto">
          <a:xfrm>
            <a:off x="8086725" y="28241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Product &amp; Features</a:t>
            </a:r>
          </a:p>
        </p:txBody>
      </p:sp>
      <p:sp>
        <p:nvSpPr>
          <p:cNvPr id="26" name="TextBox 25">
            <a:extLst>
              <a:ext uri="{FF2B5EF4-FFF2-40B4-BE49-F238E27FC236}">
                <a16:creationId xmlns:a16="http://schemas.microsoft.com/office/drawing/2014/main" id="{514C5D50-BA18-4D9C-90A5-EC9F8D2BA367}"/>
              </a:ext>
            </a:extLst>
          </p:cNvPr>
          <p:cNvSpPr txBox="1">
            <a:spLocks noChangeArrowheads="1"/>
          </p:cNvSpPr>
          <p:nvPr/>
        </p:nvSpPr>
        <p:spPr bwMode="auto">
          <a:xfrm>
            <a:off x="10858500" y="28241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04</a:t>
            </a:r>
          </a:p>
        </p:txBody>
      </p:sp>
      <p:sp>
        <p:nvSpPr>
          <p:cNvPr id="27" name="TextBox 26">
            <a:extLst>
              <a:ext uri="{FF2B5EF4-FFF2-40B4-BE49-F238E27FC236}">
                <a16:creationId xmlns:a16="http://schemas.microsoft.com/office/drawing/2014/main" id="{61DD7DB9-9849-497A-8530-F895F777FFA0}"/>
              </a:ext>
            </a:extLst>
          </p:cNvPr>
          <p:cNvSpPr txBox="1">
            <a:spLocks noChangeArrowheads="1"/>
          </p:cNvSpPr>
          <p:nvPr/>
        </p:nvSpPr>
        <p:spPr bwMode="auto">
          <a:xfrm>
            <a:off x="8086725" y="32591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Customer Experience</a:t>
            </a:r>
          </a:p>
        </p:txBody>
      </p:sp>
      <p:sp>
        <p:nvSpPr>
          <p:cNvPr id="28" name="TextBox 27">
            <a:extLst>
              <a:ext uri="{FF2B5EF4-FFF2-40B4-BE49-F238E27FC236}">
                <a16:creationId xmlns:a16="http://schemas.microsoft.com/office/drawing/2014/main" id="{947AF267-175E-446C-A8C2-6117DD4D304B}"/>
              </a:ext>
            </a:extLst>
          </p:cNvPr>
          <p:cNvSpPr txBox="1">
            <a:spLocks noChangeArrowheads="1"/>
          </p:cNvSpPr>
          <p:nvPr/>
        </p:nvSpPr>
        <p:spPr bwMode="auto">
          <a:xfrm>
            <a:off x="10858500" y="32591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05</a:t>
            </a:r>
          </a:p>
        </p:txBody>
      </p:sp>
      <p:sp>
        <p:nvSpPr>
          <p:cNvPr id="29" name="TextBox 28">
            <a:extLst>
              <a:ext uri="{FF2B5EF4-FFF2-40B4-BE49-F238E27FC236}">
                <a16:creationId xmlns:a16="http://schemas.microsoft.com/office/drawing/2014/main" id="{8699B6D4-9880-49AF-9E86-8C5245BCDF36}"/>
              </a:ext>
            </a:extLst>
          </p:cNvPr>
          <p:cNvSpPr txBox="1">
            <a:spLocks noChangeArrowheads="1"/>
          </p:cNvSpPr>
          <p:nvPr/>
        </p:nvSpPr>
        <p:spPr bwMode="auto">
          <a:xfrm>
            <a:off x="8086725" y="36941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Business Model</a:t>
            </a:r>
          </a:p>
        </p:txBody>
      </p:sp>
      <p:sp>
        <p:nvSpPr>
          <p:cNvPr id="30" name="TextBox 29">
            <a:extLst>
              <a:ext uri="{FF2B5EF4-FFF2-40B4-BE49-F238E27FC236}">
                <a16:creationId xmlns:a16="http://schemas.microsoft.com/office/drawing/2014/main" id="{5F919AC4-8DDB-4571-A0A7-63EA9AE862C6}"/>
              </a:ext>
            </a:extLst>
          </p:cNvPr>
          <p:cNvSpPr txBox="1">
            <a:spLocks noChangeArrowheads="1"/>
          </p:cNvSpPr>
          <p:nvPr/>
        </p:nvSpPr>
        <p:spPr bwMode="auto">
          <a:xfrm>
            <a:off x="10858500" y="36941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06</a:t>
            </a:r>
          </a:p>
        </p:txBody>
      </p:sp>
      <p:sp>
        <p:nvSpPr>
          <p:cNvPr id="31" name="TextBox 30">
            <a:extLst>
              <a:ext uri="{FF2B5EF4-FFF2-40B4-BE49-F238E27FC236}">
                <a16:creationId xmlns:a16="http://schemas.microsoft.com/office/drawing/2014/main" id="{0EB86633-5949-4E5A-8B00-9E776857C973}"/>
              </a:ext>
            </a:extLst>
          </p:cNvPr>
          <p:cNvSpPr txBox="1">
            <a:spLocks noChangeArrowheads="1"/>
          </p:cNvSpPr>
          <p:nvPr/>
        </p:nvSpPr>
        <p:spPr bwMode="auto">
          <a:xfrm>
            <a:off x="8086725" y="41290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Market Plan</a:t>
            </a:r>
          </a:p>
        </p:txBody>
      </p:sp>
      <p:sp>
        <p:nvSpPr>
          <p:cNvPr id="32" name="TextBox 31">
            <a:extLst>
              <a:ext uri="{FF2B5EF4-FFF2-40B4-BE49-F238E27FC236}">
                <a16:creationId xmlns:a16="http://schemas.microsoft.com/office/drawing/2014/main" id="{61C4ABF3-1D79-4B4C-8719-1B36AB4C55AC}"/>
              </a:ext>
            </a:extLst>
          </p:cNvPr>
          <p:cNvSpPr txBox="1">
            <a:spLocks noChangeArrowheads="1"/>
          </p:cNvSpPr>
          <p:nvPr/>
        </p:nvSpPr>
        <p:spPr bwMode="auto">
          <a:xfrm>
            <a:off x="10858500" y="41290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07</a:t>
            </a:r>
          </a:p>
        </p:txBody>
      </p:sp>
      <p:sp>
        <p:nvSpPr>
          <p:cNvPr id="33" name="TextBox 32">
            <a:extLst>
              <a:ext uri="{FF2B5EF4-FFF2-40B4-BE49-F238E27FC236}">
                <a16:creationId xmlns:a16="http://schemas.microsoft.com/office/drawing/2014/main" id="{DBB95716-0676-4238-892E-FC4CE2EE2D79}"/>
              </a:ext>
            </a:extLst>
          </p:cNvPr>
          <p:cNvSpPr txBox="1">
            <a:spLocks noChangeArrowheads="1"/>
          </p:cNvSpPr>
          <p:nvPr/>
        </p:nvSpPr>
        <p:spPr bwMode="auto">
          <a:xfrm>
            <a:off x="8086725" y="45640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iMappe Teams</a:t>
            </a:r>
          </a:p>
        </p:txBody>
      </p:sp>
      <p:sp>
        <p:nvSpPr>
          <p:cNvPr id="34" name="TextBox 33">
            <a:extLst>
              <a:ext uri="{FF2B5EF4-FFF2-40B4-BE49-F238E27FC236}">
                <a16:creationId xmlns:a16="http://schemas.microsoft.com/office/drawing/2014/main" id="{C43300DC-70A7-46EF-B582-89622004D0AF}"/>
              </a:ext>
            </a:extLst>
          </p:cNvPr>
          <p:cNvSpPr txBox="1">
            <a:spLocks noChangeArrowheads="1"/>
          </p:cNvSpPr>
          <p:nvPr/>
        </p:nvSpPr>
        <p:spPr bwMode="auto">
          <a:xfrm>
            <a:off x="10858500" y="45640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08</a:t>
            </a:r>
          </a:p>
        </p:txBody>
      </p:sp>
      <p:sp>
        <p:nvSpPr>
          <p:cNvPr id="35" name="TextBox 34">
            <a:extLst>
              <a:ext uri="{FF2B5EF4-FFF2-40B4-BE49-F238E27FC236}">
                <a16:creationId xmlns:a16="http://schemas.microsoft.com/office/drawing/2014/main" id="{E8C6D7BB-8936-4CF6-869F-44A9A87B3D43}"/>
              </a:ext>
            </a:extLst>
          </p:cNvPr>
          <p:cNvSpPr txBox="1">
            <a:spLocks noChangeArrowheads="1"/>
          </p:cNvSpPr>
          <p:nvPr/>
        </p:nvSpPr>
        <p:spPr bwMode="auto">
          <a:xfrm>
            <a:off x="8086725" y="49990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Contact Us</a:t>
            </a:r>
          </a:p>
        </p:txBody>
      </p:sp>
      <p:sp>
        <p:nvSpPr>
          <p:cNvPr id="36" name="TextBox 35">
            <a:extLst>
              <a:ext uri="{FF2B5EF4-FFF2-40B4-BE49-F238E27FC236}">
                <a16:creationId xmlns:a16="http://schemas.microsoft.com/office/drawing/2014/main" id="{F8A84A7E-3A84-4AEC-AA79-4ECAA3F59D81}"/>
              </a:ext>
            </a:extLst>
          </p:cNvPr>
          <p:cNvSpPr txBox="1">
            <a:spLocks noChangeArrowheads="1"/>
          </p:cNvSpPr>
          <p:nvPr/>
        </p:nvSpPr>
        <p:spPr bwMode="auto">
          <a:xfrm>
            <a:off x="10858500" y="49990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09</a:t>
            </a:r>
          </a:p>
        </p:txBody>
      </p:sp>
      <p:sp>
        <p:nvSpPr>
          <p:cNvPr id="37" name="TextBox 36">
            <a:extLst>
              <a:ext uri="{FF2B5EF4-FFF2-40B4-BE49-F238E27FC236}">
                <a16:creationId xmlns:a16="http://schemas.microsoft.com/office/drawing/2014/main" id="{FD98CB39-3370-45DA-9427-642E26147DB0}"/>
              </a:ext>
            </a:extLst>
          </p:cNvPr>
          <p:cNvSpPr txBox="1">
            <a:spLocks noChangeArrowheads="1"/>
          </p:cNvSpPr>
          <p:nvPr/>
        </p:nvSpPr>
        <p:spPr bwMode="auto">
          <a:xfrm>
            <a:off x="3554413" y="3303588"/>
            <a:ext cx="350678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FC6D5001-1F42-4DFB-A57B-007D9CED8E0D}"/>
              </a:ext>
            </a:extLst>
          </p:cNvPr>
          <p:cNvSpPr txBox="1">
            <a:spLocks noChangeArrowheads="1"/>
          </p:cNvSpPr>
          <p:nvPr/>
        </p:nvSpPr>
        <p:spPr bwMode="auto">
          <a:xfrm>
            <a:off x="3554413" y="4521200"/>
            <a:ext cx="3184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39" name="TextBox 38">
            <a:extLst>
              <a:ext uri="{FF2B5EF4-FFF2-40B4-BE49-F238E27FC236}">
                <a16:creationId xmlns:a16="http://schemas.microsoft.com/office/drawing/2014/main" id="{94E3E0D1-961D-4990-81A7-3C7A6525A548}"/>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0" name="Freeform: Shape 39">
            <a:extLst>
              <a:ext uri="{FF2B5EF4-FFF2-40B4-BE49-F238E27FC236}">
                <a16:creationId xmlns:a16="http://schemas.microsoft.com/office/drawing/2014/main" id="{10DCB284-BC43-446D-B0B5-2DAAA3A4D928}"/>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3097" name="PpHolder24">
            <a:extLst>
              <a:ext uri="{FF2B5EF4-FFF2-40B4-BE49-F238E27FC236}">
                <a16:creationId xmlns:a16="http://schemas.microsoft.com/office/drawing/2014/main" id="{513F4F96-EB12-47FA-8CD6-922D46D50B20}"/>
              </a:ext>
            </a:extLst>
          </p:cNvPr>
          <p:cNvSpPr>
            <a:spLocks noGrp="1"/>
          </p:cNvSpPr>
          <p:nvPr>
            <p:ph type="pic" sz="quarter" idx="11"/>
          </p:nvPr>
        </p:nvSpPr>
        <p:spPr bwMode="auto">
          <a:xfrm>
            <a:off x="0" y="1295400"/>
            <a:ext cx="2741613" cy="4267200"/>
          </a:xfrm>
          <a:custGeom>
            <a:avLst/>
            <a:gdLst>
              <a:gd name="T0" fmla="*/ 0 w 2741614"/>
              <a:gd name="T1" fmla="*/ 0 h 4267202"/>
              <a:gd name="T2" fmla="*/ 2741614 w 2741614"/>
              <a:gd name="T3" fmla="*/ 0 h 4267202"/>
              <a:gd name="T4" fmla="*/ 2741614 w 2741614"/>
              <a:gd name="T5" fmla="*/ 4267202 h 4267202"/>
              <a:gd name="T6" fmla="*/ 0 w 2741614"/>
              <a:gd name="T7" fmla="*/ 4267202 h 42672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4" h="4267202">
                <a:moveTo>
                  <a:pt x="0" y="0"/>
                </a:moveTo>
                <a:lnTo>
                  <a:pt x="2741614" y="0"/>
                </a:lnTo>
                <a:lnTo>
                  <a:pt x="2741614" y="4267202"/>
                </a:lnTo>
                <a:lnTo>
                  <a:pt x="0" y="4267202"/>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098" name="PpHolder25">
            <a:extLst>
              <a:ext uri="{FF2B5EF4-FFF2-40B4-BE49-F238E27FC236}">
                <a16:creationId xmlns:a16="http://schemas.microsoft.com/office/drawing/2014/main" id="{B981DE33-9721-42F8-80B5-8438195820CB}"/>
              </a:ext>
            </a:extLst>
          </p:cNvPr>
          <p:cNvSpPr>
            <a:spLocks noGrp="1"/>
          </p:cNvSpPr>
          <p:nvPr>
            <p:ph type="pic" sz="quarter" idx="10"/>
          </p:nvPr>
        </p:nvSpPr>
        <p:spPr bwMode="auto">
          <a:xfrm>
            <a:off x="2741613" y="0"/>
            <a:ext cx="3963987" cy="1295400"/>
          </a:xfrm>
          <a:custGeom>
            <a:avLst/>
            <a:gdLst>
              <a:gd name="T0" fmla="*/ 0 w 3963988"/>
              <a:gd name="T1" fmla="*/ 0 h 1295401"/>
              <a:gd name="T2" fmla="*/ 3963988 w 3963988"/>
              <a:gd name="T3" fmla="*/ 0 h 1295401"/>
              <a:gd name="T4" fmla="*/ 3963988 w 3963988"/>
              <a:gd name="T5" fmla="*/ 1295401 h 1295401"/>
              <a:gd name="T6" fmla="*/ 0 w 3963988"/>
              <a:gd name="T7" fmla="*/ 1295401 h 12954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3988" h="1295401">
                <a:moveTo>
                  <a:pt x="0" y="0"/>
                </a:moveTo>
                <a:lnTo>
                  <a:pt x="3963988" y="0"/>
                </a:lnTo>
                <a:lnTo>
                  <a:pt x="3963988" y="1295401"/>
                </a:lnTo>
                <a:lnTo>
                  <a:pt x="0" y="12954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6" name="Title 45">
            <a:extLst>
              <a:ext uri="{FF2B5EF4-FFF2-40B4-BE49-F238E27FC236}">
                <a16:creationId xmlns:a16="http://schemas.microsoft.com/office/drawing/2014/main" id="{A5F9D0D8-3176-4A9D-8AF5-CFA03A854D93}"/>
              </a:ext>
            </a:extLst>
          </p:cNvPr>
          <p:cNvSpPr>
            <a:spLocks noGrp="1" noChangeArrowheads="1"/>
          </p:cNvSpPr>
          <p:nvPr>
            <p:ph type="title"/>
          </p:nvPr>
        </p:nvSpPr>
        <p:spPr bwMode="auto">
          <a:xfrm>
            <a:off x="3554413" y="2138363"/>
            <a:ext cx="373062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Today </a:t>
            </a:r>
            <a:r>
              <a:rPr lang="en-US" altLang="en-US">
                <a:solidFill>
                  <a:schemeClr val="accent1"/>
                </a:solidFill>
              </a:rPr>
              <a:t>Agenda</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nodeType="afterGroup">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BF0E7268-A2A2-4CCC-A71D-2EBC034B50E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030C5C36-7327-42B5-BE25-BD1A5A9693A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FE9FDE53-9A6A-40C7-9843-FF0C9C574A5D}"/>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C44E748A-379B-4418-84D5-C4585A22C25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7140A198-DB2D-458B-9A9D-33F72C134E6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96E23999-8CCB-4B3C-9358-7ED633E13F1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EF9F2CD4-21FF-4B4D-9CCC-CB81693FB05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6477B725-6D50-4ECB-BCFA-0037C15A030B}"/>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4E5469D9-6242-44F5-A9CA-70D967D28029}"/>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Rounded Corners 7">
            <a:extLst>
              <a:ext uri="{FF2B5EF4-FFF2-40B4-BE49-F238E27FC236}">
                <a16:creationId xmlns:a16="http://schemas.microsoft.com/office/drawing/2014/main" id="{82F58A8B-826E-4523-A382-3C63F4E41DC8}"/>
              </a:ext>
            </a:extLst>
          </p:cNvPr>
          <p:cNvSpPr/>
          <p:nvPr/>
        </p:nvSpPr>
        <p:spPr>
          <a:xfrm>
            <a:off x="4267200" y="1601788"/>
            <a:ext cx="36576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Rectangle: Rounded Corners 8">
            <a:extLst>
              <a:ext uri="{FF2B5EF4-FFF2-40B4-BE49-F238E27FC236}">
                <a16:creationId xmlns:a16="http://schemas.microsoft.com/office/drawing/2014/main" id="{6D3CC014-F470-4AF8-A875-9525AA7E11EF}"/>
              </a:ext>
            </a:extLst>
          </p:cNvPr>
          <p:cNvSpPr/>
          <p:nvPr/>
        </p:nvSpPr>
        <p:spPr>
          <a:xfrm>
            <a:off x="4572000" y="2824163"/>
            <a:ext cx="30480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Rounded Corners 9">
            <a:extLst>
              <a:ext uri="{FF2B5EF4-FFF2-40B4-BE49-F238E27FC236}">
                <a16:creationId xmlns:a16="http://schemas.microsoft.com/office/drawing/2014/main" id="{CE29A5E6-4E70-49D1-997B-C3EAF6702ABC}"/>
              </a:ext>
            </a:extLst>
          </p:cNvPr>
          <p:cNvSpPr/>
          <p:nvPr/>
        </p:nvSpPr>
        <p:spPr>
          <a:xfrm>
            <a:off x="4876800" y="4046538"/>
            <a:ext cx="2438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Rounded Corners 11">
            <a:extLst>
              <a:ext uri="{FF2B5EF4-FFF2-40B4-BE49-F238E27FC236}">
                <a16:creationId xmlns:a16="http://schemas.microsoft.com/office/drawing/2014/main" id="{EADB6DA2-1AFA-4C6A-B527-3CADB93F56B6}"/>
              </a:ext>
            </a:extLst>
          </p:cNvPr>
          <p:cNvSpPr>
            <a:spLocks noChangeAspect="1"/>
          </p:cNvSpPr>
          <p:nvPr/>
        </p:nvSpPr>
        <p:spPr>
          <a:xfrm>
            <a:off x="7604125" y="1738313"/>
            <a:ext cx="641350" cy="64135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7" name="Rectangle: Rounded Corners 12">
            <a:extLst>
              <a:ext uri="{FF2B5EF4-FFF2-40B4-BE49-F238E27FC236}">
                <a16:creationId xmlns:a16="http://schemas.microsoft.com/office/drawing/2014/main" id="{3707852F-54A4-4877-A909-0E7FB01424A1}"/>
              </a:ext>
            </a:extLst>
          </p:cNvPr>
          <p:cNvSpPr>
            <a:spLocks noChangeAspect="1"/>
          </p:cNvSpPr>
          <p:nvPr/>
        </p:nvSpPr>
        <p:spPr>
          <a:xfrm>
            <a:off x="3946525" y="1717675"/>
            <a:ext cx="641350" cy="639763"/>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Rounded Corners 13">
            <a:extLst>
              <a:ext uri="{FF2B5EF4-FFF2-40B4-BE49-F238E27FC236}">
                <a16:creationId xmlns:a16="http://schemas.microsoft.com/office/drawing/2014/main" id="{F742BA1D-7D0D-4A8F-A025-6FD13D965B30}"/>
              </a:ext>
            </a:extLst>
          </p:cNvPr>
          <p:cNvSpPr>
            <a:spLocks noChangeAspect="1"/>
          </p:cNvSpPr>
          <p:nvPr/>
        </p:nvSpPr>
        <p:spPr>
          <a:xfrm>
            <a:off x="7302500" y="2960688"/>
            <a:ext cx="641350"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Rounded Corners 14">
            <a:extLst>
              <a:ext uri="{FF2B5EF4-FFF2-40B4-BE49-F238E27FC236}">
                <a16:creationId xmlns:a16="http://schemas.microsoft.com/office/drawing/2014/main" id="{261145C1-FA42-4557-96FC-86448A9DA728}"/>
              </a:ext>
            </a:extLst>
          </p:cNvPr>
          <p:cNvSpPr>
            <a:spLocks noChangeAspect="1"/>
          </p:cNvSpPr>
          <p:nvPr/>
        </p:nvSpPr>
        <p:spPr>
          <a:xfrm>
            <a:off x="4244975" y="2960688"/>
            <a:ext cx="639763"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0" name="Rectangle: Rounded Corners 15">
            <a:extLst>
              <a:ext uri="{FF2B5EF4-FFF2-40B4-BE49-F238E27FC236}">
                <a16:creationId xmlns:a16="http://schemas.microsoft.com/office/drawing/2014/main" id="{57B2D466-0B6A-428A-996D-019ED8651C8A}"/>
              </a:ext>
            </a:extLst>
          </p:cNvPr>
          <p:cNvSpPr/>
          <p:nvPr/>
        </p:nvSpPr>
        <p:spPr>
          <a:xfrm>
            <a:off x="6996113"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1" name="Rectangle: Rounded Corners 16">
            <a:extLst>
              <a:ext uri="{FF2B5EF4-FFF2-40B4-BE49-F238E27FC236}">
                <a16:creationId xmlns:a16="http://schemas.microsoft.com/office/drawing/2014/main" id="{A01B793D-51C4-4CD1-8892-10029CA2A3C1}"/>
              </a:ext>
            </a:extLst>
          </p:cNvPr>
          <p:cNvSpPr/>
          <p:nvPr/>
        </p:nvSpPr>
        <p:spPr>
          <a:xfrm>
            <a:off x="4548188"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2" name="TextBox 21">
            <a:extLst>
              <a:ext uri="{FF2B5EF4-FFF2-40B4-BE49-F238E27FC236}">
                <a16:creationId xmlns:a16="http://schemas.microsoft.com/office/drawing/2014/main" id="{A8D613BB-4B81-45B4-9E31-237CE800E644}"/>
              </a:ext>
            </a:extLst>
          </p:cNvPr>
          <p:cNvSpPr txBox="1">
            <a:spLocks noChangeArrowheads="1"/>
          </p:cNvSpPr>
          <p:nvPr/>
        </p:nvSpPr>
        <p:spPr bwMode="auto">
          <a:xfrm>
            <a:off x="8836025" y="1928813"/>
            <a:ext cx="2266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3" name="TextBox 22">
            <a:extLst>
              <a:ext uri="{FF2B5EF4-FFF2-40B4-BE49-F238E27FC236}">
                <a16:creationId xmlns:a16="http://schemas.microsoft.com/office/drawing/2014/main" id="{55D19CCA-F389-42B1-B5AD-E93E8D781DC9}"/>
              </a:ext>
            </a:extLst>
          </p:cNvPr>
          <p:cNvSpPr txBox="1"/>
          <p:nvPr/>
        </p:nvSpPr>
        <p:spPr>
          <a:xfrm>
            <a:off x="8836025" y="1646238"/>
            <a:ext cx="2106613"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4" name="TextBox 23">
            <a:extLst>
              <a:ext uri="{FF2B5EF4-FFF2-40B4-BE49-F238E27FC236}">
                <a16:creationId xmlns:a16="http://schemas.microsoft.com/office/drawing/2014/main" id="{D17F1EF0-4278-49F2-9BFE-519BFDF41BC8}"/>
              </a:ext>
            </a:extLst>
          </p:cNvPr>
          <p:cNvSpPr txBox="1">
            <a:spLocks noChangeArrowheads="1"/>
          </p:cNvSpPr>
          <p:nvPr/>
        </p:nvSpPr>
        <p:spPr bwMode="auto">
          <a:xfrm>
            <a:off x="1092200" y="1925638"/>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5" name="TextBox 24">
            <a:extLst>
              <a:ext uri="{FF2B5EF4-FFF2-40B4-BE49-F238E27FC236}">
                <a16:creationId xmlns:a16="http://schemas.microsoft.com/office/drawing/2014/main" id="{76373D0E-3152-4BD1-A313-36F42DB59250}"/>
              </a:ext>
            </a:extLst>
          </p:cNvPr>
          <p:cNvSpPr txBox="1"/>
          <p:nvPr/>
        </p:nvSpPr>
        <p:spPr>
          <a:xfrm>
            <a:off x="1249363" y="1643063"/>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6" name="TextBox 25">
            <a:extLst>
              <a:ext uri="{FF2B5EF4-FFF2-40B4-BE49-F238E27FC236}">
                <a16:creationId xmlns:a16="http://schemas.microsoft.com/office/drawing/2014/main" id="{C3F1A4AD-B41B-4DE8-A781-8EB7DCC25EC4}"/>
              </a:ext>
            </a:extLst>
          </p:cNvPr>
          <p:cNvSpPr txBox="1">
            <a:spLocks noChangeArrowheads="1"/>
          </p:cNvSpPr>
          <p:nvPr/>
        </p:nvSpPr>
        <p:spPr bwMode="auto">
          <a:xfrm>
            <a:off x="1547813" y="3148013"/>
            <a:ext cx="226218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7" name="TextBox 26">
            <a:extLst>
              <a:ext uri="{FF2B5EF4-FFF2-40B4-BE49-F238E27FC236}">
                <a16:creationId xmlns:a16="http://schemas.microsoft.com/office/drawing/2014/main" id="{08123BA7-061D-4191-A04D-746B2A7D984B}"/>
              </a:ext>
            </a:extLst>
          </p:cNvPr>
          <p:cNvSpPr txBox="1"/>
          <p:nvPr/>
        </p:nvSpPr>
        <p:spPr>
          <a:xfrm>
            <a:off x="1703388" y="2865438"/>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28" name="TextBox 27">
            <a:extLst>
              <a:ext uri="{FF2B5EF4-FFF2-40B4-BE49-F238E27FC236}">
                <a16:creationId xmlns:a16="http://schemas.microsoft.com/office/drawing/2014/main" id="{27422851-5136-46CD-AFF7-8EBC96F01830}"/>
              </a:ext>
            </a:extLst>
          </p:cNvPr>
          <p:cNvSpPr txBox="1">
            <a:spLocks noChangeArrowheads="1"/>
          </p:cNvSpPr>
          <p:nvPr/>
        </p:nvSpPr>
        <p:spPr bwMode="auto">
          <a:xfrm>
            <a:off x="8380413" y="3148013"/>
            <a:ext cx="22685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9" name="TextBox 28">
            <a:extLst>
              <a:ext uri="{FF2B5EF4-FFF2-40B4-BE49-F238E27FC236}">
                <a16:creationId xmlns:a16="http://schemas.microsoft.com/office/drawing/2014/main" id="{5EE0A48E-DEF6-4898-90C7-832B49673F8A}"/>
              </a:ext>
            </a:extLst>
          </p:cNvPr>
          <p:cNvSpPr txBox="1"/>
          <p:nvPr/>
        </p:nvSpPr>
        <p:spPr>
          <a:xfrm>
            <a:off x="8380413" y="2865438"/>
            <a:ext cx="21082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30" name="TextBox 29">
            <a:extLst>
              <a:ext uri="{FF2B5EF4-FFF2-40B4-BE49-F238E27FC236}">
                <a16:creationId xmlns:a16="http://schemas.microsoft.com/office/drawing/2014/main" id="{D31EDC04-BB55-4325-92D8-9F82FFCBDED5}"/>
              </a:ext>
            </a:extLst>
          </p:cNvPr>
          <p:cNvSpPr txBox="1">
            <a:spLocks noChangeArrowheads="1"/>
          </p:cNvSpPr>
          <p:nvPr/>
        </p:nvSpPr>
        <p:spPr bwMode="auto">
          <a:xfrm>
            <a:off x="8043863" y="4367213"/>
            <a:ext cx="2266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31" name="TextBox 30">
            <a:extLst>
              <a:ext uri="{FF2B5EF4-FFF2-40B4-BE49-F238E27FC236}">
                <a16:creationId xmlns:a16="http://schemas.microsoft.com/office/drawing/2014/main" id="{13B95410-696C-4D03-ADA6-D54DF4558BD1}"/>
              </a:ext>
            </a:extLst>
          </p:cNvPr>
          <p:cNvSpPr txBox="1"/>
          <p:nvPr/>
        </p:nvSpPr>
        <p:spPr>
          <a:xfrm>
            <a:off x="8043863" y="4084638"/>
            <a:ext cx="21066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32" name="TextBox 31">
            <a:extLst>
              <a:ext uri="{FF2B5EF4-FFF2-40B4-BE49-F238E27FC236}">
                <a16:creationId xmlns:a16="http://schemas.microsoft.com/office/drawing/2014/main" id="{8FDB7925-953B-419F-B877-D58472AACD89}"/>
              </a:ext>
            </a:extLst>
          </p:cNvPr>
          <p:cNvSpPr txBox="1">
            <a:spLocks noChangeArrowheads="1"/>
          </p:cNvSpPr>
          <p:nvPr/>
        </p:nvSpPr>
        <p:spPr bwMode="auto">
          <a:xfrm>
            <a:off x="1884363" y="4367213"/>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33" name="TextBox 32">
            <a:extLst>
              <a:ext uri="{FF2B5EF4-FFF2-40B4-BE49-F238E27FC236}">
                <a16:creationId xmlns:a16="http://schemas.microsoft.com/office/drawing/2014/main" id="{D7FCE4C8-E0E1-4A09-8417-F8C6E40DBE99}"/>
              </a:ext>
            </a:extLst>
          </p:cNvPr>
          <p:cNvSpPr txBox="1"/>
          <p:nvPr/>
        </p:nvSpPr>
        <p:spPr>
          <a:xfrm>
            <a:off x="2041525" y="4084638"/>
            <a:ext cx="2106613" cy="368300"/>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42" name="TextBox 41">
            <a:extLst>
              <a:ext uri="{FF2B5EF4-FFF2-40B4-BE49-F238E27FC236}">
                <a16:creationId xmlns:a16="http://schemas.microsoft.com/office/drawing/2014/main" id="{F0EF6D6C-A14B-4AD9-A65C-76810FCDA1EC}"/>
              </a:ext>
            </a:extLst>
          </p:cNvPr>
          <p:cNvSpPr txBox="1">
            <a:spLocks noChangeArrowheads="1"/>
          </p:cNvSpPr>
          <p:nvPr/>
        </p:nvSpPr>
        <p:spPr bwMode="auto">
          <a:xfrm>
            <a:off x="2084388" y="5178425"/>
            <a:ext cx="80851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8F5FE60F-9743-4C83-B567-F9E0D632C42C}"/>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Diagram</a:t>
            </a:r>
            <a:endParaRPr lang="en-ID" altLang="en-US"/>
          </a:p>
        </p:txBody>
      </p:sp>
      <p:grpSp>
        <p:nvGrpSpPr>
          <p:cNvPr id="40" name="Group 39">
            <a:extLst>
              <a:ext uri="{FF2B5EF4-FFF2-40B4-BE49-F238E27FC236}">
                <a16:creationId xmlns:a16="http://schemas.microsoft.com/office/drawing/2014/main" id="{6C377E35-49EA-45D4-A8AB-CF47947F726A}"/>
              </a:ext>
            </a:extLst>
          </p:cNvPr>
          <p:cNvGrpSpPr>
            <a:grpSpLocks noChangeAspect="1"/>
          </p:cNvGrpSpPr>
          <p:nvPr/>
        </p:nvGrpSpPr>
        <p:grpSpPr>
          <a:xfrm>
            <a:off x="4150547" y="1914085"/>
            <a:ext cx="233172" cy="246888"/>
            <a:chOff x="10106744" y="5762452"/>
            <a:chExt cx="647700" cy="685800"/>
          </a:xfrm>
          <a:solidFill>
            <a:schemeClr val="bg2"/>
          </a:solidFill>
        </p:grpSpPr>
        <p:sp>
          <p:nvSpPr>
            <p:cNvPr id="41" name="Freeform: Shape 40">
              <a:extLst>
                <a:ext uri="{FF2B5EF4-FFF2-40B4-BE49-F238E27FC236}">
                  <a16:creationId xmlns:a16="http://schemas.microsoft.com/office/drawing/2014/main" id="{F845479A-F308-40EA-9461-C7E95F2939AE}"/>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9A944233-51BE-47B5-8AB7-D08922E6FFF9}"/>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5" name="Group 44">
            <a:extLst>
              <a:ext uri="{FF2B5EF4-FFF2-40B4-BE49-F238E27FC236}">
                <a16:creationId xmlns:a16="http://schemas.microsoft.com/office/drawing/2014/main" id="{822C1E03-83B8-4393-9B7B-0DB334883B5B}"/>
              </a:ext>
            </a:extLst>
          </p:cNvPr>
          <p:cNvGrpSpPr>
            <a:grpSpLocks noChangeAspect="1"/>
          </p:cNvGrpSpPr>
          <p:nvPr/>
        </p:nvGrpSpPr>
        <p:grpSpPr>
          <a:xfrm>
            <a:off x="7801289" y="1970447"/>
            <a:ext cx="246888" cy="177254"/>
            <a:chOff x="5724525" y="3162300"/>
            <a:chExt cx="742950" cy="533400"/>
          </a:xfrm>
          <a:solidFill>
            <a:schemeClr val="bg2"/>
          </a:solidFill>
        </p:grpSpPr>
        <p:sp>
          <p:nvSpPr>
            <p:cNvPr id="46" name="Freeform: Shape 45">
              <a:extLst>
                <a:ext uri="{FF2B5EF4-FFF2-40B4-BE49-F238E27FC236}">
                  <a16:creationId xmlns:a16="http://schemas.microsoft.com/office/drawing/2014/main" id="{B349094C-0AA5-4BB9-936D-59B4B35C23E9}"/>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7" name="Freeform: Shape 46">
              <a:extLst>
                <a:ext uri="{FF2B5EF4-FFF2-40B4-BE49-F238E27FC236}">
                  <a16:creationId xmlns:a16="http://schemas.microsoft.com/office/drawing/2014/main" id="{D7E5DBC6-7332-43D1-BD2A-38FADDD01EE8}"/>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8" name="Group 47">
            <a:extLst>
              <a:ext uri="{FF2B5EF4-FFF2-40B4-BE49-F238E27FC236}">
                <a16:creationId xmlns:a16="http://schemas.microsoft.com/office/drawing/2014/main" id="{8FFC8D21-4728-4AE1-9196-C9921D724DF8}"/>
              </a:ext>
            </a:extLst>
          </p:cNvPr>
          <p:cNvGrpSpPr>
            <a:grpSpLocks noChangeAspect="1"/>
          </p:cNvGrpSpPr>
          <p:nvPr/>
        </p:nvGrpSpPr>
        <p:grpSpPr>
          <a:xfrm>
            <a:off x="4441062" y="3157381"/>
            <a:ext cx="246888" cy="246888"/>
            <a:chOff x="4382451" y="513673"/>
            <a:chExt cx="691715" cy="710184"/>
          </a:xfrm>
          <a:solidFill>
            <a:schemeClr val="bg2"/>
          </a:solidFill>
        </p:grpSpPr>
        <p:sp>
          <p:nvSpPr>
            <p:cNvPr id="49" name="Freeform: Shape 48">
              <a:extLst>
                <a:ext uri="{FF2B5EF4-FFF2-40B4-BE49-F238E27FC236}">
                  <a16:creationId xmlns:a16="http://schemas.microsoft.com/office/drawing/2014/main" id="{8732CDD9-85B3-4529-9B28-44EFB21FE254}"/>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AB0D8F95-D3E6-4E3D-8211-C0C95FF1626B}"/>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1A026446-40FC-44B0-B521-F235F7A10813}"/>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E67D93B2-CEB3-45CD-A005-07D77C811EEE}"/>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CF20CC40-4BBC-4728-97C1-E64ED391EE81}"/>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0CE7210F-5D25-4CB8-BA02-C86C6992360F}"/>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4F379F8A-0894-4148-9936-581284573167}"/>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1A249A6D-6F78-4889-89DD-2C77D813E929}"/>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9A383C5E-8185-408E-887E-E1B50162C339}"/>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Freeform: Shape 57">
              <a:extLst>
                <a:ext uri="{FF2B5EF4-FFF2-40B4-BE49-F238E27FC236}">
                  <a16:creationId xmlns:a16="http://schemas.microsoft.com/office/drawing/2014/main" id="{A32C49A7-9656-46D1-83DD-5780A7E360AB}"/>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9" name="Group 58">
            <a:extLst>
              <a:ext uri="{FF2B5EF4-FFF2-40B4-BE49-F238E27FC236}">
                <a16:creationId xmlns:a16="http://schemas.microsoft.com/office/drawing/2014/main" id="{148ABF71-94BC-484F-AD5D-A8B845680052}"/>
              </a:ext>
            </a:extLst>
          </p:cNvPr>
          <p:cNvGrpSpPr>
            <a:grpSpLocks noChangeAspect="1"/>
          </p:cNvGrpSpPr>
          <p:nvPr/>
        </p:nvGrpSpPr>
        <p:grpSpPr>
          <a:xfrm>
            <a:off x="4763456" y="4380278"/>
            <a:ext cx="224699" cy="246888"/>
            <a:chOff x="5754909" y="3048000"/>
            <a:chExt cx="693515" cy="761999"/>
          </a:xfrm>
          <a:solidFill>
            <a:schemeClr val="bg2"/>
          </a:solidFill>
        </p:grpSpPr>
        <p:sp>
          <p:nvSpPr>
            <p:cNvPr id="60" name="Freeform: Shape 59">
              <a:extLst>
                <a:ext uri="{FF2B5EF4-FFF2-40B4-BE49-F238E27FC236}">
                  <a16:creationId xmlns:a16="http://schemas.microsoft.com/office/drawing/2014/main" id="{110762CF-2202-46F5-9D2F-7152E5CE2C3A}"/>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1DC99D85-B7F8-4A11-94E0-8E3A0486F7E5}"/>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9FA00998-AABF-4B7D-BC58-8C29EFF51CF1}"/>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B11FCB91-746F-4FA8-9C79-F03B76E0B5FF}"/>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E5780885-4AEC-4129-A7AE-D5C8916D9525}"/>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D03728C5-367D-4782-88B2-3604705E2D27}"/>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CF838ADA-CD12-4FAF-849E-A5197C834AF3}"/>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7" name="Group 66">
            <a:extLst>
              <a:ext uri="{FF2B5EF4-FFF2-40B4-BE49-F238E27FC236}">
                <a16:creationId xmlns:a16="http://schemas.microsoft.com/office/drawing/2014/main" id="{B1B55111-8A89-41A2-B17B-BF69015AF522}"/>
              </a:ext>
            </a:extLst>
          </p:cNvPr>
          <p:cNvGrpSpPr>
            <a:grpSpLocks noChangeAspect="1"/>
          </p:cNvGrpSpPr>
          <p:nvPr/>
        </p:nvGrpSpPr>
        <p:grpSpPr>
          <a:xfrm>
            <a:off x="7200296" y="4417003"/>
            <a:ext cx="246888" cy="173439"/>
            <a:chOff x="7423335" y="1888726"/>
            <a:chExt cx="761999" cy="535304"/>
          </a:xfrm>
          <a:solidFill>
            <a:schemeClr val="bg2"/>
          </a:solidFill>
        </p:grpSpPr>
        <p:sp>
          <p:nvSpPr>
            <p:cNvPr id="68" name="Freeform: Shape 67">
              <a:extLst>
                <a:ext uri="{FF2B5EF4-FFF2-40B4-BE49-F238E27FC236}">
                  <a16:creationId xmlns:a16="http://schemas.microsoft.com/office/drawing/2014/main" id="{D9F3B1D1-223E-4AE7-A5A8-FFC0BC354B19}"/>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50158E6D-BD9F-4973-AA7A-84D880BFA9E0}"/>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0" name="Freeform: Shape 69">
              <a:extLst>
                <a:ext uri="{FF2B5EF4-FFF2-40B4-BE49-F238E27FC236}">
                  <a16:creationId xmlns:a16="http://schemas.microsoft.com/office/drawing/2014/main" id="{B32FCA4E-5C12-44FD-8196-508BCF0074FE}"/>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1" name="Freeform: Shape 70">
              <a:extLst>
                <a:ext uri="{FF2B5EF4-FFF2-40B4-BE49-F238E27FC236}">
                  <a16:creationId xmlns:a16="http://schemas.microsoft.com/office/drawing/2014/main" id="{A700BBEC-11BA-4AD0-BE4B-D2E6CD1CD5BF}"/>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6F3FCF35-F11A-477D-87B8-EDC0DEA68CEC}"/>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998B98E1-6CC1-4A73-BC80-A81E40B603D2}"/>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4" name="Freeform: Shape 73">
              <a:extLst>
                <a:ext uri="{FF2B5EF4-FFF2-40B4-BE49-F238E27FC236}">
                  <a16:creationId xmlns:a16="http://schemas.microsoft.com/office/drawing/2014/main" id="{C890BCA9-022E-4E40-98B1-597929F63C0A}"/>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5" name="Group 74">
            <a:extLst>
              <a:ext uri="{FF2B5EF4-FFF2-40B4-BE49-F238E27FC236}">
                <a16:creationId xmlns:a16="http://schemas.microsoft.com/office/drawing/2014/main" id="{45FE90EC-B5CE-479B-B8BD-CB33D96ACB5A}"/>
              </a:ext>
            </a:extLst>
          </p:cNvPr>
          <p:cNvGrpSpPr>
            <a:grpSpLocks noChangeAspect="1"/>
          </p:cNvGrpSpPr>
          <p:nvPr/>
        </p:nvGrpSpPr>
        <p:grpSpPr>
          <a:xfrm>
            <a:off x="7499742" y="3178157"/>
            <a:ext cx="246888" cy="205336"/>
            <a:chOff x="8247513" y="567093"/>
            <a:chExt cx="799958" cy="665320"/>
          </a:xfrm>
          <a:solidFill>
            <a:schemeClr val="bg2"/>
          </a:solidFill>
        </p:grpSpPr>
        <p:sp>
          <p:nvSpPr>
            <p:cNvPr id="76" name="Freeform: Shape 75">
              <a:extLst>
                <a:ext uri="{FF2B5EF4-FFF2-40B4-BE49-F238E27FC236}">
                  <a16:creationId xmlns:a16="http://schemas.microsoft.com/office/drawing/2014/main" id="{538A6C1E-E280-48BA-8FFE-6B725058E4F5}"/>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7" name="Freeform: Shape 76">
              <a:extLst>
                <a:ext uri="{FF2B5EF4-FFF2-40B4-BE49-F238E27FC236}">
                  <a16:creationId xmlns:a16="http://schemas.microsoft.com/office/drawing/2014/main" id="{DB279122-F8DE-4E60-9462-A87A408065EA}"/>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8" name="Freeform: Shape 77">
              <a:extLst>
                <a:ext uri="{FF2B5EF4-FFF2-40B4-BE49-F238E27FC236}">
                  <a16:creationId xmlns:a16="http://schemas.microsoft.com/office/drawing/2014/main" id="{B5FA34EE-C643-4C1C-AE0D-AC93519499FA}"/>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9" name="Freeform: Shape 78">
              <a:extLst>
                <a:ext uri="{FF2B5EF4-FFF2-40B4-BE49-F238E27FC236}">
                  <a16:creationId xmlns:a16="http://schemas.microsoft.com/office/drawing/2014/main" id="{60EE5CD7-8F0A-4FDD-84D8-B32BCBE16344}"/>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0" name="Freeform: Shape 79">
              <a:extLst>
                <a:ext uri="{FF2B5EF4-FFF2-40B4-BE49-F238E27FC236}">
                  <a16:creationId xmlns:a16="http://schemas.microsoft.com/office/drawing/2014/main" id="{870674D9-42BA-427B-96BF-B8A4B9B4B055}"/>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nodeType="afterGroup">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nodeType="afterGroup">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nodeType="afterGroup">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nodeType="afterGroup">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5913345E-F61F-4D77-B83D-9602F17EFB1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7E3AB54D-E790-47E3-9A2D-DD04875DCA5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76E9A258-7DBE-4337-9DEA-7D5C419A4A5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BD294CFF-D76B-41EF-B36F-A6FD1684076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434C7E66-C489-4C56-8C49-AF1F98A8408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C9EBD8EA-C058-4521-8D80-D164997B35E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7CC19DE6-3876-4DB6-9A3D-EBF06263E01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20FA5306-FB17-44E6-A3AB-71BECD788942}"/>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03A43FE0-3154-434B-B7DD-122ACF421ED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pSp>
        <p:nvGrpSpPr>
          <p:cNvPr id="80" name="Group 79">
            <a:extLst>
              <a:ext uri="{FF2B5EF4-FFF2-40B4-BE49-F238E27FC236}">
                <a16:creationId xmlns:a16="http://schemas.microsoft.com/office/drawing/2014/main" id="{FC0DD170-5215-4C80-8A09-418123E60627}"/>
              </a:ext>
            </a:extLst>
          </p:cNvPr>
          <p:cNvGrpSpPr/>
          <p:nvPr/>
        </p:nvGrpSpPr>
        <p:grpSpPr>
          <a:xfrm>
            <a:off x="1153115" y="1754915"/>
            <a:ext cx="5043488" cy="3878263"/>
            <a:chOff x="5762625" y="1031875"/>
            <a:chExt cx="5043488" cy="3878263"/>
          </a:xfrm>
          <a:solidFill>
            <a:schemeClr val="bg2">
              <a:lumMod val="85000"/>
            </a:schemeClr>
          </a:solidFill>
        </p:grpSpPr>
        <p:sp>
          <p:nvSpPr>
            <p:cNvPr id="81" name="Freeform 23">
              <a:extLst>
                <a:ext uri="{FF2B5EF4-FFF2-40B4-BE49-F238E27FC236}">
                  <a16:creationId xmlns:a16="http://schemas.microsoft.com/office/drawing/2014/main" id="{7C5040ED-379B-4D8A-BB83-47C25CDD68E0}"/>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2" name="Freeform 24">
              <a:extLst>
                <a:ext uri="{FF2B5EF4-FFF2-40B4-BE49-F238E27FC236}">
                  <a16:creationId xmlns:a16="http://schemas.microsoft.com/office/drawing/2014/main" id="{389274D9-AC89-4F29-8C17-FB6CCA98C0E5}"/>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3" name="Freeform 25">
              <a:extLst>
                <a:ext uri="{FF2B5EF4-FFF2-40B4-BE49-F238E27FC236}">
                  <a16:creationId xmlns:a16="http://schemas.microsoft.com/office/drawing/2014/main" id="{B728B37E-D8F8-4168-BBEA-07480495A88E}"/>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4" name="Freeform 26">
              <a:extLst>
                <a:ext uri="{FF2B5EF4-FFF2-40B4-BE49-F238E27FC236}">
                  <a16:creationId xmlns:a16="http://schemas.microsoft.com/office/drawing/2014/main" id="{902A3C0D-EFAD-4444-B3BC-81B1784AEA29}"/>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5" name="Freeform 27">
              <a:extLst>
                <a:ext uri="{FF2B5EF4-FFF2-40B4-BE49-F238E27FC236}">
                  <a16:creationId xmlns:a16="http://schemas.microsoft.com/office/drawing/2014/main" id="{47A3B42F-0F36-4114-AD7B-F42028CF1975}"/>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6" name="Freeform 28">
              <a:extLst>
                <a:ext uri="{FF2B5EF4-FFF2-40B4-BE49-F238E27FC236}">
                  <a16:creationId xmlns:a16="http://schemas.microsoft.com/office/drawing/2014/main" id="{3D64650A-2BDC-4636-803C-2CF00F46F297}"/>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7" name="Freeform 29">
              <a:extLst>
                <a:ext uri="{FF2B5EF4-FFF2-40B4-BE49-F238E27FC236}">
                  <a16:creationId xmlns:a16="http://schemas.microsoft.com/office/drawing/2014/main" id="{B30E97D8-6B16-4B93-A6F8-66BD3695355B}"/>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8" name="Freeform 30">
              <a:extLst>
                <a:ext uri="{FF2B5EF4-FFF2-40B4-BE49-F238E27FC236}">
                  <a16:creationId xmlns:a16="http://schemas.microsoft.com/office/drawing/2014/main" id="{73CFE575-EF40-4E20-8E42-AF1AB1D47BF9}"/>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9" name="Freeform 31">
              <a:extLst>
                <a:ext uri="{FF2B5EF4-FFF2-40B4-BE49-F238E27FC236}">
                  <a16:creationId xmlns:a16="http://schemas.microsoft.com/office/drawing/2014/main" id="{C7320C04-EE82-425F-9FE9-8C4E6D46DE9E}"/>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0" name="Freeform 32">
              <a:extLst>
                <a:ext uri="{FF2B5EF4-FFF2-40B4-BE49-F238E27FC236}">
                  <a16:creationId xmlns:a16="http://schemas.microsoft.com/office/drawing/2014/main" id="{FF91D7A9-554E-4D76-9236-322F5E389C45}"/>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1" name="Freeform 33">
              <a:extLst>
                <a:ext uri="{FF2B5EF4-FFF2-40B4-BE49-F238E27FC236}">
                  <a16:creationId xmlns:a16="http://schemas.microsoft.com/office/drawing/2014/main" id="{E8E1D3D1-669B-44E6-B350-E496749A155C}"/>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2" name="Freeform 34">
              <a:extLst>
                <a:ext uri="{FF2B5EF4-FFF2-40B4-BE49-F238E27FC236}">
                  <a16:creationId xmlns:a16="http://schemas.microsoft.com/office/drawing/2014/main" id="{AB97983C-D3DC-40B3-84F2-3472D33A671B}"/>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3" name="Freeform 35">
              <a:extLst>
                <a:ext uri="{FF2B5EF4-FFF2-40B4-BE49-F238E27FC236}">
                  <a16:creationId xmlns:a16="http://schemas.microsoft.com/office/drawing/2014/main" id="{641E6909-C72D-41D3-A887-C9D54EA7E1D3}"/>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4" name="Freeform 36">
              <a:extLst>
                <a:ext uri="{FF2B5EF4-FFF2-40B4-BE49-F238E27FC236}">
                  <a16:creationId xmlns:a16="http://schemas.microsoft.com/office/drawing/2014/main" id="{DCCEC390-4B02-4DFD-946B-5337A1E70C3A}"/>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5" name="Freeform 37">
              <a:extLst>
                <a:ext uri="{FF2B5EF4-FFF2-40B4-BE49-F238E27FC236}">
                  <a16:creationId xmlns:a16="http://schemas.microsoft.com/office/drawing/2014/main" id="{817E2A78-B7E6-4CF2-A48D-784C71E6A79D}"/>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6" name="Freeform 38">
              <a:extLst>
                <a:ext uri="{FF2B5EF4-FFF2-40B4-BE49-F238E27FC236}">
                  <a16:creationId xmlns:a16="http://schemas.microsoft.com/office/drawing/2014/main" id="{72F2112B-3EBD-4619-B0A6-A100C3BEA6B4}"/>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7" name="Freeform 39">
              <a:extLst>
                <a:ext uri="{FF2B5EF4-FFF2-40B4-BE49-F238E27FC236}">
                  <a16:creationId xmlns:a16="http://schemas.microsoft.com/office/drawing/2014/main" id="{233E2BEF-B574-435C-BFC1-0063044AC18B}"/>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8" name="Freeform 40">
              <a:extLst>
                <a:ext uri="{FF2B5EF4-FFF2-40B4-BE49-F238E27FC236}">
                  <a16:creationId xmlns:a16="http://schemas.microsoft.com/office/drawing/2014/main" id="{B75B9D46-2443-456D-AA82-2302F531CA8B}"/>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9" name="Freeform 41">
              <a:extLst>
                <a:ext uri="{FF2B5EF4-FFF2-40B4-BE49-F238E27FC236}">
                  <a16:creationId xmlns:a16="http://schemas.microsoft.com/office/drawing/2014/main" id="{6A2DDF6C-71A8-4AAE-8D78-28C9C5F547D8}"/>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0" name="Freeform 42">
              <a:extLst>
                <a:ext uri="{FF2B5EF4-FFF2-40B4-BE49-F238E27FC236}">
                  <a16:creationId xmlns:a16="http://schemas.microsoft.com/office/drawing/2014/main" id="{6A1CA965-D64B-49AB-9702-8EBE51B4E094}"/>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1" name="Freeform 43">
              <a:extLst>
                <a:ext uri="{FF2B5EF4-FFF2-40B4-BE49-F238E27FC236}">
                  <a16:creationId xmlns:a16="http://schemas.microsoft.com/office/drawing/2014/main" id="{730EB40E-0404-4EF8-A7F8-C938C377705B}"/>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2" name="Freeform 44">
              <a:extLst>
                <a:ext uri="{FF2B5EF4-FFF2-40B4-BE49-F238E27FC236}">
                  <a16:creationId xmlns:a16="http://schemas.microsoft.com/office/drawing/2014/main" id="{F93E863C-52AB-471E-925F-8B96CBC48984}"/>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3" name="Freeform 45">
              <a:extLst>
                <a:ext uri="{FF2B5EF4-FFF2-40B4-BE49-F238E27FC236}">
                  <a16:creationId xmlns:a16="http://schemas.microsoft.com/office/drawing/2014/main" id="{E8526224-B574-4F20-8119-C66623FC5BCA}"/>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4" name="Freeform 46">
              <a:extLst>
                <a:ext uri="{FF2B5EF4-FFF2-40B4-BE49-F238E27FC236}">
                  <a16:creationId xmlns:a16="http://schemas.microsoft.com/office/drawing/2014/main" id="{43D25D99-EED9-4857-8764-B7C998D909CA}"/>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5" name="Freeform 47">
              <a:extLst>
                <a:ext uri="{FF2B5EF4-FFF2-40B4-BE49-F238E27FC236}">
                  <a16:creationId xmlns:a16="http://schemas.microsoft.com/office/drawing/2014/main" id="{7C584270-344D-4609-94A1-0D65F4468200}"/>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6" name="Freeform 48">
              <a:extLst>
                <a:ext uri="{FF2B5EF4-FFF2-40B4-BE49-F238E27FC236}">
                  <a16:creationId xmlns:a16="http://schemas.microsoft.com/office/drawing/2014/main" id="{5AD59069-2E12-4388-9E0F-ACAD00D77A81}"/>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7" name="Freeform 49">
              <a:extLst>
                <a:ext uri="{FF2B5EF4-FFF2-40B4-BE49-F238E27FC236}">
                  <a16:creationId xmlns:a16="http://schemas.microsoft.com/office/drawing/2014/main" id="{A2E19CF2-350F-4108-B4D7-15C91126C9E1}"/>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8" name="Freeform 50">
              <a:extLst>
                <a:ext uri="{FF2B5EF4-FFF2-40B4-BE49-F238E27FC236}">
                  <a16:creationId xmlns:a16="http://schemas.microsoft.com/office/drawing/2014/main" id="{B86F97B4-A426-4801-B486-2CA240EA5923}"/>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9" name="Freeform 51">
              <a:extLst>
                <a:ext uri="{FF2B5EF4-FFF2-40B4-BE49-F238E27FC236}">
                  <a16:creationId xmlns:a16="http://schemas.microsoft.com/office/drawing/2014/main" id="{E9435017-F4D3-40AF-91FA-BBA00C8EC641}"/>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0" name="Freeform 52">
              <a:extLst>
                <a:ext uri="{FF2B5EF4-FFF2-40B4-BE49-F238E27FC236}">
                  <a16:creationId xmlns:a16="http://schemas.microsoft.com/office/drawing/2014/main" id="{F42243E5-0BFC-4A18-8460-1E011583EA09}"/>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1" name="Freeform 53">
              <a:extLst>
                <a:ext uri="{FF2B5EF4-FFF2-40B4-BE49-F238E27FC236}">
                  <a16:creationId xmlns:a16="http://schemas.microsoft.com/office/drawing/2014/main" id="{09B610D8-79F7-4814-980C-22DE3D1E0B0B}"/>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2" name="Freeform 54">
              <a:extLst>
                <a:ext uri="{FF2B5EF4-FFF2-40B4-BE49-F238E27FC236}">
                  <a16:creationId xmlns:a16="http://schemas.microsoft.com/office/drawing/2014/main" id="{2211B51C-B9B4-419F-945C-5FBE0738A6BA}"/>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3" name="Freeform 55">
              <a:extLst>
                <a:ext uri="{FF2B5EF4-FFF2-40B4-BE49-F238E27FC236}">
                  <a16:creationId xmlns:a16="http://schemas.microsoft.com/office/drawing/2014/main" id="{1DABDF49-B268-4982-B205-7C786E359CD8}"/>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4" name="Freeform 56">
              <a:extLst>
                <a:ext uri="{FF2B5EF4-FFF2-40B4-BE49-F238E27FC236}">
                  <a16:creationId xmlns:a16="http://schemas.microsoft.com/office/drawing/2014/main" id="{4FAACDA4-D646-442E-B2C4-D9FE92EEC5CA}"/>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5" name="Freeform 57">
              <a:extLst>
                <a:ext uri="{FF2B5EF4-FFF2-40B4-BE49-F238E27FC236}">
                  <a16:creationId xmlns:a16="http://schemas.microsoft.com/office/drawing/2014/main" id="{2851E2C0-2F0C-40DE-9965-3DEF49990F92}"/>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6" name="Freeform 58">
              <a:extLst>
                <a:ext uri="{FF2B5EF4-FFF2-40B4-BE49-F238E27FC236}">
                  <a16:creationId xmlns:a16="http://schemas.microsoft.com/office/drawing/2014/main" id="{7656DF03-7C46-4D9E-9EEE-4AA78733422E}"/>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7" name="Freeform 59">
              <a:extLst>
                <a:ext uri="{FF2B5EF4-FFF2-40B4-BE49-F238E27FC236}">
                  <a16:creationId xmlns:a16="http://schemas.microsoft.com/office/drawing/2014/main" id="{5A9ABC4A-9797-468A-AD1E-CFA044195357}"/>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8" name="Freeform 60">
              <a:extLst>
                <a:ext uri="{FF2B5EF4-FFF2-40B4-BE49-F238E27FC236}">
                  <a16:creationId xmlns:a16="http://schemas.microsoft.com/office/drawing/2014/main" id="{952FF95C-0721-4DA9-81B8-B4BCC4A7CBE8}"/>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9" name="Freeform 61">
              <a:extLst>
                <a:ext uri="{FF2B5EF4-FFF2-40B4-BE49-F238E27FC236}">
                  <a16:creationId xmlns:a16="http://schemas.microsoft.com/office/drawing/2014/main" id="{CC06A325-D82E-4730-AE30-1139FA50D5E8}"/>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0" name="Freeform 62">
              <a:extLst>
                <a:ext uri="{FF2B5EF4-FFF2-40B4-BE49-F238E27FC236}">
                  <a16:creationId xmlns:a16="http://schemas.microsoft.com/office/drawing/2014/main" id="{6CF601A1-A01E-4B6B-BEE3-3AAD06380661}"/>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1" name="Freeform 63">
              <a:extLst>
                <a:ext uri="{FF2B5EF4-FFF2-40B4-BE49-F238E27FC236}">
                  <a16:creationId xmlns:a16="http://schemas.microsoft.com/office/drawing/2014/main" id="{3132A695-3C31-4C04-AF31-68FEC823B3EE}"/>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2" name="Freeform 64">
              <a:extLst>
                <a:ext uri="{FF2B5EF4-FFF2-40B4-BE49-F238E27FC236}">
                  <a16:creationId xmlns:a16="http://schemas.microsoft.com/office/drawing/2014/main" id="{3B01B2AB-2BF6-4CA7-AF5C-05FFA527E5D0}"/>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3" name="Freeform 65">
              <a:extLst>
                <a:ext uri="{FF2B5EF4-FFF2-40B4-BE49-F238E27FC236}">
                  <a16:creationId xmlns:a16="http://schemas.microsoft.com/office/drawing/2014/main" id="{EAC497D4-30BC-4AA7-B30B-92481A9BD959}"/>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4" name="Freeform 66">
              <a:extLst>
                <a:ext uri="{FF2B5EF4-FFF2-40B4-BE49-F238E27FC236}">
                  <a16:creationId xmlns:a16="http://schemas.microsoft.com/office/drawing/2014/main" id="{0321E13C-AD45-4410-9674-B75702A262AA}"/>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5" name="Freeform 67">
              <a:extLst>
                <a:ext uri="{FF2B5EF4-FFF2-40B4-BE49-F238E27FC236}">
                  <a16:creationId xmlns:a16="http://schemas.microsoft.com/office/drawing/2014/main" id="{59B882D3-8DE0-4DC7-9FA5-745F6DFF1361}"/>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6" name="Freeform 68">
              <a:extLst>
                <a:ext uri="{FF2B5EF4-FFF2-40B4-BE49-F238E27FC236}">
                  <a16:creationId xmlns:a16="http://schemas.microsoft.com/office/drawing/2014/main" id="{ECBD828D-B012-4441-816E-189CC603026A}"/>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7" name="Freeform 69">
              <a:extLst>
                <a:ext uri="{FF2B5EF4-FFF2-40B4-BE49-F238E27FC236}">
                  <a16:creationId xmlns:a16="http://schemas.microsoft.com/office/drawing/2014/main" id="{02054011-BD84-4D0D-810B-3B20530A0932}"/>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8" name="Freeform 70">
              <a:extLst>
                <a:ext uri="{FF2B5EF4-FFF2-40B4-BE49-F238E27FC236}">
                  <a16:creationId xmlns:a16="http://schemas.microsoft.com/office/drawing/2014/main" id="{611F2DAC-C48D-42AF-B72D-FE0F817D18A6}"/>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9" name="Freeform 71">
              <a:extLst>
                <a:ext uri="{FF2B5EF4-FFF2-40B4-BE49-F238E27FC236}">
                  <a16:creationId xmlns:a16="http://schemas.microsoft.com/office/drawing/2014/main" id="{BE4E242D-AA01-42A6-92CD-B31FF320DC58}"/>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0" name="Freeform 72">
              <a:extLst>
                <a:ext uri="{FF2B5EF4-FFF2-40B4-BE49-F238E27FC236}">
                  <a16:creationId xmlns:a16="http://schemas.microsoft.com/office/drawing/2014/main" id="{63D191FC-8625-40F4-A3BD-F87F72AF12A9}"/>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1" name="Freeform 73">
              <a:extLst>
                <a:ext uri="{FF2B5EF4-FFF2-40B4-BE49-F238E27FC236}">
                  <a16:creationId xmlns:a16="http://schemas.microsoft.com/office/drawing/2014/main" id="{53203EC2-D3E7-489E-8BD0-642D9718ADD5}"/>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2" name="Freeform 74">
              <a:extLst>
                <a:ext uri="{FF2B5EF4-FFF2-40B4-BE49-F238E27FC236}">
                  <a16:creationId xmlns:a16="http://schemas.microsoft.com/office/drawing/2014/main" id="{3ECE440C-9442-4A14-86FC-EFB8C99B2ED4}"/>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3" name="Freeform 75">
              <a:extLst>
                <a:ext uri="{FF2B5EF4-FFF2-40B4-BE49-F238E27FC236}">
                  <a16:creationId xmlns:a16="http://schemas.microsoft.com/office/drawing/2014/main" id="{3DECADDE-86A2-4F69-9025-4797522EB6A0}"/>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4" name="Freeform 76">
              <a:extLst>
                <a:ext uri="{FF2B5EF4-FFF2-40B4-BE49-F238E27FC236}">
                  <a16:creationId xmlns:a16="http://schemas.microsoft.com/office/drawing/2014/main" id="{04470377-DBF6-4A79-9C55-9480169BD34F}"/>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5" name="Freeform 77">
              <a:extLst>
                <a:ext uri="{FF2B5EF4-FFF2-40B4-BE49-F238E27FC236}">
                  <a16:creationId xmlns:a16="http://schemas.microsoft.com/office/drawing/2014/main" id="{A2717402-36A8-4855-A044-8B0F70CAD677}"/>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6" name="Freeform 78">
              <a:extLst>
                <a:ext uri="{FF2B5EF4-FFF2-40B4-BE49-F238E27FC236}">
                  <a16:creationId xmlns:a16="http://schemas.microsoft.com/office/drawing/2014/main" id="{C371E816-B19B-4104-9A98-8299FC9E7929}"/>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7" name="Freeform 79">
              <a:extLst>
                <a:ext uri="{FF2B5EF4-FFF2-40B4-BE49-F238E27FC236}">
                  <a16:creationId xmlns:a16="http://schemas.microsoft.com/office/drawing/2014/main" id="{D8F8A425-BBED-43DA-8D05-D88D9FBB1376}"/>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8" name="Freeform 80">
              <a:extLst>
                <a:ext uri="{FF2B5EF4-FFF2-40B4-BE49-F238E27FC236}">
                  <a16:creationId xmlns:a16="http://schemas.microsoft.com/office/drawing/2014/main" id="{65276EC4-6517-4548-B6E2-0A7D72817BFC}"/>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9" name="Freeform 81">
              <a:extLst>
                <a:ext uri="{FF2B5EF4-FFF2-40B4-BE49-F238E27FC236}">
                  <a16:creationId xmlns:a16="http://schemas.microsoft.com/office/drawing/2014/main" id="{C73B49F1-0DC2-4BF0-AF4B-80E020C2AA88}"/>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0" name="Freeform 82">
              <a:extLst>
                <a:ext uri="{FF2B5EF4-FFF2-40B4-BE49-F238E27FC236}">
                  <a16:creationId xmlns:a16="http://schemas.microsoft.com/office/drawing/2014/main" id="{B83C2108-DE5A-41DC-A678-374E73B75146}"/>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1" name="Freeform 83">
              <a:extLst>
                <a:ext uri="{FF2B5EF4-FFF2-40B4-BE49-F238E27FC236}">
                  <a16:creationId xmlns:a16="http://schemas.microsoft.com/office/drawing/2014/main" id="{FF52352F-C2A3-48BF-B51E-8D5C797A7885}"/>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2" name="Freeform 84">
              <a:extLst>
                <a:ext uri="{FF2B5EF4-FFF2-40B4-BE49-F238E27FC236}">
                  <a16:creationId xmlns:a16="http://schemas.microsoft.com/office/drawing/2014/main" id="{62028CC9-B2ED-421C-939C-06A23EF25E1B}"/>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3" name="Freeform 85">
              <a:extLst>
                <a:ext uri="{FF2B5EF4-FFF2-40B4-BE49-F238E27FC236}">
                  <a16:creationId xmlns:a16="http://schemas.microsoft.com/office/drawing/2014/main" id="{95A7518B-2B74-4503-8A47-36167D94C36C}"/>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4" name="Freeform 86">
              <a:extLst>
                <a:ext uri="{FF2B5EF4-FFF2-40B4-BE49-F238E27FC236}">
                  <a16:creationId xmlns:a16="http://schemas.microsoft.com/office/drawing/2014/main" id="{82FA587B-6A94-481F-BF46-EFFAEE0442D0}"/>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5" name="Freeform 87">
              <a:extLst>
                <a:ext uri="{FF2B5EF4-FFF2-40B4-BE49-F238E27FC236}">
                  <a16:creationId xmlns:a16="http://schemas.microsoft.com/office/drawing/2014/main" id="{0F37D4B2-8591-4973-8DF3-A22C53BB5F0A}"/>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6" name="Freeform 88">
              <a:extLst>
                <a:ext uri="{FF2B5EF4-FFF2-40B4-BE49-F238E27FC236}">
                  <a16:creationId xmlns:a16="http://schemas.microsoft.com/office/drawing/2014/main" id="{18583A81-B78D-4776-9ACE-E2966EC729AD}"/>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7" name="Freeform 89">
              <a:extLst>
                <a:ext uri="{FF2B5EF4-FFF2-40B4-BE49-F238E27FC236}">
                  <a16:creationId xmlns:a16="http://schemas.microsoft.com/office/drawing/2014/main" id="{66E9164A-F909-42AB-8EA1-1256BDEE1EB2}"/>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8" name="Freeform 90">
              <a:extLst>
                <a:ext uri="{FF2B5EF4-FFF2-40B4-BE49-F238E27FC236}">
                  <a16:creationId xmlns:a16="http://schemas.microsoft.com/office/drawing/2014/main" id="{4D105E04-D298-47B7-90DF-497F840AAFC5}"/>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9" name="Freeform 91">
              <a:extLst>
                <a:ext uri="{FF2B5EF4-FFF2-40B4-BE49-F238E27FC236}">
                  <a16:creationId xmlns:a16="http://schemas.microsoft.com/office/drawing/2014/main" id="{ECDC00CC-F41E-48A8-B5C2-FEF944D0E9D8}"/>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0" name="Freeform 92">
              <a:extLst>
                <a:ext uri="{FF2B5EF4-FFF2-40B4-BE49-F238E27FC236}">
                  <a16:creationId xmlns:a16="http://schemas.microsoft.com/office/drawing/2014/main" id="{3095C347-D3EF-442F-9266-BA2EED1D5905}"/>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1" name="Freeform 93">
              <a:extLst>
                <a:ext uri="{FF2B5EF4-FFF2-40B4-BE49-F238E27FC236}">
                  <a16:creationId xmlns:a16="http://schemas.microsoft.com/office/drawing/2014/main" id="{E153BFB8-6821-4851-9926-150C547311AB}"/>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2" name="Freeform 94">
              <a:extLst>
                <a:ext uri="{FF2B5EF4-FFF2-40B4-BE49-F238E27FC236}">
                  <a16:creationId xmlns:a16="http://schemas.microsoft.com/office/drawing/2014/main" id="{185AA8C0-45D1-46ED-95A4-1D447A1A33AF}"/>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3" name="Freeform 95">
              <a:extLst>
                <a:ext uri="{FF2B5EF4-FFF2-40B4-BE49-F238E27FC236}">
                  <a16:creationId xmlns:a16="http://schemas.microsoft.com/office/drawing/2014/main" id="{00392B20-F30F-4DAB-BF9D-7572F50D5B7F}"/>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4" name="Freeform 96">
              <a:extLst>
                <a:ext uri="{FF2B5EF4-FFF2-40B4-BE49-F238E27FC236}">
                  <a16:creationId xmlns:a16="http://schemas.microsoft.com/office/drawing/2014/main" id="{D41435FD-A890-4006-A133-98A23191D595}"/>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5" name="Freeform 97">
              <a:extLst>
                <a:ext uri="{FF2B5EF4-FFF2-40B4-BE49-F238E27FC236}">
                  <a16:creationId xmlns:a16="http://schemas.microsoft.com/office/drawing/2014/main" id="{4990528B-C863-4F07-9917-057D0A102E84}"/>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6" name="Freeform 98">
              <a:extLst>
                <a:ext uri="{FF2B5EF4-FFF2-40B4-BE49-F238E27FC236}">
                  <a16:creationId xmlns:a16="http://schemas.microsoft.com/office/drawing/2014/main" id="{FD4D498B-76D4-406D-8EA6-7E8E30CABA77}"/>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7" name="Freeform 99">
              <a:extLst>
                <a:ext uri="{FF2B5EF4-FFF2-40B4-BE49-F238E27FC236}">
                  <a16:creationId xmlns:a16="http://schemas.microsoft.com/office/drawing/2014/main" id="{66794A64-103A-404D-B499-E992FA07B335}"/>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8" name="Freeform 100">
              <a:extLst>
                <a:ext uri="{FF2B5EF4-FFF2-40B4-BE49-F238E27FC236}">
                  <a16:creationId xmlns:a16="http://schemas.microsoft.com/office/drawing/2014/main" id="{30F82D48-DA5F-464A-84E2-A1BD59A57855}"/>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9" name="Freeform 101">
              <a:extLst>
                <a:ext uri="{FF2B5EF4-FFF2-40B4-BE49-F238E27FC236}">
                  <a16:creationId xmlns:a16="http://schemas.microsoft.com/office/drawing/2014/main" id="{07F1B817-4C03-48DD-8116-D9B9AEB56657}"/>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0" name="Freeform 102">
              <a:extLst>
                <a:ext uri="{FF2B5EF4-FFF2-40B4-BE49-F238E27FC236}">
                  <a16:creationId xmlns:a16="http://schemas.microsoft.com/office/drawing/2014/main" id="{F0A3740B-2AA5-4F1A-A837-A90750C90CEA}"/>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1" name="Freeform 103">
              <a:extLst>
                <a:ext uri="{FF2B5EF4-FFF2-40B4-BE49-F238E27FC236}">
                  <a16:creationId xmlns:a16="http://schemas.microsoft.com/office/drawing/2014/main" id="{A8FEF8B5-19DA-49B4-B558-1E4234BCFA23}"/>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2" name="Freeform 104">
              <a:extLst>
                <a:ext uri="{FF2B5EF4-FFF2-40B4-BE49-F238E27FC236}">
                  <a16:creationId xmlns:a16="http://schemas.microsoft.com/office/drawing/2014/main" id="{2B903E32-2B6C-48D1-8ADD-544BC377725F}"/>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3" name="Freeform 105">
              <a:extLst>
                <a:ext uri="{FF2B5EF4-FFF2-40B4-BE49-F238E27FC236}">
                  <a16:creationId xmlns:a16="http://schemas.microsoft.com/office/drawing/2014/main" id="{A7AFA3D7-7B3D-421B-9F68-F5EAA323B2CC}"/>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4" name="Freeform 106">
              <a:extLst>
                <a:ext uri="{FF2B5EF4-FFF2-40B4-BE49-F238E27FC236}">
                  <a16:creationId xmlns:a16="http://schemas.microsoft.com/office/drawing/2014/main" id="{7296C3A7-338B-4FFF-BF4F-8B04B34FB991}"/>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5" name="Freeform 107">
              <a:extLst>
                <a:ext uri="{FF2B5EF4-FFF2-40B4-BE49-F238E27FC236}">
                  <a16:creationId xmlns:a16="http://schemas.microsoft.com/office/drawing/2014/main" id="{48E16E26-5887-418E-858A-4D6A02707E2F}"/>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6" name="Freeform 108">
              <a:extLst>
                <a:ext uri="{FF2B5EF4-FFF2-40B4-BE49-F238E27FC236}">
                  <a16:creationId xmlns:a16="http://schemas.microsoft.com/office/drawing/2014/main" id="{EB5AA76A-763F-42C2-98E4-5620279CD034}"/>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7" name="Freeform 128">
              <a:extLst>
                <a:ext uri="{FF2B5EF4-FFF2-40B4-BE49-F238E27FC236}">
                  <a16:creationId xmlns:a16="http://schemas.microsoft.com/office/drawing/2014/main" id="{94E01C9D-316F-4849-99CE-D025392D00D4}"/>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8" name="Freeform 129">
              <a:extLst>
                <a:ext uri="{FF2B5EF4-FFF2-40B4-BE49-F238E27FC236}">
                  <a16:creationId xmlns:a16="http://schemas.microsoft.com/office/drawing/2014/main" id="{A04100E0-A4B0-4DA6-A95A-BE47522B8A35}"/>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9" name="Freeform 130">
              <a:extLst>
                <a:ext uri="{FF2B5EF4-FFF2-40B4-BE49-F238E27FC236}">
                  <a16:creationId xmlns:a16="http://schemas.microsoft.com/office/drawing/2014/main" id="{7CC43F17-FB26-4FE3-ABB9-79782A7A4777}"/>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0" name="Freeform 131">
              <a:extLst>
                <a:ext uri="{FF2B5EF4-FFF2-40B4-BE49-F238E27FC236}">
                  <a16:creationId xmlns:a16="http://schemas.microsoft.com/office/drawing/2014/main" id="{1040F66C-A499-43F1-9CF6-892BB71E61FF}"/>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1" name="Freeform 132">
              <a:extLst>
                <a:ext uri="{FF2B5EF4-FFF2-40B4-BE49-F238E27FC236}">
                  <a16:creationId xmlns:a16="http://schemas.microsoft.com/office/drawing/2014/main" id="{6CFC65B8-47EA-45FC-92C2-6E738AA6A22C}"/>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2" name="Freeform 133">
              <a:extLst>
                <a:ext uri="{FF2B5EF4-FFF2-40B4-BE49-F238E27FC236}">
                  <a16:creationId xmlns:a16="http://schemas.microsoft.com/office/drawing/2014/main" id="{7967FFF0-9220-43B6-AB1D-427445F8E158}"/>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3" name="Freeform 134">
              <a:extLst>
                <a:ext uri="{FF2B5EF4-FFF2-40B4-BE49-F238E27FC236}">
                  <a16:creationId xmlns:a16="http://schemas.microsoft.com/office/drawing/2014/main" id="{084CAD5C-23C5-477D-B32A-5149B4613CE2}"/>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4" name="Freeform 135">
              <a:extLst>
                <a:ext uri="{FF2B5EF4-FFF2-40B4-BE49-F238E27FC236}">
                  <a16:creationId xmlns:a16="http://schemas.microsoft.com/office/drawing/2014/main" id="{5D4417B7-725A-45C7-AF17-6CE1ED172BEA}"/>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5" name="Freeform 136">
              <a:extLst>
                <a:ext uri="{FF2B5EF4-FFF2-40B4-BE49-F238E27FC236}">
                  <a16:creationId xmlns:a16="http://schemas.microsoft.com/office/drawing/2014/main" id="{E1ABE0DB-467F-46C1-92F4-4FCBD9B0CAD2}"/>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6" name="Freeform 137">
              <a:extLst>
                <a:ext uri="{FF2B5EF4-FFF2-40B4-BE49-F238E27FC236}">
                  <a16:creationId xmlns:a16="http://schemas.microsoft.com/office/drawing/2014/main" id="{EA491E28-69D6-410C-917B-A930C929CD32}"/>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7" name="Freeform 138">
              <a:extLst>
                <a:ext uri="{FF2B5EF4-FFF2-40B4-BE49-F238E27FC236}">
                  <a16:creationId xmlns:a16="http://schemas.microsoft.com/office/drawing/2014/main" id="{E26D3E1F-5794-4D6F-AF96-8C8AE2C0E734}"/>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8" name="Freeform 139">
              <a:extLst>
                <a:ext uri="{FF2B5EF4-FFF2-40B4-BE49-F238E27FC236}">
                  <a16:creationId xmlns:a16="http://schemas.microsoft.com/office/drawing/2014/main" id="{EAF6906C-5318-4ED0-B6E5-F1BF72EB4846}"/>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9" name="Freeform 140">
              <a:extLst>
                <a:ext uri="{FF2B5EF4-FFF2-40B4-BE49-F238E27FC236}">
                  <a16:creationId xmlns:a16="http://schemas.microsoft.com/office/drawing/2014/main" id="{C8176DA5-5D8A-4EDB-B034-4FF8152257F6}"/>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0" name="Freeform 141">
              <a:extLst>
                <a:ext uri="{FF2B5EF4-FFF2-40B4-BE49-F238E27FC236}">
                  <a16:creationId xmlns:a16="http://schemas.microsoft.com/office/drawing/2014/main" id="{2A725BFE-82E7-43F6-8D60-B617C89F2669}"/>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1" name="Freeform 142">
              <a:extLst>
                <a:ext uri="{FF2B5EF4-FFF2-40B4-BE49-F238E27FC236}">
                  <a16:creationId xmlns:a16="http://schemas.microsoft.com/office/drawing/2014/main" id="{7F0A5FE9-CCD7-48E4-B0A9-4EC8720A9D29}"/>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2" name="Freeform 143">
              <a:extLst>
                <a:ext uri="{FF2B5EF4-FFF2-40B4-BE49-F238E27FC236}">
                  <a16:creationId xmlns:a16="http://schemas.microsoft.com/office/drawing/2014/main" id="{350490E5-9808-4F8A-974E-01FB62A8DD35}"/>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3" name="Freeform 144">
              <a:extLst>
                <a:ext uri="{FF2B5EF4-FFF2-40B4-BE49-F238E27FC236}">
                  <a16:creationId xmlns:a16="http://schemas.microsoft.com/office/drawing/2014/main" id="{D3C05DC2-B649-44BA-8AA2-C79C2DEC4F4B}"/>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4" name="Freeform 145">
              <a:extLst>
                <a:ext uri="{FF2B5EF4-FFF2-40B4-BE49-F238E27FC236}">
                  <a16:creationId xmlns:a16="http://schemas.microsoft.com/office/drawing/2014/main" id="{49FD5E2F-F296-4D15-887D-8D98BC176B16}"/>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5" name="Freeform 146">
              <a:extLst>
                <a:ext uri="{FF2B5EF4-FFF2-40B4-BE49-F238E27FC236}">
                  <a16:creationId xmlns:a16="http://schemas.microsoft.com/office/drawing/2014/main" id="{27597360-8062-4F53-905F-7D049DDDE849}"/>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6" name="Freeform 147">
              <a:extLst>
                <a:ext uri="{FF2B5EF4-FFF2-40B4-BE49-F238E27FC236}">
                  <a16:creationId xmlns:a16="http://schemas.microsoft.com/office/drawing/2014/main" id="{2C57A297-BF15-43A6-8936-7AEA57C6405F}"/>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7" name="Freeform 148">
              <a:extLst>
                <a:ext uri="{FF2B5EF4-FFF2-40B4-BE49-F238E27FC236}">
                  <a16:creationId xmlns:a16="http://schemas.microsoft.com/office/drawing/2014/main" id="{574CD6A0-408A-4550-9731-E9830A5123DB}"/>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8" name="Freeform 149">
              <a:extLst>
                <a:ext uri="{FF2B5EF4-FFF2-40B4-BE49-F238E27FC236}">
                  <a16:creationId xmlns:a16="http://schemas.microsoft.com/office/drawing/2014/main" id="{6CEF605F-1C3B-4EF4-8C59-9E0E5706CEDD}"/>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9" name="Freeform 150">
              <a:extLst>
                <a:ext uri="{FF2B5EF4-FFF2-40B4-BE49-F238E27FC236}">
                  <a16:creationId xmlns:a16="http://schemas.microsoft.com/office/drawing/2014/main" id="{726FE363-771E-4D71-8EBE-3C7295AB4A89}"/>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0" name="Freeform 151">
              <a:extLst>
                <a:ext uri="{FF2B5EF4-FFF2-40B4-BE49-F238E27FC236}">
                  <a16:creationId xmlns:a16="http://schemas.microsoft.com/office/drawing/2014/main" id="{EAB24328-F0C0-465D-8779-F98102DC8532}"/>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1" name="Freeform 152">
              <a:extLst>
                <a:ext uri="{FF2B5EF4-FFF2-40B4-BE49-F238E27FC236}">
                  <a16:creationId xmlns:a16="http://schemas.microsoft.com/office/drawing/2014/main" id="{5B2CB4B8-A759-4132-875F-4CF8A4410407}"/>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2" name="Freeform 153">
              <a:extLst>
                <a:ext uri="{FF2B5EF4-FFF2-40B4-BE49-F238E27FC236}">
                  <a16:creationId xmlns:a16="http://schemas.microsoft.com/office/drawing/2014/main" id="{B1EC0DBE-1A06-42A0-A73C-1825AA1F9F67}"/>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3" name="Freeform 154">
              <a:extLst>
                <a:ext uri="{FF2B5EF4-FFF2-40B4-BE49-F238E27FC236}">
                  <a16:creationId xmlns:a16="http://schemas.microsoft.com/office/drawing/2014/main" id="{19D94B0D-7D0C-4A82-AAAD-37371439B888}"/>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4" name="Freeform 155">
              <a:extLst>
                <a:ext uri="{FF2B5EF4-FFF2-40B4-BE49-F238E27FC236}">
                  <a16:creationId xmlns:a16="http://schemas.microsoft.com/office/drawing/2014/main" id="{FDA26991-C6B7-4452-8AF5-49E5324C2047}"/>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5" name="Freeform 156">
              <a:extLst>
                <a:ext uri="{FF2B5EF4-FFF2-40B4-BE49-F238E27FC236}">
                  <a16:creationId xmlns:a16="http://schemas.microsoft.com/office/drawing/2014/main" id="{E1C745FD-8042-4A3A-BB54-49C3BF2AC3FB}"/>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6" name="Freeform 157">
              <a:extLst>
                <a:ext uri="{FF2B5EF4-FFF2-40B4-BE49-F238E27FC236}">
                  <a16:creationId xmlns:a16="http://schemas.microsoft.com/office/drawing/2014/main" id="{FA40486D-742E-49FC-926A-B5F98C38689A}"/>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7" name="Freeform 158">
              <a:extLst>
                <a:ext uri="{FF2B5EF4-FFF2-40B4-BE49-F238E27FC236}">
                  <a16:creationId xmlns:a16="http://schemas.microsoft.com/office/drawing/2014/main" id="{55A1B38C-92C5-4258-A1A5-EF353BC8CE77}"/>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8" name="Rectangle 159">
              <a:extLst>
                <a:ext uri="{FF2B5EF4-FFF2-40B4-BE49-F238E27FC236}">
                  <a16:creationId xmlns:a16="http://schemas.microsoft.com/office/drawing/2014/main" id="{32119D88-774C-4C5D-8E74-A176CF88477A}"/>
                </a:ext>
              </a:extLst>
            </p:cNvPr>
            <p:cNvSpPr>
              <a:spLocks noChangeArrowheads="1"/>
            </p:cNvSpPr>
            <p:nvPr/>
          </p:nvSpPr>
          <p:spPr bwMode="auto">
            <a:xfrm>
              <a:off x="9904413" y="275113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9" name="Freeform 160">
              <a:extLst>
                <a:ext uri="{FF2B5EF4-FFF2-40B4-BE49-F238E27FC236}">
                  <a16:creationId xmlns:a16="http://schemas.microsoft.com/office/drawing/2014/main" id="{2CF31623-5F5A-4AF5-B5A9-A6266D07D932}"/>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0" name="Freeform 161">
              <a:extLst>
                <a:ext uri="{FF2B5EF4-FFF2-40B4-BE49-F238E27FC236}">
                  <a16:creationId xmlns:a16="http://schemas.microsoft.com/office/drawing/2014/main" id="{573D6987-B998-4924-AAE6-F4486F9D867C}"/>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1" name="Freeform 162">
              <a:extLst>
                <a:ext uri="{FF2B5EF4-FFF2-40B4-BE49-F238E27FC236}">
                  <a16:creationId xmlns:a16="http://schemas.microsoft.com/office/drawing/2014/main" id="{9982DC97-6189-4F9A-8549-25B94D10EA5D}"/>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2" name="Freeform 163">
              <a:extLst>
                <a:ext uri="{FF2B5EF4-FFF2-40B4-BE49-F238E27FC236}">
                  <a16:creationId xmlns:a16="http://schemas.microsoft.com/office/drawing/2014/main" id="{F3C90139-8484-42C3-BB8A-1F3FC0DCAC3E}"/>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3" name="Freeform 164">
              <a:extLst>
                <a:ext uri="{FF2B5EF4-FFF2-40B4-BE49-F238E27FC236}">
                  <a16:creationId xmlns:a16="http://schemas.microsoft.com/office/drawing/2014/main" id="{B1365FF1-5EB0-44E9-B982-ECF3CF9690A0}"/>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4" name="Freeform 165">
              <a:extLst>
                <a:ext uri="{FF2B5EF4-FFF2-40B4-BE49-F238E27FC236}">
                  <a16:creationId xmlns:a16="http://schemas.microsoft.com/office/drawing/2014/main" id="{18FCBE1B-3977-4908-9FB3-E2D16A88152B}"/>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5" name="Freeform 166">
              <a:extLst>
                <a:ext uri="{FF2B5EF4-FFF2-40B4-BE49-F238E27FC236}">
                  <a16:creationId xmlns:a16="http://schemas.microsoft.com/office/drawing/2014/main" id="{462F69CE-F18C-4777-9848-FA79797EA092}"/>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6" name="Freeform 167">
              <a:extLst>
                <a:ext uri="{FF2B5EF4-FFF2-40B4-BE49-F238E27FC236}">
                  <a16:creationId xmlns:a16="http://schemas.microsoft.com/office/drawing/2014/main" id="{0C002113-B998-49FE-80E2-1045E6E3556B}"/>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7" name="Freeform 168">
              <a:extLst>
                <a:ext uri="{FF2B5EF4-FFF2-40B4-BE49-F238E27FC236}">
                  <a16:creationId xmlns:a16="http://schemas.microsoft.com/office/drawing/2014/main" id="{AE50E992-312E-4766-BA12-CF14A8460DA1}"/>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8" name="Freeform 169">
              <a:extLst>
                <a:ext uri="{FF2B5EF4-FFF2-40B4-BE49-F238E27FC236}">
                  <a16:creationId xmlns:a16="http://schemas.microsoft.com/office/drawing/2014/main" id="{F00DCE26-6754-481F-B659-7C87B8D49CF1}"/>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9" name="Freeform 170">
              <a:extLst>
                <a:ext uri="{FF2B5EF4-FFF2-40B4-BE49-F238E27FC236}">
                  <a16:creationId xmlns:a16="http://schemas.microsoft.com/office/drawing/2014/main" id="{61AFBB21-E50F-4360-BF2F-648B62E029F2}"/>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0" name="Freeform 171">
              <a:extLst>
                <a:ext uri="{FF2B5EF4-FFF2-40B4-BE49-F238E27FC236}">
                  <a16:creationId xmlns:a16="http://schemas.microsoft.com/office/drawing/2014/main" id="{27047FCE-47F1-4342-9480-5005385B8912}"/>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1" name="Freeform 172">
              <a:extLst>
                <a:ext uri="{FF2B5EF4-FFF2-40B4-BE49-F238E27FC236}">
                  <a16:creationId xmlns:a16="http://schemas.microsoft.com/office/drawing/2014/main" id="{C92C30C2-3BCC-445C-8F7E-A1A8C8B06D94}"/>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2" name="Freeform 173">
              <a:extLst>
                <a:ext uri="{FF2B5EF4-FFF2-40B4-BE49-F238E27FC236}">
                  <a16:creationId xmlns:a16="http://schemas.microsoft.com/office/drawing/2014/main" id="{BA3CBA18-E356-42D0-8709-D41B5A3145FA}"/>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3" name="Freeform 174">
              <a:extLst>
                <a:ext uri="{FF2B5EF4-FFF2-40B4-BE49-F238E27FC236}">
                  <a16:creationId xmlns:a16="http://schemas.microsoft.com/office/drawing/2014/main" id="{CCB180E7-AF5F-4D9C-9350-E45DF0C1C0CB}"/>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4" name="Freeform 175">
              <a:extLst>
                <a:ext uri="{FF2B5EF4-FFF2-40B4-BE49-F238E27FC236}">
                  <a16:creationId xmlns:a16="http://schemas.microsoft.com/office/drawing/2014/main" id="{6C3195C9-E5FB-4D08-9A06-CFF8E814FBB4}"/>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5" name="Freeform 176">
              <a:extLst>
                <a:ext uri="{FF2B5EF4-FFF2-40B4-BE49-F238E27FC236}">
                  <a16:creationId xmlns:a16="http://schemas.microsoft.com/office/drawing/2014/main" id="{967DC1D4-5F3A-444B-8E25-A95E4EF3FAA3}"/>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6" name="Freeform 177">
              <a:extLst>
                <a:ext uri="{FF2B5EF4-FFF2-40B4-BE49-F238E27FC236}">
                  <a16:creationId xmlns:a16="http://schemas.microsoft.com/office/drawing/2014/main" id="{CA6480A8-101B-4D46-9D69-7667BDA07C59}"/>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7" name="Freeform 178">
              <a:extLst>
                <a:ext uri="{FF2B5EF4-FFF2-40B4-BE49-F238E27FC236}">
                  <a16:creationId xmlns:a16="http://schemas.microsoft.com/office/drawing/2014/main" id="{883BFC08-B17E-42F6-B3CE-D22F63CB5E85}"/>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8" name="Freeform 179">
              <a:extLst>
                <a:ext uri="{FF2B5EF4-FFF2-40B4-BE49-F238E27FC236}">
                  <a16:creationId xmlns:a16="http://schemas.microsoft.com/office/drawing/2014/main" id="{E48A2DBB-17EB-49D4-B34F-C0619964C0D7}"/>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9" name="Freeform 180">
              <a:extLst>
                <a:ext uri="{FF2B5EF4-FFF2-40B4-BE49-F238E27FC236}">
                  <a16:creationId xmlns:a16="http://schemas.microsoft.com/office/drawing/2014/main" id="{EF58F4B3-7140-42EC-88F7-4B2C5DF8A6C7}"/>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0" name="Freeform 181">
              <a:extLst>
                <a:ext uri="{FF2B5EF4-FFF2-40B4-BE49-F238E27FC236}">
                  <a16:creationId xmlns:a16="http://schemas.microsoft.com/office/drawing/2014/main" id="{F7E2907F-BC5E-4CA7-BF79-09650388B39F}"/>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1" name="Freeform 182">
              <a:extLst>
                <a:ext uri="{FF2B5EF4-FFF2-40B4-BE49-F238E27FC236}">
                  <a16:creationId xmlns:a16="http://schemas.microsoft.com/office/drawing/2014/main" id="{12410955-D57A-47B6-97F8-FABF6798FEE3}"/>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2" name="Freeform 183">
              <a:extLst>
                <a:ext uri="{FF2B5EF4-FFF2-40B4-BE49-F238E27FC236}">
                  <a16:creationId xmlns:a16="http://schemas.microsoft.com/office/drawing/2014/main" id="{7A515117-58EC-459E-BC41-CE870C48D0A6}"/>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3" name="Freeform 184">
              <a:extLst>
                <a:ext uri="{FF2B5EF4-FFF2-40B4-BE49-F238E27FC236}">
                  <a16:creationId xmlns:a16="http://schemas.microsoft.com/office/drawing/2014/main" id="{5317C498-1AA4-4DB4-9505-48DBBD9349BD}"/>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4" name="Freeform 185">
              <a:extLst>
                <a:ext uri="{FF2B5EF4-FFF2-40B4-BE49-F238E27FC236}">
                  <a16:creationId xmlns:a16="http://schemas.microsoft.com/office/drawing/2014/main" id="{79E21D50-5608-44ED-A8E5-5E9CDC679744}"/>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5" name="Freeform 186">
              <a:extLst>
                <a:ext uri="{FF2B5EF4-FFF2-40B4-BE49-F238E27FC236}">
                  <a16:creationId xmlns:a16="http://schemas.microsoft.com/office/drawing/2014/main" id="{B3F93263-8F7A-4B23-B55A-665871F02E4D}"/>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6" name="Freeform 187">
              <a:extLst>
                <a:ext uri="{FF2B5EF4-FFF2-40B4-BE49-F238E27FC236}">
                  <a16:creationId xmlns:a16="http://schemas.microsoft.com/office/drawing/2014/main" id="{7E5161B0-7164-4544-BE57-12E7327779FF}"/>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7" name="Freeform 188">
              <a:extLst>
                <a:ext uri="{FF2B5EF4-FFF2-40B4-BE49-F238E27FC236}">
                  <a16:creationId xmlns:a16="http://schemas.microsoft.com/office/drawing/2014/main" id="{D7012003-D724-4BFE-AFD6-7BD002C05C16}"/>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8" name="Freeform 189">
              <a:extLst>
                <a:ext uri="{FF2B5EF4-FFF2-40B4-BE49-F238E27FC236}">
                  <a16:creationId xmlns:a16="http://schemas.microsoft.com/office/drawing/2014/main" id="{07FA3E24-4FC2-4D92-BC0B-9F2BF99B8CFE}"/>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9" name="Freeform 190">
              <a:extLst>
                <a:ext uri="{FF2B5EF4-FFF2-40B4-BE49-F238E27FC236}">
                  <a16:creationId xmlns:a16="http://schemas.microsoft.com/office/drawing/2014/main" id="{F8FC71F1-09C1-4A36-9A2E-0A681FAC4935}"/>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0" name="Freeform 191">
              <a:extLst>
                <a:ext uri="{FF2B5EF4-FFF2-40B4-BE49-F238E27FC236}">
                  <a16:creationId xmlns:a16="http://schemas.microsoft.com/office/drawing/2014/main" id="{10DE116A-04B9-4108-A030-2141740D41EC}"/>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1" name="Freeform 192">
              <a:extLst>
                <a:ext uri="{FF2B5EF4-FFF2-40B4-BE49-F238E27FC236}">
                  <a16:creationId xmlns:a16="http://schemas.microsoft.com/office/drawing/2014/main" id="{7CBD1A69-7E88-43D3-BF4D-DD4461F1B979}"/>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2" name="Freeform 193">
              <a:extLst>
                <a:ext uri="{FF2B5EF4-FFF2-40B4-BE49-F238E27FC236}">
                  <a16:creationId xmlns:a16="http://schemas.microsoft.com/office/drawing/2014/main" id="{6C26390E-51C9-4747-A5B4-CA8A00D7F290}"/>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3" name="Freeform 194">
              <a:extLst>
                <a:ext uri="{FF2B5EF4-FFF2-40B4-BE49-F238E27FC236}">
                  <a16:creationId xmlns:a16="http://schemas.microsoft.com/office/drawing/2014/main" id="{17A39419-1CE9-49AB-AF79-C76E53DD53C7}"/>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4" name="Freeform 195">
              <a:extLst>
                <a:ext uri="{FF2B5EF4-FFF2-40B4-BE49-F238E27FC236}">
                  <a16:creationId xmlns:a16="http://schemas.microsoft.com/office/drawing/2014/main" id="{366C6229-6E52-4161-B342-8120F8E0004A}"/>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5" name="Freeform 196">
              <a:extLst>
                <a:ext uri="{FF2B5EF4-FFF2-40B4-BE49-F238E27FC236}">
                  <a16:creationId xmlns:a16="http://schemas.microsoft.com/office/drawing/2014/main" id="{93FB4044-61CE-41AA-927A-0A3357B4D8C4}"/>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6" name="Freeform 197">
              <a:extLst>
                <a:ext uri="{FF2B5EF4-FFF2-40B4-BE49-F238E27FC236}">
                  <a16:creationId xmlns:a16="http://schemas.microsoft.com/office/drawing/2014/main" id="{FC98764F-D30D-4307-A546-5E774A8E5F6D}"/>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7" name="Freeform 198">
              <a:extLst>
                <a:ext uri="{FF2B5EF4-FFF2-40B4-BE49-F238E27FC236}">
                  <a16:creationId xmlns:a16="http://schemas.microsoft.com/office/drawing/2014/main" id="{832D3F9A-0AC4-4B6B-A4C4-E50B9A597C56}"/>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8" name="Freeform 199">
              <a:extLst>
                <a:ext uri="{FF2B5EF4-FFF2-40B4-BE49-F238E27FC236}">
                  <a16:creationId xmlns:a16="http://schemas.microsoft.com/office/drawing/2014/main" id="{69AF3B78-CDA4-43CF-A19F-46421A8A2E72}"/>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9" name="Freeform 200">
              <a:extLst>
                <a:ext uri="{FF2B5EF4-FFF2-40B4-BE49-F238E27FC236}">
                  <a16:creationId xmlns:a16="http://schemas.microsoft.com/office/drawing/2014/main" id="{861672F3-5371-4283-AC7F-A240E62A44AE}"/>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0" name="Freeform 201">
              <a:extLst>
                <a:ext uri="{FF2B5EF4-FFF2-40B4-BE49-F238E27FC236}">
                  <a16:creationId xmlns:a16="http://schemas.microsoft.com/office/drawing/2014/main" id="{AC5F69FC-CE99-48E7-B27A-DF62C5525014}"/>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1" name="Freeform 202">
              <a:extLst>
                <a:ext uri="{FF2B5EF4-FFF2-40B4-BE49-F238E27FC236}">
                  <a16:creationId xmlns:a16="http://schemas.microsoft.com/office/drawing/2014/main" id="{D5992774-5A0D-4F97-B0DC-8B2E78A773CD}"/>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2" name="Rectangle 203">
              <a:extLst>
                <a:ext uri="{FF2B5EF4-FFF2-40B4-BE49-F238E27FC236}">
                  <a16:creationId xmlns:a16="http://schemas.microsoft.com/office/drawing/2014/main" id="{900DEB26-8533-4A8A-A305-117A908C87F9}"/>
                </a:ext>
              </a:extLst>
            </p:cNvPr>
            <p:cNvSpPr>
              <a:spLocks noChangeArrowheads="1"/>
            </p:cNvSpPr>
            <p:nvPr/>
          </p:nvSpPr>
          <p:spPr bwMode="auto">
            <a:xfrm>
              <a:off x="9704388" y="2039938"/>
              <a:ext cx="3175"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3" name="Freeform 204">
              <a:extLst>
                <a:ext uri="{FF2B5EF4-FFF2-40B4-BE49-F238E27FC236}">
                  <a16:creationId xmlns:a16="http://schemas.microsoft.com/office/drawing/2014/main" id="{E3A63982-7FE6-4188-A243-F15964B5A035}"/>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4" name="Freeform 205">
              <a:extLst>
                <a:ext uri="{FF2B5EF4-FFF2-40B4-BE49-F238E27FC236}">
                  <a16:creationId xmlns:a16="http://schemas.microsoft.com/office/drawing/2014/main" id="{10D5FCAD-B963-4F56-8275-B1521BA1CD4E}"/>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5" name="Freeform 206">
              <a:extLst>
                <a:ext uri="{FF2B5EF4-FFF2-40B4-BE49-F238E27FC236}">
                  <a16:creationId xmlns:a16="http://schemas.microsoft.com/office/drawing/2014/main" id="{A44E9C53-43D7-4854-A544-998E3089DC3B}"/>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6" name="Freeform 207">
              <a:extLst>
                <a:ext uri="{FF2B5EF4-FFF2-40B4-BE49-F238E27FC236}">
                  <a16:creationId xmlns:a16="http://schemas.microsoft.com/office/drawing/2014/main" id="{E3E9507A-8680-47A0-A5C7-F600F79D62D7}"/>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7" name="Freeform 208">
              <a:extLst>
                <a:ext uri="{FF2B5EF4-FFF2-40B4-BE49-F238E27FC236}">
                  <a16:creationId xmlns:a16="http://schemas.microsoft.com/office/drawing/2014/main" id="{3C671B15-7D23-4402-86A6-9AE013E020BB}"/>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8" name="Freeform 209">
              <a:extLst>
                <a:ext uri="{FF2B5EF4-FFF2-40B4-BE49-F238E27FC236}">
                  <a16:creationId xmlns:a16="http://schemas.microsoft.com/office/drawing/2014/main" id="{AD6839EC-9BEC-4698-817D-86F59A209296}"/>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9" name="Freeform 210">
              <a:extLst>
                <a:ext uri="{FF2B5EF4-FFF2-40B4-BE49-F238E27FC236}">
                  <a16:creationId xmlns:a16="http://schemas.microsoft.com/office/drawing/2014/main" id="{0B1D852A-55D6-4FFB-BB11-37D905E52F95}"/>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0" name="Freeform 211">
              <a:extLst>
                <a:ext uri="{FF2B5EF4-FFF2-40B4-BE49-F238E27FC236}">
                  <a16:creationId xmlns:a16="http://schemas.microsoft.com/office/drawing/2014/main" id="{2EA5C7A1-A560-43D2-848B-10D1FF0FD787}"/>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1" name="Freeform 212">
              <a:extLst>
                <a:ext uri="{FF2B5EF4-FFF2-40B4-BE49-F238E27FC236}">
                  <a16:creationId xmlns:a16="http://schemas.microsoft.com/office/drawing/2014/main" id="{DFDDC422-ED1A-4D72-B803-E41702EC3D30}"/>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2" name="Freeform 213">
              <a:extLst>
                <a:ext uri="{FF2B5EF4-FFF2-40B4-BE49-F238E27FC236}">
                  <a16:creationId xmlns:a16="http://schemas.microsoft.com/office/drawing/2014/main" id="{DCFF8F68-FE88-4BED-897F-06D2D3ECEAD3}"/>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3" name="Rectangle 214">
              <a:extLst>
                <a:ext uri="{FF2B5EF4-FFF2-40B4-BE49-F238E27FC236}">
                  <a16:creationId xmlns:a16="http://schemas.microsoft.com/office/drawing/2014/main" id="{2F8251F1-DC6C-4E8B-B012-AAF7F1C9BBEE}"/>
                </a:ext>
              </a:extLst>
            </p:cNvPr>
            <p:cNvSpPr>
              <a:spLocks noChangeArrowheads="1"/>
            </p:cNvSpPr>
            <p:nvPr/>
          </p:nvSpPr>
          <p:spPr bwMode="auto">
            <a:xfrm>
              <a:off x="9718675" y="203358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4" name="Freeform 215">
              <a:extLst>
                <a:ext uri="{FF2B5EF4-FFF2-40B4-BE49-F238E27FC236}">
                  <a16:creationId xmlns:a16="http://schemas.microsoft.com/office/drawing/2014/main" id="{2C22846A-F71A-4840-84A3-1E69DA78D6F1}"/>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5" name="Freeform 216">
              <a:extLst>
                <a:ext uri="{FF2B5EF4-FFF2-40B4-BE49-F238E27FC236}">
                  <a16:creationId xmlns:a16="http://schemas.microsoft.com/office/drawing/2014/main" id="{43894EB5-50FF-4744-BDAE-1105E5CE46BF}"/>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6" name="Freeform 217">
              <a:extLst>
                <a:ext uri="{FF2B5EF4-FFF2-40B4-BE49-F238E27FC236}">
                  <a16:creationId xmlns:a16="http://schemas.microsoft.com/office/drawing/2014/main" id="{B360DD13-BCD0-429F-8438-00295589E7E1}"/>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7" name="Freeform 218">
              <a:extLst>
                <a:ext uri="{FF2B5EF4-FFF2-40B4-BE49-F238E27FC236}">
                  <a16:creationId xmlns:a16="http://schemas.microsoft.com/office/drawing/2014/main" id="{D9348C09-5281-41F7-A988-89A0511A3904}"/>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8" name="Freeform 219">
              <a:extLst>
                <a:ext uri="{FF2B5EF4-FFF2-40B4-BE49-F238E27FC236}">
                  <a16:creationId xmlns:a16="http://schemas.microsoft.com/office/drawing/2014/main" id="{8870994D-B549-4385-9E87-39ABA15F251C}"/>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9" name="Line 220">
              <a:extLst>
                <a:ext uri="{FF2B5EF4-FFF2-40B4-BE49-F238E27FC236}">
                  <a16:creationId xmlns:a16="http://schemas.microsoft.com/office/drawing/2014/main" id="{5450ACEB-469D-403F-B878-5FADBB3F2310}"/>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a:lstStyle/>
            <a:p>
              <a:pPr eaLnBrk="1" fontAlgn="auto" hangingPunct="1">
                <a:spcBef>
                  <a:spcPts val="0"/>
                </a:spcBef>
                <a:spcAft>
                  <a:spcPts val="0"/>
                </a:spcAft>
                <a:defRPr/>
              </a:pPr>
              <a:endParaRPr lang="en-US" dirty="0">
                <a:latin typeface="+mn-lt"/>
              </a:endParaRPr>
            </a:p>
          </p:txBody>
        </p:sp>
        <p:sp>
          <p:nvSpPr>
            <p:cNvPr id="260" name="Freeform 221">
              <a:extLst>
                <a:ext uri="{FF2B5EF4-FFF2-40B4-BE49-F238E27FC236}">
                  <a16:creationId xmlns:a16="http://schemas.microsoft.com/office/drawing/2014/main" id="{3BC6E423-CE0B-452D-BEC4-2A395D02F1A8}"/>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1" name="Freeform 222">
              <a:extLst>
                <a:ext uri="{FF2B5EF4-FFF2-40B4-BE49-F238E27FC236}">
                  <a16:creationId xmlns:a16="http://schemas.microsoft.com/office/drawing/2014/main" id="{5D545551-40CA-4BF6-A579-818B9FC06BAB}"/>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2" name="Freeform 224">
              <a:extLst>
                <a:ext uri="{FF2B5EF4-FFF2-40B4-BE49-F238E27FC236}">
                  <a16:creationId xmlns:a16="http://schemas.microsoft.com/office/drawing/2014/main" id="{85D35577-6BAA-4274-8FF0-FF674EDED886}"/>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3" name="Freeform 225">
              <a:extLst>
                <a:ext uri="{FF2B5EF4-FFF2-40B4-BE49-F238E27FC236}">
                  <a16:creationId xmlns:a16="http://schemas.microsoft.com/office/drawing/2014/main" id="{656A0762-DC00-4512-81B4-5156CF6BF38A}"/>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4" name="Freeform 226">
              <a:extLst>
                <a:ext uri="{FF2B5EF4-FFF2-40B4-BE49-F238E27FC236}">
                  <a16:creationId xmlns:a16="http://schemas.microsoft.com/office/drawing/2014/main" id="{D4437A97-0B47-459A-BDF3-A1762F8FA0E8}"/>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5" name="Freeform 227">
              <a:extLst>
                <a:ext uri="{FF2B5EF4-FFF2-40B4-BE49-F238E27FC236}">
                  <a16:creationId xmlns:a16="http://schemas.microsoft.com/office/drawing/2014/main" id="{F85F126C-D49F-4730-8C26-EBDA5EE77563}"/>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6" name="Freeform 228">
              <a:extLst>
                <a:ext uri="{FF2B5EF4-FFF2-40B4-BE49-F238E27FC236}">
                  <a16:creationId xmlns:a16="http://schemas.microsoft.com/office/drawing/2014/main" id="{4817A5D4-1EF2-48FE-A790-4888327392DC}"/>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7" name="Freeform 229">
              <a:extLst>
                <a:ext uri="{FF2B5EF4-FFF2-40B4-BE49-F238E27FC236}">
                  <a16:creationId xmlns:a16="http://schemas.microsoft.com/office/drawing/2014/main" id="{FDEC19C7-AB44-45D5-B64B-3D4AB634E6E6}"/>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8" name="Freeform 230">
              <a:extLst>
                <a:ext uri="{FF2B5EF4-FFF2-40B4-BE49-F238E27FC236}">
                  <a16:creationId xmlns:a16="http://schemas.microsoft.com/office/drawing/2014/main" id="{6FFBDA32-800F-4BE6-A39A-2571BAA16E71}"/>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9" name="Freeform 231">
              <a:extLst>
                <a:ext uri="{FF2B5EF4-FFF2-40B4-BE49-F238E27FC236}">
                  <a16:creationId xmlns:a16="http://schemas.microsoft.com/office/drawing/2014/main" id="{5BE31EE7-DA00-45E7-83F9-5E4DC2F92498}"/>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0" name="Freeform 232">
              <a:extLst>
                <a:ext uri="{FF2B5EF4-FFF2-40B4-BE49-F238E27FC236}">
                  <a16:creationId xmlns:a16="http://schemas.microsoft.com/office/drawing/2014/main" id="{BB365219-D9C8-4CCB-835D-9EE79CF8906B}"/>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1" name="Freeform 233">
              <a:extLst>
                <a:ext uri="{FF2B5EF4-FFF2-40B4-BE49-F238E27FC236}">
                  <a16:creationId xmlns:a16="http://schemas.microsoft.com/office/drawing/2014/main" id="{9B170A80-5BFC-4676-A621-AC794427AD51}"/>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2" name="Freeform 234">
              <a:extLst>
                <a:ext uri="{FF2B5EF4-FFF2-40B4-BE49-F238E27FC236}">
                  <a16:creationId xmlns:a16="http://schemas.microsoft.com/office/drawing/2014/main" id="{C8AC2366-78BC-48DA-80C5-87F56BBF7947}"/>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3" name="Freeform 235">
              <a:extLst>
                <a:ext uri="{FF2B5EF4-FFF2-40B4-BE49-F238E27FC236}">
                  <a16:creationId xmlns:a16="http://schemas.microsoft.com/office/drawing/2014/main" id="{7AD7088C-5B81-411D-9C86-734806190FEA}"/>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4" name="Freeform 236">
              <a:extLst>
                <a:ext uri="{FF2B5EF4-FFF2-40B4-BE49-F238E27FC236}">
                  <a16:creationId xmlns:a16="http://schemas.microsoft.com/office/drawing/2014/main" id="{F5A60067-1E27-4E8A-B1B0-C2BFD1548AE8}"/>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5" name="Freeform 237">
              <a:extLst>
                <a:ext uri="{FF2B5EF4-FFF2-40B4-BE49-F238E27FC236}">
                  <a16:creationId xmlns:a16="http://schemas.microsoft.com/office/drawing/2014/main" id="{03B726F6-26F7-477B-8C4C-95A0F99F04C8}"/>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6" name="Freeform 238">
              <a:extLst>
                <a:ext uri="{FF2B5EF4-FFF2-40B4-BE49-F238E27FC236}">
                  <a16:creationId xmlns:a16="http://schemas.microsoft.com/office/drawing/2014/main" id="{68633F5F-941A-4F72-BF5D-CB5D4462558F}"/>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7" name="Freeform 239">
              <a:extLst>
                <a:ext uri="{FF2B5EF4-FFF2-40B4-BE49-F238E27FC236}">
                  <a16:creationId xmlns:a16="http://schemas.microsoft.com/office/drawing/2014/main" id="{5CB04D0A-2931-4F30-9884-8E684E49754F}"/>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8" name="Freeform 240">
              <a:extLst>
                <a:ext uri="{FF2B5EF4-FFF2-40B4-BE49-F238E27FC236}">
                  <a16:creationId xmlns:a16="http://schemas.microsoft.com/office/drawing/2014/main" id="{CB74885D-F81B-46EF-B7FF-BD9D581E41E1}"/>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9" name="Freeform 241">
              <a:extLst>
                <a:ext uri="{FF2B5EF4-FFF2-40B4-BE49-F238E27FC236}">
                  <a16:creationId xmlns:a16="http://schemas.microsoft.com/office/drawing/2014/main" id="{BD587680-806A-4544-841F-14324A580A6D}"/>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0" name="Freeform 242">
              <a:extLst>
                <a:ext uri="{FF2B5EF4-FFF2-40B4-BE49-F238E27FC236}">
                  <a16:creationId xmlns:a16="http://schemas.microsoft.com/office/drawing/2014/main" id="{C4591BB4-6968-4E5F-AF6F-DC8F57C56613}"/>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1" name="Freeform 243">
              <a:extLst>
                <a:ext uri="{FF2B5EF4-FFF2-40B4-BE49-F238E27FC236}">
                  <a16:creationId xmlns:a16="http://schemas.microsoft.com/office/drawing/2014/main" id="{3A01FA71-68EA-40AF-9F76-EF3DC74E5358}"/>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2" name="Freeform 244">
              <a:extLst>
                <a:ext uri="{FF2B5EF4-FFF2-40B4-BE49-F238E27FC236}">
                  <a16:creationId xmlns:a16="http://schemas.microsoft.com/office/drawing/2014/main" id="{C706E8C0-6229-46A0-9DA3-2B18A71EAE03}"/>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3" name="Freeform 245">
              <a:extLst>
                <a:ext uri="{FF2B5EF4-FFF2-40B4-BE49-F238E27FC236}">
                  <a16:creationId xmlns:a16="http://schemas.microsoft.com/office/drawing/2014/main" id="{FE50372E-F25D-449E-9776-F73751AE7990}"/>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4" name="Freeform 246">
              <a:extLst>
                <a:ext uri="{FF2B5EF4-FFF2-40B4-BE49-F238E27FC236}">
                  <a16:creationId xmlns:a16="http://schemas.microsoft.com/office/drawing/2014/main" id="{439BC661-5EBC-4B59-B337-01A71376B28A}"/>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5" name="Freeform 247">
              <a:extLst>
                <a:ext uri="{FF2B5EF4-FFF2-40B4-BE49-F238E27FC236}">
                  <a16:creationId xmlns:a16="http://schemas.microsoft.com/office/drawing/2014/main" id="{747074B7-7FFC-416B-9BFE-9B8F2807BE0F}"/>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6" name="Freeform 248">
              <a:extLst>
                <a:ext uri="{FF2B5EF4-FFF2-40B4-BE49-F238E27FC236}">
                  <a16:creationId xmlns:a16="http://schemas.microsoft.com/office/drawing/2014/main" id="{1BF04D55-CF94-4EAA-A361-2D5E867F2147}"/>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7" name="Freeform 249">
              <a:extLst>
                <a:ext uri="{FF2B5EF4-FFF2-40B4-BE49-F238E27FC236}">
                  <a16:creationId xmlns:a16="http://schemas.microsoft.com/office/drawing/2014/main" id="{F802A110-15A9-4F63-80E2-69D1C4416627}"/>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8" name="Freeform 250">
              <a:extLst>
                <a:ext uri="{FF2B5EF4-FFF2-40B4-BE49-F238E27FC236}">
                  <a16:creationId xmlns:a16="http://schemas.microsoft.com/office/drawing/2014/main" id="{65DF260E-010C-47F7-96D3-F65279F531AE}"/>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9" name="Freeform 251">
              <a:extLst>
                <a:ext uri="{FF2B5EF4-FFF2-40B4-BE49-F238E27FC236}">
                  <a16:creationId xmlns:a16="http://schemas.microsoft.com/office/drawing/2014/main" id="{03244F3D-474D-4095-B43D-7163193266F0}"/>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0" name="Rectangle 252">
              <a:extLst>
                <a:ext uri="{FF2B5EF4-FFF2-40B4-BE49-F238E27FC236}">
                  <a16:creationId xmlns:a16="http://schemas.microsoft.com/office/drawing/2014/main" id="{B30558FD-398C-4976-BF81-28A0B03EFB84}"/>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291" name="Freeform 253">
              <a:extLst>
                <a:ext uri="{FF2B5EF4-FFF2-40B4-BE49-F238E27FC236}">
                  <a16:creationId xmlns:a16="http://schemas.microsoft.com/office/drawing/2014/main" id="{18EC77F5-FA61-46E3-9EC2-DC4087BD6273}"/>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2" name="Freeform 254">
              <a:extLst>
                <a:ext uri="{FF2B5EF4-FFF2-40B4-BE49-F238E27FC236}">
                  <a16:creationId xmlns:a16="http://schemas.microsoft.com/office/drawing/2014/main" id="{54BFD4BF-19AF-4827-B731-8886435627F2}"/>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3" name="Freeform 255">
              <a:extLst>
                <a:ext uri="{FF2B5EF4-FFF2-40B4-BE49-F238E27FC236}">
                  <a16:creationId xmlns:a16="http://schemas.microsoft.com/office/drawing/2014/main" id="{588FD4C0-0B0B-4DF5-BC1E-EFD0C4E5B530}"/>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4" name="Freeform 256">
              <a:extLst>
                <a:ext uri="{FF2B5EF4-FFF2-40B4-BE49-F238E27FC236}">
                  <a16:creationId xmlns:a16="http://schemas.microsoft.com/office/drawing/2014/main" id="{D0050071-C0EF-4CA7-8AD2-F02DBBE02766}"/>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5" name="Freeform 257">
              <a:extLst>
                <a:ext uri="{FF2B5EF4-FFF2-40B4-BE49-F238E27FC236}">
                  <a16:creationId xmlns:a16="http://schemas.microsoft.com/office/drawing/2014/main" id="{176FC491-7867-42A4-9732-E0EED97CDA74}"/>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6" name="Freeform 258">
              <a:extLst>
                <a:ext uri="{FF2B5EF4-FFF2-40B4-BE49-F238E27FC236}">
                  <a16:creationId xmlns:a16="http://schemas.microsoft.com/office/drawing/2014/main" id="{C640D3C8-7DF0-4E6F-9B7E-F9167C60B782}"/>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7" name="Freeform 259">
              <a:extLst>
                <a:ext uri="{FF2B5EF4-FFF2-40B4-BE49-F238E27FC236}">
                  <a16:creationId xmlns:a16="http://schemas.microsoft.com/office/drawing/2014/main" id="{3BF8AA10-0C3E-42D1-9AF7-33310E86E3DC}"/>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8" name="Freeform 260">
              <a:extLst>
                <a:ext uri="{FF2B5EF4-FFF2-40B4-BE49-F238E27FC236}">
                  <a16:creationId xmlns:a16="http://schemas.microsoft.com/office/drawing/2014/main" id="{95AF8585-214E-422B-BA63-FD8043EE3F59}"/>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9" name="Freeform 261">
              <a:extLst>
                <a:ext uri="{FF2B5EF4-FFF2-40B4-BE49-F238E27FC236}">
                  <a16:creationId xmlns:a16="http://schemas.microsoft.com/office/drawing/2014/main" id="{E067F717-7235-4358-8C51-F684EA5CCD4C}"/>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0" name="Freeform 262">
              <a:extLst>
                <a:ext uri="{FF2B5EF4-FFF2-40B4-BE49-F238E27FC236}">
                  <a16:creationId xmlns:a16="http://schemas.microsoft.com/office/drawing/2014/main" id="{A7B96BA6-044A-491A-98A3-0CE54606DBED}"/>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1" name="Freeform 263">
              <a:extLst>
                <a:ext uri="{FF2B5EF4-FFF2-40B4-BE49-F238E27FC236}">
                  <a16:creationId xmlns:a16="http://schemas.microsoft.com/office/drawing/2014/main" id="{7C97529F-DD42-4EC6-9723-6FF7F6AD65AA}"/>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2" name="Freeform 264">
              <a:extLst>
                <a:ext uri="{FF2B5EF4-FFF2-40B4-BE49-F238E27FC236}">
                  <a16:creationId xmlns:a16="http://schemas.microsoft.com/office/drawing/2014/main" id="{F54DFF13-67D4-438F-92AC-59F9065B915E}"/>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3" name="Rectangle 265">
              <a:extLst>
                <a:ext uri="{FF2B5EF4-FFF2-40B4-BE49-F238E27FC236}">
                  <a16:creationId xmlns:a16="http://schemas.microsoft.com/office/drawing/2014/main" id="{3AD0EC23-7307-41AD-9147-68378C0544EA}"/>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04" name="Freeform 266">
              <a:extLst>
                <a:ext uri="{FF2B5EF4-FFF2-40B4-BE49-F238E27FC236}">
                  <a16:creationId xmlns:a16="http://schemas.microsoft.com/office/drawing/2014/main" id="{AC0C559B-6F84-4034-B966-D0848066F111}"/>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5" name="Freeform 267">
              <a:extLst>
                <a:ext uri="{FF2B5EF4-FFF2-40B4-BE49-F238E27FC236}">
                  <a16:creationId xmlns:a16="http://schemas.microsoft.com/office/drawing/2014/main" id="{3F15BFF5-7934-476D-86A8-E0E1A317B5DA}"/>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6" name="Freeform 268">
              <a:extLst>
                <a:ext uri="{FF2B5EF4-FFF2-40B4-BE49-F238E27FC236}">
                  <a16:creationId xmlns:a16="http://schemas.microsoft.com/office/drawing/2014/main" id="{18D4AAF6-9977-4396-9758-229F50818FEF}"/>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7" name="Freeform 269">
              <a:extLst>
                <a:ext uri="{FF2B5EF4-FFF2-40B4-BE49-F238E27FC236}">
                  <a16:creationId xmlns:a16="http://schemas.microsoft.com/office/drawing/2014/main" id="{F5986738-5ACD-48FC-BFA6-F2F25DD4B9F2}"/>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8" name="Freeform 270">
              <a:extLst>
                <a:ext uri="{FF2B5EF4-FFF2-40B4-BE49-F238E27FC236}">
                  <a16:creationId xmlns:a16="http://schemas.microsoft.com/office/drawing/2014/main" id="{1314E381-76B9-4885-8AF4-80B3513883A7}"/>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9" name="Freeform 271">
              <a:extLst>
                <a:ext uri="{FF2B5EF4-FFF2-40B4-BE49-F238E27FC236}">
                  <a16:creationId xmlns:a16="http://schemas.microsoft.com/office/drawing/2014/main" id="{DB1A4029-1A99-43D0-B785-483858F450A4}"/>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0" name="Freeform 272">
              <a:extLst>
                <a:ext uri="{FF2B5EF4-FFF2-40B4-BE49-F238E27FC236}">
                  <a16:creationId xmlns:a16="http://schemas.microsoft.com/office/drawing/2014/main" id="{B5B7F61B-97D9-4E16-B20A-FBE3E0FA88F4}"/>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1" name="Freeform 273">
              <a:extLst>
                <a:ext uri="{FF2B5EF4-FFF2-40B4-BE49-F238E27FC236}">
                  <a16:creationId xmlns:a16="http://schemas.microsoft.com/office/drawing/2014/main" id="{3ADDA451-306D-4BE7-9D90-F26A4FE1C37E}"/>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2" name="Freeform 274">
              <a:extLst>
                <a:ext uri="{FF2B5EF4-FFF2-40B4-BE49-F238E27FC236}">
                  <a16:creationId xmlns:a16="http://schemas.microsoft.com/office/drawing/2014/main" id="{4AF3A050-7A56-42C5-BACB-D353DAA536C5}"/>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3" name="Freeform 275">
              <a:extLst>
                <a:ext uri="{FF2B5EF4-FFF2-40B4-BE49-F238E27FC236}">
                  <a16:creationId xmlns:a16="http://schemas.microsoft.com/office/drawing/2014/main" id="{676A7A3B-E2D3-4E42-8B1C-C2CE85FEF848}"/>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4" name="Freeform 276">
              <a:extLst>
                <a:ext uri="{FF2B5EF4-FFF2-40B4-BE49-F238E27FC236}">
                  <a16:creationId xmlns:a16="http://schemas.microsoft.com/office/drawing/2014/main" id="{0303A62C-4DAF-4599-8A61-7F016BBB98D0}"/>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5" name="Freeform 277">
              <a:extLst>
                <a:ext uri="{FF2B5EF4-FFF2-40B4-BE49-F238E27FC236}">
                  <a16:creationId xmlns:a16="http://schemas.microsoft.com/office/drawing/2014/main" id="{56DC754B-9DA1-462F-88F2-1885CB83A6F6}"/>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6" name="Freeform 278">
              <a:extLst>
                <a:ext uri="{FF2B5EF4-FFF2-40B4-BE49-F238E27FC236}">
                  <a16:creationId xmlns:a16="http://schemas.microsoft.com/office/drawing/2014/main" id="{45F9B6F4-77AD-42BA-9937-CEC2C79D890D}"/>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7" name="Freeform 279">
              <a:extLst>
                <a:ext uri="{FF2B5EF4-FFF2-40B4-BE49-F238E27FC236}">
                  <a16:creationId xmlns:a16="http://schemas.microsoft.com/office/drawing/2014/main" id="{A36698AA-79E4-4767-A8EE-CFABCBC345F7}"/>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8" name="Freeform 280">
              <a:extLst>
                <a:ext uri="{FF2B5EF4-FFF2-40B4-BE49-F238E27FC236}">
                  <a16:creationId xmlns:a16="http://schemas.microsoft.com/office/drawing/2014/main" id="{F627E55B-CF14-451A-A980-81B8043A6ED9}"/>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9" name="Freeform 281">
              <a:extLst>
                <a:ext uri="{FF2B5EF4-FFF2-40B4-BE49-F238E27FC236}">
                  <a16:creationId xmlns:a16="http://schemas.microsoft.com/office/drawing/2014/main" id="{595951B1-D409-485F-B414-B8B986346BED}"/>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0" name="Freeform 282">
              <a:extLst>
                <a:ext uri="{FF2B5EF4-FFF2-40B4-BE49-F238E27FC236}">
                  <a16:creationId xmlns:a16="http://schemas.microsoft.com/office/drawing/2014/main" id="{E08CA255-E7CC-47FE-A5D9-C3863764BB18}"/>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1" name="Freeform 283">
              <a:extLst>
                <a:ext uri="{FF2B5EF4-FFF2-40B4-BE49-F238E27FC236}">
                  <a16:creationId xmlns:a16="http://schemas.microsoft.com/office/drawing/2014/main" id="{1F92408A-00E2-4C27-98B0-3705BB097F21}"/>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2" name="Freeform 284">
              <a:extLst>
                <a:ext uri="{FF2B5EF4-FFF2-40B4-BE49-F238E27FC236}">
                  <a16:creationId xmlns:a16="http://schemas.microsoft.com/office/drawing/2014/main" id="{D2A4E6AC-E570-4F3C-BFC2-7D05A9A013A4}"/>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3" name="Freeform 285">
              <a:extLst>
                <a:ext uri="{FF2B5EF4-FFF2-40B4-BE49-F238E27FC236}">
                  <a16:creationId xmlns:a16="http://schemas.microsoft.com/office/drawing/2014/main" id="{5AF96D76-56E3-4C67-A4CD-34F0E0BCC34F}"/>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4" name="Freeform 286">
              <a:extLst>
                <a:ext uri="{FF2B5EF4-FFF2-40B4-BE49-F238E27FC236}">
                  <a16:creationId xmlns:a16="http://schemas.microsoft.com/office/drawing/2014/main" id="{79E1F507-87A2-4D31-BF94-E70D8AD047AB}"/>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5" name="Freeform 287">
              <a:extLst>
                <a:ext uri="{FF2B5EF4-FFF2-40B4-BE49-F238E27FC236}">
                  <a16:creationId xmlns:a16="http://schemas.microsoft.com/office/drawing/2014/main" id="{ECE6AF23-D729-4844-99EB-FADBB5A1C5EE}"/>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6" name="Freeform 288">
              <a:extLst>
                <a:ext uri="{FF2B5EF4-FFF2-40B4-BE49-F238E27FC236}">
                  <a16:creationId xmlns:a16="http://schemas.microsoft.com/office/drawing/2014/main" id="{F2998F7D-B6C3-4DCA-9E82-4EDE0201EC76}"/>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7" name="Freeform 289">
              <a:extLst>
                <a:ext uri="{FF2B5EF4-FFF2-40B4-BE49-F238E27FC236}">
                  <a16:creationId xmlns:a16="http://schemas.microsoft.com/office/drawing/2014/main" id="{1A561104-81EF-419C-8D6B-527E55110C50}"/>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8" name="Freeform 290">
              <a:extLst>
                <a:ext uri="{FF2B5EF4-FFF2-40B4-BE49-F238E27FC236}">
                  <a16:creationId xmlns:a16="http://schemas.microsoft.com/office/drawing/2014/main" id="{816CC133-D5DA-479A-82AA-F6A8CEF3058C}"/>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9" name="Freeform 291">
              <a:extLst>
                <a:ext uri="{FF2B5EF4-FFF2-40B4-BE49-F238E27FC236}">
                  <a16:creationId xmlns:a16="http://schemas.microsoft.com/office/drawing/2014/main" id="{0883402E-BB0C-4B84-94CC-A5E08F24B829}"/>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0" name="Freeform 292">
              <a:extLst>
                <a:ext uri="{FF2B5EF4-FFF2-40B4-BE49-F238E27FC236}">
                  <a16:creationId xmlns:a16="http://schemas.microsoft.com/office/drawing/2014/main" id="{3D50EF27-440C-41B7-A6D8-B4067F819D5F}"/>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1" name="Freeform 293">
              <a:extLst>
                <a:ext uri="{FF2B5EF4-FFF2-40B4-BE49-F238E27FC236}">
                  <a16:creationId xmlns:a16="http://schemas.microsoft.com/office/drawing/2014/main" id="{1B57B4A9-C821-42A7-B9EA-E1D256A85DAE}"/>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2" name="Freeform 294">
              <a:extLst>
                <a:ext uri="{FF2B5EF4-FFF2-40B4-BE49-F238E27FC236}">
                  <a16:creationId xmlns:a16="http://schemas.microsoft.com/office/drawing/2014/main" id="{1339304A-3CDC-4DE7-A5A6-8C35A773E646}"/>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3" name="Freeform 295">
              <a:extLst>
                <a:ext uri="{FF2B5EF4-FFF2-40B4-BE49-F238E27FC236}">
                  <a16:creationId xmlns:a16="http://schemas.microsoft.com/office/drawing/2014/main" id="{25F38C66-CD39-4E20-84A5-482B7B4AE977}"/>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4" name="Freeform 296">
              <a:extLst>
                <a:ext uri="{FF2B5EF4-FFF2-40B4-BE49-F238E27FC236}">
                  <a16:creationId xmlns:a16="http://schemas.microsoft.com/office/drawing/2014/main" id="{B7FCC689-4387-47E9-89A4-ACE1067C5C7F}"/>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5" name="Freeform 297">
              <a:extLst>
                <a:ext uri="{FF2B5EF4-FFF2-40B4-BE49-F238E27FC236}">
                  <a16:creationId xmlns:a16="http://schemas.microsoft.com/office/drawing/2014/main" id="{354435D7-D22D-4D97-9065-C14BDB60C400}"/>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6" name="Freeform 298">
              <a:extLst>
                <a:ext uri="{FF2B5EF4-FFF2-40B4-BE49-F238E27FC236}">
                  <a16:creationId xmlns:a16="http://schemas.microsoft.com/office/drawing/2014/main" id="{103A94B4-D46C-4846-9798-CF9DFA6C87FC}"/>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7" name="Freeform 299">
              <a:extLst>
                <a:ext uri="{FF2B5EF4-FFF2-40B4-BE49-F238E27FC236}">
                  <a16:creationId xmlns:a16="http://schemas.microsoft.com/office/drawing/2014/main" id="{31AFEC6E-EA7A-45D3-8BD3-57BAB296C55D}"/>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8" name="Freeform 300">
              <a:extLst>
                <a:ext uri="{FF2B5EF4-FFF2-40B4-BE49-F238E27FC236}">
                  <a16:creationId xmlns:a16="http://schemas.microsoft.com/office/drawing/2014/main" id="{35A86DAA-3A0D-406D-A29E-A7305D43E070}"/>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9" name="Freeform 301">
              <a:extLst>
                <a:ext uri="{FF2B5EF4-FFF2-40B4-BE49-F238E27FC236}">
                  <a16:creationId xmlns:a16="http://schemas.microsoft.com/office/drawing/2014/main" id="{FF75E5BC-A0E1-430E-9A07-8DC716A0C19C}"/>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0" name="Freeform 302">
              <a:extLst>
                <a:ext uri="{FF2B5EF4-FFF2-40B4-BE49-F238E27FC236}">
                  <a16:creationId xmlns:a16="http://schemas.microsoft.com/office/drawing/2014/main" id="{CDC000C3-CAF8-45BE-BCEE-1F63928BEE63}"/>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1" name="Freeform 303">
              <a:extLst>
                <a:ext uri="{FF2B5EF4-FFF2-40B4-BE49-F238E27FC236}">
                  <a16:creationId xmlns:a16="http://schemas.microsoft.com/office/drawing/2014/main" id="{536E6554-B501-4D86-9C83-4D428748CA6C}"/>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2" name="Freeform 304">
              <a:extLst>
                <a:ext uri="{FF2B5EF4-FFF2-40B4-BE49-F238E27FC236}">
                  <a16:creationId xmlns:a16="http://schemas.microsoft.com/office/drawing/2014/main" id="{28849166-6896-407A-9A01-BFFF7674CD8B}"/>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3" name="Freeform 305">
              <a:extLst>
                <a:ext uri="{FF2B5EF4-FFF2-40B4-BE49-F238E27FC236}">
                  <a16:creationId xmlns:a16="http://schemas.microsoft.com/office/drawing/2014/main" id="{0886345F-A998-47AF-8A40-EBAD87D587BC}"/>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4" name="Freeform 306">
              <a:extLst>
                <a:ext uri="{FF2B5EF4-FFF2-40B4-BE49-F238E27FC236}">
                  <a16:creationId xmlns:a16="http://schemas.microsoft.com/office/drawing/2014/main" id="{1675E06A-88A3-42EA-9A84-185D401FD4D5}"/>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5" name="Freeform 307">
              <a:extLst>
                <a:ext uri="{FF2B5EF4-FFF2-40B4-BE49-F238E27FC236}">
                  <a16:creationId xmlns:a16="http://schemas.microsoft.com/office/drawing/2014/main" id="{41D83741-A200-4ECD-A533-A022864C8E35}"/>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6" name="Freeform 308">
              <a:extLst>
                <a:ext uri="{FF2B5EF4-FFF2-40B4-BE49-F238E27FC236}">
                  <a16:creationId xmlns:a16="http://schemas.microsoft.com/office/drawing/2014/main" id="{9533ECA6-AB2C-4B92-8395-1B7FCD3D3581}"/>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7" name="Freeform 309">
              <a:extLst>
                <a:ext uri="{FF2B5EF4-FFF2-40B4-BE49-F238E27FC236}">
                  <a16:creationId xmlns:a16="http://schemas.microsoft.com/office/drawing/2014/main" id="{4B143AC1-AAA8-40CE-83FA-8E17D2481F65}"/>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8" name="Freeform 310">
              <a:extLst>
                <a:ext uri="{FF2B5EF4-FFF2-40B4-BE49-F238E27FC236}">
                  <a16:creationId xmlns:a16="http://schemas.microsoft.com/office/drawing/2014/main" id="{9418C274-90DF-4C54-9F89-CB0E20188DC0}"/>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9" name="Freeform 311">
              <a:extLst>
                <a:ext uri="{FF2B5EF4-FFF2-40B4-BE49-F238E27FC236}">
                  <a16:creationId xmlns:a16="http://schemas.microsoft.com/office/drawing/2014/main" id="{DA5F36E6-CB61-47D4-8A3A-6F16B7BED6C3}"/>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0" name="Freeform 312">
              <a:extLst>
                <a:ext uri="{FF2B5EF4-FFF2-40B4-BE49-F238E27FC236}">
                  <a16:creationId xmlns:a16="http://schemas.microsoft.com/office/drawing/2014/main" id="{31BEC9B6-0DE1-4624-A587-0A35CC1435BB}"/>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1" name="Freeform 313">
              <a:extLst>
                <a:ext uri="{FF2B5EF4-FFF2-40B4-BE49-F238E27FC236}">
                  <a16:creationId xmlns:a16="http://schemas.microsoft.com/office/drawing/2014/main" id="{B3C3F3A4-2964-498D-A9B3-6E2EB98A7F6B}"/>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2" name="Freeform 314">
              <a:extLst>
                <a:ext uri="{FF2B5EF4-FFF2-40B4-BE49-F238E27FC236}">
                  <a16:creationId xmlns:a16="http://schemas.microsoft.com/office/drawing/2014/main" id="{8910B590-F730-42D5-B94C-7BC56A51B74F}"/>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3" name="Freeform 315">
              <a:extLst>
                <a:ext uri="{FF2B5EF4-FFF2-40B4-BE49-F238E27FC236}">
                  <a16:creationId xmlns:a16="http://schemas.microsoft.com/office/drawing/2014/main" id="{7F9D6C98-380B-403D-A4E5-EA71124E2E74}"/>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4" name="Freeform 316">
              <a:extLst>
                <a:ext uri="{FF2B5EF4-FFF2-40B4-BE49-F238E27FC236}">
                  <a16:creationId xmlns:a16="http://schemas.microsoft.com/office/drawing/2014/main" id="{D0A49025-73BC-4FB3-9814-4A7CF5B02475}"/>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5" name="Freeform 317">
              <a:extLst>
                <a:ext uri="{FF2B5EF4-FFF2-40B4-BE49-F238E27FC236}">
                  <a16:creationId xmlns:a16="http://schemas.microsoft.com/office/drawing/2014/main" id="{30691A57-F1EF-4802-A923-B415BA4D3FEC}"/>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6" name="Freeform 318">
              <a:extLst>
                <a:ext uri="{FF2B5EF4-FFF2-40B4-BE49-F238E27FC236}">
                  <a16:creationId xmlns:a16="http://schemas.microsoft.com/office/drawing/2014/main" id="{FD1AABDF-AE89-412C-AC39-BB3ACFB7434D}"/>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7" name="Freeform 319">
              <a:extLst>
                <a:ext uri="{FF2B5EF4-FFF2-40B4-BE49-F238E27FC236}">
                  <a16:creationId xmlns:a16="http://schemas.microsoft.com/office/drawing/2014/main" id="{5A065044-81EA-4CD5-AF49-A71CACB55CA3}"/>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8" name="Freeform 320">
              <a:extLst>
                <a:ext uri="{FF2B5EF4-FFF2-40B4-BE49-F238E27FC236}">
                  <a16:creationId xmlns:a16="http://schemas.microsoft.com/office/drawing/2014/main" id="{B7589F31-4742-4232-A104-1BA0A7BDE3A2}"/>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9" name="Freeform 321">
              <a:extLst>
                <a:ext uri="{FF2B5EF4-FFF2-40B4-BE49-F238E27FC236}">
                  <a16:creationId xmlns:a16="http://schemas.microsoft.com/office/drawing/2014/main" id="{610C71AC-33F5-46F2-88B2-249199167156}"/>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0" name="Freeform 322">
              <a:extLst>
                <a:ext uri="{FF2B5EF4-FFF2-40B4-BE49-F238E27FC236}">
                  <a16:creationId xmlns:a16="http://schemas.microsoft.com/office/drawing/2014/main" id="{5437BB13-C006-4E56-B2FC-62EBBCB9AB70}"/>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1" name="Freeform 323">
              <a:extLst>
                <a:ext uri="{FF2B5EF4-FFF2-40B4-BE49-F238E27FC236}">
                  <a16:creationId xmlns:a16="http://schemas.microsoft.com/office/drawing/2014/main" id="{A95E68F0-D63F-49B6-B269-5AC21797ECE6}"/>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2" name="Freeform 324">
              <a:extLst>
                <a:ext uri="{FF2B5EF4-FFF2-40B4-BE49-F238E27FC236}">
                  <a16:creationId xmlns:a16="http://schemas.microsoft.com/office/drawing/2014/main" id="{FAE5C4E1-92D7-4050-A819-797A36CEB7B3}"/>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3" name="Freeform 325">
              <a:extLst>
                <a:ext uri="{FF2B5EF4-FFF2-40B4-BE49-F238E27FC236}">
                  <a16:creationId xmlns:a16="http://schemas.microsoft.com/office/drawing/2014/main" id="{541FA7C9-F676-4E36-B0C8-FE194DA2C468}"/>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4" name="Freeform 326">
              <a:extLst>
                <a:ext uri="{FF2B5EF4-FFF2-40B4-BE49-F238E27FC236}">
                  <a16:creationId xmlns:a16="http://schemas.microsoft.com/office/drawing/2014/main" id="{1A0984F0-1791-4294-B83A-A9E1B2790757}"/>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5" name="Freeform 327">
              <a:extLst>
                <a:ext uri="{FF2B5EF4-FFF2-40B4-BE49-F238E27FC236}">
                  <a16:creationId xmlns:a16="http://schemas.microsoft.com/office/drawing/2014/main" id="{D0C2D02B-2B87-4FE9-BBF2-078BA326AF56}"/>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6" name="Freeform 328">
              <a:extLst>
                <a:ext uri="{FF2B5EF4-FFF2-40B4-BE49-F238E27FC236}">
                  <a16:creationId xmlns:a16="http://schemas.microsoft.com/office/drawing/2014/main" id="{45D4DE05-9523-4869-800F-8539A291558A}"/>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7" name="Freeform 329">
              <a:extLst>
                <a:ext uri="{FF2B5EF4-FFF2-40B4-BE49-F238E27FC236}">
                  <a16:creationId xmlns:a16="http://schemas.microsoft.com/office/drawing/2014/main" id="{B11469DD-19A9-43F3-BAEA-7F0650E6E1D1}"/>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8" name="Freeform 330">
              <a:extLst>
                <a:ext uri="{FF2B5EF4-FFF2-40B4-BE49-F238E27FC236}">
                  <a16:creationId xmlns:a16="http://schemas.microsoft.com/office/drawing/2014/main" id="{5F250F92-E183-43CD-AE40-F0C57200521E}"/>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9" name="Freeform 331">
              <a:extLst>
                <a:ext uri="{FF2B5EF4-FFF2-40B4-BE49-F238E27FC236}">
                  <a16:creationId xmlns:a16="http://schemas.microsoft.com/office/drawing/2014/main" id="{725CA532-4B59-4334-A3C6-315B45A0DD52}"/>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0" name="Freeform 332">
              <a:extLst>
                <a:ext uri="{FF2B5EF4-FFF2-40B4-BE49-F238E27FC236}">
                  <a16:creationId xmlns:a16="http://schemas.microsoft.com/office/drawing/2014/main" id="{43AC97CD-2E5C-47C2-9060-87DC7D209DFB}"/>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1" name="Freeform 333">
              <a:extLst>
                <a:ext uri="{FF2B5EF4-FFF2-40B4-BE49-F238E27FC236}">
                  <a16:creationId xmlns:a16="http://schemas.microsoft.com/office/drawing/2014/main" id="{6E48FBC1-8AA6-4E16-A486-00415FBD2ADC}"/>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2" name="Freeform 334">
              <a:extLst>
                <a:ext uri="{FF2B5EF4-FFF2-40B4-BE49-F238E27FC236}">
                  <a16:creationId xmlns:a16="http://schemas.microsoft.com/office/drawing/2014/main" id="{211032D2-5579-42B7-A9BA-E0B3B5A67AB1}"/>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3" name="Freeform 335">
              <a:extLst>
                <a:ext uri="{FF2B5EF4-FFF2-40B4-BE49-F238E27FC236}">
                  <a16:creationId xmlns:a16="http://schemas.microsoft.com/office/drawing/2014/main" id="{6E7E4FBA-B3F5-4F01-B3E2-CACD262B1138}"/>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4" name="Freeform 336">
              <a:extLst>
                <a:ext uri="{FF2B5EF4-FFF2-40B4-BE49-F238E27FC236}">
                  <a16:creationId xmlns:a16="http://schemas.microsoft.com/office/drawing/2014/main" id="{7147E34B-0EF7-4FFA-997D-BF23DB49DF95}"/>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5" name="Freeform 337">
              <a:extLst>
                <a:ext uri="{FF2B5EF4-FFF2-40B4-BE49-F238E27FC236}">
                  <a16:creationId xmlns:a16="http://schemas.microsoft.com/office/drawing/2014/main" id="{635A4CBF-792E-426B-825C-A6206243E183}"/>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6" name="Freeform 338">
              <a:extLst>
                <a:ext uri="{FF2B5EF4-FFF2-40B4-BE49-F238E27FC236}">
                  <a16:creationId xmlns:a16="http://schemas.microsoft.com/office/drawing/2014/main" id="{E99176BD-8F50-48B2-BA47-DD8CF1991FF5}"/>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7" name="Freeform 339">
              <a:extLst>
                <a:ext uri="{FF2B5EF4-FFF2-40B4-BE49-F238E27FC236}">
                  <a16:creationId xmlns:a16="http://schemas.microsoft.com/office/drawing/2014/main" id="{12DE6522-C415-4D6E-8D06-64CDED9D67BA}"/>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8" name="Freeform 340">
              <a:extLst>
                <a:ext uri="{FF2B5EF4-FFF2-40B4-BE49-F238E27FC236}">
                  <a16:creationId xmlns:a16="http://schemas.microsoft.com/office/drawing/2014/main" id="{E06C589F-4ABD-41EE-A0FA-FA0129C1EC76}"/>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9" name="Freeform 341">
              <a:extLst>
                <a:ext uri="{FF2B5EF4-FFF2-40B4-BE49-F238E27FC236}">
                  <a16:creationId xmlns:a16="http://schemas.microsoft.com/office/drawing/2014/main" id="{6D67D6D9-19B4-4102-96FF-E2AF1DFE409E}"/>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0" name="Freeform 342">
              <a:extLst>
                <a:ext uri="{FF2B5EF4-FFF2-40B4-BE49-F238E27FC236}">
                  <a16:creationId xmlns:a16="http://schemas.microsoft.com/office/drawing/2014/main" id="{739F6888-8D30-410A-A4AF-D1D42766FE14}"/>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1" name="Freeform 343">
              <a:extLst>
                <a:ext uri="{FF2B5EF4-FFF2-40B4-BE49-F238E27FC236}">
                  <a16:creationId xmlns:a16="http://schemas.microsoft.com/office/drawing/2014/main" id="{CF5536C9-34BE-482B-B00B-FCB5D6216409}"/>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2" name="Freeform 344">
              <a:extLst>
                <a:ext uri="{FF2B5EF4-FFF2-40B4-BE49-F238E27FC236}">
                  <a16:creationId xmlns:a16="http://schemas.microsoft.com/office/drawing/2014/main" id="{8CEC4C26-0F99-49E3-B732-939F84C03420}"/>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3" name="Freeform 345">
              <a:extLst>
                <a:ext uri="{FF2B5EF4-FFF2-40B4-BE49-F238E27FC236}">
                  <a16:creationId xmlns:a16="http://schemas.microsoft.com/office/drawing/2014/main" id="{5753C39E-6ED4-4551-993F-03337F86F412}"/>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4" name="Freeform 346">
              <a:extLst>
                <a:ext uri="{FF2B5EF4-FFF2-40B4-BE49-F238E27FC236}">
                  <a16:creationId xmlns:a16="http://schemas.microsoft.com/office/drawing/2014/main" id="{1BA56D1A-935D-4B71-A9D6-0A8AFD0E2D2F}"/>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5" name="Freeform 347">
              <a:extLst>
                <a:ext uri="{FF2B5EF4-FFF2-40B4-BE49-F238E27FC236}">
                  <a16:creationId xmlns:a16="http://schemas.microsoft.com/office/drawing/2014/main" id="{7524D0D1-FEDF-45A7-AADB-ED8EC40BDCAB}"/>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6" name="Freeform 348">
              <a:extLst>
                <a:ext uri="{FF2B5EF4-FFF2-40B4-BE49-F238E27FC236}">
                  <a16:creationId xmlns:a16="http://schemas.microsoft.com/office/drawing/2014/main" id="{5D75B955-D44C-4597-9606-880831294D8D}"/>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7" name="Freeform 349">
              <a:extLst>
                <a:ext uri="{FF2B5EF4-FFF2-40B4-BE49-F238E27FC236}">
                  <a16:creationId xmlns:a16="http://schemas.microsoft.com/office/drawing/2014/main" id="{89989F10-0DA7-4AF9-A432-FD35DDD15941}"/>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8" name="Freeform 350">
              <a:extLst>
                <a:ext uri="{FF2B5EF4-FFF2-40B4-BE49-F238E27FC236}">
                  <a16:creationId xmlns:a16="http://schemas.microsoft.com/office/drawing/2014/main" id="{EC81F6C2-F3E6-42F4-936C-33D8E42AB3AD}"/>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9" name="Freeform 351">
              <a:extLst>
                <a:ext uri="{FF2B5EF4-FFF2-40B4-BE49-F238E27FC236}">
                  <a16:creationId xmlns:a16="http://schemas.microsoft.com/office/drawing/2014/main" id="{9806DB07-6B14-40CC-B35A-2E82ADC8842E}"/>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0" name="Freeform 352">
              <a:extLst>
                <a:ext uri="{FF2B5EF4-FFF2-40B4-BE49-F238E27FC236}">
                  <a16:creationId xmlns:a16="http://schemas.microsoft.com/office/drawing/2014/main" id="{6209F141-38ED-4F94-B288-6C797E93FA68}"/>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1" name="Rectangle 353">
              <a:extLst>
                <a:ext uri="{FF2B5EF4-FFF2-40B4-BE49-F238E27FC236}">
                  <a16:creationId xmlns:a16="http://schemas.microsoft.com/office/drawing/2014/main" id="{0B479C98-A0F2-4206-8B43-8525300B2022}"/>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92" name="Freeform 354">
              <a:extLst>
                <a:ext uri="{FF2B5EF4-FFF2-40B4-BE49-F238E27FC236}">
                  <a16:creationId xmlns:a16="http://schemas.microsoft.com/office/drawing/2014/main" id="{C12CD798-3749-429D-9F31-7008C6360E0F}"/>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3" name="Freeform 355">
              <a:extLst>
                <a:ext uri="{FF2B5EF4-FFF2-40B4-BE49-F238E27FC236}">
                  <a16:creationId xmlns:a16="http://schemas.microsoft.com/office/drawing/2014/main" id="{85B41B44-4695-4509-B2A0-6BFF44C76D0F}"/>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4" name="Freeform 356">
              <a:extLst>
                <a:ext uri="{FF2B5EF4-FFF2-40B4-BE49-F238E27FC236}">
                  <a16:creationId xmlns:a16="http://schemas.microsoft.com/office/drawing/2014/main" id="{B35369A1-1508-4ABA-927C-789E795090AD}"/>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5" name="Freeform 357">
              <a:extLst>
                <a:ext uri="{FF2B5EF4-FFF2-40B4-BE49-F238E27FC236}">
                  <a16:creationId xmlns:a16="http://schemas.microsoft.com/office/drawing/2014/main" id="{50A71E0D-ED3D-456D-B06C-526C1B9057C4}"/>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6" name="Freeform 358">
              <a:extLst>
                <a:ext uri="{FF2B5EF4-FFF2-40B4-BE49-F238E27FC236}">
                  <a16:creationId xmlns:a16="http://schemas.microsoft.com/office/drawing/2014/main" id="{3E433B09-6684-4CA6-AC83-9081C2A5BC74}"/>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7" name="Freeform 359">
              <a:extLst>
                <a:ext uri="{FF2B5EF4-FFF2-40B4-BE49-F238E27FC236}">
                  <a16:creationId xmlns:a16="http://schemas.microsoft.com/office/drawing/2014/main" id="{5B36F456-2510-4871-B960-BA2963211083}"/>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8" name="Freeform 360">
              <a:extLst>
                <a:ext uri="{FF2B5EF4-FFF2-40B4-BE49-F238E27FC236}">
                  <a16:creationId xmlns:a16="http://schemas.microsoft.com/office/drawing/2014/main" id="{8F2E9DBE-2472-4255-8259-7A39AF7D6A25}"/>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9" name="Freeform 361">
              <a:extLst>
                <a:ext uri="{FF2B5EF4-FFF2-40B4-BE49-F238E27FC236}">
                  <a16:creationId xmlns:a16="http://schemas.microsoft.com/office/drawing/2014/main" id="{D48DC1CB-8047-46DC-8A57-4F2F8F9E4838}"/>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0" name="Freeform 362">
              <a:extLst>
                <a:ext uri="{FF2B5EF4-FFF2-40B4-BE49-F238E27FC236}">
                  <a16:creationId xmlns:a16="http://schemas.microsoft.com/office/drawing/2014/main" id="{F8035D13-B0A3-4E57-8A12-85D71EB7B90B}"/>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1" name="Freeform 363">
              <a:extLst>
                <a:ext uri="{FF2B5EF4-FFF2-40B4-BE49-F238E27FC236}">
                  <a16:creationId xmlns:a16="http://schemas.microsoft.com/office/drawing/2014/main" id="{5B8D3352-2F97-4A8D-9E9A-98A0FD5EB787}"/>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2" name="Freeform 364">
              <a:extLst>
                <a:ext uri="{FF2B5EF4-FFF2-40B4-BE49-F238E27FC236}">
                  <a16:creationId xmlns:a16="http://schemas.microsoft.com/office/drawing/2014/main" id="{04516823-AF36-4616-AC77-5ED96B14D4F1}"/>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3" name="Freeform 365">
              <a:extLst>
                <a:ext uri="{FF2B5EF4-FFF2-40B4-BE49-F238E27FC236}">
                  <a16:creationId xmlns:a16="http://schemas.microsoft.com/office/drawing/2014/main" id="{92CE95F8-91F0-46E3-A144-3691491964FC}"/>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4" name="Freeform 366">
              <a:extLst>
                <a:ext uri="{FF2B5EF4-FFF2-40B4-BE49-F238E27FC236}">
                  <a16:creationId xmlns:a16="http://schemas.microsoft.com/office/drawing/2014/main" id="{773F8C10-7935-4FB5-BF99-2DE54DC080FC}"/>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5" name="Freeform 367">
              <a:extLst>
                <a:ext uri="{FF2B5EF4-FFF2-40B4-BE49-F238E27FC236}">
                  <a16:creationId xmlns:a16="http://schemas.microsoft.com/office/drawing/2014/main" id="{017522DE-DA5B-415E-9D8E-7A074AC34B51}"/>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6" name="Freeform 368">
              <a:extLst>
                <a:ext uri="{FF2B5EF4-FFF2-40B4-BE49-F238E27FC236}">
                  <a16:creationId xmlns:a16="http://schemas.microsoft.com/office/drawing/2014/main" id="{137C037A-D33F-40E5-B968-F6522450C543}"/>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7" name="Freeform 369">
              <a:extLst>
                <a:ext uri="{FF2B5EF4-FFF2-40B4-BE49-F238E27FC236}">
                  <a16:creationId xmlns:a16="http://schemas.microsoft.com/office/drawing/2014/main" id="{A00523C9-FC01-4F06-8D3D-825476DB71E2}"/>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8" name="Freeform 370">
              <a:extLst>
                <a:ext uri="{FF2B5EF4-FFF2-40B4-BE49-F238E27FC236}">
                  <a16:creationId xmlns:a16="http://schemas.microsoft.com/office/drawing/2014/main" id="{F1215860-8535-4966-AA7C-9F980A3EEEBA}"/>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9" name="Freeform 371">
              <a:extLst>
                <a:ext uri="{FF2B5EF4-FFF2-40B4-BE49-F238E27FC236}">
                  <a16:creationId xmlns:a16="http://schemas.microsoft.com/office/drawing/2014/main" id="{F325CC10-224A-40FB-A1E8-436B7E990C60}"/>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0" name="Freeform 372">
              <a:extLst>
                <a:ext uri="{FF2B5EF4-FFF2-40B4-BE49-F238E27FC236}">
                  <a16:creationId xmlns:a16="http://schemas.microsoft.com/office/drawing/2014/main" id="{EEBC513E-27F0-4B1A-9993-2D9710D70C46}"/>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1" name="Freeform 373">
              <a:extLst>
                <a:ext uri="{FF2B5EF4-FFF2-40B4-BE49-F238E27FC236}">
                  <a16:creationId xmlns:a16="http://schemas.microsoft.com/office/drawing/2014/main" id="{AE5B73DC-9ACE-40BE-8624-441AB274518E}"/>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2" name="Freeform 374">
              <a:extLst>
                <a:ext uri="{FF2B5EF4-FFF2-40B4-BE49-F238E27FC236}">
                  <a16:creationId xmlns:a16="http://schemas.microsoft.com/office/drawing/2014/main" id="{7498CBC9-0308-46F7-AA89-84000735D2D3}"/>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3" name="Freeform 375">
              <a:extLst>
                <a:ext uri="{FF2B5EF4-FFF2-40B4-BE49-F238E27FC236}">
                  <a16:creationId xmlns:a16="http://schemas.microsoft.com/office/drawing/2014/main" id="{D0C1FCA8-AE28-4CFE-9A6D-CC66DFD03B14}"/>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4" name="Freeform 376">
              <a:extLst>
                <a:ext uri="{FF2B5EF4-FFF2-40B4-BE49-F238E27FC236}">
                  <a16:creationId xmlns:a16="http://schemas.microsoft.com/office/drawing/2014/main" id="{B040A8C7-D4FE-4344-9C9E-5BFA61122EFC}"/>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5" name="Freeform 377">
              <a:extLst>
                <a:ext uri="{FF2B5EF4-FFF2-40B4-BE49-F238E27FC236}">
                  <a16:creationId xmlns:a16="http://schemas.microsoft.com/office/drawing/2014/main" id="{6DA974A2-7CDC-4A18-BDB3-8377D365D80A}"/>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6" name="Freeform 378">
              <a:extLst>
                <a:ext uri="{FF2B5EF4-FFF2-40B4-BE49-F238E27FC236}">
                  <a16:creationId xmlns:a16="http://schemas.microsoft.com/office/drawing/2014/main" id="{851F52FE-F255-405C-87DC-DB9B9BFD1F78}"/>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7" name="Freeform 379">
              <a:extLst>
                <a:ext uri="{FF2B5EF4-FFF2-40B4-BE49-F238E27FC236}">
                  <a16:creationId xmlns:a16="http://schemas.microsoft.com/office/drawing/2014/main" id="{163A6732-3776-4756-916F-1021D5A83605}"/>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8" name="Freeform 380">
              <a:extLst>
                <a:ext uri="{FF2B5EF4-FFF2-40B4-BE49-F238E27FC236}">
                  <a16:creationId xmlns:a16="http://schemas.microsoft.com/office/drawing/2014/main" id="{7C26CAC4-9394-49EF-A3B0-E75966E8736E}"/>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9" name="Freeform 381">
              <a:extLst>
                <a:ext uri="{FF2B5EF4-FFF2-40B4-BE49-F238E27FC236}">
                  <a16:creationId xmlns:a16="http://schemas.microsoft.com/office/drawing/2014/main" id="{C249F4A5-3C8C-49EC-B9F7-5392FBEED68D}"/>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0" name="Freeform 382">
              <a:extLst>
                <a:ext uri="{FF2B5EF4-FFF2-40B4-BE49-F238E27FC236}">
                  <a16:creationId xmlns:a16="http://schemas.microsoft.com/office/drawing/2014/main" id="{267DBB65-7484-49AB-BEC7-15DC8089B630}"/>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1" name="Freeform 383">
              <a:extLst>
                <a:ext uri="{FF2B5EF4-FFF2-40B4-BE49-F238E27FC236}">
                  <a16:creationId xmlns:a16="http://schemas.microsoft.com/office/drawing/2014/main" id="{080E3FAA-60DB-4CE0-837E-6D7315532FEC}"/>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2" name="Freeform 384">
              <a:extLst>
                <a:ext uri="{FF2B5EF4-FFF2-40B4-BE49-F238E27FC236}">
                  <a16:creationId xmlns:a16="http://schemas.microsoft.com/office/drawing/2014/main" id="{E36A6270-1117-4956-B909-C1E33D0AD702}"/>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3" name="Freeform 385">
              <a:extLst>
                <a:ext uri="{FF2B5EF4-FFF2-40B4-BE49-F238E27FC236}">
                  <a16:creationId xmlns:a16="http://schemas.microsoft.com/office/drawing/2014/main" id="{A632AE03-9148-4AF8-990B-AC5B4E35D407}"/>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4" name="Freeform 386">
              <a:extLst>
                <a:ext uri="{FF2B5EF4-FFF2-40B4-BE49-F238E27FC236}">
                  <a16:creationId xmlns:a16="http://schemas.microsoft.com/office/drawing/2014/main" id="{652E119C-9D3E-455E-9174-9EE98FE05660}"/>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5" name="Freeform 387">
              <a:extLst>
                <a:ext uri="{FF2B5EF4-FFF2-40B4-BE49-F238E27FC236}">
                  <a16:creationId xmlns:a16="http://schemas.microsoft.com/office/drawing/2014/main" id="{E63DDB14-51F5-49E7-8FB0-0C60B911EC1F}"/>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6" name="Freeform 388">
              <a:extLst>
                <a:ext uri="{FF2B5EF4-FFF2-40B4-BE49-F238E27FC236}">
                  <a16:creationId xmlns:a16="http://schemas.microsoft.com/office/drawing/2014/main" id="{9713D311-28E4-40F1-B2E0-857AC1CFD3AD}"/>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7" name="Freeform 389">
              <a:extLst>
                <a:ext uri="{FF2B5EF4-FFF2-40B4-BE49-F238E27FC236}">
                  <a16:creationId xmlns:a16="http://schemas.microsoft.com/office/drawing/2014/main" id="{FA48C330-2E05-4F1D-AF64-9A4D21C1B26B}"/>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8" name="Freeform 390">
              <a:extLst>
                <a:ext uri="{FF2B5EF4-FFF2-40B4-BE49-F238E27FC236}">
                  <a16:creationId xmlns:a16="http://schemas.microsoft.com/office/drawing/2014/main" id="{32FEE686-7A6A-4DF6-9124-EE96D3595376}"/>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9" name="Freeform 391">
              <a:extLst>
                <a:ext uri="{FF2B5EF4-FFF2-40B4-BE49-F238E27FC236}">
                  <a16:creationId xmlns:a16="http://schemas.microsoft.com/office/drawing/2014/main" id="{D3C3C0F4-BDAF-470B-8990-D417A6FFEA44}"/>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0" name="Freeform 392">
              <a:extLst>
                <a:ext uri="{FF2B5EF4-FFF2-40B4-BE49-F238E27FC236}">
                  <a16:creationId xmlns:a16="http://schemas.microsoft.com/office/drawing/2014/main" id="{31385703-17D8-43CF-8165-8D4B63895DF3}"/>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1" name="Freeform 393">
              <a:extLst>
                <a:ext uri="{FF2B5EF4-FFF2-40B4-BE49-F238E27FC236}">
                  <a16:creationId xmlns:a16="http://schemas.microsoft.com/office/drawing/2014/main" id="{F1CAD301-5725-4822-969A-A3CE8FAEE62F}"/>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2" name="Freeform 394">
              <a:extLst>
                <a:ext uri="{FF2B5EF4-FFF2-40B4-BE49-F238E27FC236}">
                  <a16:creationId xmlns:a16="http://schemas.microsoft.com/office/drawing/2014/main" id="{59AD6727-15EE-4138-AD31-4F662EFABF04}"/>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3" name="Freeform 395">
              <a:extLst>
                <a:ext uri="{FF2B5EF4-FFF2-40B4-BE49-F238E27FC236}">
                  <a16:creationId xmlns:a16="http://schemas.microsoft.com/office/drawing/2014/main" id="{8B3776B3-F168-45D7-93DA-E30A6E3240C3}"/>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4" name="Freeform 396">
              <a:extLst>
                <a:ext uri="{FF2B5EF4-FFF2-40B4-BE49-F238E27FC236}">
                  <a16:creationId xmlns:a16="http://schemas.microsoft.com/office/drawing/2014/main" id="{0A05A036-D3D3-48C7-8B4C-1E792F0DAA38}"/>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5" name="Freeform 397">
              <a:extLst>
                <a:ext uri="{FF2B5EF4-FFF2-40B4-BE49-F238E27FC236}">
                  <a16:creationId xmlns:a16="http://schemas.microsoft.com/office/drawing/2014/main" id="{B64BA161-DFBD-45B1-8FAE-63B23F74C1F0}"/>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6" name="Freeform 398">
              <a:extLst>
                <a:ext uri="{FF2B5EF4-FFF2-40B4-BE49-F238E27FC236}">
                  <a16:creationId xmlns:a16="http://schemas.microsoft.com/office/drawing/2014/main" id="{0C4E9607-B8BC-4F5C-BC6C-28D05FA99A56}"/>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7" name="Freeform 399">
              <a:extLst>
                <a:ext uri="{FF2B5EF4-FFF2-40B4-BE49-F238E27FC236}">
                  <a16:creationId xmlns:a16="http://schemas.microsoft.com/office/drawing/2014/main" id="{F85FD75A-464D-40D0-B0AE-EBD3D8BF50F1}"/>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8" name="Freeform 400">
              <a:extLst>
                <a:ext uri="{FF2B5EF4-FFF2-40B4-BE49-F238E27FC236}">
                  <a16:creationId xmlns:a16="http://schemas.microsoft.com/office/drawing/2014/main" id="{DA890589-1A9A-41DD-BEC2-B2397164E3DC}"/>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9" name="Freeform 401">
              <a:extLst>
                <a:ext uri="{FF2B5EF4-FFF2-40B4-BE49-F238E27FC236}">
                  <a16:creationId xmlns:a16="http://schemas.microsoft.com/office/drawing/2014/main" id="{44AB1541-B0DF-47BD-A086-18D9EA0214E4}"/>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0" name="Freeform 402">
              <a:extLst>
                <a:ext uri="{FF2B5EF4-FFF2-40B4-BE49-F238E27FC236}">
                  <a16:creationId xmlns:a16="http://schemas.microsoft.com/office/drawing/2014/main" id="{626418BA-5039-4D78-9261-1664E56BEC85}"/>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1" name="Freeform 403">
              <a:extLst>
                <a:ext uri="{FF2B5EF4-FFF2-40B4-BE49-F238E27FC236}">
                  <a16:creationId xmlns:a16="http://schemas.microsoft.com/office/drawing/2014/main" id="{B5DA32D6-D0D4-400A-AC35-2BE226B0D600}"/>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2" name="Freeform 404">
              <a:extLst>
                <a:ext uri="{FF2B5EF4-FFF2-40B4-BE49-F238E27FC236}">
                  <a16:creationId xmlns:a16="http://schemas.microsoft.com/office/drawing/2014/main" id="{0EEB1BCB-6946-4590-85DA-65B7AF45671A}"/>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3" name="Freeform 405">
              <a:extLst>
                <a:ext uri="{FF2B5EF4-FFF2-40B4-BE49-F238E27FC236}">
                  <a16:creationId xmlns:a16="http://schemas.microsoft.com/office/drawing/2014/main" id="{D614A563-9679-467B-951E-6D3D1617CC80}"/>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4" name="Freeform 406">
              <a:extLst>
                <a:ext uri="{FF2B5EF4-FFF2-40B4-BE49-F238E27FC236}">
                  <a16:creationId xmlns:a16="http://schemas.microsoft.com/office/drawing/2014/main" id="{B58DC78F-4816-4447-B7A1-29863C36DC7E}"/>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5" name="Freeform 407">
              <a:extLst>
                <a:ext uri="{FF2B5EF4-FFF2-40B4-BE49-F238E27FC236}">
                  <a16:creationId xmlns:a16="http://schemas.microsoft.com/office/drawing/2014/main" id="{4DBE4E1E-58F2-4CF4-A6DE-F828970818B3}"/>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6" name="Freeform 408">
              <a:extLst>
                <a:ext uri="{FF2B5EF4-FFF2-40B4-BE49-F238E27FC236}">
                  <a16:creationId xmlns:a16="http://schemas.microsoft.com/office/drawing/2014/main" id="{7B79682E-0BBF-4C7E-9F3E-D95CCF29CACB}"/>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7" name="Freeform 409">
              <a:extLst>
                <a:ext uri="{FF2B5EF4-FFF2-40B4-BE49-F238E27FC236}">
                  <a16:creationId xmlns:a16="http://schemas.microsoft.com/office/drawing/2014/main" id="{07BB4E55-5E9B-4B0D-8ED6-CDD7830D11C3}"/>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8" name="Freeform 410">
              <a:extLst>
                <a:ext uri="{FF2B5EF4-FFF2-40B4-BE49-F238E27FC236}">
                  <a16:creationId xmlns:a16="http://schemas.microsoft.com/office/drawing/2014/main" id="{C5B7A149-1A61-4C3F-BCCE-F71EF9E70C7F}"/>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9" name="Freeform 411">
              <a:extLst>
                <a:ext uri="{FF2B5EF4-FFF2-40B4-BE49-F238E27FC236}">
                  <a16:creationId xmlns:a16="http://schemas.microsoft.com/office/drawing/2014/main" id="{24FC92F4-3315-4739-877B-527B0A760ABD}"/>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0" name="Freeform 412">
              <a:extLst>
                <a:ext uri="{FF2B5EF4-FFF2-40B4-BE49-F238E27FC236}">
                  <a16:creationId xmlns:a16="http://schemas.microsoft.com/office/drawing/2014/main" id="{BAABE3EA-9EA5-40DD-B090-4CFF49AF8DBC}"/>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1" name="Freeform 413">
              <a:extLst>
                <a:ext uri="{FF2B5EF4-FFF2-40B4-BE49-F238E27FC236}">
                  <a16:creationId xmlns:a16="http://schemas.microsoft.com/office/drawing/2014/main" id="{DB95C910-4A4E-4D09-ADA0-7A818608586E}"/>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2" name="Freeform 414">
              <a:extLst>
                <a:ext uri="{FF2B5EF4-FFF2-40B4-BE49-F238E27FC236}">
                  <a16:creationId xmlns:a16="http://schemas.microsoft.com/office/drawing/2014/main" id="{B47B2F11-458F-4C66-9D99-B7D26E327009}"/>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3" name="Freeform 415">
              <a:extLst>
                <a:ext uri="{FF2B5EF4-FFF2-40B4-BE49-F238E27FC236}">
                  <a16:creationId xmlns:a16="http://schemas.microsoft.com/office/drawing/2014/main" id="{B3DB82FB-1AC8-4EF0-A906-7A3782560428}"/>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4" name="Freeform 416">
              <a:extLst>
                <a:ext uri="{FF2B5EF4-FFF2-40B4-BE49-F238E27FC236}">
                  <a16:creationId xmlns:a16="http://schemas.microsoft.com/office/drawing/2014/main" id="{C6B07ED4-CDF1-42A0-B2D6-983601744436}"/>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5" name="Freeform 417">
              <a:extLst>
                <a:ext uri="{FF2B5EF4-FFF2-40B4-BE49-F238E27FC236}">
                  <a16:creationId xmlns:a16="http://schemas.microsoft.com/office/drawing/2014/main" id="{40525451-4DF0-4C5F-8331-C4CE470FF1E4}"/>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6" name="Freeform 418">
              <a:extLst>
                <a:ext uri="{FF2B5EF4-FFF2-40B4-BE49-F238E27FC236}">
                  <a16:creationId xmlns:a16="http://schemas.microsoft.com/office/drawing/2014/main" id="{ECB7955A-8DF3-4CF2-9FA3-84A01D2CAEE3}"/>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7" name="Freeform 419">
              <a:extLst>
                <a:ext uri="{FF2B5EF4-FFF2-40B4-BE49-F238E27FC236}">
                  <a16:creationId xmlns:a16="http://schemas.microsoft.com/office/drawing/2014/main" id="{BB97AC4A-EC9F-40CF-A005-2AE84E499B39}"/>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8" name="Freeform 420">
              <a:extLst>
                <a:ext uri="{FF2B5EF4-FFF2-40B4-BE49-F238E27FC236}">
                  <a16:creationId xmlns:a16="http://schemas.microsoft.com/office/drawing/2014/main" id="{6010879F-467C-4D5F-9B2B-D34073751A2F}"/>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9" name="Freeform 421">
              <a:extLst>
                <a:ext uri="{FF2B5EF4-FFF2-40B4-BE49-F238E27FC236}">
                  <a16:creationId xmlns:a16="http://schemas.microsoft.com/office/drawing/2014/main" id="{3D27DDB9-6390-40D7-9551-2BB7A737316D}"/>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0" name="Freeform 422">
              <a:extLst>
                <a:ext uri="{FF2B5EF4-FFF2-40B4-BE49-F238E27FC236}">
                  <a16:creationId xmlns:a16="http://schemas.microsoft.com/office/drawing/2014/main" id="{0CDDD664-8D5B-48D6-9389-3FF169E7D367}"/>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1" name="Freeform 423">
              <a:extLst>
                <a:ext uri="{FF2B5EF4-FFF2-40B4-BE49-F238E27FC236}">
                  <a16:creationId xmlns:a16="http://schemas.microsoft.com/office/drawing/2014/main" id="{4B546486-8FFC-4B13-8EDD-C39A307D468B}"/>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2" name="Freeform 425">
              <a:extLst>
                <a:ext uri="{FF2B5EF4-FFF2-40B4-BE49-F238E27FC236}">
                  <a16:creationId xmlns:a16="http://schemas.microsoft.com/office/drawing/2014/main" id="{BD7C2E61-1E3A-4840-808D-9914687A69FA}"/>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3" name="Freeform 426">
              <a:extLst>
                <a:ext uri="{FF2B5EF4-FFF2-40B4-BE49-F238E27FC236}">
                  <a16:creationId xmlns:a16="http://schemas.microsoft.com/office/drawing/2014/main" id="{D528DEF5-399D-45F1-AA3F-1A537FF17702}"/>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4" name="Freeform 427">
              <a:extLst>
                <a:ext uri="{FF2B5EF4-FFF2-40B4-BE49-F238E27FC236}">
                  <a16:creationId xmlns:a16="http://schemas.microsoft.com/office/drawing/2014/main" id="{79BBB2E6-F8EE-4E9C-A067-4CF19E77270F}"/>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5" name="Freeform 428">
              <a:extLst>
                <a:ext uri="{FF2B5EF4-FFF2-40B4-BE49-F238E27FC236}">
                  <a16:creationId xmlns:a16="http://schemas.microsoft.com/office/drawing/2014/main" id="{F9E842B0-57DB-40CC-83DF-49934730D97B}"/>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6" name="Freeform 429">
              <a:extLst>
                <a:ext uri="{FF2B5EF4-FFF2-40B4-BE49-F238E27FC236}">
                  <a16:creationId xmlns:a16="http://schemas.microsoft.com/office/drawing/2014/main" id="{5C3A4316-8B79-47D7-A5CA-CA33DEECC0AA}"/>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7" name="Freeform 430">
              <a:extLst>
                <a:ext uri="{FF2B5EF4-FFF2-40B4-BE49-F238E27FC236}">
                  <a16:creationId xmlns:a16="http://schemas.microsoft.com/office/drawing/2014/main" id="{49C993E6-ED5D-48D3-B98D-FB9238B5AEB2}"/>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8" name="Freeform 431">
              <a:extLst>
                <a:ext uri="{FF2B5EF4-FFF2-40B4-BE49-F238E27FC236}">
                  <a16:creationId xmlns:a16="http://schemas.microsoft.com/office/drawing/2014/main" id="{9A2703E1-92B9-47B5-98E5-56633957E58F}"/>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9" name="Freeform 432">
              <a:extLst>
                <a:ext uri="{FF2B5EF4-FFF2-40B4-BE49-F238E27FC236}">
                  <a16:creationId xmlns:a16="http://schemas.microsoft.com/office/drawing/2014/main" id="{63773EFE-7A2B-4BE7-8BE7-A871FF47D143}"/>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0" name="Freeform 433">
              <a:extLst>
                <a:ext uri="{FF2B5EF4-FFF2-40B4-BE49-F238E27FC236}">
                  <a16:creationId xmlns:a16="http://schemas.microsoft.com/office/drawing/2014/main" id="{0004B3B6-138B-4BCA-97E1-B8A79CD27B7E}"/>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1" name="Freeform 434">
              <a:extLst>
                <a:ext uri="{FF2B5EF4-FFF2-40B4-BE49-F238E27FC236}">
                  <a16:creationId xmlns:a16="http://schemas.microsoft.com/office/drawing/2014/main" id="{881EF458-5C84-4D76-BE9F-B39E6476929C}"/>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2" name="Freeform 435">
              <a:extLst>
                <a:ext uri="{FF2B5EF4-FFF2-40B4-BE49-F238E27FC236}">
                  <a16:creationId xmlns:a16="http://schemas.microsoft.com/office/drawing/2014/main" id="{D71ACAB9-82BE-4DAB-884F-95FA8B05621B}"/>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3" name="Freeform 436">
              <a:extLst>
                <a:ext uri="{FF2B5EF4-FFF2-40B4-BE49-F238E27FC236}">
                  <a16:creationId xmlns:a16="http://schemas.microsoft.com/office/drawing/2014/main" id="{FC3CE13B-55FC-43B8-843F-681B908CF384}"/>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4" name="Freeform 437">
              <a:extLst>
                <a:ext uri="{FF2B5EF4-FFF2-40B4-BE49-F238E27FC236}">
                  <a16:creationId xmlns:a16="http://schemas.microsoft.com/office/drawing/2014/main" id="{7CF0C0E2-7BEC-4D03-88F3-8A6DADBA1184}"/>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5" name="Freeform 438">
              <a:extLst>
                <a:ext uri="{FF2B5EF4-FFF2-40B4-BE49-F238E27FC236}">
                  <a16:creationId xmlns:a16="http://schemas.microsoft.com/office/drawing/2014/main" id="{9B9ACA95-C4BA-45AD-8CF8-942A227BA863}"/>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6" name="Freeform 439">
              <a:extLst>
                <a:ext uri="{FF2B5EF4-FFF2-40B4-BE49-F238E27FC236}">
                  <a16:creationId xmlns:a16="http://schemas.microsoft.com/office/drawing/2014/main" id="{41424F99-7967-4438-AD1A-FA7811EC02B7}"/>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7" name="Freeform 440">
              <a:extLst>
                <a:ext uri="{FF2B5EF4-FFF2-40B4-BE49-F238E27FC236}">
                  <a16:creationId xmlns:a16="http://schemas.microsoft.com/office/drawing/2014/main" id="{6587331E-033B-4CFA-B17E-956FD0CE15F3}"/>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8" name="Freeform 441">
              <a:extLst>
                <a:ext uri="{FF2B5EF4-FFF2-40B4-BE49-F238E27FC236}">
                  <a16:creationId xmlns:a16="http://schemas.microsoft.com/office/drawing/2014/main" id="{27A4BC1A-ABE7-44EA-87B9-553B849F4129}"/>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9" name="Freeform 442">
              <a:extLst>
                <a:ext uri="{FF2B5EF4-FFF2-40B4-BE49-F238E27FC236}">
                  <a16:creationId xmlns:a16="http://schemas.microsoft.com/office/drawing/2014/main" id="{5AFC8C26-CEA7-4D11-8FA3-650992451118}"/>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0" name="Freeform 443">
              <a:extLst>
                <a:ext uri="{FF2B5EF4-FFF2-40B4-BE49-F238E27FC236}">
                  <a16:creationId xmlns:a16="http://schemas.microsoft.com/office/drawing/2014/main" id="{24764568-3773-4731-A277-D9BAE90B0558}"/>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1" name="Freeform 444">
              <a:extLst>
                <a:ext uri="{FF2B5EF4-FFF2-40B4-BE49-F238E27FC236}">
                  <a16:creationId xmlns:a16="http://schemas.microsoft.com/office/drawing/2014/main" id="{DD669C05-556C-45B6-A429-81620F9D20B5}"/>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2" name="Freeform 445">
              <a:extLst>
                <a:ext uri="{FF2B5EF4-FFF2-40B4-BE49-F238E27FC236}">
                  <a16:creationId xmlns:a16="http://schemas.microsoft.com/office/drawing/2014/main" id="{57262C8F-DB55-4DA2-9F4A-0324EFAB504B}"/>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3" name="Freeform 446">
              <a:extLst>
                <a:ext uri="{FF2B5EF4-FFF2-40B4-BE49-F238E27FC236}">
                  <a16:creationId xmlns:a16="http://schemas.microsoft.com/office/drawing/2014/main" id="{929A7E29-8913-466E-A7CF-E7EC11A948E7}"/>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4" name="Freeform 447">
              <a:extLst>
                <a:ext uri="{FF2B5EF4-FFF2-40B4-BE49-F238E27FC236}">
                  <a16:creationId xmlns:a16="http://schemas.microsoft.com/office/drawing/2014/main" id="{3DECE60C-1AF8-43C7-89B0-111C52A8F96A}"/>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5" name="Freeform 448">
              <a:extLst>
                <a:ext uri="{FF2B5EF4-FFF2-40B4-BE49-F238E27FC236}">
                  <a16:creationId xmlns:a16="http://schemas.microsoft.com/office/drawing/2014/main" id="{2A452E06-047A-4E1F-A0EB-8BBFADCCA6A4}"/>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6" name="Freeform 449">
              <a:extLst>
                <a:ext uri="{FF2B5EF4-FFF2-40B4-BE49-F238E27FC236}">
                  <a16:creationId xmlns:a16="http://schemas.microsoft.com/office/drawing/2014/main" id="{5910EB66-C49D-46DE-A3A8-9C08FC3657E1}"/>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7" name="Freeform 450">
              <a:extLst>
                <a:ext uri="{FF2B5EF4-FFF2-40B4-BE49-F238E27FC236}">
                  <a16:creationId xmlns:a16="http://schemas.microsoft.com/office/drawing/2014/main" id="{0597B661-E22A-4A98-8ADC-B8F25799BB1F}"/>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8" name="Freeform 451">
              <a:extLst>
                <a:ext uri="{FF2B5EF4-FFF2-40B4-BE49-F238E27FC236}">
                  <a16:creationId xmlns:a16="http://schemas.microsoft.com/office/drawing/2014/main" id="{1464D77E-FDAA-454B-8A9A-F30E1EE48C19}"/>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9" name="Freeform 452">
              <a:extLst>
                <a:ext uri="{FF2B5EF4-FFF2-40B4-BE49-F238E27FC236}">
                  <a16:creationId xmlns:a16="http://schemas.microsoft.com/office/drawing/2014/main" id="{A205ADEB-0C1A-4CAF-94F2-6CB28131E59B}"/>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0" name="Freeform 453">
              <a:extLst>
                <a:ext uri="{FF2B5EF4-FFF2-40B4-BE49-F238E27FC236}">
                  <a16:creationId xmlns:a16="http://schemas.microsoft.com/office/drawing/2014/main" id="{178B8839-944E-4946-9E0B-01F750789B51}"/>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1" name="Freeform 454">
              <a:extLst>
                <a:ext uri="{FF2B5EF4-FFF2-40B4-BE49-F238E27FC236}">
                  <a16:creationId xmlns:a16="http://schemas.microsoft.com/office/drawing/2014/main" id="{872996A0-09AC-4323-887F-566CA07B83CC}"/>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2" name="Rectangle 455">
              <a:extLst>
                <a:ext uri="{FF2B5EF4-FFF2-40B4-BE49-F238E27FC236}">
                  <a16:creationId xmlns:a16="http://schemas.microsoft.com/office/drawing/2014/main" id="{E7C743B3-961B-4D60-A6A3-DA0E741E0697}"/>
                </a:ext>
              </a:extLst>
            </p:cNvPr>
            <p:cNvSpPr>
              <a:spLocks noChangeArrowheads="1"/>
            </p:cNvSpPr>
            <p:nvPr/>
          </p:nvSpPr>
          <p:spPr bwMode="auto">
            <a:xfrm>
              <a:off x="8210550" y="4700588"/>
              <a:ext cx="1588" cy="1588"/>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3" name="Freeform 456">
              <a:extLst>
                <a:ext uri="{FF2B5EF4-FFF2-40B4-BE49-F238E27FC236}">
                  <a16:creationId xmlns:a16="http://schemas.microsoft.com/office/drawing/2014/main" id="{543E6709-F39E-47D3-9BF4-AB5534C44633}"/>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4" name="Freeform 457">
              <a:extLst>
                <a:ext uri="{FF2B5EF4-FFF2-40B4-BE49-F238E27FC236}">
                  <a16:creationId xmlns:a16="http://schemas.microsoft.com/office/drawing/2014/main" id="{36FDB22B-F08A-4AA7-B223-F554770BE358}"/>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5" name="Freeform 458">
              <a:extLst>
                <a:ext uri="{FF2B5EF4-FFF2-40B4-BE49-F238E27FC236}">
                  <a16:creationId xmlns:a16="http://schemas.microsoft.com/office/drawing/2014/main" id="{C6AD0717-5880-4218-9DB9-272A0E352F51}"/>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6" name="Freeform 459">
              <a:extLst>
                <a:ext uri="{FF2B5EF4-FFF2-40B4-BE49-F238E27FC236}">
                  <a16:creationId xmlns:a16="http://schemas.microsoft.com/office/drawing/2014/main" id="{043854BF-D0AF-4BC4-B0BA-721F15C2B24F}"/>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7" name="Freeform 460">
              <a:extLst>
                <a:ext uri="{FF2B5EF4-FFF2-40B4-BE49-F238E27FC236}">
                  <a16:creationId xmlns:a16="http://schemas.microsoft.com/office/drawing/2014/main" id="{08FDBEDC-6C35-4480-A7F6-7B5EA8800DD7}"/>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8" name="Freeform 461">
              <a:extLst>
                <a:ext uri="{FF2B5EF4-FFF2-40B4-BE49-F238E27FC236}">
                  <a16:creationId xmlns:a16="http://schemas.microsoft.com/office/drawing/2014/main" id="{A2023846-8786-4875-9F19-66892BB5C2A7}"/>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9" name="Freeform 462">
              <a:extLst>
                <a:ext uri="{FF2B5EF4-FFF2-40B4-BE49-F238E27FC236}">
                  <a16:creationId xmlns:a16="http://schemas.microsoft.com/office/drawing/2014/main" id="{67FA248C-9CDB-48FA-A853-D8D5144088C2}"/>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0" name="Freeform 463">
              <a:extLst>
                <a:ext uri="{FF2B5EF4-FFF2-40B4-BE49-F238E27FC236}">
                  <a16:creationId xmlns:a16="http://schemas.microsoft.com/office/drawing/2014/main" id="{BAC61055-7875-4539-9623-2D45848A5E86}"/>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1" name="Freeform 464">
              <a:extLst>
                <a:ext uri="{FF2B5EF4-FFF2-40B4-BE49-F238E27FC236}">
                  <a16:creationId xmlns:a16="http://schemas.microsoft.com/office/drawing/2014/main" id="{BD06855C-232C-466F-A309-72A32CD4AE2C}"/>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2" name="Freeform 465">
              <a:extLst>
                <a:ext uri="{FF2B5EF4-FFF2-40B4-BE49-F238E27FC236}">
                  <a16:creationId xmlns:a16="http://schemas.microsoft.com/office/drawing/2014/main" id="{3EDFA12E-85CC-445F-B9A8-E8B03251266B}"/>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3" name="Freeform 472">
              <a:extLst>
                <a:ext uri="{FF2B5EF4-FFF2-40B4-BE49-F238E27FC236}">
                  <a16:creationId xmlns:a16="http://schemas.microsoft.com/office/drawing/2014/main" id="{5BAF0DE0-6902-4BE2-92AC-7D3A349EB73B}"/>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4" name="Freeform 473">
              <a:extLst>
                <a:ext uri="{FF2B5EF4-FFF2-40B4-BE49-F238E27FC236}">
                  <a16:creationId xmlns:a16="http://schemas.microsoft.com/office/drawing/2014/main" id="{074F059B-9564-401F-8B29-65E5C72A314D}"/>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5" name="Freeform 474">
              <a:extLst>
                <a:ext uri="{FF2B5EF4-FFF2-40B4-BE49-F238E27FC236}">
                  <a16:creationId xmlns:a16="http://schemas.microsoft.com/office/drawing/2014/main" id="{37E63953-27B6-4BA8-8363-D45C0703AE47}"/>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6" name="Freeform 475">
              <a:extLst>
                <a:ext uri="{FF2B5EF4-FFF2-40B4-BE49-F238E27FC236}">
                  <a16:creationId xmlns:a16="http://schemas.microsoft.com/office/drawing/2014/main" id="{E26D96FE-33A4-4B1F-BA08-C0702E649E1E}"/>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7" name="Freeform 476">
              <a:extLst>
                <a:ext uri="{FF2B5EF4-FFF2-40B4-BE49-F238E27FC236}">
                  <a16:creationId xmlns:a16="http://schemas.microsoft.com/office/drawing/2014/main" id="{345ACECD-1D5A-4980-A7D9-3557B863E898}"/>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8" name="Freeform 477">
              <a:extLst>
                <a:ext uri="{FF2B5EF4-FFF2-40B4-BE49-F238E27FC236}">
                  <a16:creationId xmlns:a16="http://schemas.microsoft.com/office/drawing/2014/main" id="{957ECBF3-3C33-4AC6-8F49-7B7111FCDC83}"/>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9" name="Freeform 478">
              <a:extLst>
                <a:ext uri="{FF2B5EF4-FFF2-40B4-BE49-F238E27FC236}">
                  <a16:creationId xmlns:a16="http://schemas.microsoft.com/office/drawing/2014/main" id="{076EAB16-C436-463C-B0E1-ECCCBC3FE583}"/>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0" name="Freeform 479">
              <a:extLst>
                <a:ext uri="{FF2B5EF4-FFF2-40B4-BE49-F238E27FC236}">
                  <a16:creationId xmlns:a16="http://schemas.microsoft.com/office/drawing/2014/main" id="{D4A120BC-4D6A-48E8-8F15-B21437FF5D81}"/>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1" name="Freeform 480">
              <a:extLst>
                <a:ext uri="{FF2B5EF4-FFF2-40B4-BE49-F238E27FC236}">
                  <a16:creationId xmlns:a16="http://schemas.microsoft.com/office/drawing/2014/main" id="{96AB72B7-E070-41AC-B27C-B773EC1BC58C}"/>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2" name="Freeform 482">
              <a:extLst>
                <a:ext uri="{FF2B5EF4-FFF2-40B4-BE49-F238E27FC236}">
                  <a16:creationId xmlns:a16="http://schemas.microsoft.com/office/drawing/2014/main" id="{7F6DE4DC-DE5C-4159-9ADF-9188526396E3}"/>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grpSp>
      <p:sp>
        <p:nvSpPr>
          <p:cNvPr id="513" name="Rectangle 512">
            <a:extLst>
              <a:ext uri="{FF2B5EF4-FFF2-40B4-BE49-F238E27FC236}">
                <a16:creationId xmlns:a16="http://schemas.microsoft.com/office/drawing/2014/main" id="{A70F683D-6E52-4F37-A1C7-CD6C25759E5F}"/>
              </a:ext>
            </a:extLst>
          </p:cNvPr>
          <p:cNvSpPr/>
          <p:nvPr/>
        </p:nvSpPr>
        <p:spPr>
          <a:xfrm>
            <a:off x="3963988" y="4341813"/>
            <a:ext cx="2439987" cy="909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4" name="Rectangle 513">
            <a:extLst>
              <a:ext uri="{FF2B5EF4-FFF2-40B4-BE49-F238E27FC236}">
                <a16:creationId xmlns:a16="http://schemas.microsoft.com/office/drawing/2014/main" id="{0F7DBD9D-34D7-4897-B695-94821E1A2D20}"/>
              </a:ext>
            </a:extLst>
          </p:cNvPr>
          <p:cNvSpPr/>
          <p:nvPr/>
        </p:nvSpPr>
        <p:spPr>
          <a:xfrm>
            <a:off x="3757613" y="4129088"/>
            <a:ext cx="411162" cy="411162"/>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5" name="TextBox 514">
            <a:extLst>
              <a:ext uri="{FF2B5EF4-FFF2-40B4-BE49-F238E27FC236}">
                <a16:creationId xmlns:a16="http://schemas.microsoft.com/office/drawing/2014/main" id="{C2008BE7-AF64-49DA-B806-41BD51473AC2}"/>
              </a:ext>
            </a:extLst>
          </p:cNvPr>
          <p:cNvSpPr txBox="1"/>
          <p:nvPr/>
        </p:nvSpPr>
        <p:spPr>
          <a:xfrm>
            <a:off x="3727450" y="4203700"/>
            <a:ext cx="471488"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02</a:t>
            </a:r>
          </a:p>
        </p:txBody>
      </p:sp>
      <p:sp>
        <p:nvSpPr>
          <p:cNvPr id="516" name="TextBox 515">
            <a:extLst>
              <a:ext uri="{FF2B5EF4-FFF2-40B4-BE49-F238E27FC236}">
                <a16:creationId xmlns:a16="http://schemas.microsoft.com/office/drawing/2014/main" id="{F8C15563-A16D-4212-8C8F-E31FB54523BD}"/>
              </a:ext>
            </a:extLst>
          </p:cNvPr>
          <p:cNvSpPr txBox="1"/>
          <p:nvPr/>
        </p:nvSpPr>
        <p:spPr>
          <a:xfrm>
            <a:off x="4267200" y="4751388"/>
            <a:ext cx="2354263"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17" name="TextBox 516">
            <a:extLst>
              <a:ext uri="{FF2B5EF4-FFF2-40B4-BE49-F238E27FC236}">
                <a16:creationId xmlns:a16="http://schemas.microsoft.com/office/drawing/2014/main" id="{E9761CC4-940C-4A4A-9DC0-44583CF0F368}"/>
              </a:ext>
            </a:extLst>
          </p:cNvPr>
          <p:cNvSpPr txBox="1"/>
          <p:nvPr/>
        </p:nvSpPr>
        <p:spPr>
          <a:xfrm>
            <a:off x="4267200" y="4498975"/>
            <a:ext cx="2106613"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18" name="Rectangle 517">
            <a:extLst>
              <a:ext uri="{FF2B5EF4-FFF2-40B4-BE49-F238E27FC236}">
                <a16:creationId xmlns:a16="http://schemas.microsoft.com/office/drawing/2014/main" id="{BB4E812A-FC0F-458C-AB78-6120C0A9702A}"/>
              </a:ext>
            </a:extLst>
          </p:cNvPr>
          <p:cNvSpPr/>
          <p:nvPr/>
        </p:nvSpPr>
        <p:spPr>
          <a:xfrm>
            <a:off x="1522413" y="2814638"/>
            <a:ext cx="2439987" cy="9096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9" name="Rectangle 518">
            <a:extLst>
              <a:ext uri="{FF2B5EF4-FFF2-40B4-BE49-F238E27FC236}">
                <a16:creationId xmlns:a16="http://schemas.microsoft.com/office/drawing/2014/main" id="{5DA732F3-907D-4BC3-9DC9-2DF0CADBE447}"/>
              </a:ext>
            </a:extLst>
          </p:cNvPr>
          <p:cNvSpPr/>
          <p:nvPr/>
        </p:nvSpPr>
        <p:spPr>
          <a:xfrm>
            <a:off x="3756025" y="2601913"/>
            <a:ext cx="411163" cy="411162"/>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20" name="TextBox 519">
            <a:extLst>
              <a:ext uri="{FF2B5EF4-FFF2-40B4-BE49-F238E27FC236}">
                <a16:creationId xmlns:a16="http://schemas.microsoft.com/office/drawing/2014/main" id="{4E50DAFF-5839-4097-94D4-DD3E72DD5761}"/>
              </a:ext>
            </a:extLst>
          </p:cNvPr>
          <p:cNvSpPr txBox="1"/>
          <p:nvPr/>
        </p:nvSpPr>
        <p:spPr>
          <a:xfrm>
            <a:off x="3727450" y="2676525"/>
            <a:ext cx="469900"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01</a:t>
            </a:r>
          </a:p>
        </p:txBody>
      </p:sp>
      <p:sp>
        <p:nvSpPr>
          <p:cNvPr id="521" name="TextBox 520">
            <a:extLst>
              <a:ext uri="{FF2B5EF4-FFF2-40B4-BE49-F238E27FC236}">
                <a16:creationId xmlns:a16="http://schemas.microsoft.com/office/drawing/2014/main" id="{FE78047A-C32D-41FC-A04A-D4049DFCC88C}"/>
              </a:ext>
            </a:extLst>
          </p:cNvPr>
          <p:cNvSpPr txBox="1"/>
          <p:nvPr/>
        </p:nvSpPr>
        <p:spPr>
          <a:xfrm>
            <a:off x="1808163" y="3224213"/>
            <a:ext cx="2352675"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22" name="TextBox 521">
            <a:extLst>
              <a:ext uri="{FF2B5EF4-FFF2-40B4-BE49-F238E27FC236}">
                <a16:creationId xmlns:a16="http://schemas.microsoft.com/office/drawing/2014/main" id="{40591EB2-B03E-4A60-91FB-51E39D8AE74D}"/>
              </a:ext>
            </a:extLst>
          </p:cNvPr>
          <p:cNvSpPr txBox="1"/>
          <p:nvPr/>
        </p:nvSpPr>
        <p:spPr>
          <a:xfrm>
            <a:off x="1808163" y="2973388"/>
            <a:ext cx="21066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23" name="TextBox 522">
            <a:extLst>
              <a:ext uri="{FF2B5EF4-FFF2-40B4-BE49-F238E27FC236}">
                <a16:creationId xmlns:a16="http://schemas.microsoft.com/office/drawing/2014/main" id="{6F67EE59-E14E-4C41-BF14-CA82CCCA4986}"/>
              </a:ext>
            </a:extLst>
          </p:cNvPr>
          <p:cNvSpPr txBox="1"/>
          <p:nvPr/>
        </p:nvSpPr>
        <p:spPr>
          <a:xfrm>
            <a:off x="709453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1"/>
                </a:solidFill>
                <a:latin typeface="+mj-lt"/>
              </a:rPr>
              <a:t>+242K</a:t>
            </a:r>
          </a:p>
        </p:txBody>
      </p:sp>
      <p:sp>
        <p:nvSpPr>
          <p:cNvPr id="524" name="TextBox 523">
            <a:extLst>
              <a:ext uri="{FF2B5EF4-FFF2-40B4-BE49-F238E27FC236}">
                <a16:creationId xmlns:a16="http://schemas.microsoft.com/office/drawing/2014/main" id="{46F9528A-CAC5-409D-8D5C-B63D86DF5152}"/>
              </a:ext>
            </a:extLst>
          </p:cNvPr>
          <p:cNvSpPr txBox="1">
            <a:spLocks noChangeArrowheads="1"/>
          </p:cNvSpPr>
          <p:nvPr/>
        </p:nvSpPr>
        <p:spPr bwMode="auto">
          <a:xfrm>
            <a:off x="709453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5" name="TextBox 524">
            <a:extLst>
              <a:ext uri="{FF2B5EF4-FFF2-40B4-BE49-F238E27FC236}">
                <a16:creationId xmlns:a16="http://schemas.microsoft.com/office/drawing/2014/main" id="{AE106CF0-F879-484C-96A9-636C1B98DDB9}"/>
              </a:ext>
            </a:extLst>
          </p:cNvPr>
          <p:cNvSpPr txBox="1"/>
          <p:nvPr/>
        </p:nvSpPr>
        <p:spPr>
          <a:xfrm>
            <a:off x="896778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2"/>
                </a:solidFill>
                <a:latin typeface="+mj-lt"/>
              </a:rPr>
              <a:t>+451K</a:t>
            </a:r>
          </a:p>
        </p:txBody>
      </p:sp>
      <p:sp>
        <p:nvSpPr>
          <p:cNvPr id="526" name="TextBox 525">
            <a:extLst>
              <a:ext uri="{FF2B5EF4-FFF2-40B4-BE49-F238E27FC236}">
                <a16:creationId xmlns:a16="http://schemas.microsoft.com/office/drawing/2014/main" id="{37D319CE-1A72-481B-AFED-BF6012A1BC95}"/>
              </a:ext>
            </a:extLst>
          </p:cNvPr>
          <p:cNvSpPr txBox="1">
            <a:spLocks noChangeArrowheads="1"/>
          </p:cNvSpPr>
          <p:nvPr/>
        </p:nvSpPr>
        <p:spPr bwMode="auto">
          <a:xfrm>
            <a:off x="896778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7" name="TextBox 526">
            <a:extLst>
              <a:ext uri="{FF2B5EF4-FFF2-40B4-BE49-F238E27FC236}">
                <a16:creationId xmlns:a16="http://schemas.microsoft.com/office/drawing/2014/main" id="{960BC9AF-FA05-4B62-8F8E-3551DE89AFD1}"/>
              </a:ext>
            </a:extLst>
          </p:cNvPr>
          <p:cNvSpPr txBox="1">
            <a:spLocks noChangeArrowheads="1"/>
          </p:cNvSpPr>
          <p:nvPr/>
        </p:nvSpPr>
        <p:spPr bwMode="auto">
          <a:xfrm>
            <a:off x="7094538" y="2962275"/>
            <a:ext cx="39528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a:t>
            </a:r>
          </a:p>
        </p:txBody>
      </p:sp>
      <p:sp>
        <p:nvSpPr>
          <p:cNvPr id="529" name="TextBox 528">
            <a:extLst>
              <a:ext uri="{FF2B5EF4-FFF2-40B4-BE49-F238E27FC236}">
                <a16:creationId xmlns:a16="http://schemas.microsoft.com/office/drawing/2014/main" id="{E3E8DD34-3A0C-46C3-AD31-F4A800D86077}"/>
              </a:ext>
            </a:extLst>
          </p:cNvPr>
          <p:cNvSpPr txBox="1">
            <a:spLocks noChangeArrowheads="1"/>
          </p:cNvSpPr>
          <p:nvPr/>
        </p:nvSpPr>
        <p:spPr bwMode="auto">
          <a:xfrm>
            <a:off x="7094538" y="50069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536" name="Title 535">
            <a:extLst>
              <a:ext uri="{FF2B5EF4-FFF2-40B4-BE49-F238E27FC236}">
                <a16:creationId xmlns:a16="http://schemas.microsoft.com/office/drawing/2014/main" id="{C2AF9370-3B84-47CF-B0AA-89B28FB25E2E}"/>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Map Region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nodeType="afterGroup">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nodeType="afterGroup">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nodeType="afterGroup">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nodeType="afterGroup">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nodeType="afterGroup">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nodeType="afterGroup">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nodeType="afterGroup">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67C96ED2-EBF7-4CBF-A663-571A04323839}"/>
              </a:ext>
            </a:extLst>
          </p:cNvPr>
          <p:cNvGraphicFramePr>
            <a:graphicFrameLocks/>
          </p:cNvGraphicFramePr>
          <p:nvPr/>
        </p:nvGraphicFramePr>
        <p:xfrm>
          <a:off x="3398838" y="1246188"/>
          <a:ext cx="5394325" cy="3995737"/>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D8D00130-90E2-44DA-A73C-08F00179F6A1}"/>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9128F35-876C-42C6-B30D-119F63180CB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07263CFE-6298-42EE-A24F-68A3B6DB54F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418A891F-46AC-4FF2-85D3-200A3368BA4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8D12C0DF-8664-430B-8D91-B4B610F3AB4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76EDCCD9-5F3D-4B16-AF3A-BCD1D3EF9BE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7F91E247-30FD-49BB-A58E-178B8139576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C6785B53-364E-4E2B-A512-C2EBA842FF76}"/>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5672652D-CA54-4352-A72E-D9752880C51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9" name="Rectangle 18">
            <a:extLst>
              <a:ext uri="{FF2B5EF4-FFF2-40B4-BE49-F238E27FC236}">
                <a16:creationId xmlns:a16="http://schemas.microsoft.com/office/drawing/2014/main" id="{6B44A4F0-23B9-44BC-8A33-E24705E11653}"/>
              </a:ext>
            </a:extLst>
          </p:cNvPr>
          <p:cNvSpPr/>
          <p:nvPr/>
        </p:nvSpPr>
        <p:spPr>
          <a:xfrm>
            <a:off x="8848725" y="2222500"/>
            <a:ext cx="603250" cy="603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a:extLst>
              <a:ext uri="{FF2B5EF4-FFF2-40B4-BE49-F238E27FC236}">
                <a16:creationId xmlns:a16="http://schemas.microsoft.com/office/drawing/2014/main" id="{0C3DD574-4D66-4B4E-986C-BB083068C766}"/>
              </a:ext>
            </a:extLst>
          </p:cNvPr>
          <p:cNvSpPr/>
          <p:nvPr/>
        </p:nvSpPr>
        <p:spPr>
          <a:xfrm>
            <a:off x="2755900" y="2222500"/>
            <a:ext cx="603250" cy="603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TextBox 21">
            <a:extLst>
              <a:ext uri="{FF2B5EF4-FFF2-40B4-BE49-F238E27FC236}">
                <a16:creationId xmlns:a16="http://schemas.microsoft.com/office/drawing/2014/main" id="{097DA015-9244-46BF-8457-7105338A83DB}"/>
              </a:ext>
            </a:extLst>
          </p:cNvPr>
          <p:cNvSpPr txBox="1">
            <a:spLocks noChangeArrowheads="1"/>
          </p:cNvSpPr>
          <p:nvPr/>
        </p:nvSpPr>
        <p:spPr bwMode="auto">
          <a:xfrm>
            <a:off x="9632950" y="253523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3" name="TextBox 22">
            <a:extLst>
              <a:ext uri="{FF2B5EF4-FFF2-40B4-BE49-F238E27FC236}">
                <a16:creationId xmlns:a16="http://schemas.microsoft.com/office/drawing/2014/main" id="{0A360EAE-0D06-4340-A7B3-893686DB454E}"/>
              </a:ext>
            </a:extLst>
          </p:cNvPr>
          <p:cNvSpPr txBox="1"/>
          <p:nvPr/>
        </p:nvSpPr>
        <p:spPr>
          <a:xfrm>
            <a:off x="9632950" y="225107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2"/>
                </a:solidFill>
                <a:latin typeface="+mj-lt"/>
              </a:rPr>
              <a:t>Description</a:t>
            </a:r>
            <a:endParaRPr lang="en-ID" sz="1600" b="1" dirty="0">
              <a:solidFill>
                <a:schemeClr val="accent2"/>
              </a:solidFill>
              <a:latin typeface="+mj-lt"/>
            </a:endParaRPr>
          </a:p>
        </p:txBody>
      </p:sp>
      <p:sp>
        <p:nvSpPr>
          <p:cNvPr id="26" name="TextBox 25">
            <a:extLst>
              <a:ext uri="{FF2B5EF4-FFF2-40B4-BE49-F238E27FC236}">
                <a16:creationId xmlns:a16="http://schemas.microsoft.com/office/drawing/2014/main" id="{716696BE-E17F-4E1A-9514-D4C6FCEB503B}"/>
              </a:ext>
            </a:extLst>
          </p:cNvPr>
          <p:cNvSpPr txBox="1">
            <a:spLocks noChangeArrowheads="1"/>
          </p:cNvSpPr>
          <p:nvPr/>
        </p:nvSpPr>
        <p:spPr bwMode="auto">
          <a:xfrm>
            <a:off x="909638" y="253523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27" name="TextBox 26">
            <a:extLst>
              <a:ext uri="{FF2B5EF4-FFF2-40B4-BE49-F238E27FC236}">
                <a16:creationId xmlns:a16="http://schemas.microsoft.com/office/drawing/2014/main" id="{2BF9ECF6-AA10-4CCE-B6CB-71DFF29DA0E5}"/>
              </a:ext>
            </a:extLst>
          </p:cNvPr>
          <p:cNvSpPr txBox="1"/>
          <p:nvPr/>
        </p:nvSpPr>
        <p:spPr>
          <a:xfrm>
            <a:off x="927100" y="2251075"/>
            <a:ext cx="1628775" cy="338138"/>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3"/>
                </a:solidFill>
                <a:latin typeface="+mj-lt"/>
              </a:rPr>
              <a:t>Description</a:t>
            </a:r>
            <a:endParaRPr lang="en-ID" sz="1600" b="1" dirty="0">
              <a:solidFill>
                <a:schemeClr val="accent3"/>
              </a:solidFill>
              <a:latin typeface="+mj-lt"/>
            </a:endParaRPr>
          </a:p>
        </p:txBody>
      </p:sp>
      <p:sp>
        <p:nvSpPr>
          <p:cNvPr id="29" name="Rectangle 28">
            <a:extLst>
              <a:ext uri="{FF2B5EF4-FFF2-40B4-BE49-F238E27FC236}">
                <a16:creationId xmlns:a16="http://schemas.microsoft.com/office/drawing/2014/main" id="{34796FDC-4CC4-4EDC-B19C-568F17CD27BE}"/>
              </a:ext>
            </a:extLst>
          </p:cNvPr>
          <p:cNvSpPr/>
          <p:nvPr/>
        </p:nvSpPr>
        <p:spPr>
          <a:xfrm>
            <a:off x="8848725" y="3748088"/>
            <a:ext cx="603250" cy="6032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B715FF0C-0657-44D5-908F-2838C05B1AFA}"/>
              </a:ext>
            </a:extLst>
          </p:cNvPr>
          <p:cNvSpPr/>
          <p:nvPr/>
        </p:nvSpPr>
        <p:spPr>
          <a:xfrm>
            <a:off x="2755900" y="3748088"/>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TextBox 31">
            <a:extLst>
              <a:ext uri="{FF2B5EF4-FFF2-40B4-BE49-F238E27FC236}">
                <a16:creationId xmlns:a16="http://schemas.microsoft.com/office/drawing/2014/main" id="{976A446B-87E5-47C6-8533-A0FD4895CD29}"/>
              </a:ext>
            </a:extLst>
          </p:cNvPr>
          <p:cNvSpPr txBox="1">
            <a:spLocks noChangeArrowheads="1"/>
          </p:cNvSpPr>
          <p:nvPr/>
        </p:nvSpPr>
        <p:spPr bwMode="auto">
          <a:xfrm>
            <a:off x="9632950" y="406082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3" name="TextBox 32">
            <a:extLst>
              <a:ext uri="{FF2B5EF4-FFF2-40B4-BE49-F238E27FC236}">
                <a16:creationId xmlns:a16="http://schemas.microsoft.com/office/drawing/2014/main" id="{D6C4B128-71DD-4853-8A25-F8B5974A587E}"/>
              </a:ext>
            </a:extLst>
          </p:cNvPr>
          <p:cNvSpPr txBox="1"/>
          <p:nvPr/>
        </p:nvSpPr>
        <p:spPr>
          <a:xfrm>
            <a:off x="9632950" y="377666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1">
                    <a:lumMod val="85000"/>
                  </a:schemeClr>
                </a:solidFill>
                <a:latin typeface="+mj-lt"/>
              </a:rPr>
              <a:t>Description</a:t>
            </a:r>
            <a:endParaRPr lang="en-ID" sz="1600" b="1" dirty="0">
              <a:solidFill>
                <a:schemeClr val="bg1">
                  <a:lumMod val="85000"/>
                </a:schemeClr>
              </a:solidFill>
              <a:latin typeface="+mj-lt"/>
            </a:endParaRPr>
          </a:p>
        </p:txBody>
      </p:sp>
      <p:sp>
        <p:nvSpPr>
          <p:cNvPr id="35" name="TextBox 34">
            <a:extLst>
              <a:ext uri="{FF2B5EF4-FFF2-40B4-BE49-F238E27FC236}">
                <a16:creationId xmlns:a16="http://schemas.microsoft.com/office/drawing/2014/main" id="{CB7028D2-08D9-495A-AF8F-FB3FE9C6D008}"/>
              </a:ext>
            </a:extLst>
          </p:cNvPr>
          <p:cNvSpPr txBox="1">
            <a:spLocks noChangeArrowheads="1"/>
          </p:cNvSpPr>
          <p:nvPr/>
        </p:nvSpPr>
        <p:spPr bwMode="auto">
          <a:xfrm>
            <a:off x="909638" y="406082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36" name="TextBox 35">
            <a:extLst>
              <a:ext uri="{FF2B5EF4-FFF2-40B4-BE49-F238E27FC236}">
                <a16:creationId xmlns:a16="http://schemas.microsoft.com/office/drawing/2014/main" id="{0DBBFB1C-5993-470A-B90C-0344A470E282}"/>
              </a:ext>
            </a:extLst>
          </p:cNvPr>
          <p:cNvSpPr txBox="1"/>
          <p:nvPr/>
        </p:nvSpPr>
        <p:spPr>
          <a:xfrm>
            <a:off x="927100" y="3776663"/>
            <a:ext cx="1628775" cy="338137"/>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8" name="TextBox 47">
            <a:extLst>
              <a:ext uri="{FF2B5EF4-FFF2-40B4-BE49-F238E27FC236}">
                <a16:creationId xmlns:a16="http://schemas.microsoft.com/office/drawing/2014/main" id="{7601BFB0-851A-4E73-92A7-099EDD28B422}"/>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70D4733A-AFDF-476B-8A45-916E3E5358DF}"/>
              </a:ext>
            </a:extLst>
          </p:cNvPr>
          <p:cNvSpPr txBox="1"/>
          <p:nvPr/>
        </p:nvSpPr>
        <p:spPr>
          <a:xfrm>
            <a:off x="4433888" y="3216275"/>
            <a:ext cx="1387475" cy="523875"/>
          </a:xfrm>
          <a:prstGeom prst="rect">
            <a:avLst/>
          </a:prstGeom>
          <a:noFill/>
        </p:spPr>
        <p:txBody>
          <a:bodyPr anchor="ctr">
            <a:spAutoFit/>
          </a:bodyPr>
          <a:lstStyle/>
          <a:p>
            <a:pPr algn="ctr" eaLnBrk="1" fontAlgn="auto" hangingPunct="1">
              <a:spcBef>
                <a:spcPts val="0"/>
              </a:spcBef>
              <a:spcAft>
                <a:spcPts val="0"/>
              </a:spcAft>
              <a:defRPr/>
            </a:pPr>
            <a:r>
              <a:rPr lang="en-US" sz="2800" b="1" dirty="0">
                <a:solidFill>
                  <a:schemeClr val="bg2"/>
                </a:solidFill>
                <a:latin typeface="+mj-lt"/>
              </a:rPr>
              <a:t>21,2%</a:t>
            </a:r>
            <a:endParaRPr lang="en-ID" sz="2800" b="1" dirty="0">
              <a:solidFill>
                <a:schemeClr val="bg2"/>
              </a:solidFill>
              <a:latin typeface="+mj-lt"/>
            </a:endParaRPr>
          </a:p>
        </p:txBody>
      </p:sp>
      <p:sp>
        <p:nvSpPr>
          <p:cNvPr id="50" name="TextBox 49">
            <a:extLst>
              <a:ext uri="{FF2B5EF4-FFF2-40B4-BE49-F238E27FC236}">
                <a16:creationId xmlns:a16="http://schemas.microsoft.com/office/drawing/2014/main" id="{9B84CB51-6B1D-4E8F-B53E-394DDDBA84EE}"/>
              </a:ext>
            </a:extLst>
          </p:cNvPr>
          <p:cNvSpPr txBox="1"/>
          <p:nvPr/>
        </p:nvSpPr>
        <p:spPr>
          <a:xfrm>
            <a:off x="6003925" y="3028950"/>
            <a:ext cx="2024063" cy="646113"/>
          </a:xfrm>
          <a:prstGeom prst="rect">
            <a:avLst/>
          </a:prstGeom>
          <a:noFill/>
        </p:spPr>
        <p:txBody>
          <a:bodyPr anchor="ctr">
            <a:spAutoFit/>
          </a:bodyPr>
          <a:lstStyle/>
          <a:p>
            <a:pPr algn="ctr" eaLnBrk="1" fontAlgn="auto" hangingPunct="1">
              <a:spcBef>
                <a:spcPts val="0"/>
              </a:spcBef>
              <a:spcAft>
                <a:spcPts val="0"/>
              </a:spcAft>
              <a:defRPr/>
            </a:pPr>
            <a:r>
              <a:rPr lang="en-US" sz="3600" b="1" dirty="0">
                <a:solidFill>
                  <a:schemeClr val="bg2"/>
                </a:solidFill>
                <a:latin typeface="+mj-lt"/>
              </a:rPr>
              <a:t>36,8%</a:t>
            </a:r>
            <a:endParaRPr lang="en-ID" sz="3600" b="1" dirty="0">
              <a:solidFill>
                <a:schemeClr val="bg2"/>
              </a:solidFill>
              <a:latin typeface="+mj-lt"/>
            </a:endParaRPr>
          </a:p>
        </p:txBody>
      </p:sp>
      <p:sp>
        <p:nvSpPr>
          <p:cNvPr id="51" name="TextBox 50">
            <a:extLst>
              <a:ext uri="{FF2B5EF4-FFF2-40B4-BE49-F238E27FC236}">
                <a16:creationId xmlns:a16="http://schemas.microsoft.com/office/drawing/2014/main" id="{7F8D0780-0466-4A22-9E26-E81A46D5EB9F}"/>
              </a:ext>
            </a:extLst>
          </p:cNvPr>
          <p:cNvSpPr txBox="1"/>
          <p:nvPr/>
        </p:nvSpPr>
        <p:spPr>
          <a:xfrm>
            <a:off x="4552950" y="2136775"/>
            <a:ext cx="862013" cy="277813"/>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12,9%</a:t>
            </a:r>
            <a:endParaRPr lang="en-ID" sz="1200" b="1" dirty="0">
              <a:solidFill>
                <a:schemeClr val="bg2"/>
              </a:solidFill>
              <a:latin typeface="+mj-lt"/>
            </a:endParaRPr>
          </a:p>
        </p:txBody>
      </p:sp>
      <p:sp>
        <p:nvSpPr>
          <p:cNvPr id="52" name="TextBox 51">
            <a:extLst>
              <a:ext uri="{FF2B5EF4-FFF2-40B4-BE49-F238E27FC236}">
                <a16:creationId xmlns:a16="http://schemas.microsoft.com/office/drawing/2014/main" id="{1C0C23A4-2F27-4E15-9CB4-7E1DFDCBC2BC}"/>
              </a:ext>
            </a:extLst>
          </p:cNvPr>
          <p:cNvSpPr txBox="1"/>
          <p:nvPr/>
        </p:nvSpPr>
        <p:spPr>
          <a:xfrm>
            <a:off x="5272088" y="1668463"/>
            <a:ext cx="862012" cy="276225"/>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12,2%</a:t>
            </a:r>
            <a:endParaRPr lang="en-ID" sz="1200" b="1" dirty="0">
              <a:solidFill>
                <a:schemeClr val="bg2"/>
              </a:solidFill>
              <a:latin typeface="+mj-lt"/>
            </a:endParaRPr>
          </a:p>
        </p:txBody>
      </p:sp>
      <p:sp>
        <p:nvSpPr>
          <p:cNvPr id="2" name="Title 1">
            <a:extLst>
              <a:ext uri="{FF2B5EF4-FFF2-40B4-BE49-F238E27FC236}">
                <a16:creationId xmlns:a16="http://schemas.microsoft.com/office/drawing/2014/main" id="{0491FC7C-B46A-4055-8C7B-0B2E84F823B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Validation</a:t>
            </a:r>
            <a:endParaRPr lang="en-ID" altLang="en-US"/>
          </a:p>
        </p:txBody>
      </p:sp>
      <p:grpSp>
        <p:nvGrpSpPr>
          <p:cNvPr id="34" name="Group 33">
            <a:extLst>
              <a:ext uri="{FF2B5EF4-FFF2-40B4-BE49-F238E27FC236}">
                <a16:creationId xmlns:a16="http://schemas.microsoft.com/office/drawing/2014/main" id="{CC4703FE-C12D-449A-A1DA-33F06B9F426A}"/>
              </a:ext>
            </a:extLst>
          </p:cNvPr>
          <p:cNvGrpSpPr>
            <a:grpSpLocks noChangeAspect="1"/>
          </p:cNvGrpSpPr>
          <p:nvPr/>
        </p:nvGrpSpPr>
        <p:grpSpPr>
          <a:xfrm>
            <a:off x="2935150" y="2402245"/>
            <a:ext cx="245699" cy="242466"/>
            <a:chOff x="299436" y="5382476"/>
            <a:chExt cx="723900" cy="714375"/>
          </a:xfrm>
          <a:solidFill>
            <a:schemeClr val="bg2"/>
          </a:solidFill>
        </p:grpSpPr>
        <p:sp>
          <p:nvSpPr>
            <p:cNvPr id="37" name="Freeform: Shape 36">
              <a:extLst>
                <a:ext uri="{FF2B5EF4-FFF2-40B4-BE49-F238E27FC236}">
                  <a16:creationId xmlns:a16="http://schemas.microsoft.com/office/drawing/2014/main" id="{696A4B85-B857-4374-990D-3B8AD10C7880}"/>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A38E3470-7734-42DC-AC22-82448BF7A190}"/>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C9B97BD9-57A6-4285-A17C-8E8C8BA92E9A}"/>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AA1ECC6C-2F40-46C3-B723-9D123B3EB62D}"/>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3DF44362-D72D-4B79-B6DC-45A974F675ED}"/>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2" name="Group 41">
            <a:extLst>
              <a:ext uri="{FF2B5EF4-FFF2-40B4-BE49-F238E27FC236}">
                <a16:creationId xmlns:a16="http://schemas.microsoft.com/office/drawing/2014/main" id="{78917510-FF58-47B5-B541-1695379ACA42}"/>
              </a:ext>
            </a:extLst>
          </p:cNvPr>
          <p:cNvGrpSpPr>
            <a:grpSpLocks noChangeAspect="1"/>
          </p:cNvGrpSpPr>
          <p:nvPr/>
        </p:nvGrpSpPr>
        <p:grpSpPr>
          <a:xfrm>
            <a:off x="9027451" y="3946503"/>
            <a:ext cx="246888" cy="205335"/>
            <a:chOff x="-776215" y="3626524"/>
            <a:chExt cx="799958" cy="665320"/>
          </a:xfrm>
          <a:solidFill>
            <a:schemeClr val="bg2"/>
          </a:solidFill>
        </p:grpSpPr>
        <p:sp>
          <p:nvSpPr>
            <p:cNvPr id="47" name="Freeform: Shape 46">
              <a:extLst>
                <a:ext uri="{FF2B5EF4-FFF2-40B4-BE49-F238E27FC236}">
                  <a16:creationId xmlns:a16="http://schemas.microsoft.com/office/drawing/2014/main" id="{B9C0CB17-D498-4187-AB1A-8262B745C707}"/>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529BD106-1C81-4E97-B578-FA5F3E5DC8F7}"/>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C3F5380D-0859-46DB-A167-A7742FDCDD0F}"/>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7AFD5630-0510-4067-B3DA-F04356269132}"/>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E1819E3B-C69A-428C-9F67-06FDFA3C7BF1}"/>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7" name="Group 56">
            <a:extLst>
              <a:ext uri="{FF2B5EF4-FFF2-40B4-BE49-F238E27FC236}">
                <a16:creationId xmlns:a16="http://schemas.microsoft.com/office/drawing/2014/main" id="{62A82377-8EC4-4CC5-93D6-62FBEDBAA7D9}"/>
              </a:ext>
            </a:extLst>
          </p:cNvPr>
          <p:cNvGrpSpPr>
            <a:grpSpLocks noChangeAspect="1"/>
          </p:cNvGrpSpPr>
          <p:nvPr/>
        </p:nvGrpSpPr>
        <p:grpSpPr>
          <a:xfrm>
            <a:off x="9026590" y="2416236"/>
            <a:ext cx="246888" cy="214484"/>
            <a:chOff x="-474040" y="6113577"/>
            <a:chExt cx="762000" cy="661987"/>
          </a:xfrm>
          <a:solidFill>
            <a:schemeClr val="bg2"/>
          </a:solidFill>
        </p:grpSpPr>
        <p:sp>
          <p:nvSpPr>
            <p:cNvPr id="58" name="Freeform: Shape 57">
              <a:extLst>
                <a:ext uri="{FF2B5EF4-FFF2-40B4-BE49-F238E27FC236}">
                  <a16:creationId xmlns:a16="http://schemas.microsoft.com/office/drawing/2014/main" id="{003B8A1F-B99D-44C5-B5DE-264B0D1E9009}"/>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57FECFE5-2E70-4C5D-B135-73845A09430D}"/>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0" name="Group 59">
            <a:extLst>
              <a:ext uri="{FF2B5EF4-FFF2-40B4-BE49-F238E27FC236}">
                <a16:creationId xmlns:a16="http://schemas.microsoft.com/office/drawing/2014/main" id="{C300BF51-3318-407E-B67B-285FC50F3C47}"/>
              </a:ext>
            </a:extLst>
          </p:cNvPr>
          <p:cNvGrpSpPr>
            <a:grpSpLocks noChangeAspect="1"/>
          </p:cNvGrpSpPr>
          <p:nvPr/>
        </p:nvGrpSpPr>
        <p:grpSpPr>
          <a:xfrm>
            <a:off x="2945650" y="3925726"/>
            <a:ext cx="224699" cy="246888"/>
            <a:chOff x="8180808" y="4049595"/>
            <a:chExt cx="693515" cy="761999"/>
          </a:xfrm>
          <a:solidFill>
            <a:schemeClr val="bg2"/>
          </a:solidFill>
        </p:grpSpPr>
        <p:sp>
          <p:nvSpPr>
            <p:cNvPr id="61" name="Freeform: Shape 60">
              <a:extLst>
                <a:ext uri="{FF2B5EF4-FFF2-40B4-BE49-F238E27FC236}">
                  <a16:creationId xmlns:a16="http://schemas.microsoft.com/office/drawing/2014/main" id="{6ED79408-BD32-4944-8D68-F98699162BD8}"/>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4E3C4682-A657-4CA1-B245-97D57C159DD7}"/>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5D9209EE-7B29-4D49-95D4-062C8B36BD6B}"/>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7ADABF43-67E7-41C9-B221-7781272387AF}"/>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2C3D2E8D-0E87-4529-859B-2765D2C34E11}"/>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08842BD4-203F-41DC-94A2-9AAE5A24A986}"/>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E120C12A-08E6-45AA-AE57-E96A035F5F24}"/>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nodeType="afterGroup">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nodeType="afterGroup">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nodeType="afterGroup">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nodeType="afterGroup">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nodeType="afterGroup">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nodeType="afterGroup">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pHolder1">
            <a:extLst>
              <a:ext uri="{FF2B5EF4-FFF2-40B4-BE49-F238E27FC236}">
                <a16:creationId xmlns:a16="http://schemas.microsoft.com/office/drawing/2014/main" id="{4711008E-5A80-4107-ACEB-31103A5BD42B}"/>
              </a:ext>
            </a:extLst>
          </p:cNvPr>
          <p:cNvSpPr>
            <a:spLocks noGrp="1"/>
          </p:cNvSpPr>
          <p:nvPr>
            <p:ph type="pic" sz="quarter" idx="10"/>
          </p:nvPr>
        </p:nvSpPr>
        <p:spPr bwMode="auto">
          <a:xfrm>
            <a:off x="7620000" y="1600200"/>
            <a:ext cx="4572000" cy="5257800"/>
          </a:xfrm>
          <a:custGeom>
            <a:avLst/>
            <a:gdLst>
              <a:gd name="T0" fmla="*/ 0 w 4571998"/>
              <a:gd name="T1" fmla="*/ 0 h 5257800"/>
              <a:gd name="T2" fmla="*/ 4571998 w 4571998"/>
              <a:gd name="T3" fmla="*/ 0 h 5257800"/>
              <a:gd name="T4" fmla="*/ 4571998 w 4571998"/>
              <a:gd name="T5" fmla="*/ 5257800 h 5257800"/>
              <a:gd name="T6" fmla="*/ 0 w 4571998"/>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1998" h="5257800">
                <a:moveTo>
                  <a:pt x="0" y="0"/>
                </a:moveTo>
                <a:lnTo>
                  <a:pt x="4571998" y="0"/>
                </a:lnTo>
                <a:lnTo>
                  <a:pt x="4571998"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5AB28B27-9D3F-40CA-A05C-0FCB22AEADF9}"/>
              </a:ext>
            </a:extLst>
          </p:cNvPr>
          <p:cNvSpPr/>
          <p:nvPr/>
        </p:nvSpPr>
        <p:spPr>
          <a:xfrm>
            <a:off x="7620000" y="1600200"/>
            <a:ext cx="4572000" cy="5257800"/>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5" name="Title 44">
            <a:extLst>
              <a:ext uri="{FF2B5EF4-FFF2-40B4-BE49-F238E27FC236}">
                <a16:creationId xmlns:a16="http://schemas.microsoft.com/office/drawing/2014/main" id="{A1D2BE94-ABFB-44CC-B3AF-C1AD49EDB7AE}"/>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Share</a:t>
            </a:r>
            <a:endParaRPr lang="en-ID" altLang="en-US"/>
          </a:p>
        </p:txBody>
      </p:sp>
      <p:grpSp>
        <p:nvGrpSpPr>
          <p:cNvPr id="3" name="Graphic 8">
            <a:extLst>
              <a:ext uri="{FF2B5EF4-FFF2-40B4-BE49-F238E27FC236}">
                <a16:creationId xmlns:a16="http://schemas.microsoft.com/office/drawing/2014/main" id="{9907439F-CE70-4DA2-A843-506F3ECABC21}"/>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988D4D4-7536-4738-8DAD-523220F6998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46EC1F8C-7FA5-45B5-9A7C-47F2A1C8870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E3E03B77-4FC3-4287-8CBA-7AD311F4CB9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3EA5437C-8F7D-4D73-B29B-62070E8F654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5E094A3D-6472-4E93-A63E-C5488B090AB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DA0BAC90-ADA8-44A4-86D8-33828937D3A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90349B7C-6F0B-478D-A3AA-977141E22627}"/>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3AAD0FD4-C579-4C97-B2E4-4B98B0A6587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aphicFrame>
        <p:nvGraphicFramePr>
          <p:cNvPr id="14" name="Chart 13">
            <a:extLst>
              <a:ext uri="{FF2B5EF4-FFF2-40B4-BE49-F238E27FC236}">
                <a16:creationId xmlns:a16="http://schemas.microsoft.com/office/drawing/2014/main" id="{7C361166-6AA2-4637-BFBF-FD4F1B4808CB}"/>
              </a:ext>
            </a:extLst>
          </p:cNvPr>
          <p:cNvGraphicFramePr>
            <a:graphicFrameLocks/>
          </p:cNvGraphicFramePr>
          <p:nvPr/>
        </p:nvGraphicFramePr>
        <p:xfrm>
          <a:off x="777875" y="1439863"/>
          <a:ext cx="6359525" cy="326866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926A14FA-D64D-43D6-B32B-5BF6097DA0D3}"/>
              </a:ext>
            </a:extLst>
          </p:cNvPr>
          <p:cNvSpPr txBox="1">
            <a:spLocks noChangeArrowheads="1"/>
          </p:cNvSpPr>
          <p:nvPr/>
        </p:nvSpPr>
        <p:spPr bwMode="auto">
          <a:xfrm>
            <a:off x="9518650" y="283845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16" name="TextBox 15">
            <a:extLst>
              <a:ext uri="{FF2B5EF4-FFF2-40B4-BE49-F238E27FC236}">
                <a16:creationId xmlns:a16="http://schemas.microsoft.com/office/drawing/2014/main" id="{9CE7B9DA-3759-4D3B-ADA1-AB71896144AC}"/>
              </a:ext>
            </a:extLst>
          </p:cNvPr>
          <p:cNvSpPr txBox="1"/>
          <p:nvPr/>
        </p:nvSpPr>
        <p:spPr>
          <a:xfrm>
            <a:off x="9518650" y="233997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+265K</a:t>
            </a:r>
            <a:endParaRPr lang="en-ID" sz="3600" b="1" dirty="0">
              <a:solidFill>
                <a:schemeClr val="bg2"/>
              </a:solidFill>
              <a:latin typeface="+mj-lt"/>
            </a:endParaRPr>
          </a:p>
        </p:txBody>
      </p:sp>
      <p:grpSp>
        <p:nvGrpSpPr>
          <p:cNvPr id="17" name="Group 16">
            <a:extLst>
              <a:ext uri="{FF2B5EF4-FFF2-40B4-BE49-F238E27FC236}">
                <a16:creationId xmlns:a16="http://schemas.microsoft.com/office/drawing/2014/main" id="{8A169448-D19B-4809-BC5A-1293ECB79BD1}"/>
              </a:ext>
            </a:extLst>
          </p:cNvPr>
          <p:cNvGrpSpPr/>
          <p:nvPr/>
        </p:nvGrpSpPr>
        <p:grpSpPr>
          <a:xfrm>
            <a:off x="8732724" y="2545205"/>
            <a:ext cx="553628" cy="480964"/>
            <a:chOff x="5734050" y="3076575"/>
            <a:chExt cx="762000" cy="661987"/>
          </a:xfrm>
          <a:solidFill>
            <a:schemeClr val="bg2"/>
          </a:solidFill>
        </p:grpSpPr>
        <p:sp>
          <p:nvSpPr>
            <p:cNvPr id="18" name="Freeform: Shape 17">
              <a:extLst>
                <a:ext uri="{FF2B5EF4-FFF2-40B4-BE49-F238E27FC236}">
                  <a16:creationId xmlns:a16="http://schemas.microsoft.com/office/drawing/2014/main" id="{DAFDB369-5D53-4B95-8347-22B572D24ACD}"/>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4C1B5B52-CB1C-4155-9073-9BCC5F45F6D8}"/>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0" name="TextBox 19">
            <a:extLst>
              <a:ext uri="{FF2B5EF4-FFF2-40B4-BE49-F238E27FC236}">
                <a16:creationId xmlns:a16="http://schemas.microsoft.com/office/drawing/2014/main" id="{E40B5D62-EDA3-4F1E-9E76-7E780851040E}"/>
              </a:ext>
            </a:extLst>
          </p:cNvPr>
          <p:cNvSpPr txBox="1">
            <a:spLocks noChangeArrowheads="1"/>
          </p:cNvSpPr>
          <p:nvPr/>
        </p:nvSpPr>
        <p:spPr bwMode="auto">
          <a:xfrm>
            <a:off x="9518650" y="43180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1" name="TextBox 20">
            <a:extLst>
              <a:ext uri="{FF2B5EF4-FFF2-40B4-BE49-F238E27FC236}">
                <a16:creationId xmlns:a16="http://schemas.microsoft.com/office/drawing/2014/main" id="{791AA7FD-A0F7-4911-A622-461717AFDA14}"/>
              </a:ext>
            </a:extLst>
          </p:cNvPr>
          <p:cNvSpPr txBox="1"/>
          <p:nvPr/>
        </p:nvSpPr>
        <p:spPr>
          <a:xfrm>
            <a:off x="9518650" y="3810000"/>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+344K</a:t>
            </a:r>
            <a:endParaRPr lang="en-ID" sz="3600" b="1" dirty="0">
              <a:solidFill>
                <a:schemeClr val="bg2"/>
              </a:solidFill>
              <a:latin typeface="+mj-lt"/>
            </a:endParaRPr>
          </a:p>
        </p:txBody>
      </p:sp>
      <p:sp>
        <p:nvSpPr>
          <p:cNvPr id="22" name="TextBox 21">
            <a:extLst>
              <a:ext uri="{FF2B5EF4-FFF2-40B4-BE49-F238E27FC236}">
                <a16:creationId xmlns:a16="http://schemas.microsoft.com/office/drawing/2014/main" id="{625138CF-52FA-4803-8C5E-BCF690758148}"/>
              </a:ext>
            </a:extLst>
          </p:cNvPr>
          <p:cNvSpPr txBox="1">
            <a:spLocks noChangeArrowheads="1"/>
          </p:cNvSpPr>
          <p:nvPr/>
        </p:nvSpPr>
        <p:spPr bwMode="auto">
          <a:xfrm>
            <a:off x="9518650" y="57785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3" name="TextBox 22">
            <a:extLst>
              <a:ext uri="{FF2B5EF4-FFF2-40B4-BE49-F238E27FC236}">
                <a16:creationId xmlns:a16="http://schemas.microsoft.com/office/drawing/2014/main" id="{2D6E6C62-FE88-40F1-A519-09628725AB1B}"/>
              </a:ext>
            </a:extLst>
          </p:cNvPr>
          <p:cNvSpPr txBox="1"/>
          <p:nvPr/>
        </p:nvSpPr>
        <p:spPr>
          <a:xfrm>
            <a:off x="9518650" y="528002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+562K</a:t>
            </a:r>
            <a:endParaRPr lang="en-ID" sz="3600" b="1" dirty="0">
              <a:solidFill>
                <a:schemeClr val="bg2"/>
              </a:solidFill>
              <a:latin typeface="+mj-lt"/>
            </a:endParaRPr>
          </a:p>
        </p:txBody>
      </p:sp>
      <p:grpSp>
        <p:nvGrpSpPr>
          <p:cNvPr id="24" name="Group 23">
            <a:extLst>
              <a:ext uri="{FF2B5EF4-FFF2-40B4-BE49-F238E27FC236}">
                <a16:creationId xmlns:a16="http://schemas.microsoft.com/office/drawing/2014/main" id="{71DA83C3-4E6D-423B-964B-DB93CDD45FEA}"/>
              </a:ext>
            </a:extLst>
          </p:cNvPr>
          <p:cNvGrpSpPr>
            <a:grpSpLocks noChangeAspect="1"/>
          </p:cNvGrpSpPr>
          <p:nvPr/>
        </p:nvGrpSpPr>
        <p:grpSpPr>
          <a:xfrm>
            <a:off x="8761341" y="3976066"/>
            <a:ext cx="507655" cy="557784"/>
            <a:chOff x="8180808" y="4049595"/>
            <a:chExt cx="693515" cy="761999"/>
          </a:xfrm>
          <a:solidFill>
            <a:schemeClr val="bg2"/>
          </a:solidFill>
        </p:grpSpPr>
        <p:sp>
          <p:nvSpPr>
            <p:cNvPr id="25" name="Freeform: Shape 24">
              <a:extLst>
                <a:ext uri="{FF2B5EF4-FFF2-40B4-BE49-F238E27FC236}">
                  <a16:creationId xmlns:a16="http://schemas.microsoft.com/office/drawing/2014/main" id="{7742B5FC-A3F8-4634-907F-25EA6E88325B}"/>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AF637861-3F93-44DF-9268-9F8B8069C239}"/>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84E8E300-886A-4036-AE53-339C14D4874A}"/>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48D42EFB-A8B9-43B3-A465-8217686A7303}"/>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650E4F04-E61D-472B-B68F-D5DA5B0FB0DB}"/>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53E3C98F-065A-43E9-8112-B3439733F81B}"/>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5618FE8C-1B50-429E-B972-EC3CC2FE2926}"/>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2" name="Group 31">
            <a:extLst>
              <a:ext uri="{FF2B5EF4-FFF2-40B4-BE49-F238E27FC236}">
                <a16:creationId xmlns:a16="http://schemas.microsoft.com/office/drawing/2014/main" id="{7A96DD39-96C7-4C0C-A4C7-F8AB064C7E6A}"/>
              </a:ext>
            </a:extLst>
          </p:cNvPr>
          <p:cNvGrpSpPr>
            <a:grpSpLocks noChangeAspect="1"/>
          </p:cNvGrpSpPr>
          <p:nvPr/>
        </p:nvGrpSpPr>
        <p:grpSpPr>
          <a:xfrm>
            <a:off x="8732724" y="5528672"/>
            <a:ext cx="557784" cy="391843"/>
            <a:chOff x="1418602" y="6135827"/>
            <a:chExt cx="761999" cy="535304"/>
          </a:xfrm>
          <a:solidFill>
            <a:schemeClr val="bg2"/>
          </a:solidFill>
        </p:grpSpPr>
        <p:sp>
          <p:nvSpPr>
            <p:cNvPr id="33" name="Freeform: Shape 32">
              <a:extLst>
                <a:ext uri="{FF2B5EF4-FFF2-40B4-BE49-F238E27FC236}">
                  <a16:creationId xmlns:a16="http://schemas.microsoft.com/office/drawing/2014/main" id="{37439D5E-62E0-4063-8D62-4DD8747CF98E}"/>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6ECE1CD7-0B02-415A-94F1-911BAD52EFB8}"/>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091C0D67-DDBA-4CFA-B2B3-4F9BBD2886FB}"/>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EAE9F255-A137-4F17-8E9F-C8995B1FDCB4}"/>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D7C4287D-3722-4E94-ACAF-53B9DF4E4EC3}"/>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8E00328F-1F19-40CC-8281-37CD976473D7}"/>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7CCC2982-A773-4B5C-B7FD-C94EECDF26ED}"/>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2" name="TextBox 41">
            <a:extLst>
              <a:ext uri="{FF2B5EF4-FFF2-40B4-BE49-F238E27FC236}">
                <a16:creationId xmlns:a16="http://schemas.microsoft.com/office/drawing/2014/main" id="{80BC50E7-CD1F-4009-AD05-571F7749493C}"/>
              </a:ext>
            </a:extLst>
          </p:cNvPr>
          <p:cNvSpPr txBox="1">
            <a:spLocks noChangeArrowheads="1"/>
          </p:cNvSpPr>
          <p:nvPr/>
        </p:nvSpPr>
        <p:spPr bwMode="auto">
          <a:xfrm>
            <a:off x="1416050" y="4729163"/>
            <a:ext cx="53482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nodeType="afterGroup">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7D77257-B447-4E5D-8D56-867E0BA80AD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Rounded Corners 13">
            <a:extLst>
              <a:ext uri="{FF2B5EF4-FFF2-40B4-BE49-F238E27FC236}">
                <a16:creationId xmlns:a16="http://schemas.microsoft.com/office/drawing/2014/main" id="{219BEBE7-6912-4677-A96E-6A1240F4B8D2}"/>
              </a:ext>
            </a:extLst>
          </p:cNvPr>
          <p:cNvSpPr/>
          <p:nvPr/>
        </p:nvSpPr>
        <p:spPr>
          <a:xfrm>
            <a:off x="4071938" y="1603375"/>
            <a:ext cx="911225" cy="6080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28B2ADEA-2582-4C25-8A98-2D65132DED11}"/>
              </a:ext>
            </a:extLst>
          </p:cNvPr>
          <p:cNvSpPr txBox="1">
            <a:spLocks noChangeArrowheads="1"/>
          </p:cNvSpPr>
          <p:nvPr/>
        </p:nvSpPr>
        <p:spPr bwMode="auto">
          <a:xfrm>
            <a:off x="5184775" y="1739900"/>
            <a:ext cx="20558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16" name="TextBox 15">
            <a:extLst>
              <a:ext uri="{FF2B5EF4-FFF2-40B4-BE49-F238E27FC236}">
                <a16:creationId xmlns:a16="http://schemas.microsoft.com/office/drawing/2014/main" id="{D7F19FC2-D31B-4934-85E0-84F97385154F}"/>
              </a:ext>
            </a:extLst>
          </p:cNvPr>
          <p:cNvSpPr txBox="1"/>
          <p:nvPr/>
        </p:nvSpPr>
        <p:spPr>
          <a:xfrm>
            <a:off x="5184775" y="1466850"/>
            <a:ext cx="1681163"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ea typeface="Open Sans Light" panose="020B0306030504020204" pitchFamily="34" charset="0"/>
                <a:cs typeface="Open Sans Light" panose="020B0306030504020204" pitchFamily="34" charset="0"/>
              </a:rPr>
              <a:t>Description</a:t>
            </a:r>
            <a:endParaRPr lang="id-ID"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4CF07DD2-15B7-426E-9985-5FAECB6D119E}"/>
              </a:ext>
            </a:extLst>
          </p:cNvPr>
          <p:cNvSpPr txBox="1"/>
          <p:nvPr/>
        </p:nvSpPr>
        <p:spPr>
          <a:xfrm>
            <a:off x="4071938" y="1722438"/>
            <a:ext cx="911225"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+265</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CBE594C9-C4DB-4B07-9022-89C78352D449}"/>
              </a:ext>
            </a:extLst>
          </p:cNvPr>
          <p:cNvSpPr/>
          <p:nvPr/>
        </p:nvSpPr>
        <p:spPr>
          <a:xfrm>
            <a:off x="7721600" y="1603375"/>
            <a:ext cx="912813" cy="6080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EC1CBC78-31F9-4385-98F3-ED8637ECDF44}"/>
              </a:ext>
            </a:extLst>
          </p:cNvPr>
          <p:cNvSpPr txBox="1">
            <a:spLocks noChangeArrowheads="1"/>
          </p:cNvSpPr>
          <p:nvPr/>
        </p:nvSpPr>
        <p:spPr bwMode="auto">
          <a:xfrm>
            <a:off x="8834438" y="1739900"/>
            <a:ext cx="20558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20" name="TextBox 19">
            <a:extLst>
              <a:ext uri="{FF2B5EF4-FFF2-40B4-BE49-F238E27FC236}">
                <a16:creationId xmlns:a16="http://schemas.microsoft.com/office/drawing/2014/main" id="{97AE787C-6BBD-46B8-95D6-A541C715701B}"/>
              </a:ext>
            </a:extLst>
          </p:cNvPr>
          <p:cNvSpPr txBox="1"/>
          <p:nvPr/>
        </p:nvSpPr>
        <p:spPr>
          <a:xfrm>
            <a:off x="8834438" y="1466850"/>
            <a:ext cx="168116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ea typeface="Open Sans Light" panose="020B0306030504020204" pitchFamily="34" charset="0"/>
                <a:cs typeface="Open Sans Light" panose="020B0306030504020204" pitchFamily="34" charset="0"/>
              </a:rPr>
              <a:t>Description</a:t>
            </a:r>
            <a:endParaRPr lang="id-ID"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D6832140-2D0D-4A68-B708-667E7CBEB5E5}"/>
              </a:ext>
            </a:extLst>
          </p:cNvPr>
          <p:cNvSpPr txBox="1"/>
          <p:nvPr/>
        </p:nvSpPr>
        <p:spPr>
          <a:xfrm>
            <a:off x="7721600" y="1722438"/>
            <a:ext cx="912813"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+134</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2A83F1FA-4CC5-4BD2-AD91-3C62C71530EF}"/>
              </a:ext>
            </a:extLst>
          </p:cNvPr>
          <p:cNvSpPr txBox="1"/>
          <p:nvPr/>
        </p:nvSpPr>
        <p:spPr>
          <a:xfrm>
            <a:off x="1301750" y="1363663"/>
            <a:ext cx="2395538" cy="584200"/>
          </a:xfrm>
          <a:prstGeom prst="rect">
            <a:avLst/>
          </a:prstGeom>
          <a:noFill/>
        </p:spPr>
        <p:txBody>
          <a:bodyPr anchor="ctr">
            <a:spAutoFit/>
          </a:bodyPr>
          <a:lstStyle/>
          <a:p>
            <a:pPr eaLnBrk="1" fontAlgn="auto" hangingPunct="1">
              <a:spcBef>
                <a:spcPts val="0"/>
              </a:spcBef>
              <a:spcAft>
                <a:spcPts val="0"/>
              </a:spcAft>
              <a:defRPr/>
            </a:pPr>
            <a:r>
              <a:rPr lang="en-US" sz="3200" b="1" dirty="0">
                <a:solidFill>
                  <a:schemeClr val="accent1"/>
                </a:solidFill>
                <a:latin typeface="+mj-lt"/>
              </a:rPr>
              <a:t>+232,874</a:t>
            </a:r>
          </a:p>
        </p:txBody>
      </p:sp>
      <p:sp>
        <p:nvSpPr>
          <p:cNvPr id="23" name="TextBox 22">
            <a:extLst>
              <a:ext uri="{FF2B5EF4-FFF2-40B4-BE49-F238E27FC236}">
                <a16:creationId xmlns:a16="http://schemas.microsoft.com/office/drawing/2014/main" id="{3CA1C7FB-5825-4347-BE2B-8448A29F462E}"/>
              </a:ext>
            </a:extLst>
          </p:cNvPr>
          <p:cNvSpPr txBox="1">
            <a:spLocks noChangeArrowheads="1"/>
          </p:cNvSpPr>
          <p:nvPr/>
        </p:nvSpPr>
        <p:spPr bwMode="auto">
          <a:xfrm>
            <a:off x="1301750" y="1827213"/>
            <a:ext cx="2162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grpSp>
        <p:nvGrpSpPr>
          <p:cNvPr id="25" name="Graphic 8">
            <a:extLst>
              <a:ext uri="{FF2B5EF4-FFF2-40B4-BE49-F238E27FC236}">
                <a16:creationId xmlns:a16="http://schemas.microsoft.com/office/drawing/2014/main" id="{828F12C7-73EB-4D6C-BEBB-5D05A114CF55}"/>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90AD3798-C857-4D50-AF6A-69A99E05311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8D13244C-AF42-4A53-AAE6-E6429AC88295}"/>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FE9D15F8-8E73-4063-A3ED-6231E056A12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56C9360F-C6F3-4BD3-BF11-D57D2D9CECD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EA3E0E96-137F-42A7-A911-4892AFCE9B5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8E07A715-2038-4A52-A8F5-4313C4C2A82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2" name="TextBox 31">
            <a:extLst>
              <a:ext uri="{FF2B5EF4-FFF2-40B4-BE49-F238E27FC236}">
                <a16:creationId xmlns:a16="http://schemas.microsoft.com/office/drawing/2014/main" id="{383EB06B-6EFA-44B1-8833-62C0D89F3DB8}"/>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graphicFrame>
        <p:nvGraphicFramePr>
          <p:cNvPr id="35" name="Chart 34">
            <a:extLst>
              <a:ext uri="{FF2B5EF4-FFF2-40B4-BE49-F238E27FC236}">
                <a16:creationId xmlns:a16="http://schemas.microsoft.com/office/drawing/2014/main" id="{E31916AD-B4F3-4059-9401-A5FE5D631DAB}"/>
              </a:ext>
            </a:extLst>
          </p:cNvPr>
          <p:cNvGraphicFramePr>
            <a:graphicFrameLocks/>
          </p:cNvGraphicFramePr>
          <p:nvPr/>
        </p:nvGraphicFramePr>
        <p:xfrm>
          <a:off x="1190625" y="2624138"/>
          <a:ext cx="9810750" cy="3127375"/>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60CD4647-D4A5-40E9-A285-A7D02206DAC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Distribution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nodeType="afterGroup">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nodeType="afterGroup">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0F746374-5EAF-4710-80FA-3074C22C5071}"/>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846F871-6997-41E2-8649-57FA9F2E312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7FEC46E2-3F93-47B0-9863-2EF48A522BF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42E64FE6-EF7C-4B34-9475-559DC8CDD29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BA2BF6E3-EFE6-4B4E-A49D-FBC6A71D20C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D5FCEEB6-4F0A-47D4-90E7-EE8569280C2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E4EFAFCA-2441-4895-985D-15FF5407BA6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06218191-AB3A-4B6B-9844-889621EDCA14}"/>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B839A660-74CB-4A19-903B-C6B16BFC6D41}"/>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5">
            <a:extLst>
              <a:ext uri="{FF2B5EF4-FFF2-40B4-BE49-F238E27FC236}">
                <a16:creationId xmlns:a16="http://schemas.microsoft.com/office/drawing/2014/main" id="{AD21DA8A-265A-40FF-A62A-390F9652B867}"/>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2B15955B-731F-4D0E-830F-D03D0AF1D3F1}"/>
              </a:ext>
            </a:extLst>
          </p:cNvPr>
          <p:cNvGraphicFramePr>
            <a:graphicFrameLocks/>
          </p:cNvGraphicFramePr>
          <p:nvPr/>
        </p:nvGraphicFramePr>
        <p:xfrm>
          <a:off x="962025" y="1458913"/>
          <a:ext cx="6969125" cy="3625850"/>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334A6987-45CA-420F-9BAC-E5B0FA1CC25B}"/>
              </a:ext>
            </a:extLst>
          </p:cNvPr>
          <p:cNvSpPr/>
          <p:nvPr/>
        </p:nvSpPr>
        <p:spPr>
          <a:xfrm>
            <a:off x="7929563" y="1601788"/>
            <a:ext cx="301625" cy="15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17">
            <a:extLst>
              <a:ext uri="{FF2B5EF4-FFF2-40B4-BE49-F238E27FC236}">
                <a16:creationId xmlns:a16="http://schemas.microsoft.com/office/drawing/2014/main" id="{83AE103D-D2BC-41EA-BADF-7E4AA4FDAEE8}"/>
              </a:ext>
            </a:extLst>
          </p:cNvPr>
          <p:cNvSpPr/>
          <p:nvPr/>
        </p:nvSpPr>
        <p:spPr>
          <a:xfrm>
            <a:off x="7929563" y="3429000"/>
            <a:ext cx="301625" cy="12192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20" name="Straight Connector 19">
            <a:extLst>
              <a:ext uri="{FF2B5EF4-FFF2-40B4-BE49-F238E27FC236}">
                <a16:creationId xmlns:a16="http://schemas.microsoft.com/office/drawing/2014/main" id="{BDC3E0BE-9BCC-4740-8432-D601C9AAF89E}"/>
              </a:ext>
            </a:extLst>
          </p:cNvPr>
          <p:cNvCxnSpPr>
            <a:cxnSpLocks/>
          </p:cNvCxnSpPr>
          <p:nvPr/>
        </p:nvCxnSpPr>
        <p:spPr>
          <a:xfrm rot="16200000">
            <a:off x="8547100" y="2100263"/>
            <a:ext cx="0" cy="52705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B7AAAAD6-EA53-412A-BF64-B35D2DDA32B5}"/>
              </a:ext>
            </a:extLst>
          </p:cNvPr>
          <p:cNvSpPr>
            <a:spLocks noChangeArrowheads="1"/>
          </p:cNvSpPr>
          <p:nvPr/>
        </p:nvSpPr>
        <p:spPr bwMode="auto">
          <a:xfrm rot="16200000">
            <a:off x="8135144" y="2269332"/>
            <a:ext cx="190500" cy="188912"/>
          </a:xfrm>
          <a:prstGeom prst="ellipse">
            <a:avLst/>
          </a:prstGeom>
          <a:solidFill>
            <a:schemeClr val="accent3"/>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22" name="TextBox 21">
            <a:extLst>
              <a:ext uri="{FF2B5EF4-FFF2-40B4-BE49-F238E27FC236}">
                <a16:creationId xmlns:a16="http://schemas.microsoft.com/office/drawing/2014/main" id="{CE5B5ED7-682B-40D8-8883-718CE81139E1}"/>
              </a:ext>
            </a:extLst>
          </p:cNvPr>
          <p:cNvSpPr txBox="1"/>
          <p:nvPr/>
        </p:nvSpPr>
        <p:spPr>
          <a:xfrm>
            <a:off x="9085263" y="1665288"/>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accent3"/>
                </a:solidFill>
                <a:latin typeface="+mj-lt"/>
              </a:rPr>
              <a:t>65.95%</a:t>
            </a:r>
          </a:p>
        </p:txBody>
      </p:sp>
      <p:sp>
        <p:nvSpPr>
          <p:cNvPr id="23" name="TextBox 22">
            <a:extLst>
              <a:ext uri="{FF2B5EF4-FFF2-40B4-BE49-F238E27FC236}">
                <a16:creationId xmlns:a16="http://schemas.microsoft.com/office/drawing/2014/main" id="{0EA00763-3B42-493F-A1B7-252B56584CA9}"/>
              </a:ext>
            </a:extLst>
          </p:cNvPr>
          <p:cNvSpPr txBox="1"/>
          <p:nvPr/>
        </p:nvSpPr>
        <p:spPr>
          <a:xfrm>
            <a:off x="9085263" y="2290763"/>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25" name="TextBox 24">
            <a:extLst>
              <a:ext uri="{FF2B5EF4-FFF2-40B4-BE49-F238E27FC236}">
                <a16:creationId xmlns:a16="http://schemas.microsoft.com/office/drawing/2014/main" id="{1F7A8728-FB3B-4877-A6B2-3E9193569833}"/>
              </a:ext>
            </a:extLst>
          </p:cNvPr>
          <p:cNvSpPr txBox="1"/>
          <p:nvPr/>
        </p:nvSpPr>
        <p:spPr>
          <a:xfrm>
            <a:off x="9085263" y="2513013"/>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cxnSp>
        <p:nvCxnSpPr>
          <p:cNvPr id="27" name="Straight Connector 26">
            <a:extLst>
              <a:ext uri="{FF2B5EF4-FFF2-40B4-BE49-F238E27FC236}">
                <a16:creationId xmlns:a16="http://schemas.microsoft.com/office/drawing/2014/main" id="{D0DEF4FD-D21D-466D-B2B2-D42B9AA0D078}"/>
              </a:ext>
            </a:extLst>
          </p:cNvPr>
          <p:cNvCxnSpPr>
            <a:cxnSpLocks/>
          </p:cNvCxnSpPr>
          <p:nvPr/>
        </p:nvCxnSpPr>
        <p:spPr>
          <a:xfrm rot="16200000">
            <a:off x="8547100" y="3775075"/>
            <a:ext cx="0" cy="527050"/>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360ECF73-4A8A-4FAE-8601-F24A5C9406CB}"/>
              </a:ext>
            </a:extLst>
          </p:cNvPr>
          <p:cNvSpPr>
            <a:spLocks noChangeArrowheads="1"/>
          </p:cNvSpPr>
          <p:nvPr/>
        </p:nvSpPr>
        <p:spPr bwMode="auto">
          <a:xfrm rot="16200000">
            <a:off x="8135144" y="3944144"/>
            <a:ext cx="190500" cy="188912"/>
          </a:xfrm>
          <a:prstGeom prst="ellipse">
            <a:avLst/>
          </a:prstGeom>
          <a:solidFill>
            <a:schemeClr val="bg2">
              <a:lumMod val="85000"/>
            </a:schemeClr>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30" name="TextBox 29">
            <a:extLst>
              <a:ext uri="{FF2B5EF4-FFF2-40B4-BE49-F238E27FC236}">
                <a16:creationId xmlns:a16="http://schemas.microsoft.com/office/drawing/2014/main" id="{CFD92DBB-0C9E-43AD-9F71-2BC4CE1CB04D}"/>
              </a:ext>
            </a:extLst>
          </p:cNvPr>
          <p:cNvSpPr txBox="1"/>
          <p:nvPr/>
        </p:nvSpPr>
        <p:spPr>
          <a:xfrm>
            <a:off x="9085263" y="3340100"/>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BB54FADB-241F-4922-9E44-959DCED43A52}"/>
              </a:ext>
            </a:extLst>
          </p:cNvPr>
          <p:cNvSpPr txBox="1"/>
          <p:nvPr/>
        </p:nvSpPr>
        <p:spPr>
          <a:xfrm>
            <a:off x="9085263" y="3965575"/>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32" name="TextBox 31">
            <a:extLst>
              <a:ext uri="{FF2B5EF4-FFF2-40B4-BE49-F238E27FC236}">
                <a16:creationId xmlns:a16="http://schemas.microsoft.com/office/drawing/2014/main" id="{92F111D7-2078-4A41-9A0A-D86A7B92F8F1}"/>
              </a:ext>
            </a:extLst>
          </p:cNvPr>
          <p:cNvSpPr txBox="1"/>
          <p:nvPr/>
        </p:nvSpPr>
        <p:spPr>
          <a:xfrm>
            <a:off x="9085263" y="4187825"/>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sp>
        <p:nvSpPr>
          <p:cNvPr id="2" name="Title 1">
            <a:extLst>
              <a:ext uri="{FF2B5EF4-FFF2-40B4-BE49-F238E27FC236}">
                <a16:creationId xmlns:a16="http://schemas.microsoft.com/office/drawing/2014/main" id="{542D9525-5DCA-43AB-A833-6D702FFBAA9D}"/>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Potential</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nodeType="afterGroup">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nodeType="afterGroup">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nodeType="afterGroup">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29AF994F-026D-4C29-8592-1462B37222AA}"/>
              </a:ext>
            </a:extLst>
          </p:cNvPr>
          <p:cNvSpPr/>
          <p:nvPr/>
        </p:nvSpPr>
        <p:spPr>
          <a:xfrm>
            <a:off x="609600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3">
            <a:extLst>
              <a:ext uri="{FF2B5EF4-FFF2-40B4-BE49-F238E27FC236}">
                <a16:creationId xmlns:a16="http://schemas.microsoft.com/office/drawing/2014/main" id="{C8B30F97-D2EC-4195-BD62-A1832AEF45AE}"/>
              </a:ext>
            </a:extLst>
          </p:cNvPr>
          <p:cNvSpPr/>
          <p:nvPr/>
        </p:nvSpPr>
        <p:spPr>
          <a:xfrm>
            <a:off x="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3" name="Graphic 8">
            <a:extLst>
              <a:ext uri="{FF2B5EF4-FFF2-40B4-BE49-F238E27FC236}">
                <a16:creationId xmlns:a16="http://schemas.microsoft.com/office/drawing/2014/main" id="{EB0C50A4-AF4A-4791-AC33-C10068F78A35}"/>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4E052BC1-973E-4193-B3F9-99C74326BE2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8AF7FDFC-1BBB-459D-ACE6-82EC66D52E2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8F4AD703-FD35-43DF-8B6D-2531190A891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D670677D-E893-4294-ADE1-DBFCC13F8F0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F232642C-1382-4953-B90F-E8CB426C717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AB2A0523-54B8-469A-8F4D-89FD471CA56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4207016F-9D24-42DB-8EF6-5D66AC3F7D1F}"/>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FE9AB8CE-5307-49E4-B986-8F6D5B52DA5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8">
            <a:extLst>
              <a:ext uri="{FF2B5EF4-FFF2-40B4-BE49-F238E27FC236}">
                <a16:creationId xmlns:a16="http://schemas.microsoft.com/office/drawing/2014/main" id="{9DD3344C-3E2B-4F03-AD45-E7F380B9E503}"/>
              </a:ext>
            </a:extLst>
          </p:cNvPr>
          <p:cNvSpPr txBox="1">
            <a:spLocks noChangeArrowheads="1"/>
          </p:cNvSpPr>
          <p:nvPr/>
        </p:nvSpPr>
        <p:spPr bwMode="auto">
          <a:xfrm>
            <a:off x="3548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17" name="TextBox 19">
            <a:extLst>
              <a:ext uri="{FF2B5EF4-FFF2-40B4-BE49-F238E27FC236}">
                <a16:creationId xmlns:a16="http://schemas.microsoft.com/office/drawing/2014/main" id="{6C3A9F7F-C018-4989-A66C-AAE64594C0C4}"/>
              </a:ext>
            </a:extLst>
          </p:cNvPr>
          <p:cNvSpPr txBox="1"/>
          <p:nvPr/>
        </p:nvSpPr>
        <p:spPr>
          <a:xfrm>
            <a:off x="3548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sp>
        <p:nvSpPr>
          <p:cNvPr id="18" name="TextBox 40">
            <a:extLst>
              <a:ext uri="{FF2B5EF4-FFF2-40B4-BE49-F238E27FC236}">
                <a16:creationId xmlns:a16="http://schemas.microsoft.com/office/drawing/2014/main" id="{D43BE448-4273-4D94-8D63-AE8B6B46BB69}"/>
              </a:ext>
            </a:extLst>
          </p:cNvPr>
          <p:cNvSpPr txBox="1">
            <a:spLocks noChangeArrowheads="1"/>
          </p:cNvSpPr>
          <p:nvPr/>
        </p:nvSpPr>
        <p:spPr bwMode="auto">
          <a:xfrm>
            <a:off x="3430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19" name="Group 55">
            <a:extLst>
              <a:ext uri="{FF2B5EF4-FFF2-40B4-BE49-F238E27FC236}">
                <a16:creationId xmlns:a16="http://schemas.microsoft.com/office/drawing/2014/main" id="{49F06493-3744-4BF4-AC6B-F96E4C0EC533}"/>
              </a:ext>
            </a:extLst>
          </p:cNvPr>
          <p:cNvGrpSpPr/>
          <p:nvPr/>
        </p:nvGrpSpPr>
        <p:grpSpPr>
          <a:xfrm>
            <a:off x="4209713" y="5414359"/>
            <a:ext cx="724574" cy="148144"/>
            <a:chOff x="926807" y="4838290"/>
            <a:chExt cx="1194365" cy="244196"/>
          </a:xfrm>
          <a:solidFill>
            <a:schemeClr val="accent1"/>
          </a:solidFill>
        </p:grpSpPr>
        <p:sp>
          <p:nvSpPr>
            <p:cNvPr id="51" name="Freeform 5">
              <a:extLst>
                <a:ext uri="{FF2B5EF4-FFF2-40B4-BE49-F238E27FC236}">
                  <a16:creationId xmlns:a16="http://schemas.microsoft.com/office/drawing/2014/main" id="{479A6020-576C-4564-85BE-A1999DDA26AD}"/>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52" name="Group 57">
              <a:extLst>
                <a:ext uri="{FF2B5EF4-FFF2-40B4-BE49-F238E27FC236}">
                  <a16:creationId xmlns:a16="http://schemas.microsoft.com/office/drawing/2014/main" id="{23CD92DC-4FCA-46DB-AE2D-CBCBE55A3F72}"/>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FF59752A-014B-438F-8D39-35AB2F130CC1}"/>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5" name="Freeform 7">
                <a:extLst>
                  <a:ext uri="{FF2B5EF4-FFF2-40B4-BE49-F238E27FC236}">
                    <a16:creationId xmlns:a16="http://schemas.microsoft.com/office/drawing/2014/main" id="{9E084B8E-1088-45B7-8235-6FE43328872B}"/>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53" name="Freeform 8">
              <a:extLst>
                <a:ext uri="{FF2B5EF4-FFF2-40B4-BE49-F238E27FC236}">
                  <a16:creationId xmlns:a16="http://schemas.microsoft.com/office/drawing/2014/main" id="{FC2EC3BC-085C-421A-8263-C0315B9CCAC6}"/>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4" name="TextBox 18">
            <a:extLst>
              <a:ext uri="{FF2B5EF4-FFF2-40B4-BE49-F238E27FC236}">
                <a16:creationId xmlns:a16="http://schemas.microsoft.com/office/drawing/2014/main" id="{1F0B0307-FFBB-4C58-ADAB-F4E5257173FA}"/>
              </a:ext>
            </a:extLst>
          </p:cNvPr>
          <p:cNvSpPr txBox="1">
            <a:spLocks noChangeArrowheads="1"/>
          </p:cNvSpPr>
          <p:nvPr/>
        </p:nvSpPr>
        <p:spPr bwMode="auto">
          <a:xfrm>
            <a:off x="500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5" name="TextBox 19">
            <a:extLst>
              <a:ext uri="{FF2B5EF4-FFF2-40B4-BE49-F238E27FC236}">
                <a16:creationId xmlns:a16="http://schemas.microsoft.com/office/drawing/2014/main" id="{BA531F17-D926-41E6-92FD-583E8BA03B2C}"/>
              </a:ext>
            </a:extLst>
          </p:cNvPr>
          <p:cNvSpPr txBox="1"/>
          <p:nvPr/>
        </p:nvSpPr>
        <p:spPr>
          <a:xfrm>
            <a:off x="500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Julia Garcia</a:t>
            </a:r>
            <a:endParaRPr lang="en-ID" b="1" dirty="0">
              <a:solidFill>
                <a:schemeClr val="bg2"/>
              </a:solidFill>
              <a:latin typeface="+mj-lt"/>
            </a:endParaRPr>
          </a:p>
        </p:txBody>
      </p:sp>
      <p:sp>
        <p:nvSpPr>
          <p:cNvPr id="26" name="TextBox 40">
            <a:extLst>
              <a:ext uri="{FF2B5EF4-FFF2-40B4-BE49-F238E27FC236}">
                <a16:creationId xmlns:a16="http://schemas.microsoft.com/office/drawing/2014/main" id="{3DB2DF4B-1252-42DF-8882-E659E01C84B3}"/>
              </a:ext>
            </a:extLst>
          </p:cNvPr>
          <p:cNvSpPr txBox="1">
            <a:spLocks noChangeArrowheads="1"/>
          </p:cNvSpPr>
          <p:nvPr/>
        </p:nvSpPr>
        <p:spPr bwMode="auto">
          <a:xfrm>
            <a:off x="382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27" name="Group 55">
            <a:extLst>
              <a:ext uri="{FF2B5EF4-FFF2-40B4-BE49-F238E27FC236}">
                <a16:creationId xmlns:a16="http://schemas.microsoft.com/office/drawing/2014/main" id="{CCBF212C-C3F8-476F-9DB1-8F580A98CBE5}"/>
              </a:ext>
            </a:extLst>
          </p:cNvPr>
          <p:cNvGrpSpPr/>
          <p:nvPr/>
        </p:nvGrpSpPr>
        <p:grpSpPr>
          <a:xfrm>
            <a:off x="1161713" y="5414359"/>
            <a:ext cx="724574" cy="148144"/>
            <a:chOff x="926807" y="4838290"/>
            <a:chExt cx="1194365" cy="244196"/>
          </a:xfrm>
          <a:solidFill>
            <a:schemeClr val="bg2"/>
          </a:solidFill>
        </p:grpSpPr>
        <p:sp>
          <p:nvSpPr>
            <p:cNvPr id="46" name="Freeform 5">
              <a:extLst>
                <a:ext uri="{FF2B5EF4-FFF2-40B4-BE49-F238E27FC236}">
                  <a16:creationId xmlns:a16="http://schemas.microsoft.com/office/drawing/2014/main" id="{11C0A778-9D15-40D5-8DC1-499C658AE20E}"/>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7" name="Group 57">
              <a:extLst>
                <a:ext uri="{FF2B5EF4-FFF2-40B4-BE49-F238E27FC236}">
                  <a16:creationId xmlns:a16="http://schemas.microsoft.com/office/drawing/2014/main" id="{E28DBF26-1B6E-418F-B6E3-4CF891256AEF}"/>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26E0D006-60A7-4A6C-9E0B-D2A8E938853A}"/>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0" name="Freeform 7">
                <a:extLst>
                  <a:ext uri="{FF2B5EF4-FFF2-40B4-BE49-F238E27FC236}">
                    <a16:creationId xmlns:a16="http://schemas.microsoft.com/office/drawing/2014/main" id="{3A52E89C-6566-4AB7-88C7-18B1B596D88A}"/>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8" name="Freeform 8">
              <a:extLst>
                <a:ext uri="{FF2B5EF4-FFF2-40B4-BE49-F238E27FC236}">
                  <a16:creationId xmlns:a16="http://schemas.microsoft.com/office/drawing/2014/main" id="{0F4688D0-E393-43F4-91B7-5C0BB6E4C35C}"/>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 name="TextBox 18">
            <a:extLst>
              <a:ext uri="{FF2B5EF4-FFF2-40B4-BE49-F238E27FC236}">
                <a16:creationId xmlns:a16="http://schemas.microsoft.com/office/drawing/2014/main" id="{8EB2C055-5E72-49FB-9446-E9E458A23C70}"/>
              </a:ext>
            </a:extLst>
          </p:cNvPr>
          <p:cNvSpPr txBox="1">
            <a:spLocks noChangeArrowheads="1"/>
          </p:cNvSpPr>
          <p:nvPr/>
        </p:nvSpPr>
        <p:spPr bwMode="auto">
          <a:xfrm>
            <a:off x="6596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9" name="TextBox 19">
            <a:extLst>
              <a:ext uri="{FF2B5EF4-FFF2-40B4-BE49-F238E27FC236}">
                <a16:creationId xmlns:a16="http://schemas.microsoft.com/office/drawing/2014/main" id="{227A578E-515C-4128-8CB4-B5E418B288BD}"/>
              </a:ext>
            </a:extLst>
          </p:cNvPr>
          <p:cNvSpPr txBox="1"/>
          <p:nvPr/>
        </p:nvSpPr>
        <p:spPr>
          <a:xfrm>
            <a:off x="6596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Lucas Garcia</a:t>
            </a:r>
            <a:endParaRPr lang="en-ID" b="1" dirty="0">
              <a:solidFill>
                <a:schemeClr val="bg2"/>
              </a:solidFill>
              <a:latin typeface="+mj-lt"/>
            </a:endParaRPr>
          </a:p>
        </p:txBody>
      </p:sp>
      <p:sp>
        <p:nvSpPr>
          <p:cNvPr id="30" name="TextBox 40">
            <a:extLst>
              <a:ext uri="{FF2B5EF4-FFF2-40B4-BE49-F238E27FC236}">
                <a16:creationId xmlns:a16="http://schemas.microsoft.com/office/drawing/2014/main" id="{2042A459-F76C-494C-A7B6-5DBE2D5EFC64}"/>
              </a:ext>
            </a:extLst>
          </p:cNvPr>
          <p:cNvSpPr txBox="1">
            <a:spLocks noChangeArrowheads="1"/>
          </p:cNvSpPr>
          <p:nvPr/>
        </p:nvSpPr>
        <p:spPr bwMode="auto">
          <a:xfrm>
            <a:off x="6478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31" name="Group 55">
            <a:extLst>
              <a:ext uri="{FF2B5EF4-FFF2-40B4-BE49-F238E27FC236}">
                <a16:creationId xmlns:a16="http://schemas.microsoft.com/office/drawing/2014/main" id="{F3587D31-2D3E-430D-B5E3-D33D30E63D19}"/>
              </a:ext>
            </a:extLst>
          </p:cNvPr>
          <p:cNvGrpSpPr/>
          <p:nvPr/>
        </p:nvGrpSpPr>
        <p:grpSpPr>
          <a:xfrm>
            <a:off x="7257713" y="5414359"/>
            <a:ext cx="724574" cy="148144"/>
            <a:chOff x="926807" y="4838290"/>
            <a:chExt cx="1194365" cy="244196"/>
          </a:xfrm>
          <a:solidFill>
            <a:schemeClr val="bg2"/>
          </a:solidFill>
        </p:grpSpPr>
        <p:sp>
          <p:nvSpPr>
            <p:cNvPr id="41" name="Freeform 5">
              <a:extLst>
                <a:ext uri="{FF2B5EF4-FFF2-40B4-BE49-F238E27FC236}">
                  <a16:creationId xmlns:a16="http://schemas.microsoft.com/office/drawing/2014/main" id="{683BB40C-E6E0-46C2-8E50-BA2B7A5F2C8F}"/>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2" name="Group 57">
              <a:extLst>
                <a:ext uri="{FF2B5EF4-FFF2-40B4-BE49-F238E27FC236}">
                  <a16:creationId xmlns:a16="http://schemas.microsoft.com/office/drawing/2014/main" id="{B6BB8D67-856E-47BD-9C51-61D7B12C3AF3}"/>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48585113-7233-4384-A498-6143B2A1AC02}"/>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45" name="Freeform 7">
                <a:extLst>
                  <a:ext uri="{FF2B5EF4-FFF2-40B4-BE49-F238E27FC236}">
                    <a16:creationId xmlns:a16="http://schemas.microsoft.com/office/drawing/2014/main" id="{7DF084D6-454D-4B35-84B4-7538ABC252CF}"/>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3" name="Freeform 8">
              <a:extLst>
                <a:ext uri="{FF2B5EF4-FFF2-40B4-BE49-F238E27FC236}">
                  <a16:creationId xmlns:a16="http://schemas.microsoft.com/office/drawing/2014/main" id="{A7343D2D-A6AE-4CB7-8892-00FDC4D9B0B7}"/>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32" name="TextBox 18">
            <a:extLst>
              <a:ext uri="{FF2B5EF4-FFF2-40B4-BE49-F238E27FC236}">
                <a16:creationId xmlns:a16="http://schemas.microsoft.com/office/drawing/2014/main" id="{24598622-881D-4773-B111-1A7FC76A7DF1}"/>
              </a:ext>
            </a:extLst>
          </p:cNvPr>
          <p:cNvSpPr txBox="1">
            <a:spLocks noChangeArrowheads="1"/>
          </p:cNvSpPr>
          <p:nvPr/>
        </p:nvSpPr>
        <p:spPr bwMode="auto">
          <a:xfrm>
            <a:off x="9644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33" name="TextBox 19">
            <a:extLst>
              <a:ext uri="{FF2B5EF4-FFF2-40B4-BE49-F238E27FC236}">
                <a16:creationId xmlns:a16="http://schemas.microsoft.com/office/drawing/2014/main" id="{96992796-DF20-4C9B-8F85-E2D781F4E0D6}"/>
              </a:ext>
            </a:extLst>
          </p:cNvPr>
          <p:cNvSpPr txBox="1"/>
          <p:nvPr/>
        </p:nvSpPr>
        <p:spPr>
          <a:xfrm>
            <a:off x="9644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err="1">
                <a:solidFill>
                  <a:schemeClr val="accent4"/>
                </a:solidFill>
                <a:latin typeface="+mj-lt"/>
              </a:rPr>
              <a:t>Adinda</a:t>
            </a:r>
            <a:r>
              <a:rPr lang="en-US" b="1" dirty="0">
                <a:solidFill>
                  <a:schemeClr val="accent4"/>
                </a:solidFill>
                <a:latin typeface="+mj-lt"/>
              </a:rPr>
              <a:t> Garcia</a:t>
            </a:r>
            <a:endParaRPr lang="en-ID" b="1" dirty="0">
              <a:solidFill>
                <a:schemeClr val="accent4"/>
              </a:solidFill>
              <a:latin typeface="+mj-lt"/>
            </a:endParaRPr>
          </a:p>
        </p:txBody>
      </p:sp>
      <p:sp>
        <p:nvSpPr>
          <p:cNvPr id="34" name="TextBox 40">
            <a:extLst>
              <a:ext uri="{FF2B5EF4-FFF2-40B4-BE49-F238E27FC236}">
                <a16:creationId xmlns:a16="http://schemas.microsoft.com/office/drawing/2014/main" id="{24C3F0A5-4F40-4803-B1BD-AF433BB20237}"/>
              </a:ext>
            </a:extLst>
          </p:cNvPr>
          <p:cNvSpPr txBox="1">
            <a:spLocks noChangeArrowheads="1"/>
          </p:cNvSpPr>
          <p:nvPr/>
        </p:nvSpPr>
        <p:spPr bwMode="auto">
          <a:xfrm>
            <a:off x="9526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35" name="Group 55">
            <a:extLst>
              <a:ext uri="{FF2B5EF4-FFF2-40B4-BE49-F238E27FC236}">
                <a16:creationId xmlns:a16="http://schemas.microsoft.com/office/drawing/2014/main" id="{777679D0-551F-4901-8E78-43E83BF23AB6}"/>
              </a:ext>
            </a:extLst>
          </p:cNvPr>
          <p:cNvGrpSpPr/>
          <p:nvPr/>
        </p:nvGrpSpPr>
        <p:grpSpPr>
          <a:xfrm>
            <a:off x="10305713" y="5414359"/>
            <a:ext cx="724574" cy="148144"/>
            <a:chOff x="926807" y="4838290"/>
            <a:chExt cx="1194365" cy="244196"/>
          </a:xfrm>
          <a:solidFill>
            <a:schemeClr val="accent1"/>
          </a:solidFill>
        </p:grpSpPr>
        <p:sp>
          <p:nvSpPr>
            <p:cNvPr id="36" name="Freeform 5">
              <a:extLst>
                <a:ext uri="{FF2B5EF4-FFF2-40B4-BE49-F238E27FC236}">
                  <a16:creationId xmlns:a16="http://schemas.microsoft.com/office/drawing/2014/main" id="{D44F2B48-2BB0-43A4-A809-2BDBCA06F256}"/>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nvGrpSpPr>
            <p:cNvPr id="37" name="Group 57">
              <a:extLst>
                <a:ext uri="{FF2B5EF4-FFF2-40B4-BE49-F238E27FC236}">
                  <a16:creationId xmlns:a16="http://schemas.microsoft.com/office/drawing/2014/main" id="{610D5337-F3A7-4666-8344-6F130A862419}"/>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F9837128-53D1-4567-A9CA-C10754AF5C2D}"/>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sp>
            <p:nvSpPr>
              <p:cNvPr id="40" name="Freeform 7">
                <a:extLst>
                  <a:ext uri="{FF2B5EF4-FFF2-40B4-BE49-F238E27FC236}">
                    <a16:creationId xmlns:a16="http://schemas.microsoft.com/office/drawing/2014/main" id="{D835FCBB-9386-461B-A6C0-EC439B6E82DF}"/>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38" name="Freeform 8">
              <a:extLst>
                <a:ext uri="{FF2B5EF4-FFF2-40B4-BE49-F238E27FC236}">
                  <a16:creationId xmlns:a16="http://schemas.microsoft.com/office/drawing/2014/main" id="{A1E9438B-0570-49A7-8477-CB1985146A4D}"/>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27671" name="PpHolder22">
            <a:extLst>
              <a:ext uri="{FF2B5EF4-FFF2-40B4-BE49-F238E27FC236}">
                <a16:creationId xmlns:a16="http://schemas.microsoft.com/office/drawing/2014/main" id="{EA2694E1-D625-4023-B8A1-D000E56BD06F}"/>
              </a:ext>
            </a:extLst>
          </p:cNvPr>
          <p:cNvSpPr>
            <a:spLocks noGrp="1"/>
          </p:cNvSpPr>
          <p:nvPr>
            <p:ph type="pic" sz="quarter" idx="12"/>
          </p:nvPr>
        </p:nvSpPr>
        <p:spPr bwMode="auto">
          <a:xfrm>
            <a:off x="3667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2" name="PpHolder23">
            <a:extLst>
              <a:ext uri="{FF2B5EF4-FFF2-40B4-BE49-F238E27FC236}">
                <a16:creationId xmlns:a16="http://schemas.microsoft.com/office/drawing/2014/main" id="{8A1B2D94-876F-4882-8F72-ADBFA13AF024}"/>
              </a:ext>
            </a:extLst>
          </p:cNvPr>
          <p:cNvSpPr>
            <a:spLocks noGrp="1"/>
          </p:cNvSpPr>
          <p:nvPr>
            <p:ph type="pic" sz="quarter" idx="11"/>
          </p:nvPr>
        </p:nvSpPr>
        <p:spPr bwMode="auto">
          <a:xfrm>
            <a:off x="6715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3" name="PpHolder24">
            <a:extLst>
              <a:ext uri="{FF2B5EF4-FFF2-40B4-BE49-F238E27FC236}">
                <a16:creationId xmlns:a16="http://schemas.microsoft.com/office/drawing/2014/main" id="{A648FEFA-351F-43F0-9A8C-62F238425188}"/>
              </a:ext>
            </a:extLst>
          </p:cNvPr>
          <p:cNvSpPr>
            <a:spLocks noGrp="1"/>
          </p:cNvSpPr>
          <p:nvPr>
            <p:ph type="pic" sz="quarter" idx="10"/>
          </p:nvPr>
        </p:nvSpPr>
        <p:spPr bwMode="auto">
          <a:xfrm>
            <a:off x="9763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4" name="Title 63">
            <a:extLst>
              <a:ext uri="{FF2B5EF4-FFF2-40B4-BE49-F238E27FC236}">
                <a16:creationId xmlns:a16="http://schemas.microsoft.com/office/drawing/2014/main" id="{AF725DB0-5CC4-46B2-8C19-962592BA03C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Management Teams</a:t>
            </a:r>
            <a:endParaRPr lang="en-ID" altLang="en-US"/>
          </a:p>
        </p:txBody>
      </p:sp>
      <p:sp>
        <p:nvSpPr>
          <p:cNvPr id="27675" name="PpHolder26">
            <a:extLst>
              <a:ext uri="{FF2B5EF4-FFF2-40B4-BE49-F238E27FC236}">
                <a16:creationId xmlns:a16="http://schemas.microsoft.com/office/drawing/2014/main" id="{C0A8DDD5-9B89-4C26-8316-1164924DE84B}"/>
              </a:ext>
            </a:extLst>
          </p:cNvPr>
          <p:cNvSpPr>
            <a:spLocks noGrp="1"/>
          </p:cNvSpPr>
          <p:nvPr>
            <p:ph type="pic" sz="quarter" idx="13"/>
          </p:nvPr>
        </p:nvSpPr>
        <p:spPr bwMode="auto">
          <a:xfrm>
            <a:off x="619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nodeType="afterGroup">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nodeType="afterGroup">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993ED3A3-28DD-4597-AC38-446D51210E65}"/>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130CE15D-CB53-4C06-AAE1-0FDD7168D32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6A3F6C3B-AD0E-4BBA-9EDF-8965FDD63BD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E0C225CC-3488-4F51-A2F8-3ED77A1AD4E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50A126D3-D037-4E71-B13D-F47AA024CD6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3EBCA9BF-32C4-4794-83A2-E537305D8B0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D37C1869-8680-4A47-84F9-7C6F95A126A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0486513B-CE63-44CF-A8D9-A22AA1A4BB0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0117E1AF-A9FA-4D5E-95C5-CAE8FCBFC184}"/>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63" name="TextBox 18">
            <a:extLst>
              <a:ext uri="{FF2B5EF4-FFF2-40B4-BE49-F238E27FC236}">
                <a16:creationId xmlns:a16="http://schemas.microsoft.com/office/drawing/2014/main" id="{19BC8715-6162-4FB2-BFC1-7363899841C8}"/>
              </a:ext>
            </a:extLst>
          </p:cNvPr>
          <p:cNvSpPr txBox="1">
            <a:spLocks noChangeArrowheads="1"/>
          </p:cNvSpPr>
          <p:nvPr/>
        </p:nvSpPr>
        <p:spPr bwMode="auto">
          <a:xfrm>
            <a:off x="5072063" y="5184775"/>
            <a:ext cx="20478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64" name="TextBox 19">
            <a:extLst>
              <a:ext uri="{FF2B5EF4-FFF2-40B4-BE49-F238E27FC236}">
                <a16:creationId xmlns:a16="http://schemas.microsoft.com/office/drawing/2014/main" id="{00B67240-3893-4AE1-9CA4-7B00A1F67C3E}"/>
              </a:ext>
            </a:extLst>
          </p:cNvPr>
          <p:cNvSpPr txBox="1"/>
          <p:nvPr/>
        </p:nvSpPr>
        <p:spPr>
          <a:xfrm>
            <a:off x="5072063" y="4875213"/>
            <a:ext cx="2047875"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Martin Garcia</a:t>
            </a:r>
            <a:endParaRPr lang="en-ID" b="1" dirty="0">
              <a:solidFill>
                <a:schemeClr val="accent3"/>
              </a:solidFill>
              <a:latin typeface="+mj-lt"/>
            </a:endParaRPr>
          </a:p>
        </p:txBody>
      </p:sp>
      <p:grpSp>
        <p:nvGrpSpPr>
          <p:cNvPr id="66" name="Group 55">
            <a:extLst>
              <a:ext uri="{FF2B5EF4-FFF2-40B4-BE49-F238E27FC236}">
                <a16:creationId xmlns:a16="http://schemas.microsoft.com/office/drawing/2014/main" id="{64627248-84BD-4C1D-8BE0-51B4909069AA}"/>
              </a:ext>
            </a:extLst>
          </p:cNvPr>
          <p:cNvGrpSpPr/>
          <p:nvPr/>
        </p:nvGrpSpPr>
        <p:grpSpPr>
          <a:xfrm>
            <a:off x="5733713" y="5538870"/>
            <a:ext cx="724574" cy="148144"/>
            <a:chOff x="926807" y="4838290"/>
            <a:chExt cx="1194365" cy="244196"/>
          </a:xfrm>
          <a:solidFill>
            <a:schemeClr val="accent1"/>
          </a:solidFill>
        </p:grpSpPr>
        <p:sp>
          <p:nvSpPr>
            <p:cNvPr id="67" name="Freeform 5">
              <a:extLst>
                <a:ext uri="{FF2B5EF4-FFF2-40B4-BE49-F238E27FC236}">
                  <a16:creationId xmlns:a16="http://schemas.microsoft.com/office/drawing/2014/main" id="{D802834E-9EA2-4CFA-93DC-1D91FF84EC35}"/>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68" name="Group 57">
              <a:extLst>
                <a:ext uri="{FF2B5EF4-FFF2-40B4-BE49-F238E27FC236}">
                  <a16:creationId xmlns:a16="http://schemas.microsoft.com/office/drawing/2014/main" id="{3539CA71-F2DD-4FA7-8CDD-F793260EDA74}"/>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E2883246-6793-4191-BC7C-C1E3B85DD59A}"/>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71" name="Freeform 7">
                <a:extLst>
                  <a:ext uri="{FF2B5EF4-FFF2-40B4-BE49-F238E27FC236}">
                    <a16:creationId xmlns:a16="http://schemas.microsoft.com/office/drawing/2014/main" id="{0195C304-5455-4B5F-80A7-962661472A99}"/>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69" name="Freeform 8">
              <a:extLst>
                <a:ext uri="{FF2B5EF4-FFF2-40B4-BE49-F238E27FC236}">
                  <a16:creationId xmlns:a16="http://schemas.microsoft.com/office/drawing/2014/main" id="{18136CC9-BAC2-4503-B6AE-EC3F7EC630DE}"/>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4" name="TextBox 18">
            <a:extLst>
              <a:ext uri="{FF2B5EF4-FFF2-40B4-BE49-F238E27FC236}">
                <a16:creationId xmlns:a16="http://schemas.microsoft.com/office/drawing/2014/main" id="{E9E70C9C-D646-47CF-9FAA-E5F84FA04D89}"/>
              </a:ext>
            </a:extLst>
          </p:cNvPr>
          <p:cNvSpPr txBox="1">
            <a:spLocks noChangeArrowheads="1"/>
          </p:cNvSpPr>
          <p:nvPr/>
        </p:nvSpPr>
        <p:spPr bwMode="auto">
          <a:xfrm>
            <a:off x="2032000"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75" name="TextBox 19">
            <a:extLst>
              <a:ext uri="{FF2B5EF4-FFF2-40B4-BE49-F238E27FC236}">
                <a16:creationId xmlns:a16="http://schemas.microsoft.com/office/drawing/2014/main" id="{B386123A-1848-41AD-93F7-ED6E5D477F54}"/>
              </a:ext>
            </a:extLst>
          </p:cNvPr>
          <p:cNvSpPr txBox="1"/>
          <p:nvPr/>
        </p:nvSpPr>
        <p:spPr>
          <a:xfrm>
            <a:off x="2032000"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Scarlett Garcia</a:t>
            </a:r>
            <a:endParaRPr lang="en-ID" b="1" dirty="0">
              <a:solidFill>
                <a:schemeClr val="accent3"/>
              </a:solidFill>
              <a:latin typeface="+mj-lt"/>
            </a:endParaRPr>
          </a:p>
        </p:txBody>
      </p:sp>
      <p:grpSp>
        <p:nvGrpSpPr>
          <p:cNvPr id="76" name="Group 55">
            <a:extLst>
              <a:ext uri="{FF2B5EF4-FFF2-40B4-BE49-F238E27FC236}">
                <a16:creationId xmlns:a16="http://schemas.microsoft.com/office/drawing/2014/main" id="{2CEB0632-8C9A-4076-8A92-DA291CE7F13F}"/>
              </a:ext>
            </a:extLst>
          </p:cNvPr>
          <p:cNvGrpSpPr/>
          <p:nvPr/>
        </p:nvGrpSpPr>
        <p:grpSpPr>
          <a:xfrm>
            <a:off x="2693004" y="5538870"/>
            <a:ext cx="724574" cy="148144"/>
            <a:chOff x="926807" y="4838290"/>
            <a:chExt cx="1194365" cy="244196"/>
          </a:xfrm>
          <a:solidFill>
            <a:schemeClr val="accent1"/>
          </a:solidFill>
        </p:grpSpPr>
        <p:sp>
          <p:nvSpPr>
            <p:cNvPr id="77" name="Freeform 5">
              <a:extLst>
                <a:ext uri="{FF2B5EF4-FFF2-40B4-BE49-F238E27FC236}">
                  <a16:creationId xmlns:a16="http://schemas.microsoft.com/office/drawing/2014/main" id="{FEA6CBAA-2E54-496A-AF4E-09B35C2BD244}"/>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78" name="Group 57">
              <a:extLst>
                <a:ext uri="{FF2B5EF4-FFF2-40B4-BE49-F238E27FC236}">
                  <a16:creationId xmlns:a16="http://schemas.microsoft.com/office/drawing/2014/main" id="{D79EDC7B-5403-4E09-AB2B-28FC5DB38627}"/>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D3553148-476F-4671-98CF-4B90F8AB6474}"/>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81" name="Freeform 7">
                <a:extLst>
                  <a:ext uri="{FF2B5EF4-FFF2-40B4-BE49-F238E27FC236}">
                    <a16:creationId xmlns:a16="http://schemas.microsoft.com/office/drawing/2014/main" id="{A687F7AC-9ED4-446C-B010-346B1585AA3A}"/>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9" name="Freeform 8">
              <a:extLst>
                <a:ext uri="{FF2B5EF4-FFF2-40B4-BE49-F238E27FC236}">
                  <a16:creationId xmlns:a16="http://schemas.microsoft.com/office/drawing/2014/main" id="{B7BF5F4D-A855-472C-99C3-DF5A97B50540}"/>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3" name="TextBox 18">
            <a:extLst>
              <a:ext uri="{FF2B5EF4-FFF2-40B4-BE49-F238E27FC236}">
                <a16:creationId xmlns:a16="http://schemas.microsoft.com/office/drawing/2014/main" id="{6C720389-72AC-450A-9FEF-93DCDB55EF00}"/>
              </a:ext>
            </a:extLst>
          </p:cNvPr>
          <p:cNvSpPr txBox="1">
            <a:spLocks noChangeArrowheads="1"/>
          </p:cNvSpPr>
          <p:nvPr/>
        </p:nvSpPr>
        <p:spPr bwMode="auto">
          <a:xfrm>
            <a:off x="8131175"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84" name="TextBox 19">
            <a:extLst>
              <a:ext uri="{FF2B5EF4-FFF2-40B4-BE49-F238E27FC236}">
                <a16:creationId xmlns:a16="http://schemas.microsoft.com/office/drawing/2014/main" id="{95BCB50B-46DA-46E1-84CB-182A46AAB328}"/>
              </a:ext>
            </a:extLst>
          </p:cNvPr>
          <p:cNvSpPr txBox="1"/>
          <p:nvPr/>
        </p:nvSpPr>
        <p:spPr>
          <a:xfrm>
            <a:off x="8131175"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grpSp>
        <p:nvGrpSpPr>
          <p:cNvPr id="85" name="Group 55">
            <a:extLst>
              <a:ext uri="{FF2B5EF4-FFF2-40B4-BE49-F238E27FC236}">
                <a16:creationId xmlns:a16="http://schemas.microsoft.com/office/drawing/2014/main" id="{1904984E-461A-4FF9-9C3A-FBAAF89D1DCA}"/>
              </a:ext>
            </a:extLst>
          </p:cNvPr>
          <p:cNvGrpSpPr/>
          <p:nvPr/>
        </p:nvGrpSpPr>
        <p:grpSpPr>
          <a:xfrm>
            <a:off x="8792179" y="5538870"/>
            <a:ext cx="724574" cy="148144"/>
            <a:chOff x="926807" y="4838290"/>
            <a:chExt cx="1194365" cy="244196"/>
          </a:xfrm>
          <a:solidFill>
            <a:schemeClr val="accent1"/>
          </a:solidFill>
        </p:grpSpPr>
        <p:sp>
          <p:nvSpPr>
            <p:cNvPr id="86" name="Freeform 5">
              <a:extLst>
                <a:ext uri="{FF2B5EF4-FFF2-40B4-BE49-F238E27FC236}">
                  <a16:creationId xmlns:a16="http://schemas.microsoft.com/office/drawing/2014/main" id="{A37EEEC3-08AD-456F-B619-C72A26917D3A}"/>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87" name="Group 57">
              <a:extLst>
                <a:ext uri="{FF2B5EF4-FFF2-40B4-BE49-F238E27FC236}">
                  <a16:creationId xmlns:a16="http://schemas.microsoft.com/office/drawing/2014/main" id="{1A66B233-BB0F-4C2E-9F3E-594E4AA6120F}"/>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4EDB3575-CC29-4225-BBAD-E95F6B699B27}"/>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90" name="Freeform 7">
                <a:extLst>
                  <a:ext uri="{FF2B5EF4-FFF2-40B4-BE49-F238E27FC236}">
                    <a16:creationId xmlns:a16="http://schemas.microsoft.com/office/drawing/2014/main" id="{EB7FE8C9-3214-4B67-9DC5-2072B1252769}"/>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8" name="Freeform 8">
              <a:extLst>
                <a:ext uri="{FF2B5EF4-FFF2-40B4-BE49-F238E27FC236}">
                  <a16:creationId xmlns:a16="http://schemas.microsoft.com/office/drawing/2014/main" id="{8CF0A2D1-0B07-4122-AA01-91A79E5B4019}"/>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686" name="PpHolder13">
            <a:extLst>
              <a:ext uri="{FF2B5EF4-FFF2-40B4-BE49-F238E27FC236}">
                <a16:creationId xmlns:a16="http://schemas.microsoft.com/office/drawing/2014/main" id="{F7477D25-6BDA-41AF-96B1-B55E6036A40D}"/>
              </a:ext>
            </a:extLst>
          </p:cNvPr>
          <p:cNvSpPr>
            <a:spLocks noGrp="1"/>
          </p:cNvSpPr>
          <p:nvPr>
            <p:ph type="pic" sz="quarter" idx="12"/>
          </p:nvPr>
        </p:nvSpPr>
        <p:spPr bwMode="auto">
          <a:xfrm>
            <a:off x="1835150" y="1606550"/>
            <a:ext cx="2441575" cy="3035300"/>
          </a:xfrm>
          <a:custGeom>
            <a:avLst/>
            <a:gdLst>
              <a:gd name="T0" fmla="*/ 1220724 w 2441449"/>
              <a:gd name="T1" fmla="*/ 0 h 3035808"/>
              <a:gd name="T2" fmla="*/ 2441449 w 2441449"/>
              <a:gd name="T3" fmla="*/ 1220724 h 3035808"/>
              <a:gd name="T4" fmla="*/ 2441449 w 2441449"/>
              <a:gd name="T5" fmla="*/ 1815084 h 3035808"/>
              <a:gd name="T6" fmla="*/ 1220724 w 2441449"/>
              <a:gd name="T7" fmla="*/ 3035808 h 3035808"/>
              <a:gd name="T8" fmla="*/ 0 w 2441449"/>
              <a:gd name="T9" fmla="*/ 1815084 h 3035808"/>
              <a:gd name="T10" fmla="*/ 0 w 2441449"/>
              <a:gd name="T11" fmla="*/ 1220724 h 3035808"/>
              <a:gd name="T12" fmla="*/ 1220724 w 2441449"/>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7" name="PpHolder14">
            <a:extLst>
              <a:ext uri="{FF2B5EF4-FFF2-40B4-BE49-F238E27FC236}">
                <a16:creationId xmlns:a16="http://schemas.microsoft.com/office/drawing/2014/main" id="{E6ADAE1C-BFAB-4B8D-B091-B775F4377774}"/>
              </a:ext>
            </a:extLst>
          </p:cNvPr>
          <p:cNvSpPr>
            <a:spLocks noGrp="1"/>
          </p:cNvSpPr>
          <p:nvPr>
            <p:ph type="pic" sz="quarter" idx="11"/>
          </p:nvPr>
        </p:nvSpPr>
        <p:spPr bwMode="auto">
          <a:xfrm>
            <a:off x="4875213"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8" name="PpHolder15">
            <a:extLst>
              <a:ext uri="{FF2B5EF4-FFF2-40B4-BE49-F238E27FC236}">
                <a16:creationId xmlns:a16="http://schemas.microsoft.com/office/drawing/2014/main" id="{DB1145E9-71F8-4AAA-A98A-71D37D4FE9FB}"/>
              </a:ext>
            </a:extLst>
          </p:cNvPr>
          <p:cNvSpPr>
            <a:spLocks noGrp="1"/>
          </p:cNvSpPr>
          <p:nvPr>
            <p:ph type="pic" sz="quarter" idx="10"/>
          </p:nvPr>
        </p:nvSpPr>
        <p:spPr bwMode="auto">
          <a:xfrm>
            <a:off x="7937500"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3" name="Title 32">
            <a:extLst>
              <a:ext uri="{FF2B5EF4-FFF2-40B4-BE49-F238E27FC236}">
                <a16:creationId xmlns:a16="http://schemas.microsoft.com/office/drawing/2014/main" id="{8EBD0B4E-08B3-4FFA-9A4D-C739CADF5247}"/>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nodeType="afterGroup">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670D88B-21AE-4DAB-AD1B-59BD3769EB4A}"/>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02D41F3C-52C2-4263-8481-71ABBFFE15A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D8091A76-8827-4EF2-82F8-7C9B4DC116F5}"/>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C9ED0E9C-7B82-47FA-8085-BA6F8036FA1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08CB055B-7E4B-4CD4-8384-7472B7E4201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BD1F6FAD-11D5-4553-B6A2-35702542179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ABCB7CA4-7E8E-4046-9107-2472ED5FF2B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C264398A-324D-4254-8CD3-1752F0B5B7D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63DC7657-297D-41C0-9CD7-B94AFE556B6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C4AC24C4-FDA0-403D-A7C0-7AE6B4F07D0C}"/>
              </a:ext>
            </a:extLst>
          </p:cNvPr>
          <p:cNvSpPr/>
          <p:nvPr/>
        </p:nvSpPr>
        <p:spPr>
          <a:xfrm rot="10800000">
            <a:off x="10456863" y="433546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18B24E34-6280-4708-86D4-0344C3DEDBEE}"/>
              </a:ext>
            </a:extLst>
          </p:cNvPr>
          <p:cNvSpPr/>
          <p:nvPr/>
        </p:nvSpPr>
        <p:spPr>
          <a:xfrm rot="10800000">
            <a:off x="5187950" y="68421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5A5A2229-C593-48A4-B887-27FCA333462E}"/>
              </a:ext>
            </a:extLst>
          </p:cNvPr>
          <p:cNvSpPr txBox="1">
            <a:spLocks noChangeArrowheads="1"/>
          </p:cNvSpPr>
          <p:nvPr/>
        </p:nvSpPr>
        <p:spPr bwMode="auto">
          <a:xfrm rot="-5400000">
            <a:off x="4590256" y="1467644"/>
            <a:ext cx="1806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6" name="TextBox 15">
            <a:extLst>
              <a:ext uri="{FF2B5EF4-FFF2-40B4-BE49-F238E27FC236}">
                <a16:creationId xmlns:a16="http://schemas.microsoft.com/office/drawing/2014/main" id="{78DBE773-F911-4572-AFFE-EF48A9B4DEDD}"/>
              </a:ext>
            </a:extLst>
          </p:cNvPr>
          <p:cNvSpPr txBox="1">
            <a:spLocks noChangeArrowheads="1"/>
          </p:cNvSpPr>
          <p:nvPr/>
        </p:nvSpPr>
        <p:spPr bwMode="auto">
          <a:xfrm rot="-5400000">
            <a:off x="10071894" y="5115719"/>
            <a:ext cx="18049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7" name="TextBox 16">
            <a:extLst>
              <a:ext uri="{FF2B5EF4-FFF2-40B4-BE49-F238E27FC236}">
                <a16:creationId xmlns:a16="http://schemas.microsoft.com/office/drawing/2014/main" id="{643120AF-2E6F-4B1C-A05C-40569CF62307}"/>
              </a:ext>
            </a:extLst>
          </p:cNvPr>
          <p:cNvSpPr txBox="1">
            <a:spLocks noChangeArrowheads="1"/>
          </p:cNvSpPr>
          <p:nvPr/>
        </p:nvSpPr>
        <p:spPr bwMode="auto">
          <a:xfrm>
            <a:off x="5492750" y="39592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0036DDA1-A5B9-413A-BBA7-43757E4C9578}"/>
              </a:ext>
            </a:extLst>
          </p:cNvPr>
          <p:cNvGrpSpPr>
            <a:grpSpLocks noChangeAspect="1"/>
          </p:cNvGrpSpPr>
          <p:nvPr/>
        </p:nvGrpSpPr>
        <p:grpSpPr>
          <a:xfrm>
            <a:off x="6697224" y="5438613"/>
            <a:ext cx="1032390" cy="13716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245B2B0C-F41B-4AA7-AEC9-41559F1FFD55}"/>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0" name="Freeform 6">
              <a:extLst>
                <a:ext uri="{FF2B5EF4-FFF2-40B4-BE49-F238E27FC236}">
                  <a16:creationId xmlns:a16="http://schemas.microsoft.com/office/drawing/2014/main" id="{0F2AF324-D415-48FC-8A55-F6119A02C689}"/>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21" name="Group 20">
              <a:extLst>
                <a:ext uri="{FF2B5EF4-FFF2-40B4-BE49-F238E27FC236}">
                  <a16:creationId xmlns:a16="http://schemas.microsoft.com/office/drawing/2014/main" id="{8FF0D0C7-211E-404B-9F59-67B8EF58E558}"/>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6F76010B-9E57-4260-9AD8-9BEEA64CF826}"/>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6" name="Freeform 12">
                <a:extLst>
                  <a:ext uri="{FF2B5EF4-FFF2-40B4-BE49-F238E27FC236}">
                    <a16:creationId xmlns:a16="http://schemas.microsoft.com/office/drawing/2014/main" id="{DD51B040-2E5F-40A3-A299-74F901A2757B}"/>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22" name="Group 21">
              <a:extLst>
                <a:ext uri="{FF2B5EF4-FFF2-40B4-BE49-F238E27FC236}">
                  <a16:creationId xmlns:a16="http://schemas.microsoft.com/office/drawing/2014/main" id="{AA31924D-AA76-46B6-8BA4-9E39A090315B}"/>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AC104FE2-E227-409D-B5CE-56247327AB2D}"/>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4" name="Freeform 14">
                <a:extLst>
                  <a:ext uri="{FF2B5EF4-FFF2-40B4-BE49-F238E27FC236}">
                    <a16:creationId xmlns:a16="http://schemas.microsoft.com/office/drawing/2014/main" id="{BBAD5BDA-A943-4427-801C-2E6518B08368}"/>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27" name="TextBox 26">
            <a:extLst>
              <a:ext uri="{FF2B5EF4-FFF2-40B4-BE49-F238E27FC236}">
                <a16:creationId xmlns:a16="http://schemas.microsoft.com/office/drawing/2014/main" id="{75971155-07A6-4DBE-82F2-13C3083E333E}"/>
              </a:ext>
            </a:extLst>
          </p:cNvPr>
          <p:cNvSpPr txBox="1"/>
          <p:nvPr/>
        </p:nvSpPr>
        <p:spPr>
          <a:xfrm>
            <a:off x="5492750" y="53768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28" name="TextBox 27">
            <a:extLst>
              <a:ext uri="{FF2B5EF4-FFF2-40B4-BE49-F238E27FC236}">
                <a16:creationId xmlns:a16="http://schemas.microsoft.com/office/drawing/2014/main" id="{8379D437-65D0-48A5-B45B-DDF746089EF9}"/>
              </a:ext>
            </a:extLst>
          </p:cNvPr>
          <p:cNvSpPr txBox="1">
            <a:spLocks noChangeArrowheads="1"/>
          </p:cNvSpPr>
          <p:nvPr/>
        </p:nvSpPr>
        <p:spPr bwMode="auto">
          <a:xfrm>
            <a:off x="8680450" y="12160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1F37A44F-1CA1-4D3C-A0A7-56A8F6A9A183}"/>
              </a:ext>
            </a:extLst>
          </p:cNvPr>
          <p:cNvGrpSpPr>
            <a:grpSpLocks noChangeAspect="1"/>
          </p:cNvGrpSpPr>
          <p:nvPr/>
        </p:nvGrpSpPr>
        <p:grpSpPr>
          <a:xfrm>
            <a:off x="9884856" y="2695413"/>
            <a:ext cx="1032390" cy="13716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9ED5316D-4943-4245-9EA8-6F57A832EC18}"/>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1" name="Freeform 6">
              <a:extLst>
                <a:ext uri="{FF2B5EF4-FFF2-40B4-BE49-F238E27FC236}">
                  <a16:creationId xmlns:a16="http://schemas.microsoft.com/office/drawing/2014/main" id="{C7E9D65E-998A-4C7D-B9E1-D1C9EF807E1D}"/>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32" name="Group 31">
              <a:extLst>
                <a:ext uri="{FF2B5EF4-FFF2-40B4-BE49-F238E27FC236}">
                  <a16:creationId xmlns:a16="http://schemas.microsoft.com/office/drawing/2014/main" id="{EECEAF11-7D3E-4DF0-86C3-2D837E34FD4E}"/>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2BF61F8B-65B5-432C-B9AB-2DE4B8EA3215}"/>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7" name="Freeform 12">
                <a:extLst>
                  <a:ext uri="{FF2B5EF4-FFF2-40B4-BE49-F238E27FC236}">
                    <a16:creationId xmlns:a16="http://schemas.microsoft.com/office/drawing/2014/main" id="{5BE7CC5C-BAC9-4115-BEF4-FD38C4199712}"/>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33" name="Group 32">
              <a:extLst>
                <a:ext uri="{FF2B5EF4-FFF2-40B4-BE49-F238E27FC236}">
                  <a16:creationId xmlns:a16="http://schemas.microsoft.com/office/drawing/2014/main" id="{B8A20B30-206E-4022-8766-65E69A2C1DC0}"/>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77935DFC-6BC9-45E8-8524-C99F826BD856}"/>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5" name="Freeform 14">
                <a:extLst>
                  <a:ext uri="{FF2B5EF4-FFF2-40B4-BE49-F238E27FC236}">
                    <a16:creationId xmlns:a16="http://schemas.microsoft.com/office/drawing/2014/main" id="{3B9F2B78-11AF-4EF6-8239-18B8087F8B53}"/>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38" name="TextBox 37">
            <a:extLst>
              <a:ext uri="{FF2B5EF4-FFF2-40B4-BE49-F238E27FC236}">
                <a16:creationId xmlns:a16="http://schemas.microsoft.com/office/drawing/2014/main" id="{77119DFF-6A6E-4879-9F74-06A68B15E5FC}"/>
              </a:ext>
            </a:extLst>
          </p:cNvPr>
          <p:cNvSpPr txBox="1"/>
          <p:nvPr/>
        </p:nvSpPr>
        <p:spPr>
          <a:xfrm>
            <a:off x="8680450" y="26336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41" name="TextBox 40">
            <a:extLst>
              <a:ext uri="{FF2B5EF4-FFF2-40B4-BE49-F238E27FC236}">
                <a16:creationId xmlns:a16="http://schemas.microsoft.com/office/drawing/2014/main" id="{63164DEC-0F6B-4ADA-BA02-63747813B366}"/>
              </a:ext>
            </a:extLst>
          </p:cNvPr>
          <p:cNvSpPr txBox="1">
            <a:spLocks noChangeArrowheads="1"/>
          </p:cNvSpPr>
          <p:nvPr/>
        </p:nvSpPr>
        <p:spPr bwMode="auto">
          <a:xfrm>
            <a:off x="1327150" y="2968625"/>
            <a:ext cx="285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C8AD0AE2-EF33-4DFC-AD40-AE1B228D31F6}"/>
              </a:ext>
            </a:extLst>
          </p:cNvPr>
          <p:cNvSpPr txBox="1">
            <a:spLocks noChangeArrowheads="1"/>
          </p:cNvSpPr>
          <p:nvPr/>
        </p:nvSpPr>
        <p:spPr bwMode="auto">
          <a:xfrm>
            <a:off x="1327150" y="4716463"/>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9713" name="PpHolder16">
            <a:extLst>
              <a:ext uri="{FF2B5EF4-FFF2-40B4-BE49-F238E27FC236}">
                <a16:creationId xmlns:a16="http://schemas.microsoft.com/office/drawing/2014/main" id="{2A73EACA-1A5E-4CD1-B283-C5DED80975DA}"/>
              </a:ext>
            </a:extLst>
          </p:cNvPr>
          <p:cNvSpPr>
            <a:spLocks noGrp="1"/>
          </p:cNvSpPr>
          <p:nvPr>
            <p:ph type="pic" sz="quarter" idx="11"/>
          </p:nvPr>
        </p:nvSpPr>
        <p:spPr bwMode="auto">
          <a:xfrm>
            <a:off x="5791200" y="684213"/>
            <a:ext cx="2436813" cy="2746375"/>
          </a:xfrm>
          <a:custGeom>
            <a:avLst/>
            <a:gdLst>
              <a:gd name="T0" fmla="*/ 0 w 2437312"/>
              <a:gd name="T1" fmla="*/ 0 h 2746977"/>
              <a:gd name="T2" fmla="*/ 2437312 w 2437312"/>
              <a:gd name="T3" fmla="*/ 0 h 2746977"/>
              <a:gd name="T4" fmla="*/ 2437312 w 2437312"/>
              <a:gd name="T5" fmla="*/ 2746977 h 2746977"/>
              <a:gd name="T6" fmla="*/ 0 w 2437312"/>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2" h="2746977">
                <a:moveTo>
                  <a:pt x="0" y="0"/>
                </a:moveTo>
                <a:lnTo>
                  <a:pt x="2437312" y="0"/>
                </a:lnTo>
                <a:lnTo>
                  <a:pt x="2437312"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9714" name="PpHolder17">
            <a:extLst>
              <a:ext uri="{FF2B5EF4-FFF2-40B4-BE49-F238E27FC236}">
                <a16:creationId xmlns:a16="http://schemas.microsoft.com/office/drawing/2014/main" id="{7E979DC3-0F9F-4F2C-B82B-575A1D95E38D}"/>
              </a:ext>
            </a:extLst>
          </p:cNvPr>
          <p:cNvSpPr>
            <a:spLocks noGrp="1"/>
          </p:cNvSpPr>
          <p:nvPr>
            <p:ph type="pic" sz="quarter" idx="10"/>
          </p:nvPr>
        </p:nvSpPr>
        <p:spPr bwMode="auto">
          <a:xfrm>
            <a:off x="8223250" y="3411538"/>
            <a:ext cx="2436813" cy="2747962"/>
          </a:xfrm>
          <a:custGeom>
            <a:avLst/>
            <a:gdLst>
              <a:gd name="T0" fmla="*/ 0 w 2437313"/>
              <a:gd name="T1" fmla="*/ 0 h 2746977"/>
              <a:gd name="T2" fmla="*/ 2437313 w 2437313"/>
              <a:gd name="T3" fmla="*/ 0 h 2746977"/>
              <a:gd name="T4" fmla="*/ 2437313 w 2437313"/>
              <a:gd name="T5" fmla="*/ 2746977 h 2746977"/>
              <a:gd name="T6" fmla="*/ 0 w 2437313"/>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3" h="2746977">
                <a:moveTo>
                  <a:pt x="0" y="0"/>
                </a:moveTo>
                <a:lnTo>
                  <a:pt x="2437313" y="0"/>
                </a:lnTo>
                <a:lnTo>
                  <a:pt x="2437313"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1" name="Title 60">
            <a:extLst>
              <a:ext uri="{FF2B5EF4-FFF2-40B4-BE49-F238E27FC236}">
                <a16:creationId xmlns:a16="http://schemas.microsoft.com/office/drawing/2014/main" id="{6B2BDCA1-2D72-4EE0-BB43-914E8DBBA463}"/>
              </a:ext>
            </a:extLst>
          </p:cNvPr>
          <p:cNvSpPr>
            <a:spLocks noGrp="1" noChangeArrowheads="1"/>
          </p:cNvSpPr>
          <p:nvPr>
            <p:ph type="title"/>
          </p:nvPr>
        </p:nvSpPr>
        <p:spPr bwMode="auto">
          <a:xfrm>
            <a:off x="1327150" y="1260475"/>
            <a:ext cx="3094038"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nodeType="afterGroup">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nodeType="afterGroup">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nodeType="afterGroup">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nodeType="afterGroup">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pHolder1">
            <a:extLst>
              <a:ext uri="{FF2B5EF4-FFF2-40B4-BE49-F238E27FC236}">
                <a16:creationId xmlns:a16="http://schemas.microsoft.com/office/drawing/2014/main" id="{98424399-101C-436D-A1FC-244D1FF338AD}"/>
              </a:ext>
            </a:extLst>
          </p:cNvPr>
          <p:cNvSpPr>
            <a:spLocks noGrp="1"/>
          </p:cNvSpPr>
          <p:nvPr>
            <p:ph type="pic" sz="quarter" idx="11"/>
          </p:nvPr>
        </p:nvSpPr>
        <p:spPr bwMode="auto">
          <a:xfrm>
            <a:off x="0" y="4648200"/>
            <a:ext cx="12192000" cy="2209800"/>
          </a:xfrm>
          <a:custGeom>
            <a:avLst/>
            <a:gdLst>
              <a:gd name="T0" fmla="*/ 0 w 12192004"/>
              <a:gd name="T1" fmla="*/ 0 h 2209801"/>
              <a:gd name="T2" fmla="*/ 12192004 w 12192004"/>
              <a:gd name="T3" fmla="*/ 0 h 2209801"/>
              <a:gd name="T4" fmla="*/ 12192004 w 12192004"/>
              <a:gd name="T5" fmla="*/ 2209801 h 2209801"/>
              <a:gd name="T6" fmla="*/ 0 w 12192004"/>
              <a:gd name="T7" fmla="*/ 2209801 h 2209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2209801">
                <a:moveTo>
                  <a:pt x="0" y="0"/>
                </a:moveTo>
                <a:lnTo>
                  <a:pt x="12192004" y="0"/>
                </a:lnTo>
                <a:lnTo>
                  <a:pt x="12192004" y="2209801"/>
                </a:lnTo>
                <a:lnTo>
                  <a:pt x="0" y="22098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3" name="Freeform: Shape 12">
            <a:extLst>
              <a:ext uri="{FF2B5EF4-FFF2-40B4-BE49-F238E27FC236}">
                <a16:creationId xmlns:a16="http://schemas.microsoft.com/office/drawing/2014/main" id="{15940B5C-C8FA-4E1A-9E40-10377990D912}"/>
              </a:ext>
            </a:extLst>
          </p:cNvPr>
          <p:cNvSpPr/>
          <p:nvPr/>
        </p:nvSpPr>
        <p:spPr>
          <a:xfrm>
            <a:off x="0" y="4648200"/>
            <a:ext cx="12192000" cy="22098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5" name="Title 34">
            <a:extLst>
              <a:ext uri="{FF2B5EF4-FFF2-40B4-BE49-F238E27FC236}">
                <a16:creationId xmlns:a16="http://schemas.microsoft.com/office/drawing/2014/main" id="{E63AA537-0840-400E-B782-A194038755D9}"/>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Customer </a:t>
            </a:r>
            <a:r>
              <a:rPr lang="en-US" altLang="en-US">
                <a:solidFill>
                  <a:schemeClr val="accent1"/>
                </a:solidFill>
              </a:rPr>
              <a:t>Services</a:t>
            </a:r>
            <a:endParaRPr lang="en-ID" altLang="en-US"/>
          </a:p>
        </p:txBody>
      </p:sp>
      <p:grpSp>
        <p:nvGrpSpPr>
          <p:cNvPr id="3" name="Graphic 8">
            <a:extLst>
              <a:ext uri="{FF2B5EF4-FFF2-40B4-BE49-F238E27FC236}">
                <a16:creationId xmlns:a16="http://schemas.microsoft.com/office/drawing/2014/main" id="{46A11487-38DF-4222-B9F9-5B96D49376D7}"/>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A5EFD7F6-243D-4A67-9896-6BDD7E005E1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7DDD72B5-F8EC-4298-884E-905AC2F945B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2A06A552-3206-4ADA-9D5C-A1B382B28F7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9CA66DD4-E062-45E8-BBB1-4D3D5735FE9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9D5B9BD7-2EF6-4022-AA6C-8B7AA71D9E21}"/>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5661A52E-ED0C-430C-A902-E56A293CB72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0FD6F8C2-1F57-4EB2-BD18-0BDEE58CF1A8}"/>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BB7D05BF-E58F-4E65-B5BB-20BCA28F142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23" name="TextBox 22">
            <a:extLst>
              <a:ext uri="{FF2B5EF4-FFF2-40B4-BE49-F238E27FC236}">
                <a16:creationId xmlns:a16="http://schemas.microsoft.com/office/drawing/2014/main" id="{C275D1A6-5D20-4AC5-97C8-7DB5CDBA39D2}"/>
              </a:ext>
            </a:extLst>
          </p:cNvPr>
          <p:cNvSpPr txBox="1"/>
          <p:nvPr/>
        </p:nvSpPr>
        <p:spPr>
          <a:xfrm>
            <a:off x="7694613" y="1900238"/>
            <a:ext cx="25384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Visit Us At :</a:t>
            </a:r>
          </a:p>
        </p:txBody>
      </p:sp>
      <p:sp>
        <p:nvSpPr>
          <p:cNvPr id="24" name="TextBox 23">
            <a:extLst>
              <a:ext uri="{FF2B5EF4-FFF2-40B4-BE49-F238E27FC236}">
                <a16:creationId xmlns:a16="http://schemas.microsoft.com/office/drawing/2014/main" id="{D1505DB6-B881-4731-8DEF-CBB8DE0782D2}"/>
              </a:ext>
            </a:extLst>
          </p:cNvPr>
          <p:cNvSpPr txBox="1">
            <a:spLocks noChangeArrowheads="1"/>
          </p:cNvSpPr>
          <p:nvPr/>
        </p:nvSpPr>
        <p:spPr bwMode="auto">
          <a:xfrm>
            <a:off x="8335963" y="3078163"/>
            <a:ext cx="2306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http://yourwebsitehere.com</a:t>
            </a:r>
          </a:p>
        </p:txBody>
      </p:sp>
      <p:sp>
        <p:nvSpPr>
          <p:cNvPr id="25" name="Freeform 67">
            <a:extLst>
              <a:ext uri="{FF2B5EF4-FFF2-40B4-BE49-F238E27FC236}">
                <a16:creationId xmlns:a16="http://schemas.microsoft.com/office/drawing/2014/main" id="{D5488421-3CD2-46BC-816B-E5D0CB0B3EF6}"/>
              </a:ext>
            </a:extLst>
          </p:cNvPr>
          <p:cNvSpPr>
            <a:spLocks noEditPoints="1"/>
          </p:cNvSpPr>
          <p:nvPr/>
        </p:nvSpPr>
        <p:spPr bwMode="auto">
          <a:xfrm>
            <a:off x="7766050" y="3097213"/>
            <a:ext cx="234950" cy="238125"/>
          </a:xfrm>
          <a:custGeom>
            <a:avLst/>
            <a:gdLst>
              <a:gd name="T0" fmla="*/ 0 w 97"/>
              <a:gd name="T1" fmla="*/ 119078 h 98"/>
              <a:gd name="T2" fmla="*/ 235075 w 97"/>
              <a:gd name="T3" fmla="*/ 119078 h 98"/>
              <a:gd name="T4" fmla="*/ 167218 w 97"/>
              <a:gd name="T5" fmla="*/ 111787 h 98"/>
              <a:gd name="T6" fmla="*/ 121173 w 97"/>
              <a:gd name="T7" fmla="*/ 116647 h 98"/>
              <a:gd name="T8" fmla="*/ 157524 w 97"/>
              <a:gd name="T9" fmla="*/ 75335 h 98"/>
              <a:gd name="T10" fmla="*/ 77551 w 97"/>
              <a:gd name="T11" fmla="*/ 75335 h 98"/>
              <a:gd name="T12" fmla="*/ 111479 w 97"/>
              <a:gd name="T13" fmla="*/ 116647 h 98"/>
              <a:gd name="T14" fmla="*/ 70280 w 97"/>
              <a:gd name="T15" fmla="*/ 111787 h 98"/>
              <a:gd name="T16" fmla="*/ 111479 w 97"/>
              <a:gd name="T17" fmla="*/ 68044 h 98"/>
              <a:gd name="T18" fmla="*/ 111479 w 97"/>
              <a:gd name="T19" fmla="*/ 26732 h 98"/>
              <a:gd name="T20" fmla="*/ 111479 w 97"/>
              <a:gd name="T21" fmla="*/ 128798 h 98"/>
              <a:gd name="T22" fmla="*/ 79974 w 97"/>
              <a:gd name="T23" fmla="*/ 165250 h 98"/>
              <a:gd name="T24" fmla="*/ 111479 w 97"/>
              <a:gd name="T25" fmla="*/ 128798 h 98"/>
              <a:gd name="T26" fmla="*/ 111479 w 97"/>
              <a:gd name="T27" fmla="*/ 216284 h 98"/>
              <a:gd name="T28" fmla="*/ 111479 w 97"/>
              <a:gd name="T29" fmla="*/ 174971 h 98"/>
              <a:gd name="T30" fmla="*/ 150254 w 97"/>
              <a:gd name="T31" fmla="*/ 177401 h 98"/>
              <a:gd name="T32" fmla="*/ 121173 w 97"/>
              <a:gd name="T33" fmla="*/ 174971 h 98"/>
              <a:gd name="T34" fmla="*/ 121173 w 97"/>
              <a:gd name="T35" fmla="*/ 128798 h 98"/>
              <a:gd name="T36" fmla="*/ 157524 w 97"/>
              <a:gd name="T37" fmla="*/ 165250 h 98"/>
              <a:gd name="T38" fmla="*/ 121173 w 97"/>
              <a:gd name="T39" fmla="*/ 68044 h 98"/>
              <a:gd name="T40" fmla="*/ 150254 w 97"/>
              <a:gd name="T41" fmla="*/ 63184 h 98"/>
              <a:gd name="T42" fmla="*/ 70280 w 97"/>
              <a:gd name="T43" fmla="*/ 60754 h 98"/>
              <a:gd name="T44" fmla="*/ 99362 w 97"/>
              <a:gd name="T45" fmla="*/ 21871 h 98"/>
              <a:gd name="T46" fmla="*/ 65433 w 97"/>
              <a:gd name="T47" fmla="*/ 70474 h 98"/>
              <a:gd name="T48" fmla="*/ 55739 w 97"/>
              <a:gd name="T49" fmla="*/ 116647 h 98"/>
              <a:gd name="T50" fmla="*/ 38775 w 97"/>
              <a:gd name="T51" fmla="*/ 58324 h 98"/>
              <a:gd name="T52" fmla="*/ 55739 w 97"/>
              <a:gd name="T53" fmla="*/ 128798 h 98"/>
              <a:gd name="T54" fmla="*/ 41199 w 97"/>
              <a:gd name="T55" fmla="*/ 182261 h 98"/>
              <a:gd name="T56" fmla="*/ 55739 w 97"/>
              <a:gd name="T57" fmla="*/ 128798 h 98"/>
              <a:gd name="T58" fmla="*/ 94515 w 97"/>
              <a:gd name="T59" fmla="*/ 216284 h 98"/>
              <a:gd name="T60" fmla="*/ 72704 w 97"/>
              <a:gd name="T61" fmla="*/ 182261 h 98"/>
              <a:gd name="T62" fmla="*/ 186606 w 97"/>
              <a:gd name="T63" fmla="*/ 191982 h 98"/>
              <a:gd name="T64" fmla="*/ 162371 w 97"/>
              <a:gd name="T65" fmla="*/ 182261 h 98"/>
              <a:gd name="T66" fmla="*/ 179336 w 97"/>
              <a:gd name="T67" fmla="*/ 128798 h 98"/>
              <a:gd name="T68" fmla="*/ 193876 w 97"/>
              <a:gd name="T69" fmla="*/ 182261 h 98"/>
              <a:gd name="T70" fmla="*/ 179336 w 97"/>
              <a:gd name="T71" fmla="*/ 116647 h 98"/>
              <a:gd name="T72" fmla="*/ 169642 w 97"/>
              <a:gd name="T73" fmla="*/ 72905 h 98"/>
              <a:gd name="T74" fmla="*/ 215687 w 97"/>
              <a:gd name="T75" fmla="*/ 116647 h 98"/>
              <a:gd name="T76" fmla="*/ 189029 w 97"/>
              <a:gd name="T77" fmla="*/ 48603 h 98"/>
              <a:gd name="T78" fmla="*/ 135713 w 97"/>
              <a:gd name="T79" fmla="*/ 21871 h 9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 name="TextBox 25">
            <a:extLst>
              <a:ext uri="{FF2B5EF4-FFF2-40B4-BE49-F238E27FC236}">
                <a16:creationId xmlns:a16="http://schemas.microsoft.com/office/drawing/2014/main" id="{E6DA46E1-A92D-4C68-AC79-933EA121914B}"/>
              </a:ext>
            </a:extLst>
          </p:cNvPr>
          <p:cNvSpPr txBox="1">
            <a:spLocks noChangeArrowheads="1"/>
          </p:cNvSpPr>
          <p:nvPr/>
        </p:nvSpPr>
        <p:spPr bwMode="auto">
          <a:xfrm>
            <a:off x="8335963" y="2306638"/>
            <a:ext cx="27860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ea typeface="Roboto" panose="02000000000000000000" pitchFamily="2" charset="0"/>
                <a:cs typeface="Open Sans Light" panose="020B0306030504020204" pitchFamily="34" charset="0"/>
              </a:rPr>
              <a:t>15 Bland Street, Surry Hils, Block C</a:t>
            </a:r>
          </a:p>
          <a:p>
            <a:pPr eaLnBrk="1" hangingPunct="1">
              <a:lnSpc>
                <a:spcPct val="150000"/>
              </a:lnSpc>
            </a:pPr>
            <a:r>
              <a:rPr lang="en-US" altLang="en-US" sz="1200">
                <a:ea typeface="Roboto" panose="02000000000000000000" pitchFamily="2" charset="0"/>
                <a:cs typeface="Open Sans Light" panose="020B0306030504020204" pitchFamily="34" charset="0"/>
              </a:rPr>
              <a:t>Sydney, Australia</a:t>
            </a:r>
            <a:endParaRPr lang="en-GB" altLang="en-US" sz="1200">
              <a:ea typeface="Roboto" panose="02000000000000000000"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76183BD5-5783-4C56-A7EB-A2C046AA1D6B}"/>
              </a:ext>
            </a:extLst>
          </p:cNvPr>
          <p:cNvSpPr>
            <a:spLocks noEditPoints="1"/>
          </p:cNvSpPr>
          <p:nvPr/>
        </p:nvSpPr>
        <p:spPr bwMode="auto">
          <a:xfrm>
            <a:off x="7766050" y="2408238"/>
            <a:ext cx="234950" cy="360362"/>
          </a:xfrm>
          <a:custGeom>
            <a:avLst/>
            <a:gdLst>
              <a:gd name="T0" fmla="*/ 228806 w 75"/>
              <a:gd name="T1" fmla="*/ 89574 h 117"/>
              <a:gd name="T2" fmla="*/ 119105 w 75"/>
              <a:gd name="T3" fmla="*/ 0 h 117"/>
              <a:gd name="T4" fmla="*/ 119105 w 75"/>
              <a:gd name="T5" fmla="*/ 0 h 117"/>
              <a:gd name="T6" fmla="*/ 6269 w 75"/>
              <a:gd name="T7" fmla="*/ 89574 h 117"/>
              <a:gd name="T8" fmla="*/ 18806 w 75"/>
              <a:gd name="T9" fmla="*/ 163704 h 117"/>
              <a:gd name="T10" fmla="*/ 43881 w 75"/>
              <a:gd name="T11" fmla="*/ 210035 h 117"/>
              <a:gd name="T12" fmla="*/ 115970 w 75"/>
              <a:gd name="T13" fmla="*/ 361384 h 117"/>
              <a:gd name="T14" fmla="*/ 191194 w 75"/>
              <a:gd name="T15" fmla="*/ 210035 h 117"/>
              <a:gd name="T16" fmla="*/ 216269 w 75"/>
              <a:gd name="T17" fmla="*/ 163704 h 117"/>
              <a:gd name="T18" fmla="*/ 228806 w 75"/>
              <a:gd name="T19" fmla="*/ 89574 h 117"/>
              <a:gd name="T20" fmla="*/ 119105 w 75"/>
              <a:gd name="T21" fmla="*/ 145171 h 117"/>
              <a:gd name="T22" fmla="*/ 84627 w 75"/>
              <a:gd name="T23" fmla="*/ 111195 h 117"/>
              <a:gd name="T24" fmla="*/ 119105 w 75"/>
              <a:gd name="T25" fmla="*/ 74130 h 117"/>
              <a:gd name="T26" fmla="*/ 153582 w 75"/>
              <a:gd name="T27" fmla="*/ 111195 h 117"/>
              <a:gd name="T28" fmla="*/ 119105 w 75"/>
              <a:gd name="T29" fmla="*/ 145171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 name="TextBox 27">
            <a:extLst>
              <a:ext uri="{FF2B5EF4-FFF2-40B4-BE49-F238E27FC236}">
                <a16:creationId xmlns:a16="http://schemas.microsoft.com/office/drawing/2014/main" id="{199CD27F-D851-4BAC-B053-103F097B07C8}"/>
              </a:ext>
            </a:extLst>
          </p:cNvPr>
          <p:cNvSpPr txBox="1">
            <a:spLocks noChangeArrowheads="1"/>
          </p:cNvSpPr>
          <p:nvPr/>
        </p:nvSpPr>
        <p:spPr bwMode="auto">
          <a:xfrm>
            <a:off x="7694613" y="3471863"/>
            <a:ext cx="3409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a:t>
            </a:r>
          </a:p>
        </p:txBody>
      </p:sp>
      <p:sp>
        <p:nvSpPr>
          <p:cNvPr id="22" name="TextBox 21">
            <a:extLst>
              <a:ext uri="{FF2B5EF4-FFF2-40B4-BE49-F238E27FC236}">
                <a16:creationId xmlns:a16="http://schemas.microsoft.com/office/drawing/2014/main" id="{FD33C973-2AA7-4AB5-AC87-18F9D8182A2D}"/>
              </a:ext>
            </a:extLst>
          </p:cNvPr>
          <p:cNvSpPr txBox="1"/>
          <p:nvPr/>
        </p:nvSpPr>
        <p:spPr>
          <a:xfrm>
            <a:off x="7694613" y="4964113"/>
            <a:ext cx="3846512" cy="646112"/>
          </a:xfrm>
          <a:prstGeom prst="rect">
            <a:avLst/>
          </a:prstGeom>
          <a:noFill/>
        </p:spPr>
        <p:txBody>
          <a:bodyPr anchor="ctr">
            <a:spAutoFit/>
          </a:bodyPr>
          <a:lstStyle/>
          <a:p>
            <a:pPr eaLnBrk="1" hangingPunct="1">
              <a:spcBef>
                <a:spcPts val="0"/>
              </a:spcBef>
              <a:spcAft>
                <a:spcPts val="0"/>
              </a:spcAft>
              <a:defRPr/>
            </a:pPr>
            <a:r>
              <a:rPr lang="en-US"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7F8348F9-B42D-4EA9-9E18-55B314CC5E06}"/>
              </a:ext>
            </a:extLst>
          </p:cNvPr>
          <p:cNvSpPr txBox="1"/>
          <p:nvPr/>
        </p:nvSpPr>
        <p:spPr>
          <a:xfrm>
            <a:off x="7694613" y="5516563"/>
            <a:ext cx="3427412" cy="571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has taken possession entire soul like these sweet mornings</a:t>
            </a:r>
          </a:p>
        </p:txBody>
      </p:sp>
      <p:sp>
        <p:nvSpPr>
          <p:cNvPr id="12" name="PpHolder15">
            <a:extLst>
              <a:ext uri="{FF2B5EF4-FFF2-40B4-BE49-F238E27FC236}">
                <a16:creationId xmlns:a16="http://schemas.microsoft.com/office/drawing/2014/main" id="{3DC4227D-269C-49A8-804E-1B4E4B5215E3}"/>
              </a:ext>
            </a:extLst>
          </p:cNvPr>
          <p:cNvSpPr>
            <a:spLocks noGrp="1"/>
          </p:cNvSpPr>
          <p:nvPr>
            <p:ph type="pic" sz="quarter" idx="10"/>
          </p:nvPr>
        </p:nvSpPr>
        <p:spPr>
          <a:xfrm>
            <a:off x="1217613" y="1600200"/>
            <a:ext cx="5487987" cy="3962400"/>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nodeType="afterGroup">
                            <p:stCondLst>
                              <p:cond delay="3000"/>
                            </p:stCondLst>
                            <p:childTnLst>
                              <p:par>
                                <p:cTn id="29" presetID="53" presetClass="entr" presetSubtype="16"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nodeType="afterGroup">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p:bldP spid="23" grpId="0"/>
      <p:bldP spid="24" grpId="0"/>
      <p:bldP spid="26" grpId="0"/>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229787F-938B-4A3C-8487-2C6F38CA9B5F}"/>
              </a:ext>
            </a:extLst>
          </p:cNvPr>
          <p:cNvSpPr txBox="1">
            <a:spLocks noChangeArrowheads="1"/>
          </p:cNvSpPr>
          <p:nvPr/>
        </p:nvSpPr>
        <p:spPr bwMode="auto">
          <a:xfrm rot="5400000" flipH="1">
            <a:off x="10991851" y="1820862"/>
            <a:ext cx="12112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Design</a:t>
            </a:r>
          </a:p>
        </p:txBody>
      </p:sp>
      <p:sp>
        <p:nvSpPr>
          <p:cNvPr id="14" name="TextBox 13">
            <a:extLst>
              <a:ext uri="{FF2B5EF4-FFF2-40B4-BE49-F238E27FC236}">
                <a16:creationId xmlns:a16="http://schemas.microsoft.com/office/drawing/2014/main" id="{62A98DC5-DB1B-49D1-9C35-81C68EFF5105}"/>
              </a:ext>
            </a:extLst>
          </p:cNvPr>
          <p:cNvSpPr txBox="1">
            <a:spLocks noChangeArrowheads="1"/>
          </p:cNvSpPr>
          <p:nvPr/>
        </p:nvSpPr>
        <p:spPr bwMode="auto">
          <a:xfrm rot="5400000" flipH="1">
            <a:off x="10991056" y="4760119"/>
            <a:ext cx="1211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Sharing</a:t>
            </a:r>
          </a:p>
        </p:txBody>
      </p:sp>
      <p:sp>
        <p:nvSpPr>
          <p:cNvPr id="15" name="TextBox 14">
            <a:extLst>
              <a:ext uri="{FF2B5EF4-FFF2-40B4-BE49-F238E27FC236}">
                <a16:creationId xmlns:a16="http://schemas.microsoft.com/office/drawing/2014/main" id="{28EBECB0-40D7-4C1B-ABD5-7AE2DDA1BEEA}"/>
              </a:ext>
            </a:extLst>
          </p:cNvPr>
          <p:cNvSpPr txBox="1">
            <a:spLocks noChangeArrowheads="1"/>
          </p:cNvSpPr>
          <p:nvPr/>
        </p:nvSpPr>
        <p:spPr bwMode="auto">
          <a:xfrm rot="5400000" flipH="1">
            <a:off x="10991850" y="3290888"/>
            <a:ext cx="1209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Content</a:t>
            </a:r>
          </a:p>
        </p:txBody>
      </p:sp>
      <p:sp>
        <p:nvSpPr>
          <p:cNvPr id="4101" name="PpHolder4">
            <a:extLst>
              <a:ext uri="{FF2B5EF4-FFF2-40B4-BE49-F238E27FC236}">
                <a16:creationId xmlns:a16="http://schemas.microsoft.com/office/drawing/2014/main" id="{B960892B-705B-4F26-BA51-535525FE77AC}"/>
              </a:ext>
            </a:extLst>
          </p:cNvPr>
          <p:cNvSpPr>
            <a:spLocks noGrp="1"/>
          </p:cNvSpPr>
          <p:nvPr>
            <p:ph type="pic" sz="quarter" idx="10"/>
          </p:nvPr>
        </p:nvSpPr>
        <p:spPr bwMode="auto">
          <a:xfrm>
            <a:off x="6408738" y="1147763"/>
            <a:ext cx="4565650" cy="4562475"/>
          </a:xfrm>
          <a:custGeom>
            <a:avLst/>
            <a:gdLst>
              <a:gd name="T0" fmla="*/ 2282987 w 4565974"/>
              <a:gd name="T1" fmla="*/ 0 h 4562856"/>
              <a:gd name="T2" fmla="*/ 4565974 w 4565974"/>
              <a:gd name="T3" fmla="*/ 2281428 h 4562856"/>
              <a:gd name="T4" fmla="*/ 2282987 w 4565974"/>
              <a:gd name="T5" fmla="*/ 4562856 h 4562856"/>
              <a:gd name="T6" fmla="*/ 0 w 4565974"/>
              <a:gd name="T7" fmla="*/ 2281428 h 4562856"/>
              <a:gd name="T8" fmla="*/ 2282987 w 4565974"/>
              <a:gd name="T9" fmla="*/ 0 h 45628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4" name="TextBox 23">
            <a:extLst>
              <a:ext uri="{FF2B5EF4-FFF2-40B4-BE49-F238E27FC236}">
                <a16:creationId xmlns:a16="http://schemas.microsoft.com/office/drawing/2014/main" id="{BF91C87F-F561-4034-8D90-9567218FF74E}"/>
              </a:ext>
            </a:extLst>
          </p:cNvPr>
          <p:cNvSpPr txBox="1"/>
          <p:nvPr/>
        </p:nvSpPr>
        <p:spPr>
          <a:xfrm>
            <a:off x="-796810" y="-116137"/>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21" name="TextBox 20">
            <a:extLst>
              <a:ext uri="{FF2B5EF4-FFF2-40B4-BE49-F238E27FC236}">
                <a16:creationId xmlns:a16="http://schemas.microsoft.com/office/drawing/2014/main" id="{4ADE655A-79F4-4216-A2CB-8BB4BCF43408}"/>
              </a:ext>
            </a:extLst>
          </p:cNvPr>
          <p:cNvSpPr txBox="1">
            <a:spLocks noChangeArrowheads="1"/>
          </p:cNvSpPr>
          <p:nvPr/>
        </p:nvSpPr>
        <p:spPr bwMode="auto">
          <a:xfrm>
            <a:off x="1289050"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D1A00A8F-3080-495C-A67E-2F9FE35E0591}"/>
              </a:ext>
            </a:extLst>
          </p:cNvPr>
          <p:cNvSpPr>
            <a:spLocks noGrp="1" noChangeArrowheads="1"/>
          </p:cNvSpPr>
          <p:nvPr>
            <p:ph type="title"/>
          </p:nvPr>
        </p:nvSpPr>
        <p:spPr bwMode="auto">
          <a:xfrm>
            <a:off x="1289050" y="1987550"/>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sp>
        <p:nvSpPr>
          <p:cNvPr id="20" name="TextBox 19">
            <a:extLst>
              <a:ext uri="{FF2B5EF4-FFF2-40B4-BE49-F238E27FC236}">
                <a16:creationId xmlns:a16="http://schemas.microsoft.com/office/drawing/2014/main" id="{D673DD4E-6D28-474A-9E59-2A17C543DDCA}"/>
              </a:ext>
            </a:extLst>
          </p:cNvPr>
          <p:cNvSpPr txBox="1">
            <a:spLocks noChangeArrowheads="1"/>
          </p:cNvSpPr>
          <p:nvPr/>
        </p:nvSpPr>
        <p:spPr bwMode="auto">
          <a:xfrm>
            <a:off x="1289050" y="3662363"/>
            <a:ext cx="43878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9DC88DCD-D56A-41B0-A1EC-B7DF13218DA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41FF61AF-F283-45E7-A1D1-62616417B01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28171606-D06D-4401-A1B0-D813985AFBD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D1F1334E-D646-444A-8BDA-5DB50A8ECDA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4DDB5C38-A63E-4C07-A6CA-CED13216FE4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474C5D03-48FF-4220-A6E5-EABBB19A5C3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7E241BA0-97BD-48D0-A8A7-BB3EC83B224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0" name="TextBox 29">
            <a:extLst>
              <a:ext uri="{FF2B5EF4-FFF2-40B4-BE49-F238E27FC236}">
                <a16:creationId xmlns:a16="http://schemas.microsoft.com/office/drawing/2014/main" id="{FF9FC0E6-D541-401A-81E3-1D91EEF2572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31" name="Freeform: Shape 30">
            <a:extLst>
              <a:ext uri="{FF2B5EF4-FFF2-40B4-BE49-F238E27FC236}">
                <a16:creationId xmlns:a16="http://schemas.microsoft.com/office/drawing/2014/main" id="{D5878527-072B-43E6-B023-2998A65AE12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1" grpId="0"/>
      <p:bldP spid="23" grpId="0"/>
      <p:bldP spid="20"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PpHolder1">
            <a:extLst>
              <a:ext uri="{FF2B5EF4-FFF2-40B4-BE49-F238E27FC236}">
                <a16:creationId xmlns:a16="http://schemas.microsoft.com/office/drawing/2014/main" id="{391E51DD-80DC-4909-B307-A5007EE47A0D}"/>
              </a:ext>
            </a:extLst>
          </p:cNvPr>
          <p:cNvSpPr>
            <a:spLocks noGrp="1"/>
          </p:cNvSpPr>
          <p:nvPr>
            <p:ph type="pic" sz="quarter" idx="11"/>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2" name="Freeform: Shape 11">
            <a:extLst>
              <a:ext uri="{FF2B5EF4-FFF2-40B4-BE49-F238E27FC236}">
                <a16:creationId xmlns:a16="http://schemas.microsoft.com/office/drawing/2014/main" id="{FE959238-EAEF-44AA-81C1-F62C76D7C3F6}"/>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11" name="Freeform: Shape 10">
            <a:extLst>
              <a:ext uri="{FF2B5EF4-FFF2-40B4-BE49-F238E27FC236}">
                <a16:creationId xmlns:a16="http://schemas.microsoft.com/office/drawing/2014/main" id="{4A1431B5-9BDF-468E-B7DB-EAF6545E168E}"/>
              </a:ext>
            </a:extLst>
          </p:cNvPr>
          <p:cNvSpPr/>
          <p:nvPr/>
        </p:nvSpPr>
        <p:spPr>
          <a:xfrm>
            <a:off x="11279188" y="0"/>
            <a:ext cx="912812"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1749" name="PpHolder4">
            <a:extLst>
              <a:ext uri="{FF2B5EF4-FFF2-40B4-BE49-F238E27FC236}">
                <a16:creationId xmlns:a16="http://schemas.microsoft.com/office/drawing/2014/main" id="{EAAC4328-293A-4B4F-8062-91543D86C599}"/>
              </a:ext>
            </a:extLst>
          </p:cNvPr>
          <p:cNvSpPr>
            <a:spLocks noGrp="1"/>
          </p:cNvSpPr>
          <p:nvPr>
            <p:ph type="pic" sz="quarter" idx="10"/>
          </p:nvPr>
        </p:nvSpPr>
        <p:spPr bwMode="auto">
          <a:xfrm>
            <a:off x="8839200" y="1147763"/>
            <a:ext cx="3352800" cy="4562475"/>
          </a:xfrm>
          <a:custGeom>
            <a:avLst/>
            <a:gdLst>
              <a:gd name="T0" fmla="*/ 2282987 w 3352800"/>
              <a:gd name="T1" fmla="*/ 0 h 4562856"/>
              <a:gd name="T2" fmla="*/ 3171629 w 3352800"/>
              <a:gd name="T3" fmla="*/ 179286 h 4562856"/>
              <a:gd name="T4" fmla="*/ 3352800 w 3352800"/>
              <a:gd name="T5" fmla="*/ 266501 h 4562856"/>
              <a:gd name="T6" fmla="*/ 3352800 w 3352800"/>
              <a:gd name="T7" fmla="*/ 4296355 h 4562856"/>
              <a:gd name="T8" fmla="*/ 3171629 w 3352800"/>
              <a:gd name="T9" fmla="*/ 4383570 h 4562856"/>
              <a:gd name="T10" fmla="*/ 2282987 w 3352800"/>
              <a:gd name="T11" fmla="*/ 4562856 h 4562856"/>
              <a:gd name="T12" fmla="*/ 0 w 3352800"/>
              <a:gd name="T13" fmla="*/ 2281428 h 4562856"/>
              <a:gd name="T14" fmla="*/ 2282987 w 3352800"/>
              <a:gd name="T15" fmla="*/ 0 h 45628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9" name="Title 28">
            <a:extLst>
              <a:ext uri="{FF2B5EF4-FFF2-40B4-BE49-F238E27FC236}">
                <a16:creationId xmlns:a16="http://schemas.microsoft.com/office/drawing/2014/main" id="{9BE88474-DF84-41FE-BA5D-840847076624}"/>
              </a:ext>
            </a:extLst>
          </p:cNvPr>
          <p:cNvSpPr>
            <a:spLocks noGrp="1" noChangeArrowheads="1"/>
          </p:cNvSpPr>
          <p:nvPr>
            <p:ph type="title"/>
          </p:nvPr>
        </p:nvSpPr>
        <p:spPr bwMode="auto">
          <a:xfrm>
            <a:off x="1811338" y="2363788"/>
            <a:ext cx="5624512" cy="157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Thank You For Your Attention</a:t>
            </a:r>
            <a:endParaRPr lang="en-ID" altLang="en-US"/>
          </a:p>
        </p:txBody>
      </p:sp>
      <p:grpSp>
        <p:nvGrpSpPr>
          <p:cNvPr id="3" name="Graphic 8">
            <a:extLst>
              <a:ext uri="{FF2B5EF4-FFF2-40B4-BE49-F238E27FC236}">
                <a16:creationId xmlns:a16="http://schemas.microsoft.com/office/drawing/2014/main" id="{D3A0871C-20E2-4B77-81C8-1A4025F32664}"/>
              </a:ext>
            </a:extLst>
          </p:cNvPr>
          <p:cNvGrpSpPr/>
          <p:nvPr/>
        </p:nvGrpSpPr>
        <p:grpSpPr>
          <a:xfrm>
            <a:off x="1907547" y="2090468"/>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DC628B44-6084-4ED4-B4D8-08118EA2054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52C8F865-FEDF-46D6-850C-416B66693F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A7F1FCC1-1215-4F92-9DDF-15CA674B1F1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87FBA909-522B-4624-A279-02AE52136EB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89899FB5-3BD0-4A49-983A-6919B096669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F1B3040B-114B-48A4-98D2-5BE1BFCB3A8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41D8B5FF-F849-4929-BEBF-0D4DECD0526A}"/>
              </a:ext>
            </a:extLst>
          </p:cNvPr>
          <p:cNvSpPr txBox="1">
            <a:spLocks noChangeArrowheads="1"/>
          </p:cNvSpPr>
          <p:nvPr/>
        </p:nvSpPr>
        <p:spPr bwMode="auto">
          <a:xfrm>
            <a:off x="2894013" y="2098675"/>
            <a:ext cx="2514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7" name="TextBox 16">
            <a:extLst>
              <a:ext uri="{FF2B5EF4-FFF2-40B4-BE49-F238E27FC236}">
                <a16:creationId xmlns:a16="http://schemas.microsoft.com/office/drawing/2014/main" id="{6AAE182A-F851-4100-87D4-253195B90F9E}"/>
              </a:ext>
            </a:extLst>
          </p:cNvPr>
          <p:cNvSpPr txBox="1">
            <a:spLocks noChangeArrowheads="1"/>
          </p:cNvSpPr>
          <p:nvPr/>
        </p:nvSpPr>
        <p:spPr bwMode="auto">
          <a:xfrm>
            <a:off x="1811338" y="3821113"/>
            <a:ext cx="554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3CEF5D2E-6E24-4FD3-B937-7CFCD23EBBD0}"/>
              </a:ext>
            </a:extLst>
          </p:cNvPr>
          <p:cNvSpPr txBox="1">
            <a:spLocks noChangeArrowheads="1"/>
          </p:cNvSpPr>
          <p:nvPr/>
        </p:nvSpPr>
        <p:spPr bwMode="auto">
          <a:xfrm>
            <a:off x="1811338" y="4491038"/>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pHolder1">
            <a:extLst>
              <a:ext uri="{FF2B5EF4-FFF2-40B4-BE49-F238E27FC236}">
                <a16:creationId xmlns:a16="http://schemas.microsoft.com/office/drawing/2014/main" id="{9D603582-8AA5-4885-929B-637E0E70B12D}"/>
              </a:ext>
            </a:extLst>
          </p:cNvPr>
          <p:cNvSpPr>
            <a:spLocks noGrp="1"/>
          </p:cNvSpPr>
          <p:nvPr>
            <p:ph type="pic" sz="quarter" idx="11"/>
          </p:nvPr>
        </p:nvSpPr>
        <p:spPr bwMode="auto">
          <a:xfrm>
            <a:off x="0" y="0"/>
            <a:ext cx="2741613" cy="6858000"/>
          </a:xfrm>
          <a:custGeom>
            <a:avLst/>
            <a:gdLst>
              <a:gd name="T0" fmla="*/ 0 w 2741612"/>
              <a:gd name="T1" fmla="*/ 0 h 6858000"/>
              <a:gd name="T2" fmla="*/ 2741612 w 2741612"/>
              <a:gd name="T3" fmla="*/ 0 h 6858000"/>
              <a:gd name="T4" fmla="*/ 2741612 w 2741612"/>
              <a:gd name="T5" fmla="*/ 6858000 h 6858000"/>
              <a:gd name="T6" fmla="*/ 0 w 2741612"/>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2" h="6858000">
                <a:moveTo>
                  <a:pt x="0" y="0"/>
                </a:moveTo>
                <a:lnTo>
                  <a:pt x="2741612" y="0"/>
                </a:lnTo>
                <a:lnTo>
                  <a:pt x="2741612"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5123" name="PpHolder2">
            <a:extLst>
              <a:ext uri="{FF2B5EF4-FFF2-40B4-BE49-F238E27FC236}">
                <a16:creationId xmlns:a16="http://schemas.microsoft.com/office/drawing/2014/main" id="{6853FC93-B285-4418-9A56-F5A6EBB4470F}"/>
              </a:ext>
            </a:extLst>
          </p:cNvPr>
          <p:cNvSpPr>
            <a:spLocks noGrp="1"/>
          </p:cNvSpPr>
          <p:nvPr>
            <p:ph type="pic" sz="quarter" idx="10"/>
          </p:nvPr>
        </p:nvSpPr>
        <p:spPr bwMode="auto">
          <a:xfrm>
            <a:off x="2741613" y="0"/>
            <a:ext cx="4268787" cy="6858000"/>
          </a:xfrm>
          <a:custGeom>
            <a:avLst/>
            <a:gdLst>
              <a:gd name="T0" fmla="*/ 0 w 4268785"/>
              <a:gd name="T1" fmla="*/ 0 h 6858000"/>
              <a:gd name="T2" fmla="*/ 4268785 w 4268785"/>
              <a:gd name="T3" fmla="*/ 0 h 6858000"/>
              <a:gd name="T4" fmla="*/ 4268785 w 4268785"/>
              <a:gd name="T5" fmla="*/ 6858000 h 6858000"/>
              <a:gd name="T6" fmla="*/ 0 w 4268785"/>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68785" h="6858000">
                <a:moveTo>
                  <a:pt x="0" y="0"/>
                </a:moveTo>
                <a:lnTo>
                  <a:pt x="4268785" y="0"/>
                </a:lnTo>
                <a:lnTo>
                  <a:pt x="4268785"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Rectangle 19">
            <a:extLst>
              <a:ext uri="{FF2B5EF4-FFF2-40B4-BE49-F238E27FC236}">
                <a16:creationId xmlns:a16="http://schemas.microsoft.com/office/drawing/2014/main" id="{8A55702F-95D1-4A58-8E56-5EB91A45CDE5}"/>
              </a:ext>
            </a:extLst>
          </p:cNvPr>
          <p:cNvSpPr/>
          <p:nvPr/>
        </p:nvSpPr>
        <p:spPr>
          <a:xfrm>
            <a:off x="0" y="0"/>
            <a:ext cx="2741613"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itle 34">
            <a:extLst>
              <a:ext uri="{FF2B5EF4-FFF2-40B4-BE49-F238E27FC236}">
                <a16:creationId xmlns:a16="http://schemas.microsoft.com/office/drawing/2014/main" id="{2845E071-C175-40CB-9824-A46AB9AC8F9D}"/>
              </a:ext>
            </a:extLst>
          </p:cNvPr>
          <p:cNvSpPr>
            <a:spLocks noGrp="1" noChangeArrowheads="1"/>
          </p:cNvSpPr>
          <p:nvPr>
            <p:ph type="title"/>
          </p:nvPr>
        </p:nvSpPr>
        <p:spPr bwMode="auto">
          <a:xfrm>
            <a:off x="7902575" y="133508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How </a:t>
            </a:r>
            <a:r>
              <a:rPr lang="en-US" altLang="en-US">
                <a:solidFill>
                  <a:schemeClr val="accent1"/>
                </a:solidFill>
              </a:rPr>
              <a:t>iMappe Started</a:t>
            </a:r>
            <a:endParaRPr lang="en-ID" altLang="en-US"/>
          </a:p>
        </p:txBody>
      </p:sp>
      <p:grpSp>
        <p:nvGrpSpPr>
          <p:cNvPr id="3" name="Graphic 8">
            <a:extLst>
              <a:ext uri="{FF2B5EF4-FFF2-40B4-BE49-F238E27FC236}">
                <a16:creationId xmlns:a16="http://schemas.microsoft.com/office/drawing/2014/main" id="{564F3462-647D-451C-B6D2-2D23F65C5B8F}"/>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2F3E2DFF-F4FE-4A17-A509-F51D310B5B0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0B8A4FF6-81BD-4DAB-85BB-313388A1D50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035BA18B-7578-4C1A-90EE-1EDA8116DE4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B8DF6E86-6620-4AF5-8930-7D625A9C95A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3B941D40-48C8-41C0-8F9C-CDA8A4B9360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AD575987-1EBB-4BC6-8677-F0A545F2ECC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FCF06321-9831-46A6-BBA0-ADE468831981}"/>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CA18D129-C714-4709-8961-E84988489251}"/>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2" name="TextBox 11">
            <a:extLst>
              <a:ext uri="{FF2B5EF4-FFF2-40B4-BE49-F238E27FC236}">
                <a16:creationId xmlns:a16="http://schemas.microsoft.com/office/drawing/2014/main" id="{0DDCFBFD-59AA-428E-8DC1-2B9C9A2FB8AD}"/>
              </a:ext>
            </a:extLst>
          </p:cNvPr>
          <p:cNvSpPr txBox="1">
            <a:spLocks noChangeArrowheads="1"/>
          </p:cNvSpPr>
          <p:nvPr/>
        </p:nvSpPr>
        <p:spPr bwMode="auto">
          <a:xfrm>
            <a:off x="7902575" y="2501900"/>
            <a:ext cx="352107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4715AD0D-72D0-4704-83FC-CDBDC8E183C0}"/>
              </a:ext>
            </a:extLst>
          </p:cNvPr>
          <p:cNvSpPr txBox="1">
            <a:spLocks noChangeArrowheads="1"/>
          </p:cNvSpPr>
          <p:nvPr/>
        </p:nvSpPr>
        <p:spPr bwMode="auto">
          <a:xfrm>
            <a:off x="7902575" y="5341938"/>
            <a:ext cx="3184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1" name="TextBox 20">
            <a:extLst>
              <a:ext uri="{FF2B5EF4-FFF2-40B4-BE49-F238E27FC236}">
                <a16:creationId xmlns:a16="http://schemas.microsoft.com/office/drawing/2014/main" id="{CE1FA05D-3162-4EEE-854F-5239CCAC7DE7}"/>
              </a:ext>
            </a:extLst>
          </p:cNvPr>
          <p:cNvSpPr txBox="1"/>
          <p:nvPr/>
        </p:nvSpPr>
        <p:spPr>
          <a:xfrm>
            <a:off x="698500" y="1719263"/>
            <a:ext cx="14636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22" name="TextBox 21">
            <a:extLst>
              <a:ext uri="{FF2B5EF4-FFF2-40B4-BE49-F238E27FC236}">
                <a16:creationId xmlns:a16="http://schemas.microsoft.com/office/drawing/2014/main" id="{CE98A623-85C1-4835-9A0F-C7BBBA58D507}"/>
              </a:ext>
            </a:extLst>
          </p:cNvPr>
          <p:cNvSpPr txBox="1">
            <a:spLocks noChangeArrowheads="1"/>
          </p:cNvSpPr>
          <p:nvPr/>
        </p:nvSpPr>
        <p:spPr bwMode="auto">
          <a:xfrm>
            <a:off x="698500" y="214947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01. Description</a:t>
            </a:r>
          </a:p>
        </p:txBody>
      </p:sp>
      <p:sp>
        <p:nvSpPr>
          <p:cNvPr id="23" name="TextBox 22">
            <a:extLst>
              <a:ext uri="{FF2B5EF4-FFF2-40B4-BE49-F238E27FC236}">
                <a16:creationId xmlns:a16="http://schemas.microsoft.com/office/drawing/2014/main" id="{DD9D3955-03D0-42BE-8DD7-27DFE775690C}"/>
              </a:ext>
            </a:extLst>
          </p:cNvPr>
          <p:cNvSpPr txBox="1">
            <a:spLocks noChangeArrowheads="1"/>
          </p:cNvSpPr>
          <p:nvPr/>
        </p:nvSpPr>
        <p:spPr bwMode="auto">
          <a:xfrm>
            <a:off x="698500" y="2643188"/>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02. Description</a:t>
            </a:r>
          </a:p>
        </p:txBody>
      </p:sp>
      <p:sp>
        <p:nvSpPr>
          <p:cNvPr id="24" name="TextBox 23">
            <a:extLst>
              <a:ext uri="{FF2B5EF4-FFF2-40B4-BE49-F238E27FC236}">
                <a16:creationId xmlns:a16="http://schemas.microsoft.com/office/drawing/2014/main" id="{7AF2F023-BDE6-4D61-AF05-14672587FC76}"/>
              </a:ext>
            </a:extLst>
          </p:cNvPr>
          <p:cNvSpPr txBox="1">
            <a:spLocks noChangeArrowheads="1"/>
          </p:cNvSpPr>
          <p:nvPr/>
        </p:nvSpPr>
        <p:spPr bwMode="auto">
          <a:xfrm>
            <a:off x="698500" y="3136900"/>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03. Description</a:t>
            </a:r>
          </a:p>
        </p:txBody>
      </p:sp>
      <p:sp>
        <p:nvSpPr>
          <p:cNvPr id="25" name="TextBox 24">
            <a:extLst>
              <a:ext uri="{FF2B5EF4-FFF2-40B4-BE49-F238E27FC236}">
                <a16:creationId xmlns:a16="http://schemas.microsoft.com/office/drawing/2014/main" id="{973B9035-36AC-49F1-B244-AFE472DC18C6}"/>
              </a:ext>
            </a:extLst>
          </p:cNvPr>
          <p:cNvSpPr txBox="1">
            <a:spLocks noChangeArrowheads="1"/>
          </p:cNvSpPr>
          <p:nvPr/>
        </p:nvSpPr>
        <p:spPr bwMode="auto">
          <a:xfrm>
            <a:off x="698500" y="3630613"/>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04. Description</a:t>
            </a:r>
          </a:p>
        </p:txBody>
      </p:sp>
      <p:sp>
        <p:nvSpPr>
          <p:cNvPr id="26" name="TextBox 25">
            <a:extLst>
              <a:ext uri="{FF2B5EF4-FFF2-40B4-BE49-F238E27FC236}">
                <a16:creationId xmlns:a16="http://schemas.microsoft.com/office/drawing/2014/main" id="{22A734A5-8D37-4A69-949F-2738E96E2F4D}"/>
              </a:ext>
            </a:extLst>
          </p:cNvPr>
          <p:cNvSpPr txBox="1">
            <a:spLocks noChangeArrowheads="1"/>
          </p:cNvSpPr>
          <p:nvPr/>
        </p:nvSpPr>
        <p:spPr bwMode="auto">
          <a:xfrm>
            <a:off x="698500" y="412432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05. Description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8703E43-5874-4B26-95D1-37AD7E3CAC17}"/>
              </a:ext>
            </a:extLst>
          </p:cNvPr>
          <p:cNvSpPr txBox="1"/>
          <p:nvPr/>
        </p:nvSpPr>
        <p:spPr>
          <a:xfrm>
            <a:off x="7754938" y="1498600"/>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7" name="TextBox 16">
            <a:extLst>
              <a:ext uri="{FF2B5EF4-FFF2-40B4-BE49-F238E27FC236}">
                <a16:creationId xmlns:a16="http://schemas.microsoft.com/office/drawing/2014/main" id="{F51BF525-4C97-43EC-824E-712E5A683443}"/>
              </a:ext>
            </a:extLst>
          </p:cNvPr>
          <p:cNvSpPr txBox="1">
            <a:spLocks noChangeArrowheads="1"/>
          </p:cNvSpPr>
          <p:nvPr/>
        </p:nvSpPr>
        <p:spPr bwMode="auto">
          <a:xfrm>
            <a:off x="7754938" y="1782763"/>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18" name="Rectangle 17">
            <a:extLst>
              <a:ext uri="{FF2B5EF4-FFF2-40B4-BE49-F238E27FC236}">
                <a16:creationId xmlns:a16="http://schemas.microsoft.com/office/drawing/2014/main" id="{694313CE-0702-4C45-87A4-E996E5F4D607}"/>
              </a:ext>
            </a:extLst>
          </p:cNvPr>
          <p:cNvSpPr/>
          <p:nvPr/>
        </p:nvSpPr>
        <p:spPr>
          <a:xfrm>
            <a:off x="7856538" y="25606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19" name="TextBox 18">
            <a:extLst>
              <a:ext uri="{FF2B5EF4-FFF2-40B4-BE49-F238E27FC236}">
                <a16:creationId xmlns:a16="http://schemas.microsoft.com/office/drawing/2014/main" id="{90D1F3D1-8C46-42E8-9C90-22D8D9B20790}"/>
              </a:ext>
            </a:extLst>
          </p:cNvPr>
          <p:cNvSpPr txBox="1"/>
          <p:nvPr/>
        </p:nvSpPr>
        <p:spPr>
          <a:xfrm>
            <a:off x="8074025" y="2447925"/>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20" name="TextBox 19">
            <a:extLst>
              <a:ext uri="{FF2B5EF4-FFF2-40B4-BE49-F238E27FC236}">
                <a16:creationId xmlns:a16="http://schemas.microsoft.com/office/drawing/2014/main" id="{3CCEB659-B113-41B4-8ED5-20463D875C07}"/>
              </a:ext>
            </a:extLst>
          </p:cNvPr>
          <p:cNvSpPr txBox="1">
            <a:spLocks noChangeArrowheads="1"/>
          </p:cNvSpPr>
          <p:nvPr/>
        </p:nvSpPr>
        <p:spPr bwMode="auto">
          <a:xfrm>
            <a:off x="8074025" y="2689225"/>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27" name="Rectangle 26">
            <a:extLst>
              <a:ext uri="{FF2B5EF4-FFF2-40B4-BE49-F238E27FC236}">
                <a16:creationId xmlns:a16="http://schemas.microsoft.com/office/drawing/2014/main" id="{08737A64-EAB8-4C37-8EE7-2DF51E71EB81}"/>
              </a:ext>
            </a:extLst>
          </p:cNvPr>
          <p:cNvSpPr/>
          <p:nvPr/>
        </p:nvSpPr>
        <p:spPr>
          <a:xfrm>
            <a:off x="4267200" y="1603375"/>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61" name="Group 60">
            <a:extLst>
              <a:ext uri="{FF2B5EF4-FFF2-40B4-BE49-F238E27FC236}">
                <a16:creationId xmlns:a16="http://schemas.microsoft.com/office/drawing/2014/main" id="{4F3CAE93-8B38-4490-B80E-9427D658CE66}"/>
              </a:ext>
            </a:extLst>
          </p:cNvPr>
          <p:cNvGrpSpPr>
            <a:grpSpLocks/>
          </p:cNvGrpSpPr>
          <p:nvPr/>
        </p:nvGrpSpPr>
        <p:grpSpPr bwMode="auto">
          <a:xfrm>
            <a:off x="4564063" y="4926013"/>
            <a:ext cx="474662" cy="476250"/>
            <a:chOff x="4564809" y="4925866"/>
            <a:chExt cx="474156" cy="476677"/>
          </a:xfrm>
        </p:grpSpPr>
        <p:sp>
          <p:nvSpPr>
            <p:cNvPr id="6171" name="Freeform: Shape 35">
              <a:extLst>
                <a:ext uri="{FF2B5EF4-FFF2-40B4-BE49-F238E27FC236}">
                  <a16:creationId xmlns:a16="http://schemas.microsoft.com/office/drawing/2014/main" id="{6699C436-E756-42BA-8C6F-2E7581054F97}"/>
                </a:ext>
              </a:extLst>
            </p:cNvPr>
            <p:cNvSpPr>
              <a:spLocks/>
            </p:cNvSpPr>
            <p:nvPr/>
          </p:nvSpPr>
          <p:spPr bwMode="auto">
            <a:xfrm>
              <a:off x="4570903" y="5223162"/>
              <a:ext cx="176742" cy="60945"/>
            </a:xfrm>
            <a:custGeom>
              <a:avLst/>
              <a:gdLst>
                <a:gd name="T0" fmla="*/ 176743 w 138112"/>
                <a:gd name="T1" fmla="*/ 54968 h 47625"/>
                <a:gd name="T2" fmla="*/ 95684 w 138112"/>
                <a:gd name="T3" fmla="*/ 4993 h 47625"/>
                <a:gd name="T4" fmla="*/ 0 w 138112"/>
                <a:gd name="T5" fmla="*/ 8040 h 47625"/>
                <a:gd name="T6" fmla="*/ 81058 w 138112"/>
                <a:gd name="T7" fmla="*/ 58016 h 47625"/>
                <a:gd name="T8" fmla="*/ 176743 w 138112"/>
                <a:gd name="T9" fmla="*/ 54968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2" name="Freeform: Shape 36">
              <a:extLst>
                <a:ext uri="{FF2B5EF4-FFF2-40B4-BE49-F238E27FC236}">
                  <a16:creationId xmlns:a16="http://schemas.microsoft.com/office/drawing/2014/main" id="{D37B35DC-BDEB-415F-ACB9-80ECB8291A0F}"/>
                </a:ext>
              </a:extLst>
            </p:cNvPr>
            <p:cNvSpPr>
              <a:spLocks/>
            </p:cNvSpPr>
            <p:nvPr/>
          </p:nvSpPr>
          <p:spPr bwMode="auto">
            <a:xfrm>
              <a:off x="4564809" y="5093466"/>
              <a:ext cx="127986" cy="127986"/>
            </a:xfrm>
            <a:custGeom>
              <a:avLst/>
              <a:gdLst>
                <a:gd name="T0" fmla="*/ 129206 w 100012"/>
                <a:gd name="T1" fmla="*/ 129206 h 100012"/>
                <a:gd name="T2" fmla="*/ 84106 w 100012"/>
                <a:gd name="T3" fmla="*/ 45101 h 100012"/>
                <a:gd name="T4" fmla="*/ 0 w 100012"/>
                <a:gd name="T5" fmla="*/ 0 h 100012"/>
                <a:gd name="T6" fmla="*/ 45101 w 100012"/>
                <a:gd name="T7" fmla="*/ 84106 h 100012"/>
                <a:gd name="T8" fmla="*/ 129206 w 100012"/>
                <a:gd name="T9" fmla="*/ 129206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3" name="Freeform: Shape 37">
              <a:extLst>
                <a:ext uri="{FF2B5EF4-FFF2-40B4-BE49-F238E27FC236}">
                  <a16:creationId xmlns:a16="http://schemas.microsoft.com/office/drawing/2014/main" id="{B387DFDB-1A78-4DF7-AD0B-5EED56003D36}"/>
                </a:ext>
              </a:extLst>
            </p:cNvPr>
            <p:cNvSpPr>
              <a:spLocks/>
            </p:cNvSpPr>
            <p:nvPr/>
          </p:nvSpPr>
          <p:spPr bwMode="auto">
            <a:xfrm>
              <a:off x="4621979" y="4972795"/>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4" name="Freeform: Shape 38">
              <a:extLst>
                <a:ext uri="{FF2B5EF4-FFF2-40B4-BE49-F238E27FC236}">
                  <a16:creationId xmlns:a16="http://schemas.microsoft.com/office/drawing/2014/main" id="{50B353A6-1009-4304-B0E5-996C0FF0B500}"/>
                </a:ext>
              </a:extLst>
            </p:cNvPr>
            <p:cNvSpPr>
              <a:spLocks/>
            </p:cNvSpPr>
            <p:nvPr/>
          </p:nvSpPr>
          <p:spPr bwMode="auto">
            <a:xfrm>
              <a:off x="4695114" y="4925866"/>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5" name="Freeform: Shape 39">
              <a:extLst>
                <a:ext uri="{FF2B5EF4-FFF2-40B4-BE49-F238E27FC236}">
                  <a16:creationId xmlns:a16="http://schemas.microsoft.com/office/drawing/2014/main" id="{294E84F9-8A00-46B6-B302-B6CDC09D813A}"/>
                </a:ext>
              </a:extLst>
            </p:cNvPr>
            <p:cNvSpPr>
              <a:spLocks/>
            </p:cNvSpPr>
            <p:nvPr/>
          </p:nvSpPr>
          <p:spPr bwMode="auto">
            <a:xfrm>
              <a:off x="4857347" y="5222896"/>
              <a:ext cx="176742" cy="60945"/>
            </a:xfrm>
            <a:custGeom>
              <a:avLst/>
              <a:gdLst>
                <a:gd name="T0" fmla="*/ 81058 w 138112"/>
                <a:gd name="T1" fmla="*/ 5260 h 47625"/>
                <a:gd name="T2" fmla="*/ 0 w 138112"/>
                <a:gd name="T3" fmla="*/ 55235 h 47625"/>
                <a:gd name="T4" fmla="*/ 95684 w 138112"/>
                <a:gd name="T5" fmla="*/ 58282 h 47625"/>
                <a:gd name="T6" fmla="*/ 176743 w 138112"/>
                <a:gd name="T7" fmla="*/ 8308 h 47625"/>
                <a:gd name="T8" fmla="*/ 81058 w 138112"/>
                <a:gd name="T9" fmla="*/ 5260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6" name="Freeform: Shape 40">
              <a:extLst>
                <a:ext uri="{FF2B5EF4-FFF2-40B4-BE49-F238E27FC236}">
                  <a16:creationId xmlns:a16="http://schemas.microsoft.com/office/drawing/2014/main" id="{A43563E8-F811-40FA-9FD2-FA5B96921EF2}"/>
                </a:ext>
              </a:extLst>
            </p:cNvPr>
            <p:cNvSpPr>
              <a:spLocks/>
            </p:cNvSpPr>
            <p:nvPr/>
          </p:nvSpPr>
          <p:spPr bwMode="auto">
            <a:xfrm>
              <a:off x="4910979" y="5093466"/>
              <a:ext cx="127986" cy="127986"/>
            </a:xfrm>
            <a:custGeom>
              <a:avLst/>
              <a:gdLst>
                <a:gd name="T0" fmla="*/ 129206 w 100012"/>
                <a:gd name="T1" fmla="*/ 0 h 100012"/>
                <a:gd name="T2" fmla="*/ 45099 w 100012"/>
                <a:gd name="T3" fmla="*/ 45101 h 100012"/>
                <a:gd name="T4" fmla="*/ 0 w 100012"/>
                <a:gd name="T5" fmla="*/ 129206 h 100012"/>
                <a:gd name="T6" fmla="*/ 84105 w 100012"/>
                <a:gd name="T7" fmla="*/ 84106 h 100012"/>
                <a:gd name="T8" fmla="*/ 129206 w 100012"/>
                <a:gd name="T9" fmla="*/ 0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7" name="Freeform: Shape 41">
              <a:extLst>
                <a:ext uri="{FF2B5EF4-FFF2-40B4-BE49-F238E27FC236}">
                  <a16:creationId xmlns:a16="http://schemas.microsoft.com/office/drawing/2014/main" id="{D598B282-97BE-4BB4-9D62-86AC7A6F4552}"/>
                </a:ext>
              </a:extLst>
            </p:cNvPr>
            <p:cNvSpPr>
              <a:spLocks/>
            </p:cNvSpPr>
            <p:nvPr/>
          </p:nvSpPr>
          <p:spPr bwMode="auto">
            <a:xfrm>
              <a:off x="4920613" y="4972795"/>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8" name="Freeform: Shape 42">
              <a:extLst>
                <a:ext uri="{FF2B5EF4-FFF2-40B4-BE49-F238E27FC236}">
                  <a16:creationId xmlns:a16="http://schemas.microsoft.com/office/drawing/2014/main" id="{2DE2FFF1-8149-447E-B212-101ADEABCB2D}"/>
                </a:ext>
              </a:extLst>
            </p:cNvPr>
            <p:cNvSpPr>
              <a:spLocks/>
            </p:cNvSpPr>
            <p:nvPr/>
          </p:nvSpPr>
          <p:spPr bwMode="auto">
            <a:xfrm>
              <a:off x="4847478" y="4925866"/>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9" name="Freeform: Shape 43">
              <a:extLst>
                <a:ext uri="{FF2B5EF4-FFF2-40B4-BE49-F238E27FC236}">
                  <a16:creationId xmlns:a16="http://schemas.microsoft.com/office/drawing/2014/main" id="{A2ACB98A-CE66-41ED-BB47-C593F45ECCB0}"/>
                </a:ext>
              </a:extLst>
            </p:cNvPr>
            <p:cNvSpPr>
              <a:spLocks/>
            </p:cNvSpPr>
            <p:nvPr/>
          </p:nvSpPr>
          <p:spPr bwMode="auto">
            <a:xfrm>
              <a:off x="4634895" y="5292841"/>
              <a:ext cx="335200" cy="109702"/>
            </a:xfrm>
            <a:custGeom>
              <a:avLst/>
              <a:gdLst>
                <a:gd name="T0" fmla="*/ 254143 w 261937"/>
                <a:gd name="T1" fmla="*/ 5402 h 85725"/>
                <a:gd name="T2" fmla="*/ 167601 w 261937"/>
                <a:gd name="T3" fmla="*/ 5402 h 85725"/>
                <a:gd name="T4" fmla="*/ 81057 w 261937"/>
                <a:gd name="T5" fmla="*/ 4792 h 85725"/>
                <a:gd name="T6" fmla="*/ 0 w 261937"/>
                <a:gd name="T7" fmla="*/ 54767 h 85725"/>
                <a:gd name="T8" fmla="*/ 95684 w 261937"/>
                <a:gd name="T9" fmla="*/ 57815 h 85725"/>
                <a:gd name="T10" fmla="*/ 118844 w 261937"/>
                <a:gd name="T11" fmla="*/ 49282 h 85725"/>
                <a:gd name="T12" fmla="*/ 81668 w 261937"/>
                <a:gd name="T13" fmla="*/ 80365 h 85725"/>
                <a:gd name="T14" fmla="*/ 95684 w 261937"/>
                <a:gd name="T15" fmla="*/ 113885 h 85725"/>
                <a:gd name="T16" fmla="*/ 155412 w 261937"/>
                <a:gd name="T17" fmla="*/ 60862 h 85725"/>
                <a:gd name="T18" fmla="*/ 168210 w 261937"/>
                <a:gd name="T19" fmla="*/ 43798 h 85725"/>
                <a:gd name="T20" fmla="*/ 181008 w 261937"/>
                <a:gd name="T21" fmla="*/ 60862 h 85725"/>
                <a:gd name="T22" fmla="*/ 240735 w 261937"/>
                <a:gd name="T23" fmla="*/ 113885 h 85725"/>
                <a:gd name="T24" fmla="*/ 254753 w 261937"/>
                <a:gd name="T25" fmla="*/ 80365 h 85725"/>
                <a:gd name="T26" fmla="*/ 217575 w 261937"/>
                <a:gd name="T27" fmla="*/ 49282 h 85725"/>
                <a:gd name="T28" fmla="*/ 240735 w 261937"/>
                <a:gd name="T29" fmla="*/ 57815 h 85725"/>
                <a:gd name="T30" fmla="*/ 336420 w 261937"/>
                <a:gd name="T31" fmla="*/ 54767 h 85725"/>
                <a:gd name="T32" fmla="*/ 254143 w 261937"/>
                <a:gd name="T33" fmla="*/ 5402 h 857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grpSp>
      <p:sp>
        <p:nvSpPr>
          <p:cNvPr id="28" name="TextBox 27">
            <a:extLst>
              <a:ext uri="{FF2B5EF4-FFF2-40B4-BE49-F238E27FC236}">
                <a16:creationId xmlns:a16="http://schemas.microsoft.com/office/drawing/2014/main" id="{A226EEA7-E51E-434B-99DD-A1041683140F}"/>
              </a:ext>
            </a:extLst>
          </p:cNvPr>
          <p:cNvSpPr txBox="1"/>
          <p:nvPr/>
        </p:nvSpPr>
        <p:spPr>
          <a:xfrm>
            <a:off x="4570413" y="1822450"/>
            <a:ext cx="1274762" cy="923925"/>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30</a:t>
            </a:r>
          </a:p>
        </p:txBody>
      </p:sp>
      <p:sp>
        <p:nvSpPr>
          <p:cNvPr id="47" name="TextBox 46">
            <a:extLst>
              <a:ext uri="{FF2B5EF4-FFF2-40B4-BE49-F238E27FC236}">
                <a16:creationId xmlns:a16="http://schemas.microsoft.com/office/drawing/2014/main" id="{1099C4DD-D322-4E48-82E9-55EB306EDA68}"/>
              </a:ext>
            </a:extLst>
          </p:cNvPr>
          <p:cNvSpPr txBox="1">
            <a:spLocks noChangeArrowheads="1"/>
          </p:cNvSpPr>
          <p:nvPr/>
        </p:nvSpPr>
        <p:spPr bwMode="auto">
          <a:xfrm>
            <a:off x="5653088" y="1998663"/>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49" name="Rectangle 48">
            <a:extLst>
              <a:ext uri="{FF2B5EF4-FFF2-40B4-BE49-F238E27FC236}">
                <a16:creationId xmlns:a16="http://schemas.microsoft.com/office/drawing/2014/main" id="{C66235B3-2D3D-486C-BDA1-22815AB39F2C}"/>
              </a:ext>
            </a:extLst>
          </p:cNvPr>
          <p:cNvSpPr/>
          <p:nvPr/>
        </p:nvSpPr>
        <p:spPr>
          <a:xfrm>
            <a:off x="4267200" y="3132138"/>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51" name="TextBox 50">
            <a:extLst>
              <a:ext uri="{FF2B5EF4-FFF2-40B4-BE49-F238E27FC236}">
                <a16:creationId xmlns:a16="http://schemas.microsoft.com/office/drawing/2014/main" id="{AF831D8E-12AB-4EC0-97AC-C53CEBCFE74B}"/>
              </a:ext>
            </a:extLst>
          </p:cNvPr>
          <p:cNvSpPr txBox="1"/>
          <p:nvPr/>
        </p:nvSpPr>
        <p:spPr>
          <a:xfrm>
            <a:off x="4570413" y="3351213"/>
            <a:ext cx="1274762" cy="922337"/>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5K</a:t>
            </a:r>
          </a:p>
        </p:txBody>
      </p:sp>
      <p:sp>
        <p:nvSpPr>
          <p:cNvPr id="52" name="TextBox 51">
            <a:extLst>
              <a:ext uri="{FF2B5EF4-FFF2-40B4-BE49-F238E27FC236}">
                <a16:creationId xmlns:a16="http://schemas.microsoft.com/office/drawing/2014/main" id="{2709A6BE-1560-41F7-96DC-F3ABA513B7B5}"/>
              </a:ext>
            </a:extLst>
          </p:cNvPr>
          <p:cNvSpPr txBox="1">
            <a:spLocks noChangeArrowheads="1"/>
          </p:cNvSpPr>
          <p:nvPr/>
        </p:nvSpPr>
        <p:spPr bwMode="auto">
          <a:xfrm>
            <a:off x="5653088" y="3527425"/>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53" name="Rectangle 52">
            <a:extLst>
              <a:ext uri="{FF2B5EF4-FFF2-40B4-BE49-F238E27FC236}">
                <a16:creationId xmlns:a16="http://schemas.microsoft.com/office/drawing/2014/main" id="{0D935ED9-A762-499C-A403-2E5767E1C225}"/>
              </a:ext>
            </a:extLst>
          </p:cNvPr>
          <p:cNvSpPr/>
          <p:nvPr/>
        </p:nvSpPr>
        <p:spPr>
          <a:xfrm>
            <a:off x="7856538" y="34750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4" name="TextBox 53">
            <a:extLst>
              <a:ext uri="{FF2B5EF4-FFF2-40B4-BE49-F238E27FC236}">
                <a16:creationId xmlns:a16="http://schemas.microsoft.com/office/drawing/2014/main" id="{60C8CB6A-BABB-48A2-BB1D-A0C4ECE93DE2}"/>
              </a:ext>
            </a:extLst>
          </p:cNvPr>
          <p:cNvSpPr txBox="1"/>
          <p:nvPr/>
        </p:nvSpPr>
        <p:spPr>
          <a:xfrm>
            <a:off x="8074025" y="336073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5" name="TextBox 54">
            <a:extLst>
              <a:ext uri="{FF2B5EF4-FFF2-40B4-BE49-F238E27FC236}">
                <a16:creationId xmlns:a16="http://schemas.microsoft.com/office/drawing/2014/main" id="{1DB99C1F-ED0D-4ACE-88ED-F9FE264758F9}"/>
              </a:ext>
            </a:extLst>
          </p:cNvPr>
          <p:cNvSpPr txBox="1">
            <a:spLocks noChangeArrowheads="1"/>
          </p:cNvSpPr>
          <p:nvPr/>
        </p:nvSpPr>
        <p:spPr bwMode="auto">
          <a:xfrm>
            <a:off x="8074025" y="36036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56" name="Rectangle 55">
            <a:extLst>
              <a:ext uri="{FF2B5EF4-FFF2-40B4-BE49-F238E27FC236}">
                <a16:creationId xmlns:a16="http://schemas.microsoft.com/office/drawing/2014/main" id="{05D02181-98B6-4232-BEF0-B8B0E4C4273F}"/>
              </a:ext>
            </a:extLst>
          </p:cNvPr>
          <p:cNvSpPr/>
          <p:nvPr/>
        </p:nvSpPr>
        <p:spPr>
          <a:xfrm>
            <a:off x="7856538" y="4106863"/>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7" name="TextBox 56">
            <a:extLst>
              <a:ext uri="{FF2B5EF4-FFF2-40B4-BE49-F238E27FC236}">
                <a16:creationId xmlns:a16="http://schemas.microsoft.com/office/drawing/2014/main" id="{DAABC415-13A0-41BB-AD0E-DAE5CEA21D75}"/>
              </a:ext>
            </a:extLst>
          </p:cNvPr>
          <p:cNvSpPr txBox="1"/>
          <p:nvPr/>
        </p:nvSpPr>
        <p:spPr>
          <a:xfrm>
            <a:off x="8074025" y="399256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8" name="TextBox 57">
            <a:extLst>
              <a:ext uri="{FF2B5EF4-FFF2-40B4-BE49-F238E27FC236}">
                <a16:creationId xmlns:a16="http://schemas.microsoft.com/office/drawing/2014/main" id="{AC7E84A6-DD6F-482B-9B77-B7C439C358AC}"/>
              </a:ext>
            </a:extLst>
          </p:cNvPr>
          <p:cNvSpPr txBox="1">
            <a:spLocks noChangeArrowheads="1"/>
          </p:cNvSpPr>
          <p:nvPr/>
        </p:nvSpPr>
        <p:spPr bwMode="auto">
          <a:xfrm>
            <a:off x="8074025" y="423545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45" name="TextBox 44">
            <a:extLst>
              <a:ext uri="{FF2B5EF4-FFF2-40B4-BE49-F238E27FC236}">
                <a16:creationId xmlns:a16="http://schemas.microsoft.com/office/drawing/2014/main" id="{E6269B49-6E23-45FF-908C-18BC198859BC}"/>
              </a:ext>
            </a:extLst>
          </p:cNvPr>
          <p:cNvSpPr txBox="1"/>
          <p:nvPr/>
        </p:nvSpPr>
        <p:spPr>
          <a:xfrm>
            <a:off x="5210175" y="4864100"/>
            <a:ext cx="5622925" cy="369888"/>
          </a:xfrm>
          <a:prstGeom prst="rect">
            <a:avLst/>
          </a:prstGeom>
          <a:noFill/>
        </p:spPr>
        <p:txBody>
          <a:bodyPr>
            <a:spAutoFit/>
          </a:bodyPr>
          <a:lstStyle/>
          <a:p>
            <a:pPr eaLnBrk="1" hangingPunct="1">
              <a:spcBef>
                <a:spcPts val="0"/>
              </a:spcBef>
              <a:spcAft>
                <a:spcPts val="0"/>
              </a:spcAft>
              <a:defRPr/>
            </a:pPr>
            <a:r>
              <a:rPr lang="en-US"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645B26C2-675F-4D7F-A6EF-4CDFD7D0FA5C}"/>
              </a:ext>
            </a:extLst>
          </p:cNvPr>
          <p:cNvSpPr txBox="1">
            <a:spLocks noChangeArrowheads="1"/>
          </p:cNvSpPr>
          <p:nvPr/>
        </p:nvSpPr>
        <p:spPr bwMode="auto">
          <a:xfrm>
            <a:off x="5205413" y="5126038"/>
            <a:ext cx="51641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a:t>
            </a:r>
          </a:p>
        </p:txBody>
      </p:sp>
      <p:sp>
        <p:nvSpPr>
          <p:cNvPr id="6166" name="PpHolder21">
            <a:extLst>
              <a:ext uri="{FF2B5EF4-FFF2-40B4-BE49-F238E27FC236}">
                <a16:creationId xmlns:a16="http://schemas.microsoft.com/office/drawing/2014/main" id="{796C6F0C-343E-4DD3-8C88-148CD0F89D39}"/>
              </a:ext>
            </a:extLst>
          </p:cNvPr>
          <p:cNvSpPr>
            <a:spLocks noGrp="1"/>
          </p:cNvSpPr>
          <p:nvPr>
            <p:ph type="pic" sz="quarter" idx="10"/>
          </p:nvPr>
        </p:nvSpPr>
        <p:spPr bwMode="auto">
          <a:xfrm>
            <a:off x="0" y="1600200"/>
            <a:ext cx="3960813" cy="3962400"/>
          </a:xfrm>
          <a:custGeom>
            <a:avLst/>
            <a:gdLst>
              <a:gd name="T0" fmla="*/ 0 w 3961360"/>
              <a:gd name="T1" fmla="*/ 0 h 3962400"/>
              <a:gd name="T2" fmla="*/ 3961360 w 3961360"/>
              <a:gd name="T3" fmla="*/ 0 h 3962400"/>
              <a:gd name="T4" fmla="*/ 3961360 w 3961360"/>
              <a:gd name="T5" fmla="*/ 3962400 h 3962400"/>
              <a:gd name="T6" fmla="*/ 0 w 3961360"/>
              <a:gd name="T7" fmla="*/ 3962400 h 396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1360" h="3962400">
                <a:moveTo>
                  <a:pt x="0" y="0"/>
                </a:moveTo>
                <a:lnTo>
                  <a:pt x="3961360" y="0"/>
                </a:lnTo>
                <a:lnTo>
                  <a:pt x="3961360" y="3962400"/>
                </a:lnTo>
                <a:lnTo>
                  <a:pt x="0" y="39624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993E1A88-9A41-4907-B503-B4BBFC9A431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Philosophy</a:t>
            </a:r>
            <a:endParaRPr lang="en-ID" altLang="en-US"/>
          </a:p>
        </p:txBody>
      </p:sp>
      <p:grpSp>
        <p:nvGrpSpPr>
          <p:cNvPr id="46" name="Graphic 8">
            <a:extLst>
              <a:ext uri="{FF2B5EF4-FFF2-40B4-BE49-F238E27FC236}">
                <a16:creationId xmlns:a16="http://schemas.microsoft.com/office/drawing/2014/main" id="{10F1B49D-4663-48A7-91A0-D96120C8CD83}"/>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E94BD667-ADA7-4663-8B67-1F2F0E368AD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63323361-1857-4D58-9844-73A4B101FB1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D0086E73-E27A-4039-BB39-2401A2E8CE4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8D47BEC4-6689-4804-9B10-0E168586D23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CE84403A-60F0-49AF-A5B7-61135A241C7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61D2DD16-ADE6-4B9B-ADE2-FEF47E3609D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5" name="TextBox 64">
            <a:extLst>
              <a:ext uri="{FF2B5EF4-FFF2-40B4-BE49-F238E27FC236}">
                <a16:creationId xmlns:a16="http://schemas.microsoft.com/office/drawing/2014/main" id="{E45876D6-ECBE-4C19-9C0C-FFC6C9A65DE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6" name="Freeform: Shape 65">
            <a:extLst>
              <a:ext uri="{FF2B5EF4-FFF2-40B4-BE49-F238E27FC236}">
                <a16:creationId xmlns:a16="http://schemas.microsoft.com/office/drawing/2014/main" id="{D60F8C07-08A7-4E16-BA6A-8D297B2EBAD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nodeType="afterGroup">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nodeType="afterGroup">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nodeType="afterGroup">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nodeType="afterGroup">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nodeType="afterGroup">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nodeType="afterGroup">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nodeType="afterGroup">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PpHolder1">
            <a:extLst>
              <a:ext uri="{FF2B5EF4-FFF2-40B4-BE49-F238E27FC236}">
                <a16:creationId xmlns:a16="http://schemas.microsoft.com/office/drawing/2014/main" id="{0764BA5E-84E0-4899-954E-A40532092E9A}"/>
              </a:ext>
            </a:extLst>
          </p:cNvPr>
          <p:cNvSpPr>
            <a:spLocks noGrp="1"/>
          </p:cNvSpPr>
          <p:nvPr>
            <p:ph type="pic" sz="quarter" idx="11"/>
          </p:nvPr>
        </p:nvSpPr>
        <p:spPr bwMode="auto">
          <a:xfrm>
            <a:off x="7005638" y="2209800"/>
            <a:ext cx="3659187" cy="2133600"/>
          </a:xfrm>
          <a:custGeom>
            <a:avLst/>
            <a:gdLst>
              <a:gd name="T0" fmla="*/ 778401 w 3659186"/>
              <a:gd name="T1" fmla="*/ 0 h 2133600"/>
              <a:gd name="T2" fmla="*/ 2880785 w 3659186"/>
              <a:gd name="T3" fmla="*/ 0 h 2133600"/>
              <a:gd name="T4" fmla="*/ 3659186 w 3659186"/>
              <a:gd name="T5" fmla="*/ 778401 h 2133600"/>
              <a:gd name="T6" fmla="*/ 3659186 w 3659186"/>
              <a:gd name="T7" fmla="*/ 1355199 h 2133600"/>
              <a:gd name="T8" fmla="*/ 2880785 w 3659186"/>
              <a:gd name="T9" fmla="*/ 2133600 h 2133600"/>
              <a:gd name="T10" fmla="*/ 778401 w 3659186"/>
              <a:gd name="T11" fmla="*/ 2133600 h 2133600"/>
              <a:gd name="T12" fmla="*/ 0 w 3659186"/>
              <a:gd name="T13" fmla="*/ 1355199 h 2133600"/>
              <a:gd name="T14" fmla="*/ 0 w 3659186"/>
              <a:gd name="T15" fmla="*/ 778401 h 2133600"/>
              <a:gd name="T16" fmla="*/ 778401 w 3659186"/>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7171" name="PpHolder2">
            <a:extLst>
              <a:ext uri="{FF2B5EF4-FFF2-40B4-BE49-F238E27FC236}">
                <a16:creationId xmlns:a16="http://schemas.microsoft.com/office/drawing/2014/main" id="{CB932841-4F44-4AE1-A874-FB705CF8132D}"/>
              </a:ext>
            </a:extLst>
          </p:cNvPr>
          <p:cNvSpPr>
            <a:spLocks noGrp="1"/>
          </p:cNvSpPr>
          <p:nvPr>
            <p:ph type="pic" sz="quarter" idx="10"/>
          </p:nvPr>
        </p:nvSpPr>
        <p:spPr bwMode="auto">
          <a:xfrm>
            <a:off x="1535113" y="2209800"/>
            <a:ext cx="3651250" cy="2133600"/>
          </a:xfrm>
          <a:custGeom>
            <a:avLst/>
            <a:gdLst>
              <a:gd name="T0" fmla="*/ 778401 w 3650308"/>
              <a:gd name="T1" fmla="*/ 0 h 2133600"/>
              <a:gd name="T2" fmla="*/ 2871907 w 3650308"/>
              <a:gd name="T3" fmla="*/ 0 h 2133600"/>
              <a:gd name="T4" fmla="*/ 3650308 w 3650308"/>
              <a:gd name="T5" fmla="*/ 778401 h 2133600"/>
              <a:gd name="T6" fmla="*/ 3650308 w 3650308"/>
              <a:gd name="T7" fmla="*/ 1355199 h 2133600"/>
              <a:gd name="T8" fmla="*/ 2871907 w 3650308"/>
              <a:gd name="T9" fmla="*/ 2133600 h 2133600"/>
              <a:gd name="T10" fmla="*/ 778401 w 3650308"/>
              <a:gd name="T11" fmla="*/ 2133600 h 2133600"/>
              <a:gd name="T12" fmla="*/ 0 w 3650308"/>
              <a:gd name="T13" fmla="*/ 1355199 h 2133600"/>
              <a:gd name="T14" fmla="*/ 0 w 3650308"/>
              <a:gd name="T15" fmla="*/ 778401 h 2133600"/>
              <a:gd name="T16" fmla="*/ 778401 w 3650308"/>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Rounded Corners 12">
            <a:extLst>
              <a:ext uri="{FF2B5EF4-FFF2-40B4-BE49-F238E27FC236}">
                <a16:creationId xmlns:a16="http://schemas.microsoft.com/office/drawing/2014/main" id="{F805022E-7914-47F7-A1D8-FBF3665F1418}"/>
              </a:ext>
            </a:extLst>
          </p:cNvPr>
          <p:cNvSpPr/>
          <p:nvPr/>
        </p:nvSpPr>
        <p:spPr>
          <a:xfrm>
            <a:off x="7010400" y="2209800"/>
            <a:ext cx="3659188"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E6CB8EED-052E-44C2-9C6A-6A9B19D93EC0}"/>
              </a:ext>
            </a:extLst>
          </p:cNvPr>
          <p:cNvSpPr/>
          <p:nvPr/>
        </p:nvSpPr>
        <p:spPr>
          <a:xfrm>
            <a:off x="1531938" y="2209800"/>
            <a:ext cx="3649662"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Title 33">
            <a:extLst>
              <a:ext uri="{FF2B5EF4-FFF2-40B4-BE49-F238E27FC236}">
                <a16:creationId xmlns:a16="http://schemas.microsoft.com/office/drawing/2014/main" id="{C44A192B-C7F2-4039-A3A7-EEFF518A7F8D}"/>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Across Industries</a:t>
            </a:r>
            <a:endParaRPr lang="en-ID" altLang="en-US"/>
          </a:p>
        </p:txBody>
      </p:sp>
      <p:sp>
        <p:nvSpPr>
          <p:cNvPr id="15" name="Rectangle: Rounded Corners 14">
            <a:extLst>
              <a:ext uri="{FF2B5EF4-FFF2-40B4-BE49-F238E27FC236}">
                <a16:creationId xmlns:a16="http://schemas.microsoft.com/office/drawing/2014/main" id="{65F0A545-497D-4508-AAC6-9A770FADC87A}"/>
              </a:ext>
            </a:extLst>
          </p:cNvPr>
          <p:cNvSpPr/>
          <p:nvPr/>
        </p:nvSpPr>
        <p:spPr>
          <a:xfrm>
            <a:off x="4267200" y="1914525"/>
            <a:ext cx="3657600" cy="273367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a:extLst>
              <a:ext uri="{FF2B5EF4-FFF2-40B4-BE49-F238E27FC236}">
                <a16:creationId xmlns:a16="http://schemas.microsoft.com/office/drawing/2014/main" id="{7BC6A868-6CAE-4A55-A1E7-410B057E9AC9}"/>
              </a:ext>
            </a:extLst>
          </p:cNvPr>
          <p:cNvSpPr>
            <a:spLocks noChangeAspect="1"/>
          </p:cNvSpPr>
          <p:nvPr/>
        </p:nvSpPr>
        <p:spPr>
          <a:xfrm>
            <a:off x="5640388" y="1612900"/>
            <a:ext cx="911225" cy="9112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Shape 16">
            <a:extLst>
              <a:ext uri="{FF2B5EF4-FFF2-40B4-BE49-F238E27FC236}">
                <a16:creationId xmlns:a16="http://schemas.microsoft.com/office/drawing/2014/main" id="{912C7A1C-148A-4692-A7C8-973A0EDD707E}"/>
              </a:ext>
            </a:extLst>
          </p:cNvPr>
          <p:cNvSpPr/>
          <p:nvPr/>
        </p:nvSpPr>
        <p:spPr>
          <a:xfrm rot="10800000">
            <a:off x="5556250" y="4440238"/>
            <a:ext cx="1079500" cy="209550"/>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6BCFBCA1-AF1A-4C89-A915-FA10A25B2370}"/>
              </a:ext>
            </a:extLst>
          </p:cNvPr>
          <p:cNvSpPr txBox="1">
            <a:spLocks noChangeArrowheads="1"/>
          </p:cNvSpPr>
          <p:nvPr/>
        </p:nvSpPr>
        <p:spPr bwMode="auto">
          <a:xfrm>
            <a:off x="2346325" y="4892675"/>
            <a:ext cx="7499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21B026B3-90C0-4AB0-A919-E94058D6F60C}"/>
              </a:ext>
            </a:extLst>
          </p:cNvPr>
          <p:cNvSpPr txBox="1"/>
          <p:nvPr/>
        </p:nvSpPr>
        <p:spPr>
          <a:xfrm>
            <a:off x="4889500" y="2857500"/>
            <a:ext cx="2413000" cy="338138"/>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accent1"/>
                </a:solidFill>
                <a:latin typeface="+mj-lt"/>
              </a:rPr>
              <a:t>Description</a:t>
            </a:r>
          </a:p>
        </p:txBody>
      </p:sp>
      <p:sp>
        <p:nvSpPr>
          <p:cNvPr id="23" name="TextBox 22">
            <a:extLst>
              <a:ext uri="{FF2B5EF4-FFF2-40B4-BE49-F238E27FC236}">
                <a16:creationId xmlns:a16="http://schemas.microsoft.com/office/drawing/2014/main" id="{19D4C5CC-3D83-4137-B680-9F64BD1EA7A2}"/>
              </a:ext>
            </a:extLst>
          </p:cNvPr>
          <p:cNvSpPr txBox="1">
            <a:spLocks noChangeArrowheads="1"/>
          </p:cNvSpPr>
          <p:nvPr/>
        </p:nvSpPr>
        <p:spPr bwMode="auto">
          <a:xfrm>
            <a:off x="4822825" y="3108325"/>
            <a:ext cx="2546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B2619C04-E0F7-4897-96C1-8B1279914D57}"/>
              </a:ext>
            </a:extLst>
          </p:cNvPr>
          <p:cNvSpPr>
            <a:spLocks/>
          </p:cNvSpPr>
          <p:nvPr/>
        </p:nvSpPr>
        <p:spPr bwMode="auto">
          <a:xfrm>
            <a:off x="5937250" y="1919288"/>
            <a:ext cx="317500" cy="300037"/>
          </a:xfrm>
          <a:custGeom>
            <a:avLst/>
            <a:gdLst>
              <a:gd name="T0" fmla="*/ 287472 w 723900"/>
              <a:gd name="T1" fmla="*/ 262473 h 685800"/>
              <a:gd name="T2" fmla="*/ 287472 w 723900"/>
              <a:gd name="T3" fmla="*/ 254140 h 685800"/>
              <a:gd name="T4" fmla="*/ 270807 w 723900"/>
              <a:gd name="T5" fmla="*/ 254140 h 685800"/>
              <a:gd name="T6" fmla="*/ 270807 w 723900"/>
              <a:gd name="T7" fmla="*/ 112488 h 685800"/>
              <a:gd name="T8" fmla="*/ 287472 w 723900"/>
              <a:gd name="T9" fmla="*/ 112488 h 685800"/>
              <a:gd name="T10" fmla="*/ 287472 w 723900"/>
              <a:gd name="T11" fmla="*/ 104156 h 685800"/>
              <a:gd name="T12" fmla="*/ 299971 w 723900"/>
              <a:gd name="T13" fmla="*/ 104156 h 685800"/>
              <a:gd name="T14" fmla="*/ 299971 w 723900"/>
              <a:gd name="T15" fmla="*/ 79158 h 685800"/>
              <a:gd name="T16" fmla="*/ 287472 w 723900"/>
              <a:gd name="T17" fmla="*/ 79158 h 685800"/>
              <a:gd name="T18" fmla="*/ 158318 w 723900"/>
              <a:gd name="T19" fmla="*/ 0 h 685800"/>
              <a:gd name="T20" fmla="*/ 29164 w 723900"/>
              <a:gd name="T21" fmla="*/ 79158 h 685800"/>
              <a:gd name="T22" fmla="*/ 16665 w 723900"/>
              <a:gd name="T23" fmla="*/ 79158 h 685800"/>
              <a:gd name="T24" fmla="*/ 16665 w 723900"/>
              <a:gd name="T25" fmla="*/ 104156 h 685800"/>
              <a:gd name="T26" fmla="*/ 29164 w 723900"/>
              <a:gd name="T27" fmla="*/ 104156 h 685800"/>
              <a:gd name="T28" fmla="*/ 29164 w 723900"/>
              <a:gd name="T29" fmla="*/ 112488 h 685800"/>
              <a:gd name="T30" fmla="*/ 45829 w 723900"/>
              <a:gd name="T31" fmla="*/ 112488 h 685800"/>
              <a:gd name="T32" fmla="*/ 45829 w 723900"/>
              <a:gd name="T33" fmla="*/ 254140 h 685800"/>
              <a:gd name="T34" fmla="*/ 29164 w 723900"/>
              <a:gd name="T35" fmla="*/ 254140 h 685800"/>
              <a:gd name="T36" fmla="*/ 29164 w 723900"/>
              <a:gd name="T37" fmla="*/ 262473 h 685800"/>
              <a:gd name="T38" fmla="*/ 0 w 723900"/>
              <a:gd name="T39" fmla="*/ 283304 h 685800"/>
              <a:gd name="T40" fmla="*/ 0 w 723900"/>
              <a:gd name="T41" fmla="*/ 299969 h 685800"/>
              <a:gd name="T42" fmla="*/ 158318 w 723900"/>
              <a:gd name="T43" fmla="*/ 299969 h 685800"/>
              <a:gd name="T44" fmla="*/ 316636 w 723900"/>
              <a:gd name="T45" fmla="*/ 299969 h 685800"/>
              <a:gd name="T46" fmla="*/ 316636 w 723900"/>
              <a:gd name="T47" fmla="*/ 283304 h 685800"/>
              <a:gd name="T48" fmla="*/ 287472 w 723900"/>
              <a:gd name="T49" fmla="*/ 262473 h 685800"/>
              <a:gd name="T50" fmla="*/ 95824 w 723900"/>
              <a:gd name="T51" fmla="*/ 254140 h 685800"/>
              <a:gd name="T52" fmla="*/ 70826 w 723900"/>
              <a:gd name="T53" fmla="*/ 254140 h 685800"/>
              <a:gd name="T54" fmla="*/ 70826 w 723900"/>
              <a:gd name="T55" fmla="*/ 112488 h 685800"/>
              <a:gd name="T56" fmla="*/ 95824 w 723900"/>
              <a:gd name="T57" fmla="*/ 112488 h 685800"/>
              <a:gd name="T58" fmla="*/ 95824 w 723900"/>
              <a:gd name="T59" fmla="*/ 254140 h 685800"/>
              <a:gd name="T60" fmla="*/ 145819 w 723900"/>
              <a:gd name="T61" fmla="*/ 254140 h 685800"/>
              <a:gd name="T62" fmla="*/ 120822 w 723900"/>
              <a:gd name="T63" fmla="*/ 254140 h 685800"/>
              <a:gd name="T64" fmla="*/ 120822 w 723900"/>
              <a:gd name="T65" fmla="*/ 112488 h 685800"/>
              <a:gd name="T66" fmla="*/ 145819 w 723900"/>
              <a:gd name="T67" fmla="*/ 112488 h 685800"/>
              <a:gd name="T68" fmla="*/ 145819 w 723900"/>
              <a:gd name="T69" fmla="*/ 254140 h 685800"/>
              <a:gd name="T70" fmla="*/ 154152 w 723900"/>
              <a:gd name="T71" fmla="*/ 70826 h 685800"/>
              <a:gd name="T72" fmla="*/ 137487 w 723900"/>
              <a:gd name="T73" fmla="*/ 54161 h 685800"/>
              <a:gd name="T74" fmla="*/ 154152 w 723900"/>
              <a:gd name="T75" fmla="*/ 37496 h 685800"/>
              <a:gd name="T76" fmla="*/ 170817 w 723900"/>
              <a:gd name="T77" fmla="*/ 54161 h 685800"/>
              <a:gd name="T78" fmla="*/ 154152 w 723900"/>
              <a:gd name="T79" fmla="*/ 70826 h 685800"/>
              <a:gd name="T80" fmla="*/ 195814 w 723900"/>
              <a:gd name="T81" fmla="*/ 254140 h 685800"/>
              <a:gd name="T82" fmla="*/ 170817 w 723900"/>
              <a:gd name="T83" fmla="*/ 254140 h 685800"/>
              <a:gd name="T84" fmla="*/ 170817 w 723900"/>
              <a:gd name="T85" fmla="*/ 112488 h 685800"/>
              <a:gd name="T86" fmla="*/ 195814 w 723900"/>
              <a:gd name="T87" fmla="*/ 112488 h 685800"/>
              <a:gd name="T88" fmla="*/ 195814 w 723900"/>
              <a:gd name="T89" fmla="*/ 254140 h 685800"/>
              <a:gd name="T90" fmla="*/ 245810 w 723900"/>
              <a:gd name="T91" fmla="*/ 254140 h 685800"/>
              <a:gd name="T92" fmla="*/ 220812 w 723900"/>
              <a:gd name="T93" fmla="*/ 254140 h 685800"/>
              <a:gd name="T94" fmla="*/ 220812 w 723900"/>
              <a:gd name="T95" fmla="*/ 112488 h 685800"/>
              <a:gd name="T96" fmla="*/ 245810 w 723900"/>
              <a:gd name="T97" fmla="*/ 112488 h 685800"/>
              <a:gd name="T98" fmla="*/ 245810 w 723900"/>
              <a:gd name="T99" fmla="*/ 254140 h 6858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18" name="Graphic 25" descr="Coins with solid fill">
            <a:extLst>
              <a:ext uri="{FF2B5EF4-FFF2-40B4-BE49-F238E27FC236}">
                <a16:creationId xmlns:a16="http://schemas.microsoft.com/office/drawing/2014/main" id="{9A4BFD6B-D750-4D81-BDDB-9C9A691453D0}"/>
              </a:ext>
            </a:extLst>
          </p:cNvPr>
          <p:cNvSpPr>
            <a:spLocks noChangeAspect="1"/>
          </p:cNvSpPr>
          <p:nvPr/>
        </p:nvSpPr>
        <p:spPr bwMode="auto">
          <a:xfrm>
            <a:off x="2738438" y="2651125"/>
            <a:ext cx="320675" cy="274638"/>
          </a:xfrm>
          <a:custGeom>
            <a:avLst/>
            <a:gdLst/>
            <a:ahLst/>
            <a:cxnLst/>
            <a:rect l="0" t="0"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28" name="TextBox 27">
            <a:extLst>
              <a:ext uri="{FF2B5EF4-FFF2-40B4-BE49-F238E27FC236}">
                <a16:creationId xmlns:a16="http://schemas.microsoft.com/office/drawing/2014/main" id="{710275A4-5D67-4A55-BC62-EA28442EE922}"/>
              </a:ext>
            </a:extLst>
          </p:cNvPr>
          <p:cNvSpPr txBox="1"/>
          <p:nvPr/>
        </p:nvSpPr>
        <p:spPr>
          <a:xfrm>
            <a:off x="1998663" y="3035300"/>
            <a:ext cx="1801812"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29" name="TextBox 28">
            <a:extLst>
              <a:ext uri="{FF2B5EF4-FFF2-40B4-BE49-F238E27FC236}">
                <a16:creationId xmlns:a16="http://schemas.microsoft.com/office/drawing/2014/main" id="{F0590A00-19F5-4353-90E4-838FFC71F2D2}"/>
              </a:ext>
            </a:extLst>
          </p:cNvPr>
          <p:cNvSpPr txBox="1">
            <a:spLocks noChangeArrowheads="1"/>
          </p:cNvSpPr>
          <p:nvPr/>
        </p:nvSpPr>
        <p:spPr bwMode="auto">
          <a:xfrm>
            <a:off x="1998663" y="3287713"/>
            <a:ext cx="18018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1" name="TextBox 30">
            <a:extLst>
              <a:ext uri="{FF2B5EF4-FFF2-40B4-BE49-F238E27FC236}">
                <a16:creationId xmlns:a16="http://schemas.microsoft.com/office/drawing/2014/main" id="{1BD59906-E868-4847-BF01-38940F95C23A}"/>
              </a:ext>
            </a:extLst>
          </p:cNvPr>
          <p:cNvSpPr txBox="1"/>
          <p:nvPr/>
        </p:nvSpPr>
        <p:spPr>
          <a:xfrm>
            <a:off x="8393113" y="3035300"/>
            <a:ext cx="1800225"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CCD8F377-8274-4D48-B114-F94DECED60F3}"/>
              </a:ext>
            </a:extLst>
          </p:cNvPr>
          <p:cNvSpPr txBox="1">
            <a:spLocks noChangeArrowheads="1"/>
          </p:cNvSpPr>
          <p:nvPr/>
        </p:nvSpPr>
        <p:spPr bwMode="auto">
          <a:xfrm>
            <a:off x="8393113" y="3287713"/>
            <a:ext cx="18002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8873578D-8DB6-4618-AF9A-89C0D75CD376}"/>
              </a:ext>
            </a:extLst>
          </p:cNvPr>
          <p:cNvSpPr>
            <a:spLocks noChangeAspect="1"/>
          </p:cNvSpPr>
          <p:nvPr/>
        </p:nvSpPr>
        <p:spPr bwMode="auto">
          <a:xfrm>
            <a:off x="9132888" y="2644775"/>
            <a:ext cx="320675" cy="265113"/>
          </a:xfrm>
          <a:custGeom>
            <a:avLst/>
            <a:gdLst>
              <a:gd name="T0" fmla="*/ 290945 w 838200"/>
              <a:gd name="T1" fmla="*/ 243662 h 695312"/>
              <a:gd name="T2" fmla="*/ 290945 w 838200"/>
              <a:gd name="T3" fmla="*/ 203657 h 695312"/>
              <a:gd name="T4" fmla="*/ 276438 w 838200"/>
              <a:gd name="T5" fmla="*/ 203657 h 695312"/>
              <a:gd name="T6" fmla="*/ 276438 w 838200"/>
              <a:gd name="T7" fmla="*/ 105463 h 695312"/>
              <a:gd name="T8" fmla="*/ 285763 w 838200"/>
              <a:gd name="T9" fmla="*/ 101699 h 695312"/>
              <a:gd name="T10" fmla="*/ 290258 w 838200"/>
              <a:gd name="T11" fmla="*/ 94062 h 695312"/>
              <a:gd name="T12" fmla="*/ 284726 w 838200"/>
              <a:gd name="T13" fmla="*/ 49347 h 695312"/>
              <a:gd name="T14" fmla="*/ 280515 w 838200"/>
              <a:gd name="T15" fmla="*/ 38909 h 695312"/>
              <a:gd name="T16" fmla="*/ 253454 w 838200"/>
              <a:gd name="T17" fmla="*/ 2905 h 695312"/>
              <a:gd name="T18" fmla="*/ 244914 w 838200"/>
              <a:gd name="T19" fmla="*/ 530 h 695312"/>
              <a:gd name="T20" fmla="*/ 216391 w 838200"/>
              <a:gd name="T21" fmla="*/ 12048 h 695312"/>
              <a:gd name="T22" fmla="*/ 212390 w 838200"/>
              <a:gd name="T23" fmla="*/ 21504 h 695312"/>
              <a:gd name="T24" fmla="*/ 226541 w 838200"/>
              <a:gd name="T25" fmla="*/ 56548 h 695312"/>
              <a:gd name="T26" fmla="*/ 80010 w 838200"/>
              <a:gd name="T27" fmla="*/ 117243 h 695312"/>
              <a:gd name="T28" fmla="*/ 80010 w 838200"/>
              <a:gd name="T29" fmla="*/ 109100 h 695312"/>
              <a:gd name="T30" fmla="*/ 21821 w 838200"/>
              <a:gd name="T31" fmla="*/ 109100 h 695312"/>
              <a:gd name="T32" fmla="*/ 21821 w 838200"/>
              <a:gd name="T33" fmla="*/ 167289 h 695312"/>
              <a:gd name="T34" fmla="*/ 29095 w 838200"/>
              <a:gd name="T35" fmla="*/ 167289 h 695312"/>
              <a:gd name="T36" fmla="*/ 29095 w 838200"/>
              <a:gd name="T37" fmla="*/ 243662 h 695312"/>
              <a:gd name="T38" fmla="*/ 0 w 838200"/>
              <a:gd name="T39" fmla="*/ 243662 h 695312"/>
              <a:gd name="T40" fmla="*/ 0 w 838200"/>
              <a:gd name="T41" fmla="*/ 265483 h 695312"/>
              <a:gd name="T42" fmla="*/ 320040 w 838200"/>
              <a:gd name="T43" fmla="*/ 265483 h 695312"/>
              <a:gd name="T44" fmla="*/ 320040 w 838200"/>
              <a:gd name="T45" fmla="*/ 243662 h 695312"/>
              <a:gd name="T46" fmla="*/ 169112 w 838200"/>
              <a:gd name="T47" fmla="*/ 103950 h 695312"/>
              <a:gd name="T48" fmla="*/ 234669 w 838200"/>
              <a:gd name="T49" fmla="*/ 76798 h 695312"/>
              <a:gd name="T50" fmla="*/ 247762 w 838200"/>
              <a:gd name="T51" fmla="*/ 109198 h 695312"/>
              <a:gd name="T52" fmla="*/ 257218 w 838200"/>
              <a:gd name="T53" fmla="*/ 113199 h 695312"/>
              <a:gd name="T54" fmla="*/ 261887 w 838200"/>
              <a:gd name="T55" fmla="*/ 111315 h 695312"/>
              <a:gd name="T56" fmla="*/ 261887 w 838200"/>
              <a:gd name="T57" fmla="*/ 203657 h 695312"/>
              <a:gd name="T58" fmla="*/ 247304 w 838200"/>
              <a:gd name="T59" fmla="*/ 203657 h 695312"/>
              <a:gd name="T60" fmla="*/ 247304 w 838200"/>
              <a:gd name="T61" fmla="*/ 243662 h 695312"/>
              <a:gd name="T62" fmla="*/ 184750 w 838200"/>
              <a:gd name="T63" fmla="*/ 243662 h 695312"/>
              <a:gd name="T64" fmla="*/ 159526 w 838200"/>
              <a:gd name="T65" fmla="*/ 214568 h 695312"/>
              <a:gd name="T66" fmla="*/ 132308 w 838200"/>
              <a:gd name="T67" fmla="*/ 214568 h 695312"/>
              <a:gd name="T68" fmla="*/ 133933 w 838200"/>
              <a:gd name="T69" fmla="*/ 200021 h 695312"/>
              <a:gd name="T70" fmla="*/ 157900 w 838200"/>
              <a:gd name="T71" fmla="*/ 200021 h 695312"/>
              <a:gd name="T72" fmla="*/ 135559 w 838200"/>
              <a:gd name="T73" fmla="*/ 185473 h 695312"/>
              <a:gd name="T74" fmla="*/ 137203 w 838200"/>
              <a:gd name="T75" fmla="*/ 170762 h 695312"/>
              <a:gd name="T76" fmla="*/ 154626 w 838200"/>
              <a:gd name="T77" fmla="*/ 170762 h 695312"/>
              <a:gd name="T78" fmla="*/ 156274 w 838200"/>
              <a:gd name="T79" fmla="*/ 185473 h 695312"/>
              <a:gd name="T80" fmla="*/ 153016 w 838200"/>
              <a:gd name="T81" fmla="*/ 156215 h 695312"/>
              <a:gd name="T82" fmla="*/ 138832 w 838200"/>
              <a:gd name="T83" fmla="*/ 156215 h 695312"/>
              <a:gd name="T84" fmla="*/ 140436 w 838200"/>
              <a:gd name="T85" fmla="*/ 141831 h 695312"/>
              <a:gd name="T86" fmla="*/ 151394 w 838200"/>
              <a:gd name="T87" fmla="*/ 141831 h 695312"/>
              <a:gd name="T88" fmla="*/ 142062 w 838200"/>
              <a:gd name="T89" fmla="*/ 127284 h 695312"/>
              <a:gd name="T90" fmla="*/ 143483 w 838200"/>
              <a:gd name="T91" fmla="*/ 114555 h 695312"/>
              <a:gd name="T92" fmla="*/ 148131 w 838200"/>
              <a:gd name="T93" fmla="*/ 112628 h 695312"/>
              <a:gd name="T94" fmla="*/ 149768 w 838200"/>
              <a:gd name="T95" fmla="*/ 127284 h 695312"/>
              <a:gd name="T96" fmla="*/ 130678 w 838200"/>
              <a:gd name="T97" fmla="*/ 229115 h 695312"/>
              <a:gd name="T98" fmla="*/ 161151 w 838200"/>
              <a:gd name="T99" fmla="*/ 229115 h 695312"/>
              <a:gd name="T100" fmla="*/ 162777 w 838200"/>
              <a:gd name="T101" fmla="*/ 243662 h 695312"/>
              <a:gd name="T102" fmla="*/ 129053 w 838200"/>
              <a:gd name="T103" fmla="*/ 243662 h 695312"/>
              <a:gd name="T104" fmla="*/ 120459 w 838200"/>
              <a:gd name="T105" fmla="*/ 124106 h 695312"/>
              <a:gd name="T106" fmla="*/ 107097 w 838200"/>
              <a:gd name="T107" fmla="*/ 243662 h 695312"/>
              <a:gd name="T108" fmla="*/ 72736 w 838200"/>
              <a:gd name="T109" fmla="*/ 243662 h 695312"/>
              <a:gd name="T110" fmla="*/ 72736 w 838200"/>
              <a:gd name="T111" fmla="*/ 167289 h 695312"/>
              <a:gd name="T112" fmla="*/ 80010 w 838200"/>
              <a:gd name="T113" fmla="*/ 167289 h 695312"/>
              <a:gd name="T114" fmla="*/ 80010 w 838200"/>
              <a:gd name="T115" fmla="*/ 140860 h 695312"/>
              <a:gd name="T116" fmla="*/ 43642 w 838200"/>
              <a:gd name="T117" fmla="*/ 167289 h 695312"/>
              <a:gd name="T118" fmla="*/ 58189 w 838200"/>
              <a:gd name="T119" fmla="*/ 167289 h 695312"/>
              <a:gd name="T120" fmla="*/ 58189 w 838200"/>
              <a:gd name="T121" fmla="*/ 243662 h 695312"/>
              <a:gd name="T122" fmla="*/ 43642 w 838200"/>
              <a:gd name="T123" fmla="*/ 243662 h 6953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lnTo>
                  <a:pt x="7620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lnTo>
                  <a:pt x="442913" y="272251"/>
                </a:lnTo>
                <a:close/>
                <a:moveTo>
                  <a:pt x="417805" y="561963"/>
                </a:moveTo>
                <a:lnTo>
                  <a:pt x="346520" y="561963"/>
                </a:lnTo>
                <a:lnTo>
                  <a:pt x="350777" y="523863"/>
                </a:lnTo>
                <a:lnTo>
                  <a:pt x="413547" y="523863"/>
                </a:lnTo>
                <a:lnTo>
                  <a:pt x="417805" y="561963"/>
                </a:lnTo>
                <a:close/>
                <a:moveTo>
                  <a:pt x="355035" y="485763"/>
                </a:moveTo>
                <a:lnTo>
                  <a:pt x="359340" y="447234"/>
                </a:lnTo>
                <a:lnTo>
                  <a:pt x="404974" y="447234"/>
                </a:lnTo>
                <a:lnTo>
                  <a:pt x="409289" y="485763"/>
                </a:lnTo>
                <a:lnTo>
                  <a:pt x="355035" y="485763"/>
                </a:lnTo>
                <a:close/>
                <a:moveTo>
                  <a:pt x="400755" y="409134"/>
                </a:moveTo>
                <a:lnTo>
                  <a:pt x="363607" y="409134"/>
                </a:lnTo>
                <a:lnTo>
                  <a:pt x="367808" y="371463"/>
                </a:lnTo>
                <a:lnTo>
                  <a:pt x="396507" y="371463"/>
                </a:lnTo>
                <a:lnTo>
                  <a:pt x="400755" y="409134"/>
                </a:lnTo>
                <a:close/>
                <a:moveTo>
                  <a:pt x="372066" y="333363"/>
                </a:moveTo>
                <a:lnTo>
                  <a:pt x="375790" y="300025"/>
                </a:lnTo>
                <a:lnTo>
                  <a:pt x="387963" y="294977"/>
                </a:lnTo>
                <a:lnTo>
                  <a:pt x="392249" y="333363"/>
                </a:lnTo>
                <a:lnTo>
                  <a:pt x="372066" y="333363"/>
                </a:lnTo>
                <a:close/>
                <a:moveTo>
                  <a:pt x="342252" y="600063"/>
                </a:moveTo>
                <a:lnTo>
                  <a:pt x="422062" y="600063"/>
                </a:lnTo>
                <a:lnTo>
                  <a:pt x="426320" y="638163"/>
                </a:lnTo>
                <a:lnTo>
                  <a:pt x="337995" y="638163"/>
                </a:lnTo>
                <a:lnTo>
                  <a:pt x="342252" y="600063"/>
                </a:lnTo>
                <a:close/>
                <a:moveTo>
                  <a:pt x="315487" y="325038"/>
                </a:moveTo>
                <a:lnTo>
                  <a:pt x="280492" y="638163"/>
                </a:lnTo>
                <a:lnTo>
                  <a:pt x="190500" y="638163"/>
                </a:lnTo>
                <a:lnTo>
                  <a:pt x="190500" y="438138"/>
                </a:lnTo>
                <a:lnTo>
                  <a:pt x="209550" y="438138"/>
                </a:lnTo>
                <a:lnTo>
                  <a:pt x="209550" y="368920"/>
                </a:lnTo>
                <a:lnTo>
                  <a:pt x="315487" y="325038"/>
                </a:lnTo>
                <a:close/>
                <a:moveTo>
                  <a:pt x="114300" y="438138"/>
                </a:moveTo>
                <a:lnTo>
                  <a:pt x="152400" y="438138"/>
                </a:lnTo>
                <a:lnTo>
                  <a:pt x="152400" y="638163"/>
                </a:lnTo>
                <a:lnTo>
                  <a:pt x="114300" y="638163"/>
                </a:lnTo>
                <a:lnTo>
                  <a:pt x="114300" y="438138"/>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grpSp>
        <p:nvGrpSpPr>
          <p:cNvPr id="30" name="Graphic 8">
            <a:extLst>
              <a:ext uri="{FF2B5EF4-FFF2-40B4-BE49-F238E27FC236}">
                <a16:creationId xmlns:a16="http://schemas.microsoft.com/office/drawing/2014/main" id="{BB4CEE4E-EBD5-4F27-AA93-0D69F446FE16}"/>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5FE22FDC-4CFE-43B7-8959-A54209AC0A2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DB7F2E8F-6BED-4524-AC27-2F8BD08064E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946D959F-597F-405D-AD32-2569E4729804}"/>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3B638CD6-5205-40C2-85DA-F05B64717BE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47ADC8AB-D84E-4AC3-8910-0CDABF23B71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0DB7A74F-FD95-48EB-BA22-66DA78CB4CB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762EC5A6-D9EC-4B66-85A2-0174574EE64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19B11D3D-FEDD-40BD-B02F-A73A8CACD32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nodeType="afterGroup">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nodeType="afterGroup">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nodeType="afterGroup">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nodeType="afterGroup">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nodeType="afterGroup">
                            <p:stCondLst>
                              <p:cond delay="5000"/>
                            </p:stCondLst>
                            <p:childTnLst>
                              <p:par>
                                <p:cTn id="74" presetID="22" presetClass="entr" presetSubtype="4"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nodeType="afterGroup">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9" grpId="0"/>
      <p:bldP spid="22" grpId="0"/>
      <p:bldP spid="23" grpId="0"/>
      <p:bldP spid="28" grpId="0"/>
      <p:bldP spid="29" grpId="0"/>
      <p:bldP spid="31" grpId="0"/>
      <p:bldP spid="3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13058541-65EE-4261-A23F-CD743004B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775" y="1633538"/>
            <a:ext cx="6719888"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A828F3AA-9EC2-423A-A0E8-331D7AAB0D53}"/>
              </a:ext>
            </a:extLst>
          </p:cNvPr>
          <p:cNvSpPr/>
          <p:nvPr/>
        </p:nvSpPr>
        <p:spPr>
          <a:xfrm>
            <a:off x="1228725" y="19113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14">
            <a:extLst>
              <a:ext uri="{FF2B5EF4-FFF2-40B4-BE49-F238E27FC236}">
                <a16:creationId xmlns:a16="http://schemas.microsoft.com/office/drawing/2014/main" id="{A8FA20C2-D6A9-406C-B7F5-F15B47E5303A}"/>
              </a:ext>
            </a:extLst>
          </p:cNvPr>
          <p:cNvSpPr/>
          <p:nvPr/>
        </p:nvSpPr>
        <p:spPr>
          <a:xfrm>
            <a:off x="1228725" y="2822575"/>
            <a:ext cx="603250" cy="604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15">
            <a:extLst>
              <a:ext uri="{FF2B5EF4-FFF2-40B4-BE49-F238E27FC236}">
                <a16:creationId xmlns:a16="http://schemas.microsoft.com/office/drawing/2014/main" id="{8680B97B-8C76-44FE-AA27-075109D8E819}"/>
              </a:ext>
            </a:extLst>
          </p:cNvPr>
          <p:cNvSpPr/>
          <p:nvPr/>
        </p:nvSpPr>
        <p:spPr>
          <a:xfrm>
            <a:off x="1228725" y="3736975"/>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p>
        </p:txBody>
      </p:sp>
      <p:grpSp>
        <p:nvGrpSpPr>
          <p:cNvPr id="17" name="Group 16">
            <a:extLst>
              <a:ext uri="{FF2B5EF4-FFF2-40B4-BE49-F238E27FC236}">
                <a16:creationId xmlns:a16="http://schemas.microsoft.com/office/drawing/2014/main" id="{9A7A8E9D-C173-4668-B0EC-1F42DCBFE24B}"/>
              </a:ext>
            </a:extLst>
          </p:cNvPr>
          <p:cNvGrpSpPr>
            <a:grpSpLocks/>
          </p:cNvGrpSpPr>
          <p:nvPr/>
        </p:nvGrpSpPr>
        <p:grpSpPr>
          <a:xfrm>
            <a:off x="1393488" y="2076063"/>
            <a:ext cx="274320" cy="274320"/>
            <a:chOff x="4382451" y="513673"/>
            <a:chExt cx="691715" cy="710184"/>
          </a:xfrm>
          <a:solidFill>
            <a:schemeClr val="bg2"/>
          </a:solidFill>
        </p:grpSpPr>
        <p:sp>
          <p:nvSpPr>
            <p:cNvPr id="18" name="Freeform: Shape 17">
              <a:extLst>
                <a:ext uri="{FF2B5EF4-FFF2-40B4-BE49-F238E27FC236}">
                  <a16:creationId xmlns:a16="http://schemas.microsoft.com/office/drawing/2014/main" id="{59CDC790-1BC9-442C-9789-D9B25BE19A90}"/>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554C58AA-E1CC-4ABC-B6FD-6BA2FFB876A4}"/>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65A23A56-7BAB-4BFA-8D30-98E4E461452A}"/>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89D7B8D9-E1B7-4D38-A549-33E8363F40A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92021BB8-F972-4909-B84A-0D8BEBA59BED}"/>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45C3B099-FDBD-4181-9495-7DAE33C41F77}"/>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FA45B418-71EF-4292-ABAC-B7D89C15F9A7}"/>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E317E6F9-A91D-4EF8-9E63-E26D9D9815AC}"/>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1FF0DDF7-C2F0-4754-9028-2FB21C2ADAAA}"/>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66B3652C-8D9B-4316-AF9C-BA92610DE7C9}"/>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28" name="Group 27">
            <a:extLst>
              <a:ext uri="{FF2B5EF4-FFF2-40B4-BE49-F238E27FC236}">
                <a16:creationId xmlns:a16="http://schemas.microsoft.com/office/drawing/2014/main" id="{39EA4A3E-CD1D-4C73-AF86-2BC4520E4152}"/>
              </a:ext>
            </a:extLst>
          </p:cNvPr>
          <p:cNvGrpSpPr>
            <a:grpSpLocks noChangeAspect="1"/>
          </p:cNvGrpSpPr>
          <p:nvPr/>
        </p:nvGrpSpPr>
        <p:grpSpPr>
          <a:xfrm>
            <a:off x="1405815" y="2987297"/>
            <a:ext cx="249666" cy="274320"/>
            <a:chOff x="5754909" y="3048000"/>
            <a:chExt cx="693515" cy="761999"/>
          </a:xfrm>
          <a:solidFill>
            <a:schemeClr val="bg2"/>
          </a:solidFill>
        </p:grpSpPr>
        <p:sp>
          <p:nvSpPr>
            <p:cNvPr id="29" name="Freeform: Shape 28">
              <a:extLst>
                <a:ext uri="{FF2B5EF4-FFF2-40B4-BE49-F238E27FC236}">
                  <a16:creationId xmlns:a16="http://schemas.microsoft.com/office/drawing/2014/main" id="{5AD67FC2-C88F-40C3-AE42-D2FC95447143}"/>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26F0954F-F38A-4818-91CF-330A4F50807F}"/>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31711A4B-7D74-4BB5-A4C6-522214588492}"/>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2" name="Freeform: Shape 31">
              <a:extLst>
                <a:ext uri="{FF2B5EF4-FFF2-40B4-BE49-F238E27FC236}">
                  <a16:creationId xmlns:a16="http://schemas.microsoft.com/office/drawing/2014/main" id="{70566F94-1FF1-46EF-97BD-651C7A4BC7A5}"/>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3" name="Freeform: Shape 32">
              <a:extLst>
                <a:ext uri="{FF2B5EF4-FFF2-40B4-BE49-F238E27FC236}">
                  <a16:creationId xmlns:a16="http://schemas.microsoft.com/office/drawing/2014/main" id="{C9BFB243-66DF-45C4-B68D-E3DCCC06990A}"/>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366FFC89-2DBC-4DAB-BCD9-A73FBE79BC8F}"/>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29A8039F-C853-49D4-AB3D-43E48CAFF158}"/>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6" name="Group 35">
            <a:extLst>
              <a:ext uri="{FF2B5EF4-FFF2-40B4-BE49-F238E27FC236}">
                <a16:creationId xmlns:a16="http://schemas.microsoft.com/office/drawing/2014/main" id="{67471092-AE83-4CCB-9AC8-C30BEAF604AD}"/>
              </a:ext>
            </a:extLst>
          </p:cNvPr>
          <p:cNvGrpSpPr>
            <a:grpSpLocks noChangeAspect="1"/>
          </p:cNvGrpSpPr>
          <p:nvPr/>
        </p:nvGrpSpPr>
        <p:grpSpPr>
          <a:xfrm>
            <a:off x="1393488" y="3924517"/>
            <a:ext cx="274320" cy="228151"/>
            <a:chOff x="8247513" y="567093"/>
            <a:chExt cx="799958" cy="665320"/>
          </a:xfrm>
          <a:solidFill>
            <a:schemeClr val="bg2"/>
          </a:solidFill>
        </p:grpSpPr>
        <p:sp>
          <p:nvSpPr>
            <p:cNvPr id="37" name="Freeform: Shape 36">
              <a:extLst>
                <a:ext uri="{FF2B5EF4-FFF2-40B4-BE49-F238E27FC236}">
                  <a16:creationId xmlns:a16="http://schemas.microsoft.com/office/drawing/2014/main" id="{A7654895-5100-41C7-A3CE-23E201CCE98C}"/>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9AA0BB91-47CC-4010-82DB-D9EE40F32A87}"/>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23643A87-4852-4046-A196-25945A715C8B}"/>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A219FC44-C47C-4C88-A1ED-F8EC6D4A2E4A}"/>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7139DE88-74E1-45B8-8825-E40BF1235851}"/>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0" name="TextBox 49">
            <a:extLst>
              <a:ext uri="{FF2B5EF4-FFF2-40B4-BE49-F238E27FC236}">
                <a16:creationId xmlns:a16="http://schemas.microsoft.com/office/drawing/2014/main" id="{8C1D0C4C-5129-496A-B4A9-47DA15CB053D}"/>
              </a:ext>
            </a:extLst>
          </p:cNvPr>
          <p:cNvSpPr txBox="1">
            <a:spLocks noChangeArrowheads="1"/>
          </p:cNvSpPr>
          <p:nvPr/>
        </p:nvSpPr>
        <p:spPr bwMode="auto">
          <a:xfrm>
            <a:off x="1122363" y="4497388"/>
            <a:ext cx="3476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51" name="TextBox 50">
            <a:extLst>
              <a:ext uri="{FF2B5EF4-FFF2-40B4-BE49-F238E27FC236}">
                <a16:creationId xmlns:a16="http://schemas.microsoft.com/office/drawing/2014/main" id="{BAC748F4-8C58-4A76-AA6A-6AB1795CD9B7}"/>
              </a:ext>
            </a:extLst>
          </p:cNvPr>
          <p:cNvSpPr txBox="1"/>
          <p:nvPr/>
        </p:nvSpPr>
        <p:spPr>
          <a:xfrm>
            <a:off x="2101850" y="1931988"/>
            <a:ext cx="2414588"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2" name="TextBox 51">
            <a:extLst>
              <a:ext uri="{FF2B5EF4-FFF2-40B4-BE49-F238E27FC236}">
                <a16:creationId xmlns:a16="http://schemas.microsoft.com/office/drawing/2014/main" id="{EF59B78E-01F0-4FE2-B313-66CA836C7D20}"/>
              </a:ext>
            </a:extLst>
          </p:cNvPr>
          <p:cNvSpPr txBox="1">
            <a:spLocks noChangeArrowheads="1"/>
          </p:cNvSpPr>
          <p:nvPr/>
        </p:nvSpPr>
        <p:spPr bwMode="auto">
          <a:xfrm>
            <a:off x="2101850" y="2155825"/>
            <a:ext cx="2414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5" name="TextBox 54">
            <a:extLst>
              <a:ext uri="{FF2B5EF4-FFF2-40B4-BE49-F238E27FC236}">
                <a16:creationId xmlns:a16="http://schemas.microsoft.com/office/drawing/2014/main" id="{B5D6C5DB-0EB1-4B87-BBDA-987875B10251}"/>
              </a:ext>
            </a:extLst>
          </p:cNvPr>
          <p:cNvSpPr txBox="1"/>
          <p:nvPr/>
        </p:nvSpPr>
        <p:spPr>
          <a:xfrm>
            <a:off x="2106613" y="2843213"/>
            <a:ext cx="2414587"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6" name="TextBox 55">
            <a:extLst>
              <a:ext uri="{FF2B5EF4-FFF2-40B4-BE49-F238E27FC236}">
                <a16:creationId xmlns:a16="http://schemas.microsoft.com/office/drawing/2014/main" id="{05FD392B-4CE2-42CF-AB3D-A9F7E88A0095}"/>
              </a:ext>
            </a:extLst>
          </p:cNvPr>
          <p:cNvSpPr txBox="1">
            <a:spLocks noChangeArrowheads="1"/>
          </p:cNvSpPr>
          <p:nvPr/>
        </p:nvSpPr>
        <p:spPr bwMode="auto">
          <a:xfrm>
            <a:off x="2106613" y="3068638"/>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8" name="TextBox 57">
            <a:extLst>
              <a:ext uri="{FF2B5EF4-FFF2-40B4-BE49-F238E27FC236}">
                <a16:creationId xmlns:a16="http://schemas.microsoft.com/office/drawing/2014/main" id="{3F0A7B49-8DE3-44DE-81DB-B3EEACBEC558}"/>
              </a:ext>
            </a:extLst>
          </p:cNvPr>
          <p:cNvSpPr txBox="1"/>
          <p:nvPr/>
        </p:nvSpPr>
        <p:spPr>
          <a:xfrm>
            <a:off x="2106613" y="3754438"/>
            <a:ext cx="2414587"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9" name="TextBox 58">
            <a:extLst>
              <a:ext uri="{FF2B5EF4-FFF2-40B4-BE49-F238E27FC236}">
                <a16:creationId xmlns:a16="http://schemas.microsoft.com/office/drawing/2014/main" id="{AF8F0B56-350D-4457-99F0-CD25CDF0C255}"/>
              </a:ext>
            </a:extLst>
          </p:cNvPr>
          <p:cNvSpPr txBox="1">
            <a:spLocks noChangeArrowheads="1"/>
          </p:cNvSpPr>
          <p:nvPr/>
        </p:nvSpPr>
        <p:spPr bwMode="auto">
          <a:xfrm>
            <a:off x="2106613" y="3979863"/>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8208" name="PpHolder15">
            <a:extLst>
              <a:ext uri="{FF2B5EF4-FFF2-40B4-BE49-F238E27FC236}">
                <a16:creationId xmlns:a16="http://schemas.microsoft.com/office/drawing/2014/main" id="{1AAC96A5-46C7-4721-979B-AD21D18F080E}"/>
              </a:ext>
            </a:extLst>
          </p:cNvPr>
          <p:cNvSpPr>
            <a:spLocks noGrp="1"/>
          </p:cNvSpPr>
          <p:nvPr>
            <p:ph type="pic" sz="quarter" idx="10"/>
          </p:nvPr>
        </p:nvSpPr>
        <p:spPr bwMode="auto">
          <a:xfrm>
            <a:off x="5561013" y="1933575"/>
            <a:ext cx="4986337" cy="3144838"/>
          </a:xfrm>
          <a:custGeom>
            <a:avLst/>
            <a:gdLst>
              <a:gd name="T0" fmla="*/ 0 w 4985772"/>
              <a:gd name="T1" fmla="*/ 0 h 3144748"/>
              <a:gd name="T2" fmla="*/ 4985772 w 4985772"/>
              <a:gd name="T3" fmla="*/ 0 h 3144748"/>
              <a:gd name="T4" fmla="*/ 4985772 w 4985772"/>
              <a:gd name="T5" fmla="*/ 3144748 h 3144748"/>
              <a:gd name="T6" fmla="*/ 0 w 4985772"/>
              <a:gd name="T7" fmla="*/ 3144748 h 3144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85772" h="3144748">
                <a:moveTo>
                  <a:pt x="0" y="0"/>
                </a:moveTo>
                <a:lnTo>
                  <a:pt x="4985772" y="0"/>
                </a:lnTo>
                <a:lnTo>
                  <a:pt x="4985772" y="3144748"/>
                </a:lnTo>
                <a:lnTo>
                  <a:pt x="0" y="3144748"/>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3" name="Title 42">
            <a:extLst>
              <a:ext uri="{FF2B5EF4-FFF2-40B4-BE49-F238E27FC236}">
                <a16:creationId xmlns:a16="http://schemas.microsoft.com/office/drawing/2014/main" id="{E245FCF0-791E-4DC5-B57B-69CF636B96BF}"/>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Pre - Launch</a:t>
            </a:r>
            <a:endParaRPr lang="en-ID" altLang="en-US"/>
          </a:p>
        </p:txBody>
      </p:sp>
      <p:sp>
        <p:nvSpPr>
          <p:cNvPr id="60" name="Rectangle 59">
            <a:extLst>
              <a:ext uri="{FF2B5EF4-FFF2-40B4-BE49-F238E27FC236}">
                <a16:creationId xmlns:a16="http://schemas.microsoft.com/office/drawing/2014/main" id="{C99FF6E6-836D-4ABC-919D-845297402DF1}"/>
              </a:ext>
            </a:extLst>
          </p:cNvPr>
          <p:cNvSpPr/>
          <p:nvPr/>
        </p:nvSpPr>
        <p:spPr>
          <a:xfrm>
            <a:off x="10371138"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62" name="Straight Connector 61">
            <a:extLst>
              <a:ext uri="{FF2B5EF4-FFF2-40B4-BE49-F238E27FC236}">
                <a16:creationId xmlns:a16="http://schemas.microsoft.com/office/drawing/2014/main" id="{4CBDE296-6888-4064-8867-55071458B848}"/>
              </a:ext>
            </a:extLst>
          </p:cNvPr>
          <p:cNvCxnSpPr>
            <a:cxnSpLocks/>
          </p:cNvCxnSpPr>
          <p:nvPr/>
        </p:nvCxnSpPr>
        <p:spPr>
          <a:xfrm>
            <a:off x="10883900" y="3432175"/>
            <a:ext cx="13081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821C5C2-BA64-4329-B38D-7CEE856E057A}"/>
              </a:ext>
            </a:extLst>
          </p:cNvPr>
          <p:cNvSpPr txBox="1"/>
          <p:nvPr/>
        </p:nvSpPr>
        <p:spPr>
          <a:xfrm>
            <a:off x="10371138"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01</a:t>
            </a:r>
          </a:p>
        </p:txBody>
      </p:sp>
      <p:grpSp>
        <p:nvGrpSpPr>
          <p:cNvPr id="53" name="Graphic 8">
            <a:extLst>
              <a:ext uri="{FF2B5EF4-FFF2-40B4-BE49-F238E27FC236}">
                <a16:creationId xmlns:a16="http://schemas.microsoft.com/office/drawing/2014/main" id="{63E20751-F1CD-4C92-A42F-6BC995BD8D9F}"/>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66BAD4D4-DFC6-419A-A64B-375C264870CD}"/>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ADF99A19-E07F-45CE-896B-FB381FA558E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0B5D5A4F-8CBE-453B-A7A9-69E1977E1C7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AC84C752-EA1D-4426-A854-F93FF7F48450}"/>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8DAB0F7F-69F4-4115-B468-F0F48CC7D8A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63D4B633-CD9A-448F-ACB6-8FBB2018829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7" name="TextBox 66">
            <a:extLst>
              <a:ext uri="{FF2B5EF4-FFF2-40B4-BE49-F238E27FC236}">
                <a16:creationId xmlns:a16="http://schemas.microsoft.com/office/drawing/2014/main" id="{2B8E4829-6934-4E31-9960-E4C8CF34349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8" name="Freeform: Shape 67">
            <a:extLst>
              <a:ext uri="{FF2B5EF4-FFF2-40B4-BE49-F238E27FC236}">
                <a16:creationId xmlns:a16="http://schemas.microsoft.com/office/drawing/2014/main" id="{0E2ACD64-0D02-4BD4-9DB7-C76BFDCF82B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nodeType="afterGroup">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nodeType="afterGroup">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nodeType="afterGroup">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nodeType="afterGroup">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nodeType="afterGroup">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nodeType="afterGroup">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nodeType="afterGroup">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nodeType="afterGroup">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343B-5F3D-481E-B0D8-8F33C79D4D99}"/>
              </a:ext>
            </a:extLst>
          </p:cNvPr>
          <p:cNvSpPr/>
          <p:nvPr/>
        </p:nvSpPr>
        <p:spPr>
          <a:xfrm flipH="1">
            <a:off x="1225550"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14" name="Straight Connector 13">
            <a:extLst>
              <a:ext uri="{FF2B5EF4-FFF2-40B4-BE49-F238E27FC236}">
                <a16:creationId xmlns:a16="http://schemas.microsoft.com/office/drawing/2014/main" id="{670FF0CD-E7D8-4EDB-BDC5-FF794F648A90}"/>
              </a:ext>
            </a:extLst>
          </p:cNvPr>
          <p:cNvCxnSpPr>
            <a:cxnSpLocks/>
          </p:cNvCxnSpPr>
          <p:nvPr/>
        </p:nvCxnSpPr>
        <p:spPr>
          <a:xfrm flipH="1">
            <a:off x="0" y="3432175"/>
            <a:ext cx="13160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A3FBCCB-B4EC-4B87-AEAD-AAC3C2AD03F0}"/>
              </a:ext>
            </a:extLst>
          </p:cNvPr>
          <p:cNvSpPr txBox="1"/>
          <p:nvPr/>
        </p:nvSpPr>
        <p:spPr>
          <a:xfrm flipH="1">
            <a:off x="1225550"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02</a:t>
            </a:r>
          </a:p>
        </p:txBody>
      </p:sp>
      <p:sp>
        <p:nvSpPr>
          <p:cNvPr id="9221" name="PpHolder4">
            <a:extLst>
              <a:ext uri="{FF2B5EF4-FFF2-40B4-BE49-F238E27FC236}">
                <a16:creationId xmlns:a16="http://schemas.microsoft.com/office/drawing/2014/main" id="{D35AFE41-DA25-4ED1-9758-3605D797A0B7}"/>
              </a:ext>
            </a:extLst>
          </p:cNvPr>
          <p:cNvSpPr>
            <a:spLocks noGrp="1"/>
          </p:cNvSpPr>
          <p:nvPr>
            <p:ph type="pic" sz="quarter" idx="10"/>
          </p:nvPr>
        </p:nvSpPr>
        <p:spPr bwMode="auto">
          <a:xfrm>
            <a:off x="2443163" y="1600200"/>
            <a:ext cx="4878387" cy="3048000"/>
          </a:xfrm>
          <a:custGeom>
            <a:avLst/>
            <a:gdLst>
              <a:gd name="T0" fmla="*/ 0 w 4878386"/>
              <a:gd name="T1" fmla="*/ 0 h 3048000"/>
              <a:gd name="T2" fmla="*/ 4878386 w 4878386"/>
              <a:gd name="T3" fmla="*/ 0 h 3048000"/>
              <a:gd name="T4" fmla="*/ 4878386 w 4878386"/>
              <a:gd name="T5" fmla="*/ 3048000 h 3048000"/>
              <a:gd name="T6" fmla="*/ 0 w 4878386"/>
              <a:gd name="T7" fmla="*/ 3048000 h 304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78386" h="3048000">
                <a:moveTo>
                  <a:pt x="0" y="0"/>
                </a:moveTo>
                <a:lnTo>
                  <a:pt x="4878386" y="0"/>
                </a:lnTo>
                <a:lnTo>
                  <a:pt x="4878386" y="3048000"/>
                </a:lnTo>
                <a:lnTo>
                  <a:pt x="0" y="304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Title 19">
            <a:extLst>
              <a:ext uri="{FF2B5EF4-FFF2-40B4-BE49-F238E27FC236}">
                <a16:creationId xmlns:a16="http://schemas.microsoft.com/office/drawing/2014/main" id="{7E17F84C-AF9E-478B-BB30-17E2752EDA94}"/>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Post - Launch</a:t>
            </a:r>
            <a:endParaRPr lang="en-ID" altLang="en-US"/>
          </a:p>
        </p:txBody>
      </p:sp>
      <p:sp>
        <p:nvSpPr>
          <p:cNvPr id="18" name="TextBox 17">
            <a:extLst>
              <a:ext uri="{FF2B5EF4-FFF2-40B4-BE49-F238E27FC236}">
                <a16:creationId xmlns:a16="http://schemas.microsoft.com/office/drawing/2014/main" id="{2ACCFB1B-D4FB-400B-A996-049CAEAAA528}"/>
              </a:ext>
            </a:extLst>
          </p:cNvPr>
          <p:cNvSpPr txBox="1"/>
          <p:nvPr/>
        </p:nvSpPr>
        <p:spPr>
          <a:xfrm>
            <a:off x="2389188" y="4833938"/>
            <a:ext cx="2076450"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9" name="TextBox 18">
            <a:extLst>
              <a:ext uri="{FF2B5EF4-FFF2-40B4-BE49-F238E27FC236}">
                <a16:creationId xmlns:a16="http://schemas.microsoft.com/office/drawing/2014/main" id="{51B3D28E-628F-4DBB-A183-0EB4E20B6CFE}"/>
              </a:ext>
            </a:extLst>
          </p:cNvPr>
          <p:cNvSpPr txBox="1">
            <a:spLocks noChangeArrowheads="1"/>
          </p:cNvSpPr>
          <p:nvPr/>
        </p:nvSpPr>
        <p:spPr bwMode="auto">
          <a:xfrm>
            <a:off x="2389188" y="5116513"/>
            <a:ext cx="49879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8FF81C1C-8BA8-43CF-B075-E503621B636F}"/>
              </a:ext>
            </a:extLst>
          </p:cNvPr>
          <p:cNvSpPr txBox="1"/>
          <p:nvPr/>
        </p:nvSpPr>
        <p:spPr>
          <a:xfrm>
            <a:off x="8031163" y="1873250"/>
            <a:ext cx="1136650" cy="768350"/>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01.</a:t>
            </a:r>
            <a:endParaRPr lang="en-ID" sz="4400" b="1" dirty="0">
              <a:solidFill>
                <a:schemeClr val="accent1"/>
              </a:solidFill>
              <a:latin typeface="+mj-lt"/>
            </a:endParaRPr>
          </a:p>
        </p:txBody>
      </p:sp>
      <p:sp>
        <p:nvSpPr>
          <p:cNvPr id="28" name="TextBox 27">
            <a:extLst>
              <a:ext uri="{FF2B5EF4-FFF2-40B4-BE49-F238E27FC236}">
                <a16:creationId xmlns:a16="http://schemas.microsoft.com/office/drawing/2014/main" id="{E2196DA1-980A-4135-859B-3862412F80F3}"/>
              </a:ext>
            </a:extLst>
          </p:cNvPr>
          <p:cNvSpPr txBox="1">
            <a:spLocks noChangeArrowheads="1"/>
          </p:cNvSpPr>
          <p:nvPr/>
        </p:nvSpPr>
        <p:spPr bwMode="auto">
          <a:xfrm>
            <a:off x="9090025" y="193357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29" name="TextBox 28">
            <a:extLst>
              <a:ext uri="{FF2B5EF4-FFF2-40B4-BE49-F238E27FC236}">
                <a16:creationId xmlns:a16="http://schemas.microsoft.com/office/drawing/2014/main" id="{BA7F5BAC-1AD7-48DD-919F-A69AE598AF60}"/>
              </a:ext>
            </a:extLst>
          </p:cNvPr>
          <p:cNvSpPr txBox="1"/>
          <p:nvPr/>
        </p:nvSpPr>
        <p:spPr>
          <a:xfrm>
            <a:off x="9090025" y="256222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30,8% - 42,8%</a:t>
            </a:r>
            <a:endParaRPr lang="en-ID" sz="1400" b="1" dirty="0">
              <a:solidFill>
                <a:schemeClr val="accent1"/>
              </a:solidFill>
              <a:latin typeface="+mj-lt"/>
            </a:endParaRPr>
          </a:p>
        </p:txBody>
      </p:sp>
      <p:sp>
        <p:nvSpPr>
          <p:cNvPr id="30" name="TextBox 29">
            <a:extLst>
              <a:ext uri="{FF2B5EF4-FFF2-40B4-BE49-F238E27FC236}">
                <a16:creationId xmlns:a16="http://schemas.microsoft.com/office/drawing/2014/main" id="{55A426D9-CEF3-443E-BFF4-E7D8554BBF65}"/>
              </a:ext>
            </a:extLst>
          </p:cNvPr>
          <p:cNvSpPr txBox="1"/>
          <p:nvPr/>
        </p:nvSpPr>
        <p:spPr>
          <a:xfrm>
            <a:off x="8031163" y="3135313"/>
            <a:ext cx="1136650" cy="769937"/>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02.</a:t>
            </a:r>
            <a:endParaRPr lang="en-ID" sz="4400" b="1" dirty="0">
              <a:solidFill>
                <a:schemeClr val="accent1"/>
              </a:solidFill>
              <a:latin typeface="+mj-lt"/>
            </a:endParaRPr>
          </a:p>
        </p:txBody>
      </p:sp>
      <p:sp>
        <p:nvSpPr>
          <p:cNvPr id="31" name="TextBox 30">
            <a:extLst>
              <a:ext uri="{FF2B5EF4-FFF2-40B4-BE49-F238E27FC236}">
                <a16:creationId xmlns:a16="http://schemas.microsoft.com/office/drawing/2014/main" id="{797F398A-3233-4A22-9104-ECD90478DBDE}"/>
              </a:ext>
            </a:extLst>
          </p:cNvPr>
          <p:cNvSpPr txBox="1">
            <a:spLocks noChangeArrowheads="1"/>
          </p:cNvSpPr>
          <p:nvPr/>
        </p:nvSpPr>
        <p:spPr bwMode="auto">
          <a:xfrm>
            <a:off x="9090025" y="319722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2" name="TextBox 31">
            <a:extLst>
              <a:ext uri="{FF2B5EF4-FFF2-40B4-BE49-F238E27FC236}">
                <a16:creationId xmlns:a16="http://schemas.microsoft.com/office/drawing/2014/main" id="{D9897982-B46D-4688-9C4A-57C2E34BCF3D}"/>
              </a:ext>
            </a:extLst>
          </p:cNvPr>
          <p:cNvSpPr txBox="1"/>
          <p:nvPr/>
        </p:nvSpPr>
        <p:spPr>
          <a:xfrm>
            <a:off x="9090025" y="382587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42,8% - 61,4%</a:t>
            </a:r>
            <a:endParaRPr lang="en-ID" sz="1400" b="1" dirty="0">
              <a:solidFill>
                <a:schemeClr val="accent1"/>
              </a:solidFill>
              <a:latin typeface="+mj-lt"/>
            </a:endParaRPr>
          </a:p>
        </p:txBody>
      </p:sp>
      <p:sp>
        <p:nvSpPr>
          <p:cNvPr id="33" name="TextBox 32">
            <a:extLst>
              <a:ext uri="{FF2B5EF4-FFF2-40B4-BE49-F238E27FC236}">
                <a16:creationId xmlns:a16="http://schemas.microsoft.com/office/drawing/2014/main" id="{4143352A-EEC0-411F-A457-20A93271D67B}"/>
              </a:ext>
            </a:extLst>
          </p:cNvPr>
          <p:cNvSpPr txBox="1"/>
          <p:nvPr/>
        </p:nvSpPr>
        <p:spPr>
          <a:xfrm>
            <a:off x="8031163" y="4460875"/>
            <a:ext cx="1136650" cy="769938"/>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03.</a:t>
            </a:r>
            <a:endParaRPr lang="en-ID" sz="4400" b="1" dirty="0">
              <a:solidFill>
                <a:schemeClr val="accent1"/>
              </a:solidFill>
              <a:latin typeface="+mj-lt"/>
            </a:endParaRPr>
          </a:p>
        </p:txBody>
      </p:sp>
      <p:sp>
        <p:nvSpPr>
          <p:cNvPr id="34" name="TextBox 33">
            <a:extLst>
              <a:ext uri="{FF2B5EF4-FFF2-40B4-BE49-F238E27FC236}">
                <a16:creationId xmlns:a16="http://schemas.microsoft.com/office/drawing/2014/main" id="{3A0D3EFF-87C5-4FC9-865C-7565266FFE85}"/>
              </a:ext>
            </a:extLst>
          </p:cNvPr>
          <p:cNvSpPr txBox="1">
            <a:spLocks noChangeArrowheads="1"/>
          </p:cNvSpPr>
          <p:nvPr/>
        </p:nvSpPr>
        <p:spPr bwMode="auto">
          <a:xfrm>
            <a:off x="9090025" y="4522788"/>
            <a:ext cx="2520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5" name="TextBox 34">
            <a:extLst>
              <a:ext uri="{FF2B5EF4-FFF2-40B4-BE49-F238E27FC236}">
                <a16:creationId xmlns:a16="http://schemas.microsoft.com/office/drawing/2014/main" id="{3A9ECA08-79A5-42B8-8632-6DDBCA4D84D3}"/>
              </a:ext>
            </a:extLst>
          </p:cNvPr>
          <p:cNvSpPr txBox="1"/>
          <p:nvPr/>
        </p:nvSpPr>
        <p:spPr>
          <a:xfrm>
            <a:off x="9090025" y="5151438"/>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61,4% - 96,2%</a:t>
            </a:r>
            <a:endParaRPr lang="en-ID" sz="1400" b="1" dirty="0">
              <a:solidFill>
                <a:schemeClr val="accent1"/>
              </a:solidFill>
              <a:latin typeface="+mj-lt"/>
            </a:endParaRPr>
          </a:p>
        </p:txBody>
      </p:sp>
      <p:grpSp>
        <p:nvGrpSpPr>
          <p:cNvPr id="36" name="Graphic 8">
            <a:extLst>
              <a:ext uri="{FF2B5EF4-FFF2-40B4-BE49-F238E27FC236}">
                <a16:creationId xmlns:a16="http://schemas.microsoft.com/office/drawing/2014/main" id="{5DB1C5A5-2982-47C2-9E4C-1969882F1FD1}"/>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5A0B5B1E-F9B4-4929-AF0C-E742B8E0CE6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A2DE76AE-DED7-4E7C-A6E5-571DFA2827D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27E409D4-70DE-482B-83CF-C97D4EB5DD4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95EB6658-4AED-40BB-9E18-AE6B8D1BCC4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F3D3A186-1DEF-46EC-A191-EAB859A1256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EFC43E73-EB8F-4AC8-A544-CBCCEF8B215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BD297CB3-A2D2-4D0B-9034-32D1B921C302}"/>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90C52BBC-B930-4D07-869E-96EBBAAB027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nodeType="afterGroup">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nodeType="afterGroup">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nodeType="afterGroup">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PpHolder1">
            <a:extLst>
              <a:ext uri="{FF2B5EF4-FFF2-40B4-BE49-F238E27FC236}">
                <a16:creationId xmlns:a16="http://schemas.microsoft.com/office/drawing/2014/main" id="{A9B3D475-374E-45BC-ADAC-F60915933843}"/>
              </a:ext>
            </a:extLst>
          </p:cNvPr>
          <p:cNvSpPr>
            <a:spLocks noGrp="1"/>
          </p:cNvSpPr>
          <p:nvPr>
            <p:ph type="pic" sz="quarter" idx="10"/>
          </p:nvPr>
        </p:nvSpPr>
        <p:spPr bwMode="auto">
          <a:xfrm>
            <a:off x="6400800" y="1600200"/>
            <a:ext cx="5791200" cy="5257800"/>
          </a:xfrm>
          <a:custGeom>
            <a:avLst/>
            <a:gdLst>
              <a:gd name="T0" fmla="*/ 0 w 5791200"/>
              <a:gd name="T1" fmla="*/ 0 h 5257800"/>
              <a:gd name="T2" fmla="*/ 5791200 w 5791200"/>
              <a:gd name="T3" fmla="*/ 0 h 5257800"/>
              <a:gd name="T4" fmla="*/ 5791200 w 5791200"/>
              <a:gd name="T5" fmla="*/ 5257800 h 5257800"/>
              <a:gd name="T6" fmla="*/ 0 w 5791200"/>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91200" h="5257800">
                <a:moveTo>
                  <a:pt x="0" y="0"/>
                </a:moveTo>
                <a:lnTo>
                  <a:pt x="5791200" y="0"/>
                </a:lnTo>
                <a:lnTo>
                  <a:pt x="5791200"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7" name="Title 26">
            <a:extLst>
              <a:ext uri="{FF2B5EF4-FFF2-40B4-BE49-F238E27FC236}">
                <a16:creationId xmlns:a16="http://schemas.microsoft.com/office/drawing/2014/main" id="{95CC3702-C0B0-4A5A-B747-6831F3A2BE5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Best Impact tools</a:t>
            </a:r>
            <a:endParaRPr lang="en-ID" altLang="en-US">
              <a:solidFill>
                <a:schemeClr val="accent1"/>
              </a:solidFill>
            </a:endParaRPr>
          </a:p>
        </p:txBody>
      </p:sp>
      <p:sp>
        <p:nvSpPr>
          <p:cNvPr id="14" name="Rectangle 13">
            <a:extLst>
              <a:ext uri="{FF2B5EF4-FFF2-40B4-BE49-F238E27FC236}">
                <a16:creationId xmlns:a16="http://schemas.microsoft.com/office/drawing/2014/main" id="{39A3FE14-B40D-469B-8B1F-07943D6E4B1B}"/>
              </a:ext>
            </a:extLst>
          </p:cNvPr>
          <p:cNvSpPr/>
          <p:nvPr/>
        </p:nvSpPr>
        <p:spPr>
          <a:xfrm>
            <a:off x="5181600" y="1905000"/>
            <a:ext cx="2743200" cy="365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8" name="TextBox 37">
            <a:extLst>
              <a:ext uri="{FF2B5EF4-FFF2-40B4-BE49-F238E27FC236}">
                <a16:creationId xmlns:a16="http://schemas.microsoft.com/office/drawing/2014/main" id="{C7E1D98E-5ADE-4EED-A574-53B99C64F523}"/>
              </a:ext>
            </a:extLst>
          </p:cNvPr>
          <p:cNvSpPr txBox="1"/>
          <p:nvPr/>
        </p:nvSpPr>
        <p:spPr>
          <a:xfrm>
            <a:off x="5653088" y="26463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9" name="TextBox 38">
            <a:extLst>
              <a:ext uri="{FF2B5EF4-FFF2-40B4-BE49-F238E27FC236}">
                <a16:creationId xmlns:a16="http://schemas.microsoft.com/office/drawing/2014/main" id="{DC31C24E-6350-42DA-8980-A3823ADD4EC6}"/>
              </a:ext>
            </a:extLst>
          </p:cNvPr>
          <p:cNvSpPr txBox="1">
            <a:spLocks noChangeArrowheads="1"/>
          </p:cNvSpPr>
          <p:nvPr/>
        </p:nvSpPr>
        <p:spPr bwMode="auto">
          <a:xfrm>
            <a:off x="5653088" y="28971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43" name="TextBox 42">
            <a:extLst>
              <a:ext uri="{FF2B5EF4-FFF2-40B4-BE49-F238E27FC236}">
                <a16:creationId xmlns:a16="http://schemas.microsoft.com/office/drawing/2014/main" id="{4185E6D2-3A26-4C94-89FC-D69848641E04}"/>
              </a:ext>
            </a:extLst>
          </p:cNvPr>
          <p:cNvSpPr txBox="1"/>
          <p:nvPr/>
        </p:nvSpPr>
        <p:spPr>
          <a:xfrm>
            <a:off x="5653088" y="43735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44" name="TextBox 43">
            <a:extLst>
              <a:ext uri="{FF2B5EF4-FFF2-40B4-BE49-F238E27FC236}">
                <a16:creationId xmlns:a16="http://schemas.microsoft.com/office/drawing/2014/main" id="{38E4D7DD-C7AE-4C18-B885-D87CF0921AB2}"/>
              </a:ext>
            </a:extLst>
          </p:cNvPr>
          <p:cNvSpPr txBox="1">
            <a:spLocks noChangeArrowheads="1"/>
          </p:cNvSpPr>
          <p:nvPr/>
        </p:nvSpPr>
        <p:spPr bwMode="auto">
          <a:xfrm>
            <a:off x="5653088" y="46243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D6BF2DC0-A9AE-4ACF-8C3F-50A81FE29650}"/>
              </a:ext>
            </a:extLst>
          </p:cNvPr>
          <p:cNvCxnSpPr>
            <a:cxnSpLocks/>
          </p:cNvCxnSpPr>
          <p:nvPr/>
        </p:nvCxnSpPr>
        <p:spPr>
          <a:xfrm>
            <a:off x="5629275" y="3694113"/>
            <a:ext cx="18478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FB76C4AC-26A7-4D36-BB69-DA0AD89CFB35}"/>
              </a:ext>
            </a:extLst>
          </p:cNvPr>
          <p:cNvGrpSpPr>
            <a:grpSpLocks noChangeAspect="1"/>
          </p:cNvGrpSpPr>
          <p:nvPr/>
        </p:nvGrpSpPr>
        <p:grpSpPr>
          <a:xfrm>
            <a:off x="6393382" y="3958352"/>
            <a:ext cx="319636" cy="32004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BF6E776F-949F-4DD7-B5A1-9DA2CFD17178}"/>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Graphic 50" descr="Research with solid fill">
              <a:extLst>
                <a:ext uri="{FF2B5EF4-FFF2-40B4-BE49-F238E27FC236}">
                  <a16:creationId xmlns:a16="http://schemas.microsoft.com/office/drawing/2014/main" id="{A31C1171-451D-4BA9-AB0F-C7C44CD3CD49}"/>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0" name="Group 69">
            <a:extLst>
              <a:ext uri="{FF2B5EF4-FFF2-40B4-BE49-F238E27FC236}">
                <a16:creationId xmlns:a16="http://schemas.microsoft.com/office/drawing/2014/main" id="{071229BD-2B16-470E-ACBF-CF4134A2BC20}"/>
              </a:ext>
            </a:extLst>
          </p:cNvPr>
          <p:cNvGrpSpPr>
            <a:grpSpLocks noChangeAspect="1"/>
          </p:cNvGrpSpPr>
          <p:nvPr/>
        </p:nvGrpSpPr>
        <p:grpSpPr>
          <a:xfrm>
            <a:off x="6418248" y="2227316"/>
            <a:ext cx="269904" cy="32004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CCC46BDE-F24A-4460-801C-87823CF307BA}"/>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Graphic 52" descr="Scientific Thought with solid fill">
              <a:extLst>
                <a:ext uri="{FF2B5EF4-FFF2-40B4-BE49-F238E27FC236}">
                  <a16:creationId xmlns:a16="http://schemas.microsoft.com/office/drawing/2014/main" id="{21D53589-D1A9-45F3-B625-550F9F2E0647}"/>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Graphic 52" descr="Scientific Thought with solid fill">
              <a:extLst>
                <a:ext uri="{FF2B5EF4-FFF2-40B4-BE49-F238E27FC236}">
                  <a16:creationId xmlns:a16="http://schemas.microsoft.com/office/drawing/2014/main" id="{5671BC7E-1BEE-4D25-8251-FC4202190A5B}"/>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Graphic 52" descr="Scientific Thought with solid fill">
              <a:extLst>
                <a:ext uri="{FF2B5EF4-FFF2-40B4-BE49-F238E27FC236}">
                  <a16:creationId xmlns:a16="http://schemas.microsoft.com/office/drawing/2014/main" id="{91EAF535-4F0F-4180-8F31-1D519801F1E4}"/>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Graphic 52" descr="Scientific Thought with solid fill">
              <a:extLst>
                <a:ext uri="{FF2B5EF4-FFF2-40B4-BE49-F238E27FC236}">
                  <a16:creationId xmlns:a16="http://schemas.microsoft.com/office/drawing/2014/main" id="{2C032B4E-7B7D-421E-AAED-E240962C50E2}"/>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Graphic 52" descr="Scientific Thought with solid fill">
              <a:extLst>
                <a:ext uri="{FF2B5EF4-FFF2-40B4-BE49-F238E27FC236}">
                  <a16:creationId xmlns:a16="http://schemas.microsoft.com/office/drawing/2014/main" id="{3806B1F3-DD99-4605-8961-5DE6671BE8BE}"/>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Graphic 52" descr="Scientific Thought with solid fill">
              <a:extLst>
                <a:ext uri="{FF2B5EF4-FFF2-40B4-BE49-F238E27FC236}">
                  <a16:creationId xmlns:a16="http://schemas.microsoft.com/office/drawing/2014/main" id="{C26A97E5-8FB1-400D-8D1E-295D4E577761}"/>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Graphic 52" descr="Scientific Thought with solid fill">
              <a:extLst>
                <a:ext uri="{FF2B5EF4-FFF2-40B4-BE49-F238E27FC236}">
                  <a16:creationId xmlns:a16="http://schemas.microsoft.com/office/drawing/2014/main" id="{9D605390-541E-4FA1-8660-20EC410EFAC1}"/>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Graphic 52" descr="Scientific Thought with solid fill">
              <a:extLst>
                <a:ext uri="{FF2B5EF4-FFF2-40B4-BE49-F238E27FC236}">
                  <a16:creationId xmlns:a16="http://schemas.microsoft.com/office/drawing/2014/main" id="{9DEAE883-E4E8-426C-9BCB-361FF3F1B580}"/>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Graphic 52" descr="Scientific Thought with solid fill">
              <a:extLst>
                <a:ext uri="{FF2B5EF4-FFF2-40B4-BE49-F238E27FC236}">
                  <a16:creationId xmlns:a16="http://schemas.microsoft.com/office/drawing/2014/main" id="{B16DCABB-7BEE-4791-A676-6FB7696BCE42}"/>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Graphic 52" descr="Scientific Thought with solid fill">
              <a:extLst>
                <a:ext uri="{FF2B5EF4-FFF2-40B4-BE49-F238E27FC236}">
                  <a16:creationId xmlns:a16="http://schemas.microsoft.com/office/drawing/2014/main" id="{B5E1B1C5-6D5F-44F9-A0F2-26D7D59CBE1E}"/>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Graphic 52" descr="Scientific Thought with solid fill">
              <a:extLst>
                <a:ext uri="{FF2B5EF4-FFF2-40B4-BE49-F238E27FC236}">
                  <a16:creationId xmlns:a16="http://schemas.microsoft.com/office/drawing/2014/main" id="{022DB7EF-936B-442B-9AF0-D60F50D9D4F2}"/>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Graphic 52" descr="Scientific Thought with solid fill">
              <a:extLst>
                <a:ext uri="{FF2B5EF4-FFF2-40B4-BE49-F238E27FC236}">
                  <a16:creationId xmlns:a16="http://schemas.microsoft.com/office/drawing/2014/main" id="{E02239E9-3AB4-4163-A806-64EE8D72D9BA}"/>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Graphic 52" descr="Scientific Thought with solid fill">
              <a:extLst>
                <a:ext uri="{FF2B5EF4-FFF2-40B4-BE49-F238E27FC236}">
                  <a16:creationId xmlns:a16="http://schemas.microsoft.com/office/drawing/2014/main" id="{15F1488D-D0BD-4FD6-B5BC-01B05DC0D03B}"/>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9" name="Graphic 8">
            <a:extLst>
              <a:ext uri="{FF2B5EF4-FFF2-40B4-BE49-F238E27FC236}">
                <a16:creationId xmlns:a16="http://schemas.microsoft.com/office/drawing/2014/main" id="{BD14FD99-DEA4-46FC-BDDB-F984CC7124F2}"/>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CD3615C7-0994-4DE4-B69D-21A7AB4E1DD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A5897DD2-F577-432A-B336-16017D0A47A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D1CAC9BE-4803-464D-96F0-8F27512B01C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9E9576CE-F84E-4E77-A493-178EA4C54F6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169BBEF9-AD1A-4CA3-B906-263542D7AE7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187B9AB0-7E0E-4177-8E7E-0DA1C234C3C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4" name="TextBox 73">
            <a:extLst>
              <a:ext uri="{FF2B5EF4-FFF2-40B4-BE49-F238E27FC236}">
                <a16:creationId xmlns:a16="http://schemas.microsoft.com/office/drawing/2014/main" id="{77CEBCDB-9EE2-4448-9A6E-D4CF410C6BF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5" name="Freeform: Shape 74">
            <a:extLst>
              <a:ext uri="{FF2B5EF4-FFF2-40B4-BE49-F238E27FC236}">
                <a16:creationId xmlns:a16="http://schemas.microsoft.com/office/drawing/2014/main" id="{A270F449-5482-4FA1-813E-4DAF04CD7C6A}"/>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76" name="TextBox 75">
            <a:extLst>
              <a:ext uri="{FF2B5EF4-FFF2-40B4-BE49-F238E27FC236}">
                <a16:creationId xmlns:a16="http://schemas.microsoft.com/office/drawing/2014/main" id="{8315D056-A604-4895-8CB0-1F94AF473BB6}"/>
              </a:ext>
            </a:extLst>
          </p:cNvPr>
          <p:cNvSpPr txBox="1"/>
          <p:nvPr/>
        </p:nvSpPr>
        <p:spPr>
          <a:xfrm>
            <a:off x="877888" y="2149475"/>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77" name="TextBox 76">
            <a:extLst>
              <a:ext uri="{FF2B5EF4-FFF2-40B4-BE49-F238E27FC236}">
                <a16:creationId xmlns:a16="http://schemas.microsoft.com/office/drawing/2014/main" id="{5A3340ED-950A-4A38-934E-8B1220FCE0B1}"/>
              </a:ext>
            </a:extLst>
          </p:cNvPr>
          <p:cNvSpPr txBox="1">
            <a:spLocks noChangeArrowheads="1"/>
          </p:cNvSpPr>
          <p:nvPr/>
        </p:nvSpPr>
        <p:spPr bwMode="auto">
          <a:xfrm>
            <a:off x="877888" y="2433638"/>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78" name="Rectangle 77">
            <a:extLst>
              <a:ext uri="{FF2B5EF4-FFF2-40B4-BE49-F238E27FC236}">
                <a16:creationId xmlns:a16="http://schemas.microsoft.com/office/drawing/2014/main" id="{DC475027-3609-4505-985F-DEAF9EBB53E9}"/>
              </a:ext>
            </a:extLst>
          </p:cNvPr>
          <p:cNvSpPr/>
          <p:nvPr/>
        </p:nvSpPr>
        <p:spPr>
          <a:xfrm>
            <a:off x="979488" y="32115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79" name="TextBox 78">
            <a:extLst>
              <a:ext uri="{FF2B5EF4-FFF2-40B4-BE49-F238E27FC236}">
                <a16:creationId xmlns:a16="http://schemas.microsoft.com/office/drawing/2014/main" id="{3533E59E-1C2A-4119-9AD6-B5BDF551C74D}"/>
              </a:ext>
            </a:extLst>
          </p:cNvPr>
          <p:cNvSpPr txBox="1"/>
          <p:nvPr/>
        </p:nvSpPr>
        <p:spPr>
          <a:xfrm>
            <a:off x="1196975" y="30988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0" name="TextBox 79">
            <a:extLst>
              <a:ext uri="{FF2B5EF4-FFF2-40B4-BE49-F238E27FC236}">
                <a16:creationId xmlns:a16="http://schemas.microsoft.com/office/drawing/2014/main" id="{80FD4530-779C-48E5-9960-EBF020B66F4A}"/>
              </a:ext>
            </a:extLst>
          </p:cNvPr>
          <p:cNvSpPr txBox="1">
            <a:spLocks noChangeArrowheads="1"/>
          </p:cNvSpPr>
          <p:nvPr/>
        </p:nvSpPr>
        <p:spPr bwMode="auto">
          <a:xfrm>
            <a:off x="1196975" y="3340100"/>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81" name="Rectangle 80">
            <a:extLst>
              <a:ext uri="{FF2B5EF4-FFF2-40B4-BE49-F238E27FC236}">
                <a16:creationId xmlns:a16="http://schemas.microsoft.com/office/drawing/2014/main" id="{14C0CF61-C352-4428-A17E-A0E0A0929A0D}"/>
              </a:ext>
            </a:extLst>
          </p:cNvPr>
          <p:cNvSpPr/>
          <p:nvPr/>
        </p:nvSpPr>
        <p:spPr>
          <a:xfrm>
            <a:off x="979488" y="41259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2" name="TextBox 81">
            <a:extLst>
              <a:ext uri="{FF2B5EF4-FFF2-40B4-BE49-F238E27FC236}">
                <a16:creationId xmlns:a16="http://schemas.microsoft.com/office/drawing/2014/main" id="{D9E6E0BA-3497-47F0-BE99-8BD579C75234}"/>
              </a:ext>
            </a:extLst>
          </p:cNvPr>
          <p:cNvSpPr txBox="1"/>
          <p:nvPr/>
        </p:nvSpPr>
        <p:spPr>
          <a:xfrm>
            <a:off x="1196975" y="40132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3" name="TextBox 82">
            <a:extLst>
              <a:ext uri="{FF2B5EF4-FFF2-40B4-BE49-F238E27FC236}">
                <a16:creationId xmlns:a16="http://schemas.microsoft.com/office/drawing/2014/main" id="{2565AC0F-85E0-4F9B-A0DE-EE365A761517}"/>
              </a:ext>
            </a:extLst>
          </p:cNvPr>
          <p:cNvSpPr txBox="1">
            <a:spLocks noChangeArrowheads="1"/>
          </p:cNvSpPr>
          <p:nvPr/>
        </p:nvSpPr>
        <p:spPr bwMode="auto">
          <a:xfrm>
            <a:off x="1196975" y="425450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84" name="Rectangle 83">
            <a:extLst>
              <a:ext uri="{FF2B5EF4-FFF2-40B4-BE49-F238E27FC236}">
                <a16:creationId xmlns:a16="http://schemas.microsoft.com/office/drawing/2014/main" id="{C3628EF1-574C-4736-9D3B-85054D95B687}"/>
              </a:ext>
            </a:extLst>
          </p:cNvPr>
          <p:cNvSpPr/>
          <p:nvPr/>
        </p:nvSpPr>
        <p:spPr>
          <a:xfrm>
            <a:off x="979488" y="4757738"/>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5" name="TextBox 84">
            <a:extLst>
              <a:ext uri="{FF2B5EF4-FFF2-40B4-BE49-F238E27FC236}">
                <a16:creationId xmlns:a16="http://schemas.microsoft.com/office/drawing/2014/main" id="{79FA0419-9FCF-4C6E-BF90-E48B490AE3A6}"/>
              </a:ext>
            </a:extLst>
          </p:cNvPr>
          <p:cNvSpPr txBox="1"/>
          <p:nvPr/>
        </p:nvSpPr>
        <p:spPr>
          <a:xfrm>
            <a:off x="1196975" y="464343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6" name="TextBox 85">
            <a:extLst>
              <a:ext uri="{FF2B5EF4-FFF2-40B4-BE49-F238E27FC236}">
                <a16:creationId xmlns:a16="http://schemas.microsoft.com/office/drawing/2014/main" id="{94CEFB02-66A5-484C-9743-2F16068F3DFE}"/>
              </a:ext>
            </a:extLst>
          </p:cNvPr>
          <p:cNvSpPr txBox="1">
            <a:spLocks noChangeArrowheads="1"/>
          </p:cNvSpPr>
          <p:nvPr/>
        </p:nvSpPr>
        <p:spPr bwMode="auto">
          <a:xfrm>
            <a:off x="1196975" y="48863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nodeType="afterGroup">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nodeType="afterGroup">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nodeType="afterGroup">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nodeType="afterGroup">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nodeType="afterGroup">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nodeType="afterGroup">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nodeType="afterGroup">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43 Dark">
      <a:dk1>
        <a:srgbClr val="FFFFFF"/>
      </a:dk1>
      <a:lt1>
        <a:srgbClr val="3C3C3C"/>
      </a:lt1>
      <a:dk2>
        <a:srgbClr val="313C41"/>
      </a:dk2>
      <a:lt2>
        <a:srgbClr val="FFFFFF"/>
      </a:lt2>
      <a:accent1>
        <a:srgbClr val="56BEEC"/>
      </a:accent1>
      <a:accent2>
        <a:srgbClr val="31A8DF"/>
      </a:accent2>
      <a:accent3>
        <a:srgbClr val="238ACB"/>
      </a:accent3>
      <a:accent4>
        <a:srgbClr val="1A6798"/>
      </a:accent4>
      <a:accent5>
        <a:srgbClr val="189ED9"/>
      </a:accent5>
      <a:accent6>
        <a:srgbClr val="189ED9"/>
      </a:accent6>
      <a:hlink>
        <a:srgbClr val="0563C1"/>
      </a:hlink>
      <a:folHlink>
        <a:srgbClr val="954F72"/>
      </a:folHlink>
    </a:clrScheme>
    <a:fontScheme name="Montserrat &amp; Montserrat Ligh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917</TotalTime>
  <Words>2046</Words>
  <Application>Microsoft Office PowerPoint</Application>
  <PresentationFormat>Widescreen</PresentationFormat>
  <Paragraphs>341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Montserrat Light</vt:lpstr>
      <vt:lpstr>Arial</vt:lpstr>
      <vt:lpstr>Montserrat</vt:lpstr>
      <vt:lpstr>Calibri</vt:lpstr>
      <vt:lpstr>Open Sans Light</vt:lpstr>
      <vt:lpstr>Roboto</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275</cp:revision>
  <dcterms:created xsi:type="dcterms:W3CDTF">2019-01-23T07:32:06Z</dcterms:created>
  <dcterms:modified xsi:type="dcterms:W3CDTF">2021-09-16T06:55:27Z</dcterms:modified>
</cp:coreProperties>
</file>