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1pPr>
    <a:lvl2pPr marL="4572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2pPr>
    <a:lvl3pPr marL="9144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3pPr>
    <a:lvl4pPr marL="13716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4pPr>
    <a:lvl5pPr marL="1828800" algn="l" defTabSz="457200" rtl="0" eaLnBrk="0" fontAlgn="base" hangingPunct="0">
      <a:spcBef>
        <a:spcPct val="0"/>
      </a:spcBef>
      <a:spcAft>
        <a:spcPct val="0"/>
      </a:spcAft>
      <a:defRPr kern="1200">
        <a:solidFill>
          <a:schemeClr val="tx1"/>
        </a:solidFill>
        <a:latin typeface="Montserrat Light" panose="00000400000000000000" pitchFamily="50" charset="0"/>
        <a:ea typeface="+mn-ea"/>
        <a:cs typeface="+mn-cs"/>
      </a:defRPr>
    </a:lvl5pPr>
    <a:lvl6pPr marL="2286000" algn="l" defTabSz="914400" rtl="0" eaLnBrk="1" latinLnBrk="0" hangingPunct="1">
      <a:defRPr kern="1200">
        <a:solidFill>
          <a:schemeClr val="tx1"/>
        </a:solidFill>
        <a:latin typeface="Montserrat Light" panose="00000400000000000000" pitchFamily="50" charset="0"/>
        <a:ea typeface="+mn-ea"/>
        <a:cs typeface="+mn-cs"/>
      </a:defRPr>
    </a:lvl6pPr>
    <a:lvl7pPr marL="2743200" algn="l" defTabSz="914400" rtl="0" eaLnBrk="1" latinLnBrk="0" hangingPunct="1">
      <a:defRPr kern="1200">
        <a:solidFill>
          <a:schemeClr val="tx1"/>
        </a:solidFill>
        <a:latin typeface="Montserrat Light" panose="00000400000000000000" pitchFamily="50" charset="0"/>
        <a:ea typeface="+mn-ea"/>
        <a:cs typeface="+mn-cs"/>
      </a:defRPr>
    </a:lvl7pPr>
    <a:lvl8pPr marL="3200400" algn="l" defTabSz="914400" rtl="0" eaLnBrk="1" latinLnBrk="0" hangingPunct="1">
      <a:defRPr kern="1200">
        <a:solidFill>
          <a:schemeClr val="tx1"/>
        </a:solidFill>
        <a:latin typeface="Montserrat Light" panose="00000400000000000000" pitchFamily="50" charset="0"/>
        <a:ea typeface="+mn-ea"/>
        <a:cs typeface="+mn-cs"/>
      </a:defRPr>
    </a:lvl8pPr>
    <a:lvl9pPr marL="3657600" algn="l" defTabSz="914400" rtl="0" eaLnBrk="1" latinLnBrk="0" hangingPunct="1">
      <a:defRPr kern="1200">
        <a:solidFill>
          <a:schemeClr val="tx1"/>
        </a:solidFill>
        <a:latin typeface="Montserrat Light" panose="00000400000000000000" pitchFamily="5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p:cViewPr varScale="1">
        <p:scale>
          <a:sx n="114" d="100"/>
          <a:sy n="114" d="100"/>
        </p:scale>
        <p:origin x="714"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25">
                <a:solidFill>
                  <a:schemeClr val="lt1"/>
                </a:solidFill>
              </a:ln>
              <a:effectLst/>
            </c:spPr>
            <c:extLst>
              <c:ext xmlns:c16="http://schemas.microsoft.com/office/drawing/2014/chart" uri="{C3380CC4-5D6E-409C-BE32-E72D297353CC}">
                <c16:uniqueId val="{00000000-412D-40A8-96DA-EE7C4A0BBF44}"/>
              </c:ext>
            </c:extLst>
          </c:dPt>
          <c:dPt>
            <c:idx val="1"/>
            <c:bubble3D val="0"/>
            <c:spPr>
              <a:solidFill>
                <a:schemeClr val="accent3"/>
              </a:solidFill>
              <a:ln w="19025">
                <a:solidFill>
                  <a:schemeClr val="lt1"/>
                </a:solidFill>
              </a:ln>
              <a:effectLst/>
            </c:spPr>
            <c:extLst>
              <c:ext xmlns:c16="http://schemas.microsoft.com/office/drawing/2014/chart" uri="{C3380CC4-5D6E-409C-BE32-E72D297353CC}">
                <c16:uniqueId val="{00000001-412D-40A8-96DA-EE7C4A0BBF44}"/>
              </c:ext>
            </c:extLst>
          </c:dPt>
          <c:dPt>
            <c:idx val="2"/>
            <c:bubble3D val="0"/>
            <c:spPr>
              <a:solidFill>
                <a:schemeClr val="accent1"/>
              </a:solidFill>
              <a:ln w="19025">
                <a:solidFill>
                  <a:schemeClr val="lt1"/>
                </a:solidFill>
              </a:ln>
              <a:effectLst/>
            </c:spPr>
            <c:extLst>
              <c:ext xmlns:c16="http://schemas.microsoft.com/office/drawing/2014/chart" uri="{C3380CC4-5D6E-409C-BE32-E72D297353CC}">
                <c16:uniqueId val="{00000002-412D-40A8-96DA-EE7C4A0BBF44}"/>
              </c:ext>
            </c:extLst>
          </c:dPt>
          <c:dPt>
            <c:idx val="3"/>
            <c:bubble3D val="0"/>
            <c:spPr>
              <a:solidFill>
                <a:schemeClr val="bg1">
                  <a:lumMod val="85000"/>
                </a:schemeClr>
              </a:solidFill>
              <a:ln w="19025">
                <a:solidFill>
                  <a:schemeClr val="lt1"/>
                </a:solidFill>
              </a:ln>
              <a:effectLst/>
            </c:spPr>
            <c:extLst>
              <c:ext xmlns:c16="http://schemas.microsoft.com/office/drawing/2014/chart" uri="{C3380CC4-5D6E-409C-BE32-E72D297353CC}">
                <c16:uniqueId val="{00000003-412D-40A8-96DA-EE7C4A0BBF4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412D-40A8-96DA-EE7C4A0BBF44}"/>
            </c:ext>
          </c:extLst>
        </c:ser>
        <c:dLbls>
          <c:showLegendKey val="0"/>
          <c:showVal val="0"/>
          <c:showCatName val="0"/>
          <c:showSerName val="0"/>
          <c:showPercent val="0"/>
          <c:showBubbleSize val="0"/>
          <c:showLeaderLines val="1"/>
        </c:dLbls>
        <c:firstSliceAng val="0"/>
      </c:pieChart>
      <c:spPr>
        <a:noFill/>
        <a:ln w="25366">
          <a:noFill/>
        </a:ln>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B5A-4C88-8BBF-B1F3B4ADD2F8}"/>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B5A-4C88-8BBF-B1F3B4ADD2F8}"/>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B5A-4C88-8BBF-B1F3B4ADD2F8}"/>
            </c:ext>
          </c:extLst>
        </c:ser>
        <c:dLbls>
          <c:showLegendKey val="0"/>
          <c:showVal val="0"/>
          <c:showCatName val="0"/>
          <c:showSerName val="0"/>
          <c:showPercent val="0"/>
          <c:showBubbleSize val="0"/>
        </c:dLbls>
        <c:gapWidth val="219"/>
        <c:overlap val="-27"/>
        <c:axId val="190001768"/>
        <c:axId val="1"/>
      </c:barChart>
      <c:catAx>
        <c:axId val="190001768"/>
        <c:scaling>
          <c:orientation val="minMax"/>
        </c:scaling>
        <c:delete val="0"/>
        <c:axPos val="b"/>
        <c:numFmt formatCode="General" sourceLinked="1"/>
        <c:majorTickMark val="none"/>
        <c:minorTickMark val="none"/>
        <c:tickLblPos val="nextTo"/>
        <c:spPr>
          <a:noFill/>
          <a:ln w="9510" cap="flat" cmpd="sng" algn="ctr">
            <a:solidFill>
              <a:schemeClr val="tx1">
                <a:lumMod val="15000"/>
                <a:lumOff val="85000"/>
              </a:schemeClr>
            </a:solidFill>
            <a:round/>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10"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9" b="0" i="0" u="none" strike="noStrike" kern="1200" baseline="0">
                <a:solidFill>
                  <a:schemeClr val="tx1"/>
                </a:solidFill>
                <a:latin typeface="+mn-lt"/>
                <a:ea typeface="+mn-ea"/>
                <a:cs typeface="+mn-cs"/>
              </a:defRPr>
            </a:pPr>
            <a:endParaRPr lang="en-US"/>
          </a:p>
        </c:txPr>
        <c:crossAx val="190001768"/>
        <c:crosses val="autoZero"/>
        <c:crossBetween val="between"/>
      </c:valAx>
      <c:spPr>
        <a:noFill/>
        <a:ln w="25360">
          <a:noFill/>
        </a:ln>
      </c:spPr>
    </c:plotArea>
    <c:plotVisOnly val="1"/>
    <c:dispBlanksAs val="gap"/>
    <c:showDLblsOverMax val="0"/>
  </c:chart>
  <c:spPr>
    <a:noFill/>
    <a:ln>
      <a:noFill/>
    </a:ln>
    <a:effectLst/>
  </c:spPr>
  <c:txPr>
    <a:bodyPr/>
    <a:lstStyle/>
    <a:p>
      <a:pPr>
        <a:defRPr sz="799">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9541-4480-9A30-315A392A1B03}"/>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9541-4480-9A30-315A392A1B03}"/>
            </c:ext>
          </c:extLst>
        </c:ser>
        <c:dLbls>
          <c:showLegendKey val="0"/>
          <c:showVal val="0"/>
          <c:showCatName val="0"/>
          <c:showSerName val="0"/>
          <c:showPercent val="0"/>
          <c:showBubbleSize val="0"/>
        </c:dLbls>
        <c:axId val="190002752"/>
        <c:axId val="1"/>
      </c:areaChart>
      <c:dateAx>
        <c:axId val="190002752"/>
        <c:scaling>
          <c:orientation val="minMax"/>
        </c:scaling>
        <c:delete val="0"/>
        <c:axPos val="b"/>
        <c:numFmt formatCode="m/d/yyyy" sourceLinked="0"/>
        <c:majorTickMark val="out"/>
        <c:minorTickMark val="none"/>
        <c:tickLblPos val="nextTo"/>
        <c:spPr>
          <a:noFill/>
          <a:ln w="9506"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Offset val="100"/>
        <c:baseTimeUnit val="months"/>
      </c:dateAx>
      <c:valAx>
        <c:axId val="1"/>
        <c:scaling>
          <c:orientation val="minMax"/>
        </c:scaling>
        <c:delete val="0"/>
        <c:axPos val="l"/>
        <c:majorGridlines>
          <c:spPr>
            <a:ln w="9506"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90002752"/>
        <c:crosses val="autoZero"/>
        <c:crossBetween val="midCat"/>
      </c:valAx>
      <c:spPr>
        <a:noFill/>
        <a:ln w="25349">
          <a:noFill/>
        </a:ln>
      </c:spPr>
    </c:plotArea>
    <c:plotVisOnly val="1"/>
    <c:dispBlanksAs val="zero"/>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2851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4773-4B7B-A4F0-A8BD599DFC09}"/>
            </c:ext>
          </c:extLst>
        </c:ser>
        <c:ser>
          <c:idx val="1"/>
          <c:order val="1"/>
          <c:tx>
            <c:strRef>
              <c:f>Sheet1!$C$1</c:f>
              <c:strCache>
                <c:ptCount val="1"/>
                <c:pt idx="0">
                  <c:v>Series 2</c:v>
                </c:pt>
              </c:strCache>
            </c:strRef>
          </c:tx>
          <c:spPr>
            <a:ln w="2851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4773-4B7B-A4F0-A8BD599DFC09}"/>
            </c:ext>
          </c:extLst>
        </c:ser>
        <c:dLbls>
          <c:showLegendKey val="0"/>
          <c:showVal val="0"/>
          <c:showCatName val="0"/>
          <c:showSerName val="0"/>
          <c:showPercent val="0"/>
          <c:showBubbleSize val="0"/>
        </c:dLbls>
        <c:smooth val="0"/>
        <c:axId val="190004064"/>
        <c:axId val="1"/>
      </c:lineChart>
      <c:catAx>
        <c:axId val="190004064"/>
        <c:scaling>
          <c:orientation val="minMax"/>
        </c:scaling>
        <c:delete val="0"/>
        <c:axPos val="b"/>
        <c:numFmt formatCode="General" sourceLinked="1"/>
        <c:majorTickMark val="none"/>
        <c:minorTickMark val="none"/>
        <c:tickLblPos val="nextTo"/>
        <c:spPr>
          <a:noFill/>
          <a:ln w="9505" cap="flat" cmpd="sng" algn="ctr">
            <a:solidFill>
              <a:schemeClr val="tx1">
                <a:lumMod val="15000"/>
                <a:lumOff val="85000"/>
              </a:schemeClr>
            </a:solidFill>
            <a:round/>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05" cap="flat" cmpd="sng" algn="ctr">
              <a:solidFill>
                <a:schemeClr val="bg2">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98" b="0" i="0" u="none" strike="noStrike" kern="1200" baseline="0">
                <a:solidFill>
                  <a:schemeClr val="tx1"/>
                </a:solidFill>
                <a:latin typeface="+mn-lt"/>
                <a:ea typeface="+mn-ea"/>
                <a:cs typeface="+mn-cs"/>
              </a:defRPr>
            </a:pPr>
            <a:endParaRPr lang="en-US"/>
          </a:p>
        </c:txPr>
        <c:crossAx val="190004064"/>
        <c:crosses val="autoZero"/>
        <c:crossBetween val="between"/>
      </c:valAx>
      <c:spPr>
        <a:noFill/>
        <a:ln w="25346">
          <a:noFill/>
        </a:ln>
      </c:spPr>
    </c:plotArea>
    <c:plotVisOnly val="1"/>
    <c:dispBlanksAs val="gap"/>
    <c:showDLblsOverMax val="0"/>
  </c:chart>
  <c:spPr>
    <a:noFill/>
    <a:ln>
      <a:noFill/>
    </a:ln>
    <a:effectLst/>
  </c:spPr>
  <c:txPr>
    <a:bodyPr/>
    <a:lstStyle/>
    <a:p>
      <a:pPr>
        <a:defRPr sz="798">
          <a:solidFill>
            <a:schemeClr val="tx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9C7466-9E89-40BE-82EA-DBBBBB6ABF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3617698F-F104-46B9-A922-3FDD2F32C1B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31F78E3A-5303-4679-9F40-E33DC7F003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5DA8562F-4CE6-4AE3-BFB2-2D670AD3D98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99554534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6400801" y="1600200"/>
            <a:ext cx="5791200" cy="5257800"/>
          </a:xfrm>
          <a:custGeom>
            <a:avLst/>
            <a:gdLst>
              <a:gd name="connsiteX0" fmla="*/ 0 w 5791200"/>
              <a:gd name="connsiteY0" fmla="*/ 0 h 5257800"/>
              <a:gd name="connsiteX1" fmla="*/ 5791200 w 5791200"/>
              <a:gd name="connsiteY1" fmla="*/ 0 h 5257800"/>
              <a:gd name="connsiteX2" fmla="*/ 5791200 w 5791200"/>
              <a:gd name="connsiteY2" fmla="*/ 5257800 h 5257800"/>
              <a:gd name="connsiteX3" fmla="*/ 0 w 5791200"/>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5791200" h="5257800">
                <a:moveTo>
                  <a:pt x="0" y="0"/>
                </a:moveTo>
                <a:lnTo>
                  <a:pt x="5791200" y="0"/>
                </a:lnTo>
                <a:lnTo>
                  <a:pt x="5791200" y="5257800"/>
                </a:lnTo>
                <a:lnTo>
                  <a:pt x="0" y="52578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78192927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6705600" y="0"/>
            <a:ext cx="5486400" cy="6858000"/>
          </a:xfrm>
          <a:custGeom>
            <a:avLst/>
            <a:gdLst>
              <a:gd name="connsiteX0" fmla="*/ 0 w 5486400"/>
              <a:gd name="connsiteY0" fmla="*/ 0 h 6858000"/>
              <a:gd name="connsiteX1" fmla="*/ 5486400 w 5486400"/>
              <a:gd name="connsiteY1" fmla="*/ 0 h 6858000"/>
              <a:gd name="connsiteX2" fmla="*/ 5486400 w 5486400"/>
              <a:gd name="connsiteY2" fmla="*/ 6858000 h 6858000"/>
              <a:gd name="connsiteX3" fmla="*/ 0 w 5486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86400" h="6858000">
                <a:moveTo>
                  <a:pt x="0" y="0"/>
                </a:moveTo>
                <a:lnTo>
                  <a:pt x="5486400" y="0"/>
                </a:lnTo>
                <a:lnTo>
                  <a:pt x="5486400"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553423" y="947936"/>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0458432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5" name="PpHolder5"/>
          <p:cNvSpPr>
            <a:spLocks noGrp="1"/>
          </p:cNvSpPr>
          <p:nvPr>
            <p:ph type="pic" sz="quarter" idx="10"/>
          </p:nvPr>
        </p:nvSpPr>
        <p:spPr>
          <a:xfrm>
            <a:off x="0" y="1610360"/>
            <a:ext cx="7010401" cy="3952240"/>
          </a:xfrm>
          <a:custGeom>
            <a:avLst/>
            <a:gdLst>
              <a:gd name="connsiteX0" fmla="*/ 0 w 7010401"/>
              <a:gd name="connsiteY0" fmla="*/ 0 h 3952240"/>
              <a:gd name="connsiteX1" fmla="*/ 7010401 w 7010401"/>
              <a:gd name="connsiteY1" fmla="*/ 0 h 3952240"/>
              <a:gd name="connsiteX2" fmla="*/ 7010401 w 7010401"/>
              <a:gd name="connsiteY2" fmla="*/ 3952240 h 3952240"/>
              <a:gd name="connsiteX3" fmla="*/ 0 w 7010401"/>
              <a:gd name="connsiteY3" fmla="*/ 3952240 h 3952240"/>
            </a:gdLst>
            <a:ahLst/>
            <a:cxnLst>
              <a:cxn ang="0">
                <a:pos x="connsiteX0" y="connsiteY0"/>
              </a:cxn>
              <a:cxn ang="0">
                <a:pos x="connsiteX1" y="connsiteY1"/>
              </a:cxn>
              <a:cxn ang="0">
                <a:pos x="connsiteX2" y="connsiteY2"/>
              </a:cxn>
              <a:cxn ang="0">
                <a:pos x="connsiteX3" y="connsiteY3"/>
              </a:cxn>
            </a:cxnLst>
            <a:rect l="l" t="t" r="r" b="b"/>
            <a:pathLst>
              <a:path w="7010401" h="3952240">
                <a:moveTo>
                  <a:pt x="0" y="0"/>
                </a:moveTo>
                <a:lnTo>
                  <a:pt x="7010401" y="0"/>
                </a:lnTo>
                <a:lnTo>
                  <a:pt x="7010401" y="3952240"/>
                </a:lnTo>
                <a:lnTo>
                  <a:pt x="0" y="395224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85975042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5" name="PpHolder4"/>
          <p:cNvSpPr>
            <a:spLocks noGrp="1"/>
          </p:cNvSpPr>
          <p:nvPr>
            <p:ph type="pic" sz="quarter" idx="10"/>
          </p:nvPr>
        </p:nvSpPr>
        <p:spPr>
          <a:xfrm>
            <a:off x="1" y="0"/>
            <a:ext cx="5791850" cy="5563790"/>
          </a:xfrm>
          <a:custGeom>
            <a:avLst/>
            <a:gdLst>
              <a:gd name="connsiteX0" fmla="*/ 0 w 5791850"/>
              <a:gd name="connsiteY0" fmla="*/ 0 h 5563790"/>
              <a:gd name="connsiteX1" fmla="*/ 5082503 w 5791850"/>
              <a:gd name="connsiteY1" fmla="*/ 0 h 5563790"/>
              <a:gd name="connsiteX2" fmla="*/ 5199051 w 5791850"/>
              <a:gd name="connsiteY2" fmla="*/ 155750 h 5563790"/>
              <a:gd name="connsiteX3" fmla="*/ 5791850 w 5791850"/>
              <a:gd name="connsiteY3" fmla="*/ 2095118 h 5563790"/>
              <a:gd name="connsiteX4" fmla="*/ 2320807 w 5791850"/>
              <a:gd name="connsiteY4" fmla="*/ 5563790 h 5563790"/>
              <a:gd name="connsiteX5" fmla="*/ 112903 w 5791850"/>
              <a:gd name="connsiteY5" fmla="*/ 4771714 h 5563790"/>
              <a:gd name="connsiteX6" fmla="*/ 0 w 5791850"/>
              <a:gd name="connsiteY6" fmla="*/ 4669172 h 556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6994018" y="1983861"/>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231859499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1202980" y="1317425"/>
            <a:ext cx="5106481" cy="2846230"/>
          </a:xfrm>
          <a:custGeom>
            <a:avLst/>
            <a:gdLst>
              <a:gd name="connsiteX0" fmla="*/ 0 w 5106481"/>
              <a:gd name="connsiteY0" fmla="*/ 0 h 2846230"/>
              <a:gd name="connsiteX1" fmla="*/ 5106481 w 5106481"/>
              <a:gd name="connsiteY1" fmla="*/ 0 h 2846230"/>
              <a:gd name="connsiteX2" fmla="*/ 5106481 w 5106481"/>
              <a:gd name="connsiteY2" fmla="*/ 2846230 h 2846230"/>
              <a:gd name="connsiteX3" fmla="*/ 0 w 5106481"/>
              <a:gd name="connsiteY3" fmla="*/ 2846230 h 2846230"/>
            </a:gdLst>
            <a:ahLst/>
            <a:cxnLst>
              <a:cxn ang="0">
                <a:pos x="connsiteX0" y="connsiteY0"/>
              </a:cxn>
              <a:cxn ang="0">
                <a:pos x="connsiteX1" y="connsiteY1"/>
              </a:cxn>
              <a:cxn ang="0">
                <a:pos x="connsiteX2" y="connsiteY2"/>
              </a:cxn>
              <a:cxn ang="0">
                <a:pos x="connsiteX3" y="connsiteY3"/>
              </a:cxn>
            </a:cxnLst>
            <a:rect l="l" t="t" r="r" b="b"/>
            <a:pathLst>
              <a:path w="5106481" h="2846230">
                <a:moveTo>
                  <a:pt x="0" y="0"/>
                </a:moveTo>
                <a:lnTo>
                  <a:pt x="5106481" y="0"/>
                </a:lnTo>
                <a:lnTo>
                  <a:pt x="5106481" y="2846230"/>
                </a:lnTo>
                <a:lnTo>
                  <a:pt x="0" y="284623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7685165" y="148512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86192225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9" name="PpHolder4"/>
          <p:cNvSpPr>
            <a:spLocks noGrp="1"/>
          </p:cNvSpPr>
          <p:nvPr>
            <p:ph type="pic" sz="quarter" idx="11"/>
          </p:nvPr>
        </p:nvSpPr>
        <p:spPr>
          <a:xfrm>
            <a:off x="8606368" y="1373967"/>
            <a:ext cx="1954791" cy="4110069"/>
          </a:xfrm>
          <a:custGeom>
            <a:avLst/>
            <a:gdLst>
              <a:gd name="connsiteX0" fmla="*/ 0 w 1954791"/>
              <a:gd name="connsiteY0" fmla="*/ 0 h 4110069"/>
              <a:gd name="connsiteX1" fmla="*/ 1954791 w 1954791"/>
              <a:gd name="connsiteY1" fmla="*/ 0 h 4110069"/>
              <a:gd name="connsiteX2" fmla="*/ 1954791 w 1954791"/>
              <a:gd name="connsiteY2" fmla="*/ 4110069 h 4110069"/>
              <a:gd name="connsiteX3" fmla="*/ 0 w 1954791"/>
              <a:gd name="connsiteY3" fmla="*/ 4110069 h 4110069"/>
            </a:gdLst>
            <a:ahLst/>
            <a:cxnLst>
              <a:cxn ang="0">
                <a:pos x="connsiteX0" y="connsiteY0"/>
              </a:cxn>
              <a:cxn ang="0">
                <a:pos x="connsiteX1" y="connsiteY1"/>
              </a:cxn>
              <a:cxn ang="0">
                <a:pos x="connsiteX2" y="connsiteY2"/>
              </a:cxn>
              <a:cxn ang="0">
                <a:pos x="connsiteX3" y="connsiteY3"/>
              </a:cxn>
            </a:cxnLst>
            <a:rect l="l" t="t" r="r" b="b"/>
            <a:pathLst>
              <a:path w="1954791" h="4110069">
                <a:moveTo>
                  <a:pt x="0" y="0"/>
                </a:moveTo>
                <a:lnTo>
                  <a:pt x="1954791" y="0"/>
                </a:lnTo>
                <a:lnTo>
                  <a:pt x="1954791" y="4110069"/>
                </a:lnTo>
                <a:lnTo>
                  <a:pt x="0" y="411006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6"/>
          <p:cNvSpPr>
            <a:spLocks noGrp="1"/>
          </p:cNvSpPr>
          <p:nvPr>
            <p:ph type="pic" sz="quarter" idx="10"/>
          </p:nvPr>
        </p:nvSpPr>
        <p:spPr>
          <a:xfrm>
            <a:off x="6354538" y="1007163"/>
            <a:ext cx="2303701" cy="4843677"/>
          </a:xfrm>
          <a:custGeom>
            <a:avLst/>
            <a:gdLst>
              <a:gd name="connsiteX0" fmla="*/ 0 w 2303701"/>
              <a:gd name="connsiteY0" fmla="*/ 0 h 4843677"/>
              <a:gd name="connsiteX1" fmla="*/ 2303701 w 2303701"/>
              <a:gd name="connsiteY1" fmla="*/ 0 h 4843677"/>
              <a:gd name="connsiteX2" fmla="*/ 2303701 w 2303701"/>
              <a:gd name="connsiteY2" fmla="*/ 4843677 h 4843677"/>
              <a:gd name="connsiteX3" fmla="*/ 0 w 2303701"/>
              <a:gd name="connsiteY3" fmla="*/ 4843677 h 4843677"/>
            </a:gdLst>
            <a:ahLst/>
            <a:cxnLst>
              <a:cxn ang="0">
                <a:pos x="connsiteX0" y="connsiteY0"/>
              </a:cxn>
              <a:cxn ang="0">
                <a:pos x="connsiteX1" y="connsiteY1"/>
              </a:cxn>
              <a:cxn ang="0">
                <a:pos x="connsiteX2" y="connsiteY2"/>
              </a:cxn>
              <a:cxn ang="0">
                <a:pos x="connsiteX3" y="connsiteY3"/>
              </a:cxn>
            </a:cxnLst>
            <a:rect l="l" t="t" r="r" b="b"/>
            <a:pathLst>
              <a:path w="2303701" h="4843677">
                <a:moveTo>
                  <a:pt x="0" y="0"/>
                </a:moveTo>
                <a:lnTo>
                  <a:pt x="2303701" y="0"/>
                </a:lnTo>
                <a:lnTo>
                  <a:pt x="2303701" y="4843677"/>
                </a:lnTo>
                <a:lnTo>
                  <a:pt x="0" y="4843677"/>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520432" y="1121138"/>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32004769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2" name="PpHolder11"/>
          <p:cNvSpPr>
            <a:spLocks noGrp="1"/>
          </p:cNvSpPr>
          <p:nvPr>
            <p:ph type="pic" sz="quarter" idx="12"/>
          </p:nvPr>
        </p:nvSpPr>
        <p:spPr>
          <a:xfrm>
            <a:off x="4876802" y="2209801"/>
            <a:ext cx="2438399" cy="1535097"/>
          </a:xfrm>
          <a:custGeom>
            <a:avLst/>
            <a:gdLst>
              <a:gd name="connsiteX0" fmla="*/ 0 w 2438399"/>
              <a:gd name="connsiteY0" fmla="*/ 0 h 1535097"/>
              <a:gd name="connsiteX1" fmla="*/ 2438399 w 2438399"/>
              <a:gd name="connsiteY1" fmla="*/ 0 h 1535097"/>
              <a:gd name="connsiteX2" fmla="*/ 2438399 w 2438399"/>
              <a:gd name="connsiteY2" fmla="*/ 1535097 h 1535097"/>
              <a:gd name="connsiteX3" fmla="*/ 0 w 2438399"/>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399" h="1535097">
                <a:moveTo>
                  <a:pt x="0" y="0"/>
                </a:moveTo>
                <a:lnTo>
                  <a:pt x="2438399" y="0"/>
                </a:lnTo>
                <a:lnTo>
                  <a:pt x="2438399"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0" name="PpHolder18"/>
          <p:cNvSpPr>
            <a:spLocks noGrp="1"/>
          </p:cNvSpPr>
          <p:nvPr>
            <p:ph type="pic" sz="quarter" idx="11"/>
          </p:nvPr>
        </p:nvSpPr>
        <p:spPr>
          <a:xfrm>
            <a:off x="1524000"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8" name="PpHolder25"/>
          <p:cNvSpPr>
            <a:spLocks noGrp="1"/>
          </p:cNvSpPr>
          <p:nvPr>
            <p:ph type="pic" sz="quarter" idx="10"/>
          </p:nvPr>
        </p:nvSpPr>
        <p:spPr>
          <a:xfrm>
            <a:off x="8229599" y="2209801"/>
            <a:ext cx="2438400" cy="1535097"/>
          </a:xfrm>
          <a:custGeom>
            <a:avLst/>
            <a:gdLst>
              <a:gd name="connsiteX0" fmla="*/ 0 w 2438400"/>
              <a:gd name="connsiteY0" fmla="*/ 0 h 1535097"/>
              <a:gd name="connsiteX1" fmla="*/ 2438400 w 2438400"/>
              <a:gd name="connsiteY1" fmla="*/ 0 h 1535097"/>
              <a:gd name="connsiteX2" fmla="*/ 2438400 w 2438400"/>
              <a:gd name="connsiteY2" fmla="*/ 1535097 h 1535097"/>
              <a:gd name="connsiteX3" fmla="*/ 0 w 2438400"/>
              <a:gd name="connsiteY3" fmla="*/ 1535097 h 1535097"/>
            </a:gdLst>
            <a:ahLst/>
            <a:cxnLst>
              <a:cxn ang="0">
                <a:pos x="connsiteX0" y="connsiteY0"/>
              </a:cxn>
              <a:cxn ang="0">
                <a:pos x="connsiteX1" y="connsiteY1"/>
              </a:cxn>
              <a:cxn ang="0">
                <a:pos x="connsiteX2" y="connsiteY2"/>
              </a:cxn>
              <a:cxn ang="0">
                <a:pos x="connsiteX3" y="connsiteY3"/>
              </a:cxn>
            </a:cxnLst>
            <a:rect l="l" t="t" r="r" b="b"/>
            <a:pathLst>
              <a:path w="2438400" h="1535097">
                <a:moveTo>
                  <a:pt x="0" y="0"/>
                </a:moveTo>
                <a:lnTo>
                  <a:pt x="2438400" y="0"/>
                </a:lnTo>
                <a:lnTo>
                  <a:pt x="2438400" y="1535097"/>
                </a:lnTo>
                <a:lnTo>
                  <a:pt x="0" y="1535097"/>
                </a:lnTo>
                <a:close/>
              </a:path>
            </a:pathLst>
          </a:custGeom>
          <a:blipFill dpi="0" rotWithShape="1">
            <a:blip r:embed="rId2"/>
            <a:srcRect/>
            <a:tile tx="0" ty="0" sx="100000" sy="100000" flip="none" algn="tl"/>
          </a:blipFill>
          <a:ln w="7938" cap="flat">
            <a:noFill/>
            <a:prstDash val="solid"/>
            <a:miter lim="800000"/>
            <a:headEnd/>
            <a:tailEnd/>
          </a:ln>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54226370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6400760" y="2514602"/>
            <a:ext cx="4573589" cy="4343399"/>
          </a:xfrm>
          <a:custGeom>
            <a:avLst/>
            <a:gdLst>
              <a:gd name="connsiteX0" fmla="*/ 0 w 4573589"/>
              <a:gd name="connsiteY0" fmla="*/ 0 h 4343399"/>
              <a:gd name="connsiteX1" fmla="*/ 4573589 w 4573589"/>
              <a:gd name="connsiteY1" fmla="*/ 0 h 4343399"/>
              <a:gd name="connsiteX2" fmla="*/ 4573589 w 4573589"/>
              <a:gd name="connsiteY2" fmla="*/ 4343399 h 4343399"/>
              <a:gd name="connsiteX3" fmla="*/ 0 w 4573589"/>
              <a:gd name="connsiteY3" fmla="*/ 4343399 h 4343399"/>
            </a:gdLst>
            <a:ahLst/>
            <a:cxnLst>
              <a:cxn ang="0">
                <a:pos x="connsiteX0" y="connsiteY0"/>
              </a:cxn>
              <a:cxn ang="0">
                <a:pos x="connsiteX1" y="connsiteY1"/>
              </a:cxn>
              <a:cxn ang="0">
                <a:pos x="connsiteX2" y="connsiteY2"/>
              </a:cxn>
              <a:cxn ang="0">
                <a:pos x="connsiteX3" y="connsiteY3"/>
              </a:cxn>
            </a:cxnLst>
            <a:rect l="l" t="t" r="r" b="b"/>
            <a:pathLst>
              <a:path w="4573589" h="4343399">
                <a:moveTo>
                  <a:pt x="0" y="0"/>
                </a:moveTo>
                <a:lnTo>
                  <a:pt x="4573589" y="0"/>
                </a:lnTo>
                <a:lnTo>
                  <a:pt x="4573589" y="4343399"/>
                </a:lnTo>
                <a:lnTo>
                  <a:pt x="0" y="434339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7"/>
          <p:cNvSpPr>
            <a:spLocks noGrp="1"/>
          </p:cNvSpPr>
          <p:nvPr>
            <p:ph type="pic" sz="quarter" idx="10"/>
          </p:nvPr>
        </p:nvSpPr>
        <p:spPr>
          <a:xfrm>
            <a:off x="7922109" y="1905000"/>
            <a:ext cx="1530890" cy="1524000"/>
          </a:xfrm>
          <a:custGeom>
            <a:avLst/>
            <a:gdLst>
              <a:gd name="connsiteX0" fmla="*/ 0 w 1530890"/>
              <a:gd name="connsiteY0" fmla="*/ 0 h 1524000"/>
              <a:gd name="connsiteX1" fmla="*/ 1530890 w 1530890"/>
              <a:gd name="connsiteY1" fmla="*/ 0 h 1524000"/>
              <a:gd name="connsiteX2" fmla="*/ 1530890 w 1530890"/>
              <a:gd name="connsiteY2" fmla="*/ 1524000 h 1524000"/>
              <a:gd name="connsiteX3" fmla="*/ 0 w 1530890"/>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1530890" h="1524000">
                <a:moveTo>
                  <a:pt x="0" y="0"/>
                </a:moveTo>
                <a:lnTo>
                  <a:pt x="1530890" y="0"/>
                </a:lnTo>
                <a:lnTo>
                  <a:pt x="1530890" y="1524000"/>
                </a:lnTo>
                <a:lnTo>
                  <a:pt x="0" y="1524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vert="horz" wrap="square" lIns="91440" tIns="45720" rIns="91440" bIns="45720" numCol="1" anchor="ctr" anchorCtr="1" compatLnSpc="1">
            <a:prstTxWarp prst="textNoShape">
              <a:avLst/>
            </a:prstTxWarp>
          </a:bodyPr>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81227165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7620002" y="1600200"/>
            <a:ext cx="4571998" cy="5257800"/>
          </a:xfrm>
          <a:custGeom>
            <a:avLst/>
            <a:gdLst>
              <a:gd name="connsiteX0" fmla="*/ 0 w 4571998"/>
              <a:gd name="connsiteY0" fmla="*/ 0 h 5257800"/>
              <a:gd name="connsiteX1" fmla="*/ 4571998 w 4571998"/>
              <a:gd name="connsiteY1" fmla="*/ 0 h 5257800"/>
              <a:gd name="connsiteX2" fmla="*/ 4571998 w 4571998"/>
              <a:gd name="connsiteY2" fmla="*/ 5257800 h 5257800"/>
              <a:gd name="connsiteX3" fmla="*/ 0 w 4571998"/>
              <a:gd name="connsiteY3" fmla="*/ 5257800 h 5257800"/>
            </a:gdLst>
            <a:ahLst/>
            <a:cxnLst>
              <a:cxn ang="0">
                <a:pos x="connsiteX0" y="connsiteY0"/>
              </a:cxn>
              <a:cxn ang="0">
                <a:pos x="connsiteX1" y="connsiteY1"/>
              </a:cxn>
              <a:cxn ang="0">
                <a:pos x="connsiteX2" y="connsiteY2"/>
              </a:cxn>
              <a:cxn ang="0">
                <a:pos x="connsiteX3" y="connsiteY3"/>
              </a:cxn>
            </a:cxnLst>
            <a:rect l="l" t="t" r="r" b="b"/>
            <a:pathLst>
              <a:path w="4571998" h="5257800">
                <a:moveTo>
                  <a:pt x="0" y="0"/>
                </a:moveTo>
                <a:lnTo>
                  <a:pt x="4571998" y="0"/>
                </a:lnTo>
                <a:lnTo>
                  <a:pt x="4571998" y="5257800"/>
                </a:lnTo>
                <a:lnTo>
                  <a:pt x="0" y="5257800"/>
                </a:ln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308612743"/>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15" name="PpHolder23"/>
          <p:cNvSpPr>
            <a:spLocks noGrp="1"/>
          </p:cNvSpPr>
          <p:nvPr>
            <p:ph type="pic" sz="quarter" idx="13"/>
          </p:nvPr>
        </p:nvSpPr>
        <p:spPr>
          <a:xfrm>
            <a:off x="618562"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PpHolder24"/>
          <p:cNvSpPr>
            <a:spLocks noGrp="1"/>
          </p:cNvSpPr>
          <p:nvPr>
            <p:ph type="pic" sz="quarter" idx="12"/>
          </p:nvPr>
        </p:nvSpPr>
        <p:spPr>
          <a:xfrm>
            <a:off x="3666561" y="2230426"/>
            <a:ext cx="1810513" cy="1810511"/>
          </a:xfrm>
          <a:custGeom>
            <a:avLst/>
            <a:gdLst>
              <a:gd name="connsiteX0" fmla="*/ 905257 w 1810513"/>
              <a:gd name="connsiteY0" fmla="*/ 0 h 1810511"/>
              <a:gd name="connsiteX1" fmla="*/ 1810513 w 1810513"/>
              <a:gd name="connsiteY1" fmla="*/ 905255 h 1810511"/>
              <a:gd name="connsiteX2" fmla="*/ 905257 w 1810513"/>
              <a:gd name="connsiteY2" fmla="*/ 1810511 h 1810511"/>
              <a:gd name="connsiteX3" fmla="*/ 0 w 1810513"/>
              <a:gd name="connsiteY3" fmla="*/ 905255 h 1810511"/>
              <a:gd name="connsiteX4" fmla="*/ 905257 w 1810513"/>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1" name="PpHolder25"/>
          <p:cNvSpPr>
            <a:spLocks noGrp="1"/>
          </p:cNvSpPr>
          <p:nvPr>
            <p:ph type="pic" sz="quarter" idx="11"/>
          </p:nvPr>
        </p:nvSpPr>
        <p:spPr>
          <a:xfrm>
            <a:off x="6714927"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9" name="PpHolder26"/>
          <p:cNvSpPr>
            <a:spLocks noGrp="1"/>
          </p:cNvSpPr>
          <p:nvPr>
            <p:ph type="pic" sz="quarter" idx="10"/>
          </p:nvPr>
        </p:nvSpPr>
        <p:spPr>
          <a:xfrm>
            <a:off x="9762744" y="2230426"/>
            <a:ext cx="1810512" cy="1810511"/>
          </a:xfrm>
          <a:custGeom>
            <a:avLst/>
            <a:gdLst>
              <a:gd name="connsiteX0" fmla="*/ 905256 w 1810512"/>
              <a:gd name="connsiteY0" fmla="*/ 0 h 1810511"/>
              <a:gd name="connsiteX1" fmla="*/ 1810512 w 1810512"/>
              <a:gd name="connsiteY1" fmla="*/ 905255 h 1810511"/>
              <a:gd name="connsiteX2" fmla="*/ 905256 w 1810512"/>
              <a:gd name="connsiteY2" fmla="*/ 1810511 h 1810511"/>
              <a:gd name="connsiteX3" fmla="*/ 0 w 1810512"/>
              <a:gd name="connsiteY3" fmla="*/ 905255 h 1810511"/>
              <a:gd name="connsiteX4" fmla="*/ 905256 w 1810512"/>
              <a:gd name="connsiteY4" fmla="*/ 0 h 181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7"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320516020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5" name="PpHolder1"/>
          <p:cNvSpPr>
            <a:spLocks noGrp="1"/>
          </p:cNvSpPr>
          <p:nvPr>
            <p:ph type="pic" sz="quarter" idx="10"/>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7"/>
          <p:cNvSpPr>
            <a:spLocks noGrp="1"/>
          </p:cNvSpPr>
          <p:nvPr>
            <p:ph type="pic" sz="quarter" idx="11"/>
          </p:nvPr>
        </p:nvSpPr>
        <p:spPr>
          <a:xfrm>
            <a:off x="6698044" y="1595495"/>
            <a:ext cx="3666744" cy="3666744"/>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Tree>
    <p:extLst>
      <p:ext uri="{BB962C8B-B14F-4D97-AF65-F5344CB8AC3E}">
        <p14:creationId xmlns:p14="http://schemas.microsoft.com/office/powerpoint/2010/main" val="47004832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2" name="PpHolder14"/>
          <p:cNvSpPr>
            <a:spLocks noGrp="1"/>
          </p:cNvSpPr>
          <p:nvPr>
            <p:ph type="pic" sz="quarter" idx="12"/>
          </p:nvPr>
        </p:nvSpPr>
        <p:spPr>
          <a:xfrm>
            <a:off x="1834568" y="1606472"/>
            <a:ext cx="2441449" cy="3035808"/>
          </a:xfrm>
          <a:custGeom>
            <a:avLst/>
            <a:gdLst>
              <a:gd name="connsiteX0" fmla="*/ 1220724 w 2441449"/>
              <a:gd name="connsiteY0" fmla="*/ 0 h 3035808"/>
              <a:gd name="connsiteX1" fmla="*/ 2441449 w 2441449"/>
              <a:gd name="connsiteY1" fmla="*/ 1220724 h 3035808"/>
              <a:gd name="connsiteX2" fmla="*/ 2441449 w 2441449"/>
              <a:gd name="connsiteY2" fmla="*/ 1815084 h 3035808"/>
              <a:gd name="connsiteX3" fmla="*/ 1220724 w 2441449"/>
              <a:gd name="connsiteY3" fmla="*/ 3035808 h 3035808"/>
              <a:gd name="connsiteX4" fmla="*/ 0 w 2441449"/>
              <a:gd name="connsiteY4" fmla="*/ 1815084 h 3035808"/>
              <a:gd name="connsiteX5" fmla="*/ 0 w 2441449"/>
              <a:gd name="connsiteY5" fmla="*/ 1220724 h 3035808"/>
              <a:gd name="connsiteX6" fmla="*/ 1220724 w 2441449"/>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0" name="PpHolder15"/>
          <p:cNvSpPr>
            <a:spLocks noGrp="1"/>
          </p:cNvSpPr>
          <p:nvPr>
            <p:ph type="pic" sz="quarter" idx="11"/>
          </p:nvPr>
        </p:nvSpPr>
        <p:spPr>
          <a:xfrm>
            <a:off x="4875276"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8" name="PpHolder16"/>
          <p:cNvSpPr>
            <a:spLocks noGrp="1"/>
          </p:cNvSpPr>
          <p:nvPr>
            <p:ph type="pic" sz="quarter" idx="10"/>
          </p:nvPr>
        </p:nvSpPr>
        <p:spPr>
          <a:xfrm>
            <a:off x="7938038" y="1602109"/>
            <a:ext cx="2441448" cy="3035808"/>
          </a:xfrm>
          <a:custGeom>
            <a:avLst/>
            <a:gdLst>
              <a:gd name="connsiteX0" fmla="*/ 1220724 w 2441448"/>
              <a:gd name="connsiteY0" fmla="*/ 0 h 3035808"/>
              <a:gd name="connsiteX1" fmla="*/ 2441448 w 2441448"/>
              <a:gd name="connsiteY1" fmla="*/ 1220725 h 3035808"/>
              <a:gd name="connsiteX2" fmla="*/ 2441448 w 2441448"/>
              <a:gd name="connsiteY2" fmla="*/ 1815084 h 3035808"/>
              <a:gd name="connsiteX3" fmla="*/ 1220724 w 2441448"/>
              <a:gd name="connsiteY3" fmla="*/ 3035808 h 3035808"/>
              <a:gd name="connsiteX4" fmla="*/ 0 w 2441448"/>
              <a:gd name="connsiteY4" fmla="*/ 1815084 h 3035808"/>
              <a:gd name="connsiteX5" fmla="*/ 0 w 2441448"/>
              <a:gd name="connsiteY5" fmla="*/ 1220725 h 3035808"/>
              <a:gd name="connsiteX6" fmla="*/ 1220724 w 2441448"/>
              <a:gd name="connsiteY6" fmla="*/ 0 h 303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4"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17780922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9" name="PpHolder17"/>
          <p:cNvSpPr>
            <a:spLocks noGrp="1"/>
          </p:cNvSpPr>
          <p:nvPr>
            <p:ph type="pic" sz="quarter" idx="11"/>
          </p:nvPr>
        </p:nvSpPr>
        <p:spPr>
          <a:xfrm>
            <a:off x="5791204" y="683913"/>
            <a:ext cx="2437312" cy="2746977"/>
          </a:xfrm>
          <a:custGeom>
            <a:avLst/>
            <a:gdLst>
              <a:gd name="connsiteX0" fmla="*/ 0 w 2437312"/>
              <a:gd name="connsiteY0" fmla="*/ 0 h 2746977"/>
              <a:gd name="connsiteX1" fmla="*/ 2437312 w 2437312"/>
              <a:gd name="connsiteY1" fmla="*/ 0 h 2746977"/>
              <a:gd name="connsiteX2" fmla="*/ 2437312 w 2437312"/>
              <a:gd name="connsiteY2" fmla="*/ 2746977 h 2746977"/>
              <a:gd name="connsiteX3" fmla="*/ 0 w 2437312"/>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2" h="2746977">
                <a:moveTo>
                  <a:pt x="0" y="0"/>
                </a:moveTo>
                <a:lnTo>
                  <a:pt x="2437312" y="0"/>
                </a:lnTo>
                <a:lnTo>
                  <a:pt x="2437312"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8"/>
          <p:cNvSpPr>
            <a:spLocks noGrp="1"/>
          </p:cNvSpPr>
          <p:nvPr>
            <p:ph type="pic" sz="quarter" idx="10"/>
          </p:nvPr>
        </p:nvSpPr>
        <p:spPr>
          <a:xfrm>
            <a:off x="8223507" y="3411904"/>
            <a:ext cx="2437313" cy="2746977"/>
          </a:xfrm>
          <a:custGeom>
            <a:avLst/>
            <a:gdLst>
              <a:gd name="connsiteX0" fmla="*/ 0 w 2437313"/>
              <a:gd name="connsiteY0" fmla="*/ 0 h 2746977"/>
              <a:gd name="connsiteX1" fmla="*/ 2437313 w 2437313"/>
              <a:gd name="connsiteY1" fmla="*/ 0 h 2746977"/>
              <a:gd name="connsiteX2" fmla="*/ 2437313 w 2437313"/>
              <a:gd name="connsiteY2" fmla="*/ 2746977 h 2746977"/>
              <a:gd name="connsiteX3" fmla="*/ 0 w 2437313"/>
              <a:gd name="connsiteY3" fmla="*/ 2746977 h 2746977"/>
            </a:gdLst>
            <a:ahLst/>
            <a:cxnLst>
              <a:cxn ang="0">
                <a:pos x="connsiteX0" y="connsiteY0"/>
              </a:cxn>
              <a:cxn ang="0">
                <a:pos x="connsiteX1" y="connsiteY1"/>
              </a:cxn>
              <a:cxn ang="0">
                <a:pos x="connsiteX2" y="connsiteY2"/>
              </a:cxn>
              <a:cxn ang="0">
                <a:pos x="connsiteX3" y="connsiteY3"/>
              </a:cxn>
            </a:cxnLst>
            <a:rect l="l" t="t" r="r" b="b"/>
            <a:pathLst>
              <a:path w="2437313" h="2746977">
                <a:moveTo>
                  <a:pt x="0" y="0"/>
                </a:moveTo>
                <a:lnTo>
                  <a:pt x="2437313" y="0"/>
                </a:lnTo>
                <a:lnTo>
                  <a:pt x="2437313" y="2746977"/>
                </a:lnTo>
                <a:lnTo>
                  <a:pt x="0" y="2746977"/>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1327156" y="1260860"/>
            <a:ext cx="3093924"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348551481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4648201"/>
            <a:ext cx="12192004" cy="2209801"/>
          </a:xfrm>
          <a:custGeom>
            <a:avLst/>
            <a:gdLst>
              <a:gd name="connsiteX0" fmla="*/ 0 w 12192004"/>
              <a:gd name="connsiteY0" fmla="*/ 0 h 2209801"/>
              <a:gd name="connsiteX1" fmla="*/ 12192004 w 12192004"/>
              <a:gd name="connsiteY1" fmla="*/ 0 h 2209801"/>
              <a:gd name="connsiteX2" fmla="*/ 12192004 w 12192004"/>
              <a:gd name="connsiteY2" fmla="*/ 2209801 h 2209801"/>
              <a:gd name="connsiteX3" fmla="*/ 0 w 12192004"/>
              <a:gd name="connsiteY3" fmla="*/ 2209801 h 2209801"/>
            </a:gdLst>
            <a:ahLst/>
            <a:cxnLst>
              <a:cxn ang="0">
                <a:pos x="connsiteX0" y="connsiteY0"/>
              </a:cxn>
              <a:cxn ang="0">
                <a:pos x="connsiteX1" y="connsiteY1"/>
              </a:cxn>
              <a:cxn ang="0">
                <a:pos x="connsiteX2" y="connsiteY2"/>
              </a:cxn>
              <a:cxn ang="0">
                <a:pos x="connsiteX3" y="connsiteY3"/>
              </a:cxn>
            </a:cxnLst>
            <a:rect l="l" t="t" r="r" b="b"/>
            <a:pathLst>
              <a:path w="12192004" h="2209801">
                <a:moveTo>
                  <a:pt x="0" y="0"/>
                </a:moveTo>
                <a:lnTo>
                  <a:pt x="12192004" y="0"/>
                </a:lnTo>
                <a:lnTo>
                  <a:pt x="12192004" y="2209801"/>
                </a:lnTo>
                <a:lnTo>
                  <a:pt x="0" y="22098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12"/>
          <p:cNvSpPr>
            <a:spLocks noGrp="1"/>
          </p:cNvSpPr>
          <p:nvPr>
            <p:ph type="pic" sz="quarter" idx="10"/>
          </p:nvPr>
        </p:nvSpPr>
        <p:spPr>
          <a:xfrm>
            <a:off x="1217614" y="1600200"/>
            <a:ext cx="5487989" cy="3962402"/>
          </a:xfrm>
          <a:custGeom>
            <a:avLst/>
            <a:gdLst>
              <a:gd name="connsiteX0" fmla="*/ 0 w 5487989"/>
              <a:gd name="connsiteY0" fmla="*/ 0 h 3962402"/>
              <a:gd name="connsiteX1" fmla="*/ 5487989 w 5487989"/>
              <a:gd name="connsiteY1" fmla="*/ 0 h 3962402"/>
              <a:gd name="connsiteX2" fmla="*/ 5487989 w 5487989"/>
              <a:gd name="connsiteY2" fmla="*/ 3962402 h 3962402"/>
              <a:gd name="connsiteX3" fmla="*/ 0 w 5487989"/>
              <a:gd name="connsiteY3" fmla="*/ 3962402 h 3962402"/>
            </a:gdLst>
            <a:ahLst/>
            <a:cxnLst>
              <a:cxn ang="0">
                <a:pos x="connsiteX0" y="connsiteY0"/>
              </a:cxn>
              <a:cxn ang="0">
                <a:pos x="connsiteX1" y="connsiteY1"/>
              </a:cxn>
              <a:cxn ang="0">
                <a:pos x="connsiteX2" y="connsiteY2"/>
              </a:cxn>
              <a:cxn ang="0">
                <a:pos x="connsiteX3" y="connsiteY3"/>
              </a:cxn>
            </a:cxnLst>
            <a:rect l="l" t="t" r="r" b="b"/>
            <a:pathLst>
              <a:path w="5487989" h="3962402">
                <a:moveTo>
                  <a:pt x="0" y="0"/>
                </a:moveTo>
                <a:lnTo>
                  <a:pt x="5487989" y="0"/>
                </a:lnTo>
                <a:lnTo>
                  <a:pt x="5487989" y="3962402"/>
                </a:lnTo>
                <a:lnTo>
                  <a:pt x="0" y="3962402"/>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534954349"/>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1"/>
            <a:ext cx="12192004" cy="6858003"/>
          </a:xfrm>
          <a:custGeom>
            <a:avLst/>
            <a:gdLst>
              <a:gd name="connsiteX0" fmla="*/ 0 w 12192004"/>
              <a:gd name="connsiteY0" fmla="*/ 0 h 6858003"/>
              <a:gd name="connsiteX1" fmla="*/ 12192004 w 12192004"/>
              <a:gd name="connsiteY1" fmla="*/ 0 h 6858003"/>
              <a:gd name="connsiteX2" fmla="*/ 12192004 w 12192004"/>
              <a:gd name="connsiteY2" fmla="*/ 6858003 h 6858003"/>
              <a:gd name="connsiteX3" fmla="*/ 0 w 12192004"/>
              <a:gd name="connsiteY3" fmla="*/ 6858003 h 6858003"/>
            </a:gdLst>
            <a:ahLst/>
            <a:cxnLst>
              <a:cxn ang="0">
                <a:pos x="connsiteX0" y="connsiteY0"/>
              </a:cxn>
              <a:cxn ang="0">
                <a:pos x="connsiteX1" y="connsiteY1"/>
              </a:cxn>
              <a:cxn ang="0">
                <a:pos x="connsiteX2" y="connsiteY2"/>
              </a:cxn>
              <a:cxn ang="0">
                <a:pos x="connsiteX3" y="connsiteY3"/>
              </a:cxn>
            </a:cxnLst>
            <a:rect l="l" t="t" r="r" b="b"/>
            <a:pathLst>
              <a:path w="12192004" h="6858003">
                <a:moveTo>
                  <a:pt x="0" y="0"/>
                </a:moveTo>
                <a:lnTo>
                  <a:pt x="12192004" y="0"/>
                </a:lnTo>
                <a:lnTo>
                  <a:pt x="12192004" y="6858003"/>
                </a:lnTo>
                <a:lnTo>
                  <a:pt x="0" y="68580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9"/>
          <p:cNvSpPr>
            <a:spLocks noGrp="1"/>
          </p:cNvSpPr>
          <p:nvPr>
            <p:ph type="pic" sz="quarter" idx="10"/>
          </p:nvPr>
        </p:nvSpPr>
        <p:spPr>
          <a:xfrm>
            <a:off x="8839200" y="1147572"/>
            <a:ext cx="3352800" cy="4562856"/>
          </a:xfrm>
          <a:custGeom>
            <a:avLst/>
            <a:gdLst>
              <a:gd name="connsiteX0" fmla="*/ 2282987 w 3352800"/>
              <a:gd name="connsiteY0" fmla="*/ 0 h 4562856"/>
              <a:gd name="connsiteX1" fmla="*/ 3171629 w 3352800"/>
              <a:gd name="connsiteY1" fmla="*/ 179286 h 4562856"/>
              <a:gd name="connsiteX2" fmla="*/ 3352800 w 3352800"/>
              <a:gd name="connsiteY2" fmla="*/ 266501 h 4562856"/>
              <a:gd name="connsiteX3" fmla="*/ 3352800 w 3352800"/>
              <a:gd name="connsiteY3" fmla="*/ 4296355 h 4562856"/>
              <a:gd name="connsiteX4" fmla="*/ 3171629 w 3352800"/>
              <a:gd name="connsiteY4" fmla="*/ 4383570 h 4562856"/>
              <a:gd name="connsiteX5" fmla="*/ 2282987 w 3352800"/>
              <a:gd name="connsiteY5" fmla="*/ 4562856 h 4562856"/>
              <a:gd name="connsiteX6" fmla="*/ 0 w 3352800"/>
              <a:gd name="connsiteY6" fmla="*/ 2281428 h 4562856"/>
              <a:gd name="connsiteX7" fmla="*/ 2282987 w 3352800"/>
              <a:gd name="connsiteY7" fmla="*/ 0 h 45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1811987" y="2364135"/>
            <a:ext cx="5624060" cy="1572768"/>
          </a:xfrm>
          <a:prstGeom prst="rect">
            <a:avLst/>
          </a:prstGeom>
        </p:spPr>
        <p:txBody>
          <a:bodyPr anchor="ctr"/>
          <a:lstStyle>
            <a:lvl1pPr algn="l">
              <a:defRPr sz="48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57226107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9" name="PpHolder25"/>
          <p:cNvSpPr>
            <a:spLocks noGrp="1"/>
          </p:cNvSpPr>
          <p:nvPr>
            <p:ph type="pic" sz="quarter" idx="11"/>
          </p:nvPr>
        </p:nvSpPr>
        <p:spPr>
          <a:xfrm>
            <a:off x="0" y="1295400"/>
            <a:ext cx="2741614" cy="4267202"/>
          </a:xfrm>
          <a:custGeom>
            <a:avLst/>
            <a:gdLst>
              <a:gd name="connsiteX0" fmla="*/ 0 w 2741614"/>
              <a:gd name="connsiteY0" fmla="*/ 0 h 4267202"/>
              <a:gd name="connsiteX1" fmla="*/ 2741614 w 2741614"/>
              <a:gd name="connsiteY1" fmla="*/ 0 h 4267202"/>
              <a:gd name="connsiteX2" fmla="*/ 2741614 w 2741614"/>
              <a:gd name="connsiteY2" fmla="*/ 4267202 h 4267202"/>
              <a:gd name="connsiteX3" fmla="*/ 0 w 2741614"/>
              <a:gd name="connsiteY3" fmla="*/ 4267202 h 4267202"/>
            </a:gdLst>
            <a:ahLst/>
            <a:cxnLst>
              <a:cxn ang="0">
                <a:pos x="connsiteX0" y="connsiteY0"/>
              </a:cxn>
              <a:cxn ang="0">
                <a:pos x="connsiteX1" y="connsiteY1"/>
              </a:cxn>
              <a:cxn ang="0">
                <a:pos x="connsiteX2" y="connsiteY2"/>
              </a:cxn>
              <a:cxn ang="0">
                <a:pos x="connsiteX3" y="connsiteY3"/>
              </a:cxn>
            </a:cxnLst>
            <a:rect l="l" t="t" r="r" b="b"/>
            <a:pathLst>
              <a:path w="2741614" h="4267202">
                <a:moveTo>
                  <a:pt x="0" y="0"/>
                </a:moveTo>
                <a:lnTo>
                  <a:pt x="2741614" y="0"/>
                </a:lnTo>
                <a:lnTo>
                  <a:pt x="2741614" y="4267202"/>
                </a:lnTo>
                <a:lnTo>
                  <a:pt x="0" y="4267202"/>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7" name="PpHolder26"/>
          <p:cNvSpPr>
            <a:spLocks noGrp="1"/>
          </p:cNvSpPr>
          <p:nvPr>
            <p:ph type="pic" sz="quarter" idx="10"/>
          </p:nvPr>
        </p:nvSpPr>
        <p:spPr>
          <a:xfrm>
            <a:off x="2741613" y="1"/>
            <a:ext cx="3963988" cy="1295401"/>
          </a:xfrm>
          <a:custGeom>
            <a:avLst/>
            <a:gdLst>
              <a:gd name="connsiteX0" fmla="*/ 0 w 3963988"/>
              <a:gd name="connsiteY0" fmla="*/ 0 h 1295401"/>
              <a:gd name="connsiteX1" fmla="*/ 3963988 w 3963988"/>
              <a:gd name="connsiteY1" fmla="*/ 0 h 1295401"/>
              <a:gd name="connsiteX2" fmla="*/ 3963988 w 3963988"/>
              <a:gd name="connsiteY2" fmla="*/ 1295401 h 1295401"/>
              <a:gd name="connsiteX3" fmla="*/ 0 w 3963988"/>
              <a:gd name="connsiteY3" fmla="*/ 1295401 h 1295401"/>
            </a:gdLst>
            <a:ahLst/>
            <a:cxnLst>
              <a:cxn ang="0">
                <a:pos x="connsiteX0" y="connsiteY0"/>
              </a:cxn>
              <a:cxn ang="0">
                <a:pos x="connsiteX1" y="connsiteY1"/>
              </a:cxn>
              <a:cxn ang="0">
                <a:pos x="connsiteX2" y="connsiteY2"/>
              </a:cxn>
              <a:cxn ang="0">
                <a:pos x="connsiteX3" y="connsiteY3"/>
              </a:cxn>
            </a:cxnLst>
            <a:rect l="l" t="t" r="r" b="b"/>
            <a:pathLst>
              <a:path w="3963988" h="1295401">
                <a:moveTo>
                  <a:pt x="0" y="0"/>
                </a:moveTo>
                <a:lnTo>
                  <a:pt x="3963988" y="0"/>
                </a:lnTo>
                <a:lnTo>
                  <a:pt x="3963988" y="1295401"/>
                </a:lnTo>
                <a:lnTo>
                  <a:pt x="0" y="1295401"/>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lvl="0"/>
            <a:endParaRPr lang="en-ID" noProof="0"/>
          </a:p>
        </p:txBody>
      </p:sp>
      <p:sp>
        <p:nvSpPr>
          <p:cNvPr id="13" name="Title 1"/>
          <p:cNvSpPr>
            <a:spLocks noGrp="1"/>
          </p:cNvSpPr>
          <p:nvPr>
            <p:ph type="title"/>
          </p:nvPr>
        </p:nvSpPr>
        <p:spPr>
          <a:xfrm>
            <a:off x="3554170" y="2138583"/>
            <a:ext cx="3730327"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63461442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5" name="PpHolder7"/>
          <p:cNvSpPr>
            <a:spLocks noGrp="1"/>
          </p:cNvSpPr>
          <p:nvPr>
            <p:ph type="pic" sz="quarter" idx="10"/>
          </p:nvPr>
        </p:nvSpPr>
        <p:spPr>
          <a:xfrm>
            <a:off x="6408415" y="1147572"/>
            <a:ext cx="4565974" cy="4562856"/>
          </a:xfrm>
          <a:custGeom>
            <a:avLst/>
            <a:gdLst>
              <a:gd name="connsiteX0" fmla="*/ 2282987 w 4565974"/>
              <a:gd name="connsiteY0" fmla="*/ 0 h 4562856"/>
              <a:gd name="connsiteX1" fmla="*/ 4565974 w 4565974"/>
              <a:gd name="connsiteY1" fmla="*/ 2281428 h 4562856"/>
              <a:gd name="connsiteX2" fmla="*/ 2282987 w 4565974"/>
              <a:gd name="connsiteY2" fmla="*/ 4562856 h 4562856"/>
              <a:gd name="connsiteX3" fmla="*/ 0 w 4565974"/>
              <a:gd name="connsiteY3" fmla="*/ 2281428 h 4562856"/>
              <a:gd name="connsiteX4" fmla="*/ 2282987 w 4565974"/>
              <a:gd name="connsiteY4" fmla="*/ 0 h 456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1288727" y="1987295"/>
            <a:ext cx="4710938" cy="1755648"/>
          </a:xfrm>
          <a:prstGeom prst="rect">
            <a:avLst/>
          </a:prstGeom>
        </p:spPr>
        <p:txBody>
          <a:bodyPr anchor="ctr"/>
          <a:lstStyle>
            <a:lvl1pPr algn="l">
              <a:defRPr sz="3600" b="1">
                <a:solidFill>
                  <a:schemeClr val="tx1"/>
                </a:solidFill>
              </a:defRPr>
            </a:lvl1pPr>
          </a:lstStyle>
          <a:p>
            <a:r>
              <a:rPr lang="en-US"/>
              <a:t>Click to edit Master title style</a:t>
            </a:r>
            <a:endParaRPr lang="en-ID" dirty="0"/>
          </a:p>
        </p:txBody>
      </p:sp>
    </p:spTree>
    <p:extLst>
      <p:ext uri="{BB962C8B-B14F-4D97-AF65-F5344CB8AC3E}">
        <p14:creationId xmlns:p14="http://schemas.microsoft.com/office/powerpoint/2010/main" val="178753420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0" y="0"/>
            <a:ext cx="2741612" cy="6858000"/>
          </a:xfrm>
          <a:custGeom>
            <a:avLst/>
            <a:gdLst>
              <a:gd name="connsiteX0" fmla="*/ 0 w 2741612"/>
              <a:gd name="connsiteY0" fmla="*/ 0 h 6858000"/>
              <a:gd name="connsiteX1" fmla="*/ 2741612 w 2741612"/>
              <a:gd name="connsiteY1" fmla="*/ 0 h 6858000"/>
              <a:gd name="connsiteX2" fmla="*/ 2741612 w 2741612"/>
              <a:gd name="connsiteY2" fmla="*/ 6858000 h 6858000"/>
              <a:gd name="connsiteX3" fmla="*/ 0 w 2741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41612" h="6858000">
                <a:moveTo>
                  <a:pt x="0" y="0"/>
                </a:moveTo>
                <a:lnTo>
                  <a:pt x="2741612" y="0"/>
                </a:lnTo>
                <a:lnTo>
                  <a:pt x="2741612"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2741616" y="0"/>
            <a:ext cx="4268785" cy="6858000"/>
          </a:xfrm>
          <a:custGeom>
            <a:avLst/>
            <a:gdLst>
              <a:gd name="connsiteX0" fmla="*/ 0 w 4268785"/>
              <a:gd name="connsiteY0" fmla="*/ 0 h 6858000"/>
              <a:gd name="connsiteX1" fmla="*/ 4268785 w 4268785"/>
              <a:gd name="connsiteY1" fmla="*/ 0 h 6858000"/>
              <a:gd name="connsiteX2" fmla="*/ 4268785 w 4268785"/>
              <a:gd name="connsiteY2" fmla="*/ 6858000 h 6858000"/>
              <a:gd name="connsiteX3" fmla="*/ 0 w 4268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68785" h="6858000">
                <a:moveTo>
                  <a:pt x="0" y="0"/>
                </a:moveTo>
                <a:lnTo>
                  <a:pt x="4268785" y="0"/>
                </a:lnTo>
                <a:lnTo>
                  <a:pt x="4268785"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3" name="Title 1"/>
          <p:cNvSpPr>
            <a:spLocks noGrp="1"/>
          </p:cNvSpPr>
          <p:nvPr>
            <p:ph type="title"/>
          </p:nvPr>
        </p:nvSpPr>
        <p:spPr>
          <a:xfrm>
            <a:off x="7902498" y="1335853"/>
            <a:ext cx="3509214" cy="1197864"/>
          </a:xfrm>
          <a:prstGeom prst="rect">
            <a:avLst/>
          </a:prstGeom>
        </p:spPr>
        <p:txBody>
          <a:bodyPr anchor="ctr"/>
          <a:lstStyle>
            <a:lvl1pPr algn="l">
              <a:defRPr sz="36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2653372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5" name="PpHolder12"/>
          <p:cNvSpPr>
            <a:spLocks noGrp="1"/>
          </p:cNvSpPr>
          <p:nvPr>
            <p:ph type="pic" sz="quarter" idx="10"/>
          </p:nvPr>
        </p:nvSpPr>
        <p:spPr>
          <a:xfrm>
            <a:off x="0" y="1600200"/>
            <a:ext cx="3961360" cy="3962400"/>
          </a:xfrm>
          <a:custGeom>
            <a:avLst/>
            <a:gdLst>
              <a:gd name="connsiteX0" fmla="*/ 0 w 3961360"/>
              <a:gd name="connsiteY0" fmla="*/ 0 h 3962400"/>
              <a:gd name="connsiteX1" fmla="*/ 3961360 w 3961360"/>
              <a:gd name="connsiteY1" fmla="*/ 0 h 3962400"/>
              <a:gd name="connsiteX2" fmla="*/ 3961360 w 3961360"/>
              <a:gd name="connsiteY2" fmla="*/ 3962400 h 3962400"/>
              <a:gd name="connsiteX3" fmla="*/ 0 w 396136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3961360" h="3962400">
                <a:moveTo>
                  <a:pt x="0" y="0"/>
                </a:moveTo>
                <a:lnTo>
                  <a:pt x="3961360" y="0"/>
                </a:lnTo>
                <a:lnTo>
                  <a:pt x="3961360" y="3962400"/>
                </a:lnTo>
                <a:lnTo>
                  <a:pt x="0" y="39624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8"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55996952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9" name="PpHolder1"/>
          <p:cNvSpPr>
            <a:spLocks noGrp="1"/>
          </p:cNvSpPr>
          <p:nvPr>
            <p:ph type="pic" sz="quarter" idx="11"/>
          </p:nvPr>
        </p:nvSpPr>
        <p:spPr>
          <a:xfrm>
            <a:off x="7006132" y="2209800"/>
            <a:ext cx="3659186" cy="2133600"/>
          </a:xfrm>
          <a:custGeom>
            <a:avLst/>
            <a:gdLst>
              <a:gd name="connsiteX0" fmla="*/ 778401 w 3659186"/>
              <a:gd name="connsiteY0" fmla="*/ 0 h 2133600"/>
              <a:gd name="connsiteX1" fmla="*/ 2880785 w 3659186"/>
              <a:gd name="connsiteY1" fmla="*/ 0 h 2133600"/>
              <a:gd name="connsiteX2" fmla="*/ 3659186 w 3659186"/>
              <a:gd name="connsiteY2" fmla="*/ 778401 h 2133600"/>
              <a:gd name="connsiteX3" fmla="*/ 3659186 w 3659186"/>
              <a:gd name="connsiteY3" fmla="*/ 1355199 h 2133600"/>
              <a:gd name="connsiteX4" fmla="*/ 2880785 w 3659186"/>
              <a:gd name="connsiteY4" fmla="*/ 2133600 h 2133600"/>
              <a:gd name="connsiteX5" fmla="*/ 778401 w 3659186"/>
              <a:gd name="connsiteY5" fmla="*/ 2133600 h 2133600"/>
              <a:gd name="connsiteX6" fmla="*/ 0 w 3659186"/>
              <a:gd name="connsiteY6" fmla="*/ 1355199 h 2133600"/>
              <a:gd name="connsiteX7" fmla="*/ 0 w 3659186"/>
              <a:gd name="connsiteY7" fmla="*/ 778401 h 2133600"/>
              <a:gd name="connsiteX8" fmla="*/ 778401 w 3659186"/>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7" name="PpHolder2"/>
          <p:cNvSpPr>
            <a:spLocks noGrp="1"/>
          </p:cNvSpPr>
          <p:nvPr>
            <p:ph type="pic" sz="quarter" idx="10"/>
          </p:nvPr>
        </p:nvSpPr>
        <p:spPr>
          <a:xfrm>
            <a:off x="1535561" y="2209800"/>
            <a:ext cx="3650308" cy="2133600"/>
          </a:xfrm>
          <a:custGeom>
            <a:avLst/>
            <a:gdLst>
              <a:gd name="connsiteX0" fmla="*/ 778401 w 3650308"/>
              <a:gd name="connsiteY0" fmla="*/ 0 h 2133600"/>
              <a:gd name="connsiteX1" fmla="*/ 2871907 w 3650308"/>
              <a:gd name="connsiteY1" fmla="*/ 0 h 2133600"/>
              <a:gd name="connsiteX2" fmla="*/ 3650308 w 3650308"/>
              <a:gd name="connsiteY2" fmla="*/ 778401 h 2133600"/>
              <a:gd name="connsiteX3" fmla="*/ 3650308 w 3650308"/>
              <a:gd name="connsiteY3" fmla="*/ 1355199 h 2133600"/>
              <a:gd name="connsiteX4" fmla="*/ 2871907 w 3650308"/>
              <a:gd name="connsiteY4" fmla="*/ 2133600 h 2133600"/>
              <a:gd name="connsiteX5" fmla="*/ 778401 w 3650308"/>
              <a:gd name="connsiteY5" fmla="*/ 2133600 h 2133600"/>
              <a:gd name="connsiteX6" fmla="*/ 0 w 3650308"/>
              <a:gd name="connsiteY6" fmla="*/ 1355199 h 2133600"/>
              <a:gd name="connsiteX7" fmla="*/ 0 w 3650308"/>
              <a:gd name="connsiteY7" fmla="*/ 778401 h 2133600"/>
              <a:gd name="connsiteX8" fmla="*/ 778401 w 3650308"/>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11"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25847663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5" name="PpHolder19"/>
          <p:cNvSpPr>
            <a:spLocks noGrp="1"/>
          </p:cNvSpPr>
          <p:nvPr>
            <p:ph type="pic" sz="quarter" idx="10"/>
          </p:nvPr>
        </p:nvSpPr>
        <p:spPr>
          <a:xfrm>
            <a:off x="5560900" y="1932901"/>
            <a:ext cx="4985772" cy="3144748"/>
          </a:xfrm>
          <a:custGeom>
            <a:avLst/>
            <a:gdLst>
              <a:gd name="connsiteX0" fmla="*/ 0 w 4985772"/>
              <a:gd name="connsiteY0" fmla="*/ 0 h 3144748"/>
              <a:gd name="connsiteX1" fmla="*/ 4985772 w 4985772"/>
              <a:gd name="connsiteY1" fmla="*/ 0 h 3144748"/>
              <a:gd name="connsiteX2" fmla="*/ 4985772 w 4985772"/>
              <a:gd name="connsiteY2" fmla="*/ 3144748 h 3144748"/>
              <a:gd name="connsiteX3" fmla="*/ 0 w 4985772"/>
              <a:gd name="connsiteY3" fmla="*/ 3144748 h 3144748"/>
            </a:gdLst>
            <a:ahLst/>
            <a:cxnLst>
              <a:cxn ang="0">
                <a:pos x="connsiteX0" y="connsiteY0"/>
              </a:cxn>
              <a:cxn ang="0">
                <a:pos x="connsiteX1" y="connsiteY1"/>
              </a:cxn>
              <a:cxn ang="0">
                <a:pos x="connsiteX2" y="connsiteY2"/>
              </a:cxn>
              <a:cxn ang="0">
                <a:pos x="connsiteX3" y="connsiteY3"/>
              </a:cxn>
            </a:cxnLst>
            <a:rect l="l" t="t" r="r" b="b"/>
            <a:pathLst>
              <a:path w="4985772" h="3144748">
                <a:moveTo>
                  <a:pt x="0" y="0"/>
                </a:moveTo>
                <a:lnTo>
                  <a:pt x="4985772" y="0"/>
                </a:lnTo>
                <a:lnTo>
                  <a:pt x="4985772" y="3144748"/>
                </a:lnTo>
                <a:lnTo>
                  <a:pt x="0" y="314474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165415173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5" name="PpHolder8"/>
          <p:cNvSpPr>
            <a:spLocks noGrp="1"/>
          </p:cNvSpPr>
          <p:nvPr>
            <p:ph type="pic" sz="quarter" idx="10"/>
          </p:nvPr>
        </p:nvSpPr>
        <p:spPr>
          <a:xfrm>
            <a:off x="2443841" y="1600200"/>
            <a:ext cx="4878386" cy="3048000"/>
          </a:xfrm>
          <a:custGeom>
            <a:avLst/>
            <a:gdLst>
              <a:gd name="connsiteX0" fmla="*/ 0 w 4878386"/>
              <a:gd name="connsiteY0" fmla="*/ 0 h 3048000"/>
              <a:gd name="connsiteX1" fmla="*/ 4878386 w 4878386"/>
              <a:gd name="connsiteY1" fmla="*/ 0 h 3048000"/>
              <a:gd name="connsiteX2" fmla="*/ 4878386 w 4878386"/>
              <a:gd name="connsiteY2" fmla="*/ 3048000 h 3048000"/>
              <a:gd name="connsiteX3" fmla="*/ 0 w 4878386"/>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4878386" h="3048000">
                <a:moveTo>
                  <a:pt x="0" y="0"/>
                </a:moveTo>
                <a:lnTo>
                  <a:pt x="4878386" y="0"/>
                </a:lnTo>
                <a:lnTo>
                  <a:pt x="4878386" y="3048000"/>
                </a:lnTo>
                <a:lnTo>
                  <a:pt x="0" y="304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lvl="0"/>
            <a:endParaRPr lang="en-ID" noProof="0"/>
          </a:p>
        </p:txBody>
      </p:sp>
      <p:sp>
        <p:nvSpPr>
          <p:cNvPr id="6" name="Title 1"/>
          <p:cNvSpPr>
            <a:spLocks noGrp="1"/>
          </p:cNvSpPr>
          <p:nvPr>
            <p:ph type="title"/>
          </p:nvPr>
        </p:nvSpPr>
        <p:spPr>
          <a:xfrm>
            <a:off x="838200" y="406674"/>
            <a:ext cx="10515600" cy="649224"/>
          </a:xfrm>
          <a:prstGeom prst="rect">
            <a:avLst/>
          </a:prstGeom>
        </p:spPr>
        <p:txBody>
          <a:bodyPr anchor="ctr"/>
          <a:lstStyle>
            <a:lvl1pPr algn="ctr">
              <a:defRPr sz="3600" b="1">
                <a:solidFill>
                  <a:schemeClr val="tx1"/>
                </a:solidFill>
              </a:defRPr>
            </a:lvl1pPr>
          </a:lstStyle>
          <a:p>
            <a:r>
              <a:rPr lang="en-US"/>
              <a:t>Click to edit Master title style</a:t>
            </a:r>
            <a:endParaRPr lang="en-ID"/>
          </a:p>
        </p:txBody>
      </p:sp>
    </p:spTree>
    <p:extLst>
      <p:ext uri="{BB962C8B-B14F-4D97-AF65-F5344CB8AC3E}">
        <p14:creationId xmlns:p14="http://schemas.microsoft.com/office/powerpoint/2010/main" val="256052262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Montserrat" panose="00000500000000000000" pitchFamily="50" charset="0"/>
        </a:defRPr>
      </a:lvl2pPr>
      <a:lvl3pPr algn="l" rtl="0" fontAlgn="base">
        <a:lnSpc>
          <a:spcPct val="90000"/>
        </a:lnSpc>
        <a:spcBef>
          <a:spcPct val="0"/>
        </a:spcBef>
        <a:spcAft>
          <a:spcPct val="0"/>
        </a:spcAft>
        <a:defRPr sz="4400">
          <a:solidFill>
            <a:schemeClr val="tx1"/>
          </a:solidFill>
          <a:latin typeface="Montserrat" panose="00000500000000000000" pitchFamily="50" charset="0"/>
        </a:defRPr>
      </a:lvl3pPr>
      <a:lvl4pPr algn="l" rtl="0" fontAlgn="base">
        <a:lnSpc>
          <a:spcPct val="90000"/>
        </a:lnSpc>
        <a:spcBef>
          <a:spcPct val="0"/>
        </a:spcBef>
        <a:spcAft>
          <a:spcPct val="0"/>
        </a:spcAft>
        <a:defRPr sz="4400">
          <a:solidFill>
            <a:schemeClr val="tx1"/>
          </a:solidFill>
          <a:latin typeface="Montserrat" panose="00000500000000000000" pitchFamily="50" charset="0"/>
        </a:defRPr>
      </a:lvl4pPr>
      <a:lvl5pPr algn="l" rtl="0" fontAlgn="base">
        <a:lnSpc>
          <a:spcPct val="90000"/>
        </a:lnSpc>
        <a:spcBef>
          <a:spcPct val="0"/>
        </a:spcBef>
        <a:spcAft>
          <a:spcPct val="0"/>
        </a:spcAft>
        <a:defRPr sz="4400">
          <a:solidFill>
            <a:schemeClr val="tx1"/>
          </a:solidFill>
          <a:latin typeface="Montserrat" panose="00000500000000000000" pitchFamily="50" charset="0"/>
        </a:defRPr>
      </a:lvl5pPr>
      <a:lvl6pPr marL="457200" algn="l" rtl="0" fontAlgn="base">
        <a:lnSpc>
          <a:spcPct val="90000"/>
        </a:lnSpc>
        <a:spcBef>
          <a:spcPct val="0"/>
        </a:spcBef>
        <a:spcAft>
          <a:spcPct val="0"/>
        </a:spcAft>
        <a:defRPr sz="4400">
          <a:solidFill>
            <a:schemeClr val="tx1"/>
          </a:solidFill>
          <a:latin typeface="Montserrat" panose="00000500000000000000" pitchFamily="50" charset="0"/>
        </a:defRPr>
      </a:lvl6pPr>
      <a:lvl7pPr marL="914400" algn="l" rtl="0" fontAlgn="base">
        <a:lnSpc>
          <a:spcPct val="90000"/>
        </a:lnSpc>
        <a:spcBef>
          <a:spcPct val="0"/>
        </a:spcBef>
        <a:spcAft>
          <a:spcPct val="0"/>
        </a:spcAft>
        <a:defRPr sz="4400">
          <a:solidFill>
            <a:schemeClr val="tx1"/>
          </a:solidFill>
          <a:latin typeface="Montserrat" panose="00000500000000000000" pitchFamily="50" charset="0"/>
        </a:defRPr>
      </a:lvl7pPr>
      <a:lvl8pPr marL="1371600" algn="l" rtl="0" fontAlgn="base">
        <a:lnSpc>
          <a:spcPct val="90000"/>
        </a:lnSpc>
        <a:spcBef>
          <a:spcPct val="0"/>
        </a:spcBef>
        <a:spcAft>
          <a:spcPct val="0"/>
        </a:spcAft>
        <a:defRPr sz="4400">
          <a:solidFill>
            <a:schemeClr val="tx1"/>
          </a:solidFill>
          <a:latin typeface="Montserrat" panose="00000500000000000000" pitchFamily="50" charset="0"/>
        </a:defRPr>
      </a:lvl8pPr>
      <a:lvl9pPr marL="1828800" algn="l" rtl="0" fontAlgn="base">
        <a:lnSpc>
          <a:spcPct val="90000"/>
        </a:lnSpc>
        <a:spcBef>
          <a:spcPct val="0"/>
        </a:spcBef>
        <a:spcAft>
          <a:spcPct val="0"/>
        </a:spcAft>
        <a:defRPr sz="4400">
          <a:solidFill>
            <a:schemeClr val="tx1"/>
          </a:solidFill>
          <a:latin typeface="Montserrat"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PpHolder1">
            <a:extLst>
              <a:ext uri="{FF2B5EF4-FFF2-40B4-BE49-F238E27FC236}">
                <a16:creationId xmlns:a16="http://schemas.microsoft.com/office/drawing/2014/main" id="{DD385455-419E-4DED-B01D-E6B23334CE3A}"/>
              </a:ext>
            </a:extLst>
          </p:cNvPr>
          <p:cNvSpPr>
            <a:spLocks noGrp="1"/>
          </p:cNvSpPr>
          <p:nvPr>
            <p:ph type="pic" sz="quarter" idx="10"/>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 name="Freeform: Shape 3">
            <a:extLst>
              <a:ext uri="{FF2B5EF4-FFF2-40B4-BE49-F238E27FC236}">
                <a16:creationId xmlns:a16="http://schemas.microsoft.com/office/drawing/2014/main" id="{35D6F691-4FAA-45C3-9BAD-594C8271E851}"/>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8" name="Oval 7">
            <a:extLst>
              <a:ext uri="{FF2B5EF4-FFF2-40B4-BE49-F238E27FC236}">
                <a16:creationId xmlns:a16="http://schemas.microsoft.com/office/drawing/2014/main" id="{0D503D00-9F67-41EA-B1AD-092534E2E7E5}"/>
              </a:ext>
            </a:extLst>
          </p:cNvPr>
          <p:cNvSpPr/>
          <p:nvPr/>
        </p:nvSpPr>
        <p:spPr>
          <a:xfrm>
            <a:off x="6081713" y="982663"/>
            <a:ext cx="4884737" cy="4886325"/>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10" name="Graphic 8">
            <a:extLst>
              <a:ext uri="{FF2B5EF4-FFF2-40B4-BE49-F238E27FC236}">
                <a16:creationId xmlns:a16="http://schemas.microsoft.com/office/drawing/2014/main" id="{EB84F1DE-0C85-4E74-8154-CB1916F1B533}"/>
              </a:ext>
            </a:extLst>
          </p:cNvPr>
          <p:cNvGrpSpPr/>
          <p:nvPr/>
        </p:nvGrpSpPr>
        <p:grpSpPr>
          <a:xfrm>
            <a:off x="1224901" y="2636079"/>
            <a:ext cx="4234865" cy="1192944"/>
            <a:chOff x="1771649" y="2209800"/>
            <a:chExt cx="8651748" cy="2437161"/>
          </a:xfrm>
          <a:solidFill>
            <a:schemeClr val="bg2"/>
          </a:solidFill>
        </p:grpSpPr>
        <p:sp>
          <p:nvSpPr>
            <p:cNvPr id="11" name="Freeform: Shape 10">
              <a:extLst>
                <a:ext uri="{FF2B5EF4-FFF2-40B4-BE49-F238E27FC236}">
                  <a16:creationId xmlns:a16="http://schemas.microsoft.com/office/drawing/2014/main" id="{CFC66A96-30A6-47CB-9785-C522232F1BB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2B306087-1A0C-4CE1-9284-BE7A2195B07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A8B1A24E-A4B5-473B-BC04-9C309A9D45B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2D6DFCB5-80BF-4F19-96F9-B42E5027368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E295C5CB-CACC-44DC-9C6B-231A30960BD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6" name="Freeform: Shape 15">
              <a:extLst>
                <a:ext uri="{FF2B5EF4-FFF2-40B4-BE49-F238E27FC236}">
                  <a16:creationId xmlns:a16="http://schemas.microsoft.com/office/drawing/2014/main" id="{DB683C03-7D99-4B9D-A159-984D36EFDBA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7" name="TextBox 16">
            <a:extLst>
              <a:ext uri="{FF2B5EF4-FFF2-40B4-BE49-F238E27FC236}">
                <a16:creationId xmlns:a16="http://schemas.microsoft.com/office/drawing/2014/main" id="{F13B2AE4-FABF-43BC-8838-A7DE03A23438}"/>
              </a:ext>
            </a:extLst>
          </p:cNvPr>
          <p:cNvSpPr txBox="1"/>
          <p:nvPr/>
        </p:nvSpPr>
        <p:spPr>
          <a:xfrm>
            <a:off x="1158875" y="3944938"/>
            <a:ext cx="4754563" cy="276225"/>
          </a:xfrm>
          <a:prstGeom prst="rect">
            <a:avLst/>
          </a:prstGeom>
          <a:noFill/>
        </p:spPr>
        <p:txBody>
          <a:bodyPr>
            <a:spAutoFit/>
          </a:bodyPr>
          <a:lstStyle/>
          <a:p>
            <a:pPr eaLnBrk="1" fontAlgn="auto" hangingPunct="1">
              <a:spcBef>
                <a:spcPts val="0"/>
              </a:spcBef>
              <a:spcAft>
                <a:spcPts val="0"/>
              </a:spcAft>
              <a:defRPr/>
            </a:pPr>
            <a:r>
              <a:rPr lang="en-ID" sz="1200" spc="300" dirty="0">
                <a:solidFill>
                  <a:schemeClr val="bg2"/>
                </a:solidFill>
                <a:latin typeface="+mn-lt"/>
              </a:rPr>
              <a:t>Your Easy-to-use Map Building Tools</a:t>
            </a:r>
          </a:p>
        </p:txBody>
      </p:sp>
      <p:sp>
        <p:nvSpPr>
          <p:cNvPr id="20" name="TextBox 19">
            <a:extLst>
              <a:ext uri="{FF2B5EF4-FFF2-40B4-BE49-F238E27FC236}">
                <a16:creationId xmlns:a16="http://schemas.microsoft.com/office/drawing/2014/main" id="{E5203805-F686-425C-B881-194DA8CE928B}"/>
              </a:ext>
            </a:extLst>
          </p:cNvPr>
          <p:cNvSpPr txBox="1">
            <a:spLocks noChangeArrowheads="1"/>
          </p:cNvSpPr>
          <p:nvPr/>
        </p:nvSpPr>
        <p:spPr bwMode="auto">
          <a:xfrm>
            <a:off x="352425" y="6229350"/>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
        <p:nvSpPr>
          <p:cNvPr id="23" name="Freeform: Shape 22">
            <a:extLst>
              <a:ext uri="{FF2B5EF4-FFF2-40B4-BE49-F238E27FC236}">
                <a16:creationId xmlns:a16="http://schemas.microsoft.com/office/drawing/2014/main" id="{1FBB3561-CFD9-44FB-8D99-BDD966D89E7C}"/>
              </a:ext>
            </a:extLst>
          </p:cNvPr>
          <p:cNvSpPr/>
          <p:nvPr/>
        </p:nvSpPr>
        <p:spPr>
          <a:xfrm>
            <a:off x="0" y="0"/>
            <a:ext cx="912813" cy="249238"/>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7" name="Oval 6">
            <a:extLst>
              <a:ext uri="{FF2B5EF4-FFF2-40B4-BE49-F238E27FC236}">
                <a16:creationId xmlns:a16="http://schemas.microsoft.com/office/drawing/2014/main" id="{7A86112C-FB9B-4DC5-8009-693EB782974A}"/>
              </a:ext>
            </a:extLst>
          </p:cNvPr>
          <p:cNvSpPr/>
          <p:nvPr/>
        </p:nvSpPr>
        <p:spPr>
          <a:xfrm>
            <a:off x="6394450" y="1292225"/>
            <a:ext cx="4273550" cy="4273550"/>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 name="PpHolder9">
            <a:extLst>
              <a:ext uri="{FF2B5EF4-FFF2-40B4-BE49-F238E27FC236}">
                <a16:creationId xmlns:a16="http://schemas.microsoft.com/office/drawing/2014/main" id="{EFACF5BA-61A4-45C6-A491-83B22740143B}"/>
              </a:ext>
            </a:extLst>
          </p:cNvPr>
          <p:cNvSpPr>
            <a:spLocks noGrp="1"/>
          </p:cNvSpPr>
          <p:nvPr>
            <p:ph type="pic" sz="quarter" idx="11"/>
          </p:nvPr>
        </p:nvSpPr>
        <p:spPr>
          <a:xfrm>
            <a:off x="6697663" y="1595438"/>
            <a:ext cx="3667125" cy="3667125"/>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0"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1FCD7900-7036-4D1D-ACE6-EBE626BB731A}"/>
              </a:ext>
            </a:extLst>
          </p:cNvPr>
          <p:cNvSpPr/>
          <p:nvPr/>
        </p:nvSpPr>
        <p:spPr>
          <a:xfrm>
            <a:off x="1833563" y="19145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2C45725E-4C71-4BB3-B31E-F4C8046E77D9}"/>
              </a:ext>
            </a:extLst>
          </p:cNvPr>
          <p:cNvSpPr txBox="1">
            <a:spLocks noChangeArrowheads="1"/>
          </p:cNvSpPr>
          <p:nvPr/>
        </p:nvSpPr>
        <p:spPr bwMode="auto">
          <a:xfrm>
            <a:off x="2654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15" name="TextBox 14">
            <a:extLst>
              <a:ext uri="{FF2B5EF4-FFF2-40B4-BE49-F238E27FC236}">
                <a16:creationId xmlns:a16="http://schemas.microsoft.com/office/drawing/2014/main" id="{6F9838CE-EA62-4668-9FEB-335AA4E602CA}"/>
              </a:ext>
            </a:extLst>
          </p:cNvPr>
          <p:cNvSpPr txBox="1"/>
          <p:nvPr/>
        </p:nvSpPr>
        <p:spPr>
          <a:xfrm>
            <a:off x="2654300"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17" name="Oval 16">
            <a:extLst>
              <a:ext uri="{FF2B5EF4-FFF2-40B4-BE49-F238E27FC236}">
                <a16:creationId xmlns:a16="http://schemas.microsoft.com/office/drawing/2014/main" id="{52696B20-E29E-41BB-BA7B-629E1E74429A}"/>
              </a:ext>
            </a:extLst>
          </p:cNvPr>
          <p:cNvSpPr/>
          <p:nvPr/>
        </p:nvSpPr>
        <p:spPr>
          <a:xfrm>
            <a:off x="1833563" y="2828925"/>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E46739B0-15D0-4826-9168-92B70E530A05}"/>
              </a:ext>
            </a:extLst>
          </p:cNvPr>
          <p:cNvSpPr txBox="1">
            <a:spLocks noChangeArrowheads="1"/>
          </p:cNvSpPr>
          <p:nvPr/>
        </p:nvSpPr>
        <p:spPr bwMode="auto">
          <a:xfrm>
            <a:off x="2654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0" name="TextBox 19">
            <a:extLst>
              <a:ext uri="{FF2B5EF4-FFF2-40B4-BE49-F238E27FC236}">
                <a16:creationId xmlns:a16="http://schemas.microsoft.com/office/drawing/2014/main" id="{63DA63E4-EF23-437E-8A98-BB718A915744}"/>
              </a:ext>
            </a:extLst>
          </p:cNvPr>
          <p:cNvSpPr txBox="1"/>
          <p:nvPr/>
        </p:nvSpPr>
        <p:spPr>
          <a:xfrm>
            <a:off x="2654300"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1" name="Oval 20">
            <a:extLst>
              <a:ext uri="{FF2B5EF4-FFF2-40B4-BE49-F238E27FC236}">
                <a16:creationId xmlns:a16="http://schemas.microsoft.com/office/drawing/2014/main" id="{C3C0AE82-F1FB-4A0B-AE74-08D9A6E151FA}"/>
              </a:ext>
            </a:extLst>
          </p:cNvPr>
          <p:cNvSpPr/>
          <p:nvPr/>
        </p:nvSpPr>
        <p:spPr>
          <a:xfrm>
            <a:off x="1833563" y="3740150"/>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TextBox 22">
            <a:extLst>
              <a:ext uri="{FF2B5EF4-FFF2-40B4-BE49-F238E27FC236}">
                <a16:creationId xmlns:a16="http://schemas.microsoft.com/office/drawing/2014/main" id="{C5FF2945-9D68-4F7B-B75C-E8F557EAFF2C}"/>
              </a:ext>
            </a:extLst>
          </p:cNvPr>
          <p:cNvSpPr txBox="1">
            <a:spLocks noChangeArrowheads="1"/>
          </p:cNvSpPr>
          <p:nvPr/>
        </p:nvSpPr>
        <p:spPr bwMode="auto">
          <a:xfrm>
            <a:off x="2654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4" name="TextBox 23">
            <a:extLst>
              <a:ext uri="{FF2B5EF4-FFF2-40B4-BE49-F238E27FC236}">
                <a16:creationId xmlns:a16="http://schemas.microsoft.com/office/drawing/2014/main" id="{A7CA8067-28C0-43E0-AAC2-27F32347B342}"/>
              </a:ext>
            </a:extLst>
          </p:cNvPr>
          <p:cNvSpPr txBox="1"/>
          <p:nvPr/>
        </p:nvSpPr>
        <p:spPr>
          <a:xfrm>
            <a:off x="2654300" y="377031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5" name="Oval 24">
            <a:extLst>
              <a:ext uri="{FF2B5EF4-FFF2-40B4-BE49-F238E27FC236}">
                <a16:creationId xmlns:a16="http://schemas.microsoft.com/office/drawing/2014/main" id="{1F001B71-B008-4768-AA6C-23BE978C76EB}"/>
              </a:ext>
            </a:extLst>
          </p:cNvPr>
          <p:cNvSpPr/>
          <p:nvPr/>
        </p:nvSpPr>
        <p:spPr>
          <a:xfrm>
            <a:off x="1833563" y="4678363"/>
            <a:ext cx="604837"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extBox 26">
            <a:extLst>
              <a:ext uri="{FF2B5EF4-FFF2-40B4-BE49-F238E27FC236}">
                <a16:creationId xmlns:a16="http://schemas.microsoft.com/office/drawing/2014/main" id="{29E45BE1-35D0-4FE7-960E-0B9CE29CE229}"/>
              </a:ext>
            </a:extLst>
          </p:cNvPr>
          <p:cNvSpPr txBox="1">
            <a:spLocks noChangeArrowheads="1"/>
          </p:cNvSpPr>
          <p:nvPr/>
        </p:nvSpPr>
        <p:spPr bwMode="auto">
          <a:xfrm>
            <a:off x="2654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8" name="TextBox 27">
            <a:extLst>
              <a:ext uri="{FF2B5EF4-FFF2-40B4-BE49-F238E27FC236}">
                <a16:creationId xmlns:a16="http://schemas.microsoft.com/office/drawing/2014/main" id="{8F8751BB-E37C-4B6E-8F83-3897FE008C3A}"/>
              </a:ext>
            </a:extLst>
          </p:cNvPr>
          <p:cNvSpPr txBox="1"/>
          <p:nvPr/>
        </p:nvSpPr>
        <p:spPr>
          <a:xfrm>
            <a:off x="2654300"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29" name="Oval 28">
            <a:extLst>
              <a:ext uri="{FF2B5EF4-FFF2-40B4-BE49-F238E27FC236}">
                <a16:creationId xmlns:a16="http://schemas.microsoft.com/office/drawing/2014/main" id="{9B7F5AC7-991A-485E-AE4B-DF65ED81B0D0}"/>
              </a:ext>
            </a:extLst>
          </p:cNvPr>
          <p:cNvSpPr/>
          <p:nvPr/>
        </p:nvSpPr>
        <p:spPr>
          <a:xfrm>
            <a:off x="4879975"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TextBox 30">
            <a:extLst>
              <a:ext uri="{FF2B5EF4-FFF2-40B4-BE49-F238E27FC236}">
                <a16:creationId xmlns:a16="http://schemas.microsoft.com/office/drawing/2014/main" id="{4DD4C2CA-5412-42ED-9038-B3896F7911E7}"/>
              </a:ext>
            </a:extLst>
          </p:cNvPr>
          <p:cNvSpPr txBox="1">
            <a:spLocks noChangeArrowheads="1"/>
          </p:cNvSpPr>
          <p:nvPr/>
        </p:nvSpPr>
        <p:spPr bwMode="auto">
          <a:xfrm>
            <a:off x="5702300" y="22288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2" name="TextBox 31">
            <a:extLst>
              <a:ext uri="{FF2B5EF4-FFF2-40B4-BE49-F238E27FC236}">
                <a16:creationId xmlns:a16="http://schemas.microsoft.com/office/drawing/2014/main" id="{4C78304C-5E5E-4E78-B82C-58C53E5B2220}"/>
              </a:ext>
            </a:extLst>
          </p:cNvPr>
          <p:cNvSpPr txBox="1"/>
          <p:nvPr/>
        </p:nvSpPr>
        <p:spPr>
          <a:xfrm>
            <a:off x="5702300" y="19446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3" name="Oval 32">
            <a:extLst>
              <a:ext uri="{FF2B5EF4-FFF2-40B4-BE49-F238E27FC236}">
                <a16:creationId xmlns:a16="http://schemas.microsoft.com/office/drawing/2014/main" id="{26D366DE-A0C1-4C09-8EFE-83C8CE891DA6}"/>
              </a:ext>
            </a:extLst>
          </p:cNvPr>
          <p:cNvSpPr/>
          <p:nvPr/>
        </p:nvSpPr>
        <p:spPr>
          <a:xfrm>
            <a:off x="4879975"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a:extLst>
              <a:ext uri="{FF2B5EF4-FFF2-40B4-BE49-F238E27FC236}">
                <a16:creationId xmlns:a16="http://schemas.microsoft.com/office/drawing/2014/main" id="{D476746B-E19E-4180-BA3E-047035E4A188}"/>
              </a:ext>
            </a:extLst>
          </p:cNvPr>
          <p:cNvSpPr txBox="1">
            <a:spLocks noChangeArrowheads="1"/>
          </p:cNvSpPr>
          <p:nvPr/>
        </p:nvSpPr>
        <p:spPr bwMode="auto">
          <a:xfrm>
            <a:off x="5702300" y="3143250"/>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6" name="TextBox 35">
            <a:extLst>
              <a:ext uri="{FF2B5EF4-FFF2-40B4-BE49-F238E27FC236}">
                <a16:creationId xmlns:a16="http://schemas.microsoft.com/office/drawing/2014/main" id="{C6004599-0836-4B12-9EB6-680D62C94F67}"/>
              </a:ext>
            </a:extLst>
          </p:cNvPr>
          <p:cNvSpPr txBox="1"/>
          <p:nvPr/>
        </p:nvSpPr>
        <p:spPr>
          <a:xfrm>
            <a:off x="5702300" y="2859088"/>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37" name="Oval 36">
            <a:extLst>
              <a:ext uri="{FF2B5EF4-FFF2-40B4-BE49-F238E27FC236}">
                <a16:creationId xmlns:a16="http://schemas.microsoft.com/office/drawing/2014/main" id="{02D725C5-B3E3-4C1F-BC90-11F6B6F2EDB2}"/>
              </a:ext>
            </a:extLst>
          </p:cNvPr>
          <p:cNvSpPr/>
          <p:nvPr/>
        </p:nvSpPr>
        <p:spPr>
          <a:xfrm>
            <a:off x="4879975" y="3740150"/>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TextBox 38">
            <a:extLst>
              <a:ext uri="{FF2B5EF4-FFF2-40B4-BE49-F238E27FC236}">
                <a16:creationId xmlns:a16="http://schemas.microsoft.com/office/drawing/2014/main" id="{8AC7C73B-E9BF-4305-90D7-7E2287CA575E}"/>
              </a:ext>
            </a:extLst>
          </p:cNvPr>
          <p:cNvSpPr txBox="1">
            <a:spLocks noChangeArrowheads="1"/>
          </p:cNvSpPr>
          <p:nvPr/>
        </p:nvSpPr>
        <p:spPr bwMode="auto">
          <a:xfrm>
            <a:off x="5702300" y="405447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0" name="TextBox 39">
            <a:extLst>
              <a:ext uri="{FF2B5EF4-FFF2-40B4-BE49-F238E27FC236}">
                <a16:creationId xmlns:a16="http://schemas.microsoft.com/office/drawing/2014/main" id="{D1BFCB9A-EDDD-4575-9902-D142F51645C4}"/>
              </a:ext>
            </a:extLst>
          </p:cNvPr>
          <p:cNvSpPr txBox="1"/>
          <p:nvPr/>
        </p:nvSpPr>
        <p:spPr>
          <a:xfrm>
            <a:off x="5702300" y="3770313"/>
            <a:ext cx="1627188"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1" name="Oval 40">
            <a:extLst>
              <a:ext uri="{FF2B5EF4-FFF2-40B4-BE49-F238E27FC236}">
                <a16:creationId xmlns:a16="http://schemas.microsoft.com/office/drawing/2014/main" id="{672660AE-1BFE-4A73-997C-ED4BCC15D971}"/>
              </a:ext>
            </a:extLst>
          </p:cNvPr>
          <p:cNvSpPr/>
          <p:nvPr/>
        </p:nvSpPr>
        <p:spPr>
          <a:xfrm>
            <a:off x="4879975"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TextBox 42">
            <a:extLst>
              <a:ext uri="{FF2B5EF4-FFF2-40B4-BE49-F238E27FC236}">
                <a16:creationId xmlns:a16="http://schemas.microsoft.com/office/drawing/2014/main" id="{E06612BE-427C-49F5-8E8A-0942CDD1151A}"/>
              </a:ext>
            </a:extLst>
          </p:cNvPr>
          <p:cNvSpPr txBox="1">
            <a:spLocks noChangeArrowheads="1"/>
          </p:cNvSpPr>
          <p:nvPr/>
        </p:nvSpPr>
        <p:spPr bwMode="auto">
          <a:xfrm>
            <a:off x="5702300" y="499268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4" name="TextBox 43">
            <a:extLst>
              <a:ext uri="{FF2B5EF4-FFF2-40B4-BE49-F238E27FC236}">
                <a16:creationId xmlns:a16="http://schemas.microsoft.com/office/drawing/2014/main" id="{2704FBC8-49AF-4EC4-95B6-FDE0E032E609}"/>
              </a:ext>
            </a:extLst>
          </p:cNvPr>
          <p:cNvSpPr txBox="1"/>
          <p:nvPr/>
        </p:nvSpPr>
        <p:spPr>
          <a:xfrm>
            <a:off x="5702300" y="4708525"/>
            <a:ext cx="1627188"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5" name="Oval 44">
            <a:extLst>
              <a:ext uri="{FF2B5EF4-FFF2-40B4-BE49-F238E27FC236}">
                <a16:creationId xmlns:a16="http://schemas.microsoft.com/office/drawing/2014/main" id="{45CBBC48-B9C3-484D-836E-A4BC18765222}"/>
              </a:ext>
            </a:extLst>
          </p:cNvPr>
          <p:cNvSpPr/>
          <p:nvPr/>
        </p:nvSpPr>
        <p:spPr>
          <a:xfrm>
            <a:off x="7926388" y="19145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TextBox 46">
            <a:extLst>
              <a:ext uri="{FF2B5EF4-FFF2-40B4-BE49-F238E27FC236}">
                <a16:creationId xmlns:a16="http://schemas.microsoft.com/office/drawing/2014/main" id="{CDB86FB2-B076-4748-B845-04D95A747D12}"/>
              </a:ext>
            </a:extLst>
          </p:cNvPr>
          <p:cNvSpPr txBox="1">
            <a:spLocks noChangeArrowheads="1"/>
          </p:cNvSpPr>
          <p:nvPr/>
        </p:nvSpPr>
        <p:spPr bwMode="auto">
          <a:xfrm>
            <a:off x="8748713" y="22288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48" name="TextBox 47">
            <a:extLst>
              <a:ext uri="{FF2B5EF4-FFF2-40B4-BE49-F238E27FC236}">
                <a16:creationId xmlns:a16="http://schemas.microsoft.com/office/drawing/2014/main" id="{A670E7D0-FCE1-484F-9D94-749536252CFB}"/>
              </a:ext>
            </a:extLst>
          </p:cNvPr>
          <p:cNvSpPr txBox="1"/>
          <p:nvPr/>
        </p:nvSpPr>
        <p:spPr>
          <a:xfrm>
            <a:off x="8748713" y="19446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9" name="Oval 48">
            <a:extLst>
              <a:ext uri="{FF2B5EF4-FFF2-40B4-BE49-F238E27FC236}">
                <a16:creationId xmlns:a16="http://schemas.microsoft.com/office/drawing/2014/main" id="{EB243FF6-B473-4785-BDFB-FDE731E1A221}"/>
              </a:ext>
            </a:extLst>
          </p:cNvPr>
          <p:cNvSpPr/>
          <p:nvPr/>
        </p:nvSpPr>
        <p:spPr>
          <a:xfrm>
            <a:off x="7926388" y="2828925"/>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TextBox 50">
            <a:extLst>
              <a:ext uri="{FF2B5EF4-FFF2-40B4-BE49-F238E27FC236}">
                <a16:creationId xmlns:a16="http://schemas.microsoft.com/office/drawing/2014/main" id="{306B74DC-F41A-476D-92B7-32D37DDA0ED7}"/>
              </a:ext>
            </a:extLst>
          </p:cNvPr>
          <p:cNvSpPr txBox="1">
            <a:spLocks noChangeArrowheads="1"/>
          </p:cNvSpPr>
          <p:nvPr/>
        </p:nvSpPr>
        <p:spPr bwMode="auto">
          <a:xfrm>
            <a:off x="8748713" y="3143250"/>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2" name="TextBox 51">
            <a:extLst>
              <a:ext uri="{FF2B5EF4-FFF2-40B4-BE49-F238E27FC236}">
                <a16:creationId xmlns:a16="http://schemas.microsoft.com/office/drawing/2014/main" id="{25EDD7AB-2BE8-43D5-84BB-A2ACE3CEC9FC}"/>
              </a:ext>
            </a:extLst>
          </p:cNvPr>
          <p:cNvSpPr txBox="1"/>
          <p:nvPr/>
        </p:nvSpPr>
        <p:spPr>
          <a:xfrm>
            <a:off x="8748713" y="2859088"/>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3" name="Oval 52">
            <a:extLst>
              <a:ext uri="{FF2B5EF4-FFF2-40B4-BE49-F238E27FC236}">
                <a16:creationId xmlns:a16="http://schemas.microsoft.com/office/drawing/2014/main" id="{2DB9CE4B-9F4D-4EC9-91BB-999BA5F8A53E}"/>
              </a:ext>
            </a:extLst>
          </p:cNvPr>
          <p:cNvSpPr/>
          <p:nvPr/>
        </p:nvSpPr>
        <p:spPr>
          <a:xfrm>
            <a:off x="7926388" y="3740150"/>
            <a:ext cx="606425" cy="604838"/>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TextBox 54">
            <a:extLst>
              <a:ext uri="{FF2B5EF4-FFF2-40B4-BE49-F238E27FC236}">
                <a16:creationId xmlns:a16="http://schemas.microsoft.com/office/drawing/2014/main" id="{1EE22F8C-CCE7-4EBC-92A4-BCF00261E185}"/>
              </a:ext>
            </a:extLst>
          </p:cNvPr>
          <p:cNvSpPr txBox="1">
            <a:spLocks noChangeArrowheads="1"/>
          </p:cNvSpPr>
          <p:nvPr/>
        </p:nvSpPr>
        <p:spPr bwMode="auto">
          <a:xfrm>
            <a:off x="8748713" y="405447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56" name="TextBox 55">
            <a:extLst>
              <a:ext uri="{FF2B5EF4-FFF2-40B4-BE49-F238E27FC236}">
                <a16:creationId xmlns:a16="http://schemas.microsoft.com/office/drawing/2014/main" id="{C02632A8-2028-4332-88AD-C5F17243B309}"/>
              </a:ext>
            </a:extLst>
          </p:cNvPr>
          <p:cNvSpPr txBox="1"/>
          <p:nvPr/>
        </p:nvSpPr>
        <p:spPr>
          <a:xfrm>
            <a:off x="8748713" y="3768725"/>
            <a:ext cx="1628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57" name="Oval 56">
            <a:extLst>
              <a:ext uri="{FF2B5EF4-FFF2-40B4-BE49-F238E27FC236}">
                <a16:creationId xmlns:a16="http://schemas.microsoft.com/office/drawing/2014/main" id="{6B45F61A-6B14-4649-8A7E-BC0F40EFB3BF}"/>
              </a:ext>
            </a:extLst>
          </p:cNvPr>
          <p:cNvSpPr/>
          <p:nvPr/>
        </p:nvSpPr>
        <p:spPr>
          <a:xfrm>
            <a:off x="7926388" y="4678363"/>
            <a:ext cx="606425" cy="606425"/>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TextBox 58">
            <a:extLst>
              <a:ext uri="{FF2B5EF4-FFF2-40B4-BE49-F238E27FC236}">
                <a16:creationId xmlns:a16="http://schemas.microsoft.com/office/drawing/2014/main" id="{D70C204C-D343-4277-80E5-CF789DDBBCBD}"/>
              </a:ext>
            </a:extLst>
          </p:cNvPr>
          <p:cNvSpPr txBox="1">
            <a:spLocks noChangeArrowheads="1"/>
          </p:cNvSpPr>
          <p:nvPr/>
        </p:nvSpPr>
        <p:spPr bwMode="auto">
          <a:xfrm>
            <a:off x="8748713" y="499268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60" name="TextBox 59">
            <a:extLst>
              <a:ext uri="{FF2B5EF4-FFF2-40B4-BE49-F238E27FC236}">
                <a16:creationId xmlns:a16="http://schemas.microsoft.com/office/drawing/2014/main" id="{90073373-772D-42F3-A3B1-4CD1D4751AA7}"/>
              </a:ext>
            </a:extLst>
          </p:cNvPr>
          <p:cNvSpPr txBox="1"/>
          <p:nvPr/>
        </p:nvSpPr>
        <p:spPr>
          <a:xfrm>
            <a:off x="8748713" y="470852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grpSp>
        <p:nvGrpSpPr>
          <p:cNvPr id="50" name="Group 49">
            <a:extLst>
              <a:ext uri="{FF2B5EF4-FFF2-40B4-BE49-F238E27FC236}">
                <a16:creationId xmlns:a16="http://schemas.microsoft.com/office/drawing/2014/main" id="{30BC0AFA-5263-4CA7-9C54-D505C1F4952E}"/>
              </a:ext>
            </a:extLst>
          </p:cNvPr>
          <p:cNvGrpSpPr>
            <a:grpSpLocks noChangeAspect="1"/>
          </p:cNvGrpSpPr>
          <p:nvPr/>
        </p:nvGrpSpPr>
        <p:grpSpPr>
          <a:xfrm>
            <a:off x="2073625" y="4881109"/>
            <a:ext cx="124532" cy="201168"/>
            <a:chOff x="7437517" y="1734968"/>
            <a:chExt cx="165437" cy="267245"/>
          </a:xfrm>
          <a:solidFill>
            <a:schemeClr val="bg2"/>
          </a:solidFill>
        </p:grpSpPr>
        <p:sp>
          <p:nvSpPr>
            <p:cNvPr id="54" name="Freeform: Shape 53">
              <a:extLst>
                <a:ext uri="{FF2B5EF4-FFF2-40B4-BE49-F238E27FC236}">
                  <a16:creationId xmlns:a16="http://schemas.microsoft.com/office/drawing/2014/main" id="{05BF795E-6B21-4725-862F-C1F244D10E4F}"/>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86D34D31-C244-40AF-BC69-1CA611EEF4AD}"/>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1" name="Freeform: Shape 60">
              <a:extLst>
                <a:ext uri="{FF2B5EF4-FFF2-40B4-BE49-F238E27FC236}">
                  <a16:creationId xmlns:a16="http://schemas.microsoft.com/office/drawing/2014/main" id="{39D2D709-27E8-41BD-AA4E-301C7CC0AAD0}"/>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2" name="Freeform: Shape 61">
              <a:extLst>
                <a:ext uri="{FF2B5EF4-FFF2-40B4-BE49-F238E27FC236}">
                  <a16:creationId xmlns:a16="http://schemas.microsoft.com/office/drawing/2014/main" id="{50A1F0D6-FF11-4E02-BA5A-FD852B13F61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63" name="Graphic 153" descr="Magnifying glass">
            <a:extLst>
              <a:ext uri="{FF2B5EF4-FFF2-40B4-BE49-F238E27FC236}">
                <a16:creationId xmlns:a16="http://schemas.microsoft.com/office/drawing/2014/main" id="{FC9E5B1B-6936-4BBD-94AF-AC2D36E0068C}"/>
              </a:ext>
            </a:extLst>
          </p:cNvPr>
          <p:cNvSpPr>
            <a:spLocks noChangeAspect="1"/>
          </p:cNvSpPr>
          <p:nvPr/>
        </p:nvSpPr>
        <p:spPr bwMode="auto">
          <a:xfrm>
            <a:off x="2035175" y="2117725"/>
            <a:ext cx="201613" cy="200025"/>
          </a:xfrm>
          <a:custGeom>
            <a:avLst/>
            <a:gdLst>
              <a:gd name="T0" fmla="*/ 198332 w 248156"/>
              <a:gd name="T1" fmla="*/ 172798 h 248156"/>
              <a:gd name="T2" fmla="*/ 166093 w 248156"/>
              <a:gd name="T3" fmla="*/ 140560 h 248156"/>
              <a:gd name="T4" fmla="*/ 150103 w 248156"/>
              <a:gd name="T5" fmla="*/ 135659 h 248156"/>
              <a:gd name="T6" fmla="*/ 138754 w 248156"/>
              <a:gd name="T7" fmla="*/ 124312 h 248156"/>
              <a:gd name="T8" fmla="*/ 154744 w 248156"/>
              <a:gd name="T9" fmla="*/ 77373 h 248156"/>
              <a:gd name="T10" fmla="*/ 77373 w 248156"/>
              <a:gd name="T11" fmla="*/ 0 h 248156"/>
              <a:gd name="T12" fmla="*/ 0 w 248156"/>
              <a:gd name="T13" fmla="*/ 77373 h 248156"/>
              <a:gd name="T14" fmla="*/ 77373 w 248156"/>
              <a:gd name="T15" fmla="*/ 154744 h 248156"/>
              <a:gd name="T16" fmla="*/ 124312 w 248156"/>
              <a:gd name="T17" fmla="*/ 138754 h 248156"/>
              <a:gd name="T18" fmla="*/ 135659 w 248156"/>
              <a:gd name="T19" fmla="*/ 150103 h 248156"/>
              <a:gd name="T20" fmla="*/ 140560 w 248156"/>
              <a:gd name="T21" fmla="*/ 166093 h 248156"/>
              <a:gd name="T22" fmla="*/ 172798 w 248156"/>
              <a:gd name="T23" fmla="*/ 198332 h 248156"/>
              <a:gd name="T24" fmla="*/ 185693 w 248156"/>
              <a:gd name="T25" fmla="*/ 203747 h 248156"/>
              <a:gd name="T26" fmla="*/ 198589 w 248156"/>
              <a:gd name="T27" fmla="*/ 198332 h 248156"/>
              <a:gd name="T28" fmla="*/ 198332 w 248156"/>
              <a:gd name="T29" fmla="*/ 172798 h 248156"/>
              <a:gd name="T30" fmla="*/ 77115 w 248156"/>
              <a:gd name="T31" fmla="*/ 139012 h 248156"/>
              <a:gd name="T32" fmla="*/ 15217 w 248156"/>
              <a:gd name="T33" fmla="*/ 77115 h 248156"/>
              <a:gd name="T34" fmla="*/ 77115 w 248156"/>
              <a:gd name="T35" fmla="*/ 15217 h 248156"/>
              <a:gd name="T36" fmla="*/ 139012 w 248156"/>
              <a:gd name="T37" fmla="*/ 77115 h 248156"/>
              <a:gd name="T38" fmla="*/ 77115 w 248156"/>
              <a:gd name="T39" fmla="*/ 139012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sp>
        <p:nvSpPr>
          <p:cNvPr id="64" name="Graphic 175" descr="Paperclip">
            <a:extLst>
              <a:ext uri="{FF2B5EF4-FFF2-40B4-BE49-F238E27FC236}">
                <a16:creationId xmlns:a16="http://schemas.microsoft.com/office/drawing/2014/main" id="{31EF5295-84B3-48B0-B300-DBD3D39397F4}"/>
              </a:ext>
            </a:extLst>
          </p:cNvPr>
          <p:cNvSpPr>
            <a:spLocks noChangeAspect="1"/>
          </p:cNvSpPr>
          <p:nvPr/>
        </p:nvSpPr>
        <p:spPr bwMode="auto">
          <a:xfrm>
            <a:off x="2090738" y="3941763"/>
            <a:ext cx="90487" cy="201612"/>
          </a:xfrm>
          <a:custGeom>
            <a:avLst/>
            <a:gdLst>
              <a:gd name="T0" fmla="*/ 45502 w 130704"/>
              <a:gd name="T1" fmla="*/ 201168 h 288925"/>
              <a:gd name="T2" fmla="*/ 0 w 130704"/>
              <a:gd name="T3" fmla="*/ 155666 h 288925"/>
              <a:gd name="T4" fmla="*/ 0 w 130704"/>
              <a:gd name="T5" fmla="*/ 33528 h 288925"/>
              <a:gd name="T6" fmla="*/ 33528 w 130704"/>
              <a:gd name="T7" fmla="*/ 0 h 288925"/>
              <a:gd name="T8" fmla="*/ 67055 w 130704"/>
              <a:gd name="T9" fmla="*/ 33528 h 288925"/>
              <a:gd name="T10" fmla="*/ 67055 w 130704"/>
              <a:gd name="T11" fmla="*/ 146087 h 288925"/>
              <a:gd name="T12" fmla="*/ 45502 w 130704"/>
              <a:gd name="T13" fmla="*/ 167640 h 288925"/>
              <a:gd name="T14" fmla="*/ 23949 w 130704"/>
              <a:gd name="T15" fmla="*/ 146087 h 288925"/>
              <a:gd name="T16" fmla="*/ 23949 w 130704"/>
              <a:gd name="T17" fmla="*/ 88610 h 288925"/>
              <a:gd name="T18" fmla="*/ 38317 w 130704"/>
              <a:gd name="T19" fmla="*/ 88610 h 288925"/>
              <a:gd name="T20" fmla="*/ 38317 w 130704"/>
              <a:gd name="T21" fmla="*/ 146087 h 288925"/>
              <a:gd name="T22" fmla="*/ 45502 w 130704"/>
              <a:gd name="T23" fmla="*/ 153271 h 288925"/>
              <a:gd name="T24" fmla="*/ 52687 w 130704"/>
              <a:gd name="T25" fmla="*/ 146087 h 288925"/>
              <a:gd name="T26" fmla="*/ 52687 w 130704"/>
              <a:gd name="T27" fmla="*/ 33528 h 288925"/>
              <a:gd name="T28" fmla="*/ 33528 w 130704"/>
              <a:gd name="T29" fmla="*/ 14369 h 288925"/>
              <a:gd name="T30" fmla="*/ 14369 w 130704"/>
              <a:gd name="T31" fmla="*/ 33528 h 288925"/>
              <a:gd name="T32" fmla="*/ 14369 w 130704"/>
              <a:gd name="T33" fmla="*/ 155666 h 288925"/>
              <a:gd name="T34" fmla="*/ 45502 w 130704"/>
              <a:gd name="T35" fmla="*/ 186799 h 288925"/>
              <a:gd name="T36" fmla="*/ 76635 w 130704"/>
              <a:gd name="T37" fmla="*/ 155666 h 288925"/>
              <a:gd name="T38" fmla="*/ 76635 w 130704"/>
              <a:gd name="T39" fmla="*/ 105374 h 288925"/>
              <a:gd name="T40" fmla="*/ 91004 w 130704"/>
              <a:gd name="T41" fmla="*/ 105374 h 288925"/>
              <a:gd name="T42" fmla="*/ 91004 w 130704"/>
              <a:gd name="T43" fmla="*/ 155666 h 288925"/>
              <a:gd name="T44" fmla="*/ 45502 w 130704"/>
              <a:gd name="T45" fmla="*/ 201168 h 288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sp>
        <p:nvSpPr>
          <p:cNvPr id="65" name="Graphic 183" descr="Clipboard">
            <a:extLst>
              <a:ext uri="{FF2B5EF4-FFF2-40B4-BE49-F238E27FC236}">
                <a16:creationId xmlns:a16="http://schemas.microsoft.com/office/drawing/2014/main" id="{E3CD871A-E6FC-40A6-AD1C-86429B53A17D}"/>
              </a:ext>
            </a:extLst>
          </p:cNvPr>
          <p:cNvSpPr>
            <a:spLocks/>
          </p:cNvSpPr>
          <p:nvPr/>
        </p:nvSpPr>
        <p:spPr bwMode="auto">
          <a:xfrm>
            <a:off x="2057400" y="3030538"/>
            <a:ext cx="157163" cy="203200"/>
          </a:xfrm>
          <a:custGeom>
            <a:avLst/>
            <a:gdLst>
              <a:gd name="T0" fmla="*/ 142987 w 213254"/>
              <a:gd name="T1" fmla="*/ 188948 h 275166"/>
              <a:gd name="T2" fmla="*/ 15320 w 213254"/>
              <a:gd name="T3" fmla="*/ 188948 h 275166"/>
              <a:gd name="T4" fmla="*/ 15320 w 213254"/>
              <a:gd name="T5" fmla="*/ 30640 h 275166"/>
              <a:gd name="T6" fmla="*/ 43407 w 213254"/>
              <a:gd name="T7" fmla="*/ 30640 h 275166"/>
              <a:gd name="T8" fmla="*/ 43407 w 213254"/>
              <a:gd name="T9" fmla="*/ 45961 h 275166"/>
              <a:gd name="T10" fmla="*/ 114900 w 213254"/>
              <a:gd name="T11" fmla="*/ 45961 h 275166"/>
              <a:gd name="T12" fmla="*/ 114900 w 213254"/>
              <a:gd name="T13" fmla="*/ 30640 h 275166"/>
              <a:gd name="T14" fmla="*/ 142987 w 213254"/>
              <a:gd name="T15" fmla="*/ 30640 h 275166"/>
              <a:gd name="T16" fmla="*/ 142987 w 213254"/>
              <a:gd name="T17" fmla="*/ 188948 h 275166"/>
              <a:gd name="T18" fmla="*/ 79154 w 213254"/>
              <a:gd name="T19" fmla="*/ 10213 h 275166"/>
              <a:gd name="T20" fmla="*/ 86814 w 213254"/>
              <a:gd name="T21" fmla="*/ 17873 h 275166"/>
              <a:gd name="T22" fmla="*/ 79154 w 213254"/>
              <a:gd name="T23" fmla="*/ 25534 h 275166"/>
              <a:gd name="T24" fmla="*/ 71493 w 213254"/>
              <a:gd name="T25" fmla="*/ 17873 h 275166"/>
              <a:gd name="T26" fmla="*/ 73792 w 213254"/>
              <a:gd name="T27" fmla="*/ 12511 h 275166"/>
              <a:gd name="T28" fmla="*/ 79154 w 213254"/>
              <a:gd name="T29" fmla="*/ 10213 h 275166"/>
              <a:gd name="T30" fmla="*/ 148094 w 213254"/>
              <a:gd name="T31" fmla="*/ 15321 h 275166"/>
              <a:gd name="T32" fmla="*/ 104687 w 213254"/>
              <a:gd name="T33" fmla="*/ 15321 h 275166"/>
              <a:gd name="T34" fmla="*/ 104687 w 213254"/>
              <a:gd name="T35" fmla="*/ 10213 h 275166"/>
              <a:gd name="T36" fmla="*/ 94474 w 213254"/>
              <a:gd name="T37" fmla="*/ 0 h 275166"/>
              <a:gd name="T38" fmla="*/ 63834 w 213254"/>
              <a:gd name="T39" fmla="*/ 0 h 275166"/>
              <a:gd name="T40" fmla="*/ 53620 w 213254"/>
              <a:gd name="T41" fmla="*/ 10213 h 275166"/>
              <a:gd name="T42" fmla="*/ 53620 w 213254"/>
              <a:gd name="T43" fmla="*/ 15321 h 275166"/>
              <a:gd name="T44" fmla="*/ 10213 w 213254"/>
              <a:gd name="T45" fmla="*/ 15321 h 275166"/>
              <a:gd name="T46" fmla="*/ 0 w 213254"/>
              <a:gd name="T47" fmla="*/ 25534 h 275166"/>
              <a:gd name="T48" fmla="*/ 0 w 213254"/>
              <a:gd name="T49" fmla="*/ 194055 h 275166"/>
              <a:gd name="T50" fmla="*/ 10213 w 213254"/>
              <a:gd name="T51" fmla="*/ 204269 h 275166"/>
              <a:gd name="T52" fmla="*/ 148094 w 213254"/>
              <a:gd name="T53" fmla="*/ 204269 h 275166"/>
              <a:gd name="T54" fmla="*/ 158307 w 213254"/>
              <a:gd name="T55" fmla="*/ 194055 h 275166"/>
              <a:gd name="T56" fmla="*/ 158307 w 213254"/>
              <a:gd name="T57" fmla="*/ 25534 h 275166"/>
              <a:gd name="T58" fmla="*/ 148094 w 213254"/>
              <a:gd name="T59" fmla="*/ 15321 h 275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66" name="Group 65">
            <a:extLst>
              <a:ext uri="{FF2B5EF4-FFF2-40B4-BE49-F238E27FC236}">
                <a16:creationId xmlns:a16="http://schemas.microsoft.com/office/drawing/2014/main" id="{683D8F34-9347-4824-8135-3689E5936034}"/>
              </a:ext>
            </a:extLst>
          </p:cNvPr>
          <p:cNvGrpSpPr>
            <a:grpSpLocks noChangeAspect="1"/>
          </p:cNvGrpSpPr>
          <p:nvPr/>
        </p:nvGrpSpPr>
        <p:grpSpPr>
          <a:xfrm>
            <a:off x="5093865" y="3031711"/>
            <a:ext cx="177654" cy="201168"/>
            <a:chOff x="5615542" y="1744512"/>
            <a:chExt cx="216341" cy="244975"/>
          </a:xfrm>
          <a:solidFill>
            <a:schemeClr val="bg2"/>
          </a:solidFill>
        </p:grpSpPr>
        <p:sp>
          <p:nvSpPr>
            <p:cNvPr id="67" name="Freeform: Shape 66">
              <a:extLst>
                <a:ext uri="{FF2B5EF4-FFF2-40B4-BE49-F238E27FC236}">
                  <a16:creationId xmlns:a16="http://schemas.microsoft.com/office/drawing/2014/main" id="{565BDEB5-0420-44FB-8208-905A55703F43}"/>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8" name="Freeform: Shape 67">
              <a:extLst>
                <a:ext uri="{FF2B5EF4-FFF2-40B4-BE49-F238E27FC236}">
                  <a16:creationId xmlns:a16="http://schemas.microsoft.com/office/drawing/2014/main" id="{D7100187-4B89-4D72-B289-F3E2A80AB4F3}"/>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9" name="Freeform: Shape 68">
              <a:extLst>
                <a:ext uri="{FF2B5EF4-FFF2-40B4-BE49-F238E27FC236}">
                  <a16:creationId xmlns:a16="http://schemas.microsoft.com/office/drawing/2014/main" id="{B6F3689B-A761-4D6E-928A-4DC97CA855FE}"/>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0" name="Freeform: Shape 69">
              <a:extLst>
                <a:ext uri="{FF2B5EF4-FFF2-40B4-BE49-F238E27FC236}">
                  <a16:creationId xmlns:a16="http://schemas.microsoft.com/office/drawing/2014/main" id="{AE2CF843-9B41-4F0A-881C-4C25C94538E1}"/>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1" name="Freeform: Shape 70">
              <a:extLst>
                <a:ext uri="{FF2B5EF4-FFF2-40B4-BE49-F238E27FC236}">
                  <a16:creationId xmlns:a16="http://schemas.microsoft.com/office/drawing/2014/main" id="{43543020-8B9F-4E7B-95E7-C0E348E7D61E}"/>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2" name="Freeform: Shape 71">
              <a:extLst>
                <a:ext uri="{FF2B5EF4-FFF2-40B4-BE49-F238E27FC236}">
                  <a16:creationId xmlns:a16="http://schemas.microsoft.com/office/drawing/2014/main" id="{0CF57B71-A069-4E47-8D11-621C14D15FF3}"/>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73" name="Graphic 221" descr="Flip calendar">
            <a:extLst>
              <a:ext uri="{FF2B5EF4-FFF2-40B4-BE49-F238E27FC236}">
                <a16:creationId xmlns:a16="http://schemas.microsoft.com/office/drawing/2014/main" id="{FABBDDE6-89F5-47FC-B4ED-2633A4932396}"/>
              </a:ext>
            </a:extLst>
          </p:cNvPr>
          <p:cNvGrpSpPr>
            <a:grpSpLocks noChangeAspect="1"/>
          </p:cNvGrpSpPr>
          <p:nvPr/>
        </p:nvGrpSpPr>
        <p:grpSpPr>
          <a:xfrm>
            <a:off x="5082108" y="2117312"/>
            <a:ext cx="201168" cy="201168"/>
            <a:chOff x="9782435" y="3316125"/>
            <a:chExt cx="330200" cy="330200"/>
          </a:xfrm>
          <a:solidFill>
            <a:schemeClr val="bg2"/>
          </a:solidFill>
        </p:grpSpPr>
        <p:sp>
          <p:nvSpPr>
            <p:cNvPr id="74" name="Freeform: Shape 73">
              <a:extLst>
                <a:ext uri="{FF2B5EF4-FFF2-40B4-BE49-F238E27FC236}">
                  <a16:creationId xmlns:a16="http://schemas.microsoft.com/office/drawing/2014/main" id="{EA25FDF0-E861-4261-A60A-7BB6B3B413A5}"/>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5" name="Freeform: Shape 74">
              <a:extLst>
                <a:ext uri="{FF2B5EF4-FFF2-40B4-BE49-F238E27FC236}">
                  <a16:creationId xmlns:a16="http://schemas.microsoft.com/office/drawing/2014/main" id="{2892EACC-82F9-4E7F-97C0-B6FE18C9E049}"/>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6" name="Freeform: Shape 75">
              <a:extLst>
                <a:ext uri="{FF2B5EF4-FFF2-40B4-BE49-F238E27FC236}">
                  <a16:creationId xmlns:a16="http://schemas.microsoft.com/office/drawing/2014/main" id="{5A6B473A-B513-4F90-9435-DC3B98FD707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77" name="Freeform: Shape 76">
              <a:extLst>
                <a:ext uri="{FF2B5EF4-FFF2-40B4-BE49-F238E27FC236}">
                  <a16:creationId xmlns:a16="http://schemas.microsoft.com/office/drawing/2014/main" id="{98BB921D-80E9-4B5A-9805-3E785BA571C9}"/>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78" name="Graphic 725" descr="Send">
            <a:extLst>
              <a:ext uri="{FF2B5EF4-FFF2-40B4-BE49-F238E27FC236}">
                <a16:creationId xmlns:a16="http://schemas.microsoft.com/office/drawing/2014/main" id="{EEC9C923-14DD-4B4A-9F45-93E5C7FB936A}"/>
              </a:ext>
            </a:extLst>
          </p:cNvPr>
          <p:cNvSpPr>
            <a:spLocks noChangeAspect="1"/>
          </p:cNvSpPr>
          <p:nvPr/>
        </p:nvSpPr>
        <p:spPr bwMode="auto">
          <a:xfrm>
            <a:off x="5081588" y="4887913"/>
            <a:ext cx="201612" cy="187325"/>
          </a:xfrm>
          <a:custGeom>
            <a:avLst/>
            <a:gdLst>
              <a:gd name="T0" fmla="*/ 166970 w 274090"/>
              <a:gd name="T1" fmla="*/ 156630 h 253534"/>
              <a:gd name="T2" fmla="*/ 121707 w 274090"/>
              <a:gd name="T3" fmla="*/ 141040 h 253534"/>
              <a:gd name="T4" fmla="*/ 121455 w 274090"/>
              <a:gd name="T5" fmla="*/ 141040 h 253534"/>
              <a:gd name="T6" fmla="*/ 103350 w 274090"/>
              <a:gd name="T7" fmla="*/ 134754 h 253534"/>
              <a:gd name="T8" fmla="*/ 188093 w 274090"/>
              <a:gd name="T9" fmla="*/ 22854 h 253534"/>
              <a:gd name="T10" fmla="*/ 166970 w 274090"/>
              <a:gd name="T11" fmla="*/ 156630 h 253534"/>
              <a:gd name="T12" fmla="*/ 110391 w 274090"/>
              <a:gd name="T13" fmla="*/ 148081 h 253534"/>
              <a:gd name="T14" fmla="*/ 93795 w 274090"/>
              <a:gd name="T15" fmla="*/ 164677 h 253534"/>
              <a:gd name="T16" fmla="*/ 98321 w 274090"/>
              <a:gd name="T17" fmla="*/ 144057 h 253534"/>
              <a:gd name="T18" fmla="*/ 110391 w 274090"/>
              <a:gd name="T19" fmla="*/ 148081 h 253534"/>
              <a:gd name="T20" fmla="*/ 110391 w 274090"/>
              <a:gd name="T21" fmla="*/ 148081 h 253534"/>
              <a:gd name="T22" fmla="*/ 90274 w 274090"/>
              <a:gd name="T23" fmla="*/ 135257 h 253534"/>
              <a:gd name="T24" fmla="*/ 89269 w 274090"/>
              <a:gd name="T25" fmla="*/ 137268 h 253534"/>
              <a:gd name="T26" fmla="*/ 88514 w 274090"/>
              <a:gd name="T27" fmla="*/ 140537 h 253534"/>
              <a:gd name="T28" fmla="*/ 83485 w 274090"/>
              <a:gd name="T29" fmla="*/ 163420 h 253534"/>
              <a:gd name="T30" fmla="*/ 71415 w 274090"/>
              <a:gd name="T31" fmla="*/ 128216 h 253534"/>
              <a:gd name="T32" fmla="*/ 165461 w 274090"/>
              <a:gd name="T33" fmla="*/ 37690 h 253534"/>
              <a:gd name="T34" fmla="*/ 93292 w 274090"/>
              <a:gd name="T35" fmla="*/ 131485 h 253534"/>
              <a:gd name="T36" fmla="*/ 90274 w 274090"/>
              <a:gd name="T37" fmla="*/ 135257 h 253534"/>
              <a:gd name="T38" fmla="*/ 17602 w 274090"/>
              <a:gd name="T39" fmla="*/ 105584 h 253534"/>
              <a:gd name="T40" fmla="*/ 164958 w 274090"/>
              <a:gd name="T41" fmla="*/ 27129 h 253534"/>
              <a:gd name="T42" fmla="*/ 64122 w 274090"/>
              <a:gd name="T43" fmla="*/ 121426 h 253534"/>
              <a:gd name="T44" fmla="*/ 17602 w 274090"/>
              <a:gd name="T45" fmla="*/ 105584 h 253534"/>
              <a:gd name="T46" fmla="*/ 199157 w 274090"/>
              <a:gd name="T47" fmla="*/ 977 h 253534"/>
              <a:gd name="T48" fmla="*/ 193624 w 274090"/>
              <a:gd name="T49" fmla="*/ 726 h 253534"/>
              <a:gd name="T50" fmla="*/ 2766 w 274090"/>
              <a:gd name="T51" fmla="*/ 102064 h 253534"/>
              <a:gd name="T52" fmla="*/ 0 w 274090"/>
              <a:gd name="T53" fmla="*/ 106842 h 253534"/>
              <a:gd name="T54" fmla="*/ 3269 w 274090"/>
              <a:gd name="T55" fmla="*/ 111116 h 253534"/>
              <a:gd name="T56" fmla="*/ 55573 w 274090"/>
              <a:gd name="T57" fmla="*/ 128970 h 253534"/>
              <a:gd name="T58" fmla="*/ 62111 w 274090"/>
              <a:gd name="T59" fmla="*/ 131233 h 253534"/>
              <a:gd name="T60" fmla="*/ 63619 w 274090"/>
              <a:gd name="T61" fmla="*/ 135508 h 253534"/>
              <a:gd name="T62" fmla="*/ 79210 w 274090"/>
              <a:gd name="T63" fmla="*/ 182280 h 253534"/>
              <a:gd name="T64" fmla="*/ 79210 w 274090"/>
              <a:gd name="T65" fmla="*/ 182531 h 253534"/>
              <a:gd name="T66" fmla="*/ 79210 w 274090"/>
              <a:gd name="T67" fmla="*/ 182782 h 253534"/>
              <a:gd name="T68" fmla="*/ 82982 w 274090"/>
              <a:gd name="T69" fmla="*/ 186051 h 253534"/>
              <a:gd name="T70" fmla="*/ 87760 w 274090"/>
              <a:gd name="T71" fmla="*/ 184794 h 253534"/>
              <a:gd name="T72" fmla="*/ 88011 w 274090"/>
              <a:gd name="T73" fmla="*/ 184542 h 253534"/>
              <a:gd name="T74" fmla="*/ 89520 w 274090"/>
              <a:gd name="T75" fmla="*/ 183033 h 253534"/>
              <a:gd name="T76" fmla="*/ 121204 w 274090"/>
              <a:gd name="T77" fmla="*/ 151852 h 253534"/>
              <a:gd name="T78" fmla="*/ 169485 w 274090"/>
              <a:gd name="T79" fmla="*/ 168449 h 253534"/>
              <a:gd name="T80" fmla="*/ 173759 w 274090"/>
              <a:gd name="T81" fmla="*/ 167946 h 253534"/>
              <a:gd name="T82" fmla="*/ 176274 w 274090"/>
              <a:gd name="T83" fmla="*/ 164426 h 253534"/>
              <a:gd name="T84" fmla="*/ 201420 w 274090"/>
              <a:gd name="T85" fmla="*/ 6006 h 253534"/>
              <a:gd name="T86" fmla="*/ 199157 w 274090"/>
              <a:gd name="T87" fmla="*/ 977 h 2535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79" name="Graphic 207" descr="Syncing cloud">
            <a:extLst>
              <a:ext uri="{FF2B5EF4-FFF2-40B4-BE49-F238E27FC236}">
                <a16:creationId xmlns:a16="http://schemas.microsoft.com/office/drawing/2014/main" id="{C2E9D090-9ED0-4BB2-854B-78D343D5D365}"/>
              </a:ext>
            </a:extLst>
          </p:cNvPr>
          <p:cNvGrpSpPr>
            <a:grpSpLocks noChangeAspect="1"/>
          </p:cNvGrpSpPr>
          <p:nvPr/>
        </p:nvGrpSpPr>
        <p:grpSpPr>
          <a:xfrm>
            <a:off x="5082108" y="3942417"/>
            <a:ext cx="201168" cy="201168"/>
            <a:chOff x="8623348" y="2614868"/>
            <a:chExt cx="371399" cy="371399"/>
          </a:xfrm>
          <a:solidFill>
            <a:schemeClr val="bg2"/>
          </a:solidFill>
        </p:grpSpPr>
        <p:sp>
          <p:nvSpPr>
            <p:cNvPr id="80" name="Freeform: Shape 79">
              <a:extLst>
                <a:ext uri="{FF2B5EF4-FFF2-40B4-BE49-F238E27FC236}">
                  <a16:creationId xmlns:a16="http://schemas.microsoft.com/office/drawing/2014/main" id="{DA2A08E0-DB58-412A-BA69-0A09F8A5B0B7}"/>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1" name="Freeform: Shape 80">
              <a:extLst>
                <a:ext uri="{FF2B5EF4-FFF2-40B4-BE49-F238E27FC236}">
                  <a16:creationId xmlns:a16="http://schemas.microsoft.com/office/drawing/2014/main" id="{74171DFB-FF95-4A65-8ED2-4512BE1EBA2D}"/>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2" name="Freeform: Shape 81">
              <a:extLst>
                <a:ext uri="{FF2B5EF4-FFF2-40B4-BE49-F238E27FC236}">
                  <a16:creationId xmlns:a16="http://schemas.microsoft.com/office/drawing/2014/main" id="{8EC58F19-854F-4A55-A6ED-4487F4BD9A60}"/>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83" name="Graphic 711" descr="Envelope">
            <a:extLst>
              <a:ext uri="{FF2B5EF4-FFF2-40B4-BE49-F238E27FC236}">
                <a16:creationId xmlns:a16="http://schemas.microsoft.com/office/drawing/2014/main" id="{FB79E0E2-21EF-4344-84AA-420D115C7742}"/>
              </a:ext>
            </a:extLst>
          </p:cNvPr>
          <p:cNvSpPr>
            <a:spLocks noChangeAspect="1"/>
          </p:cNvSpPr>
          <p:nvPr/>
        </p:nvSpPr>
        <p:spPr bwMode="auto">
          <a:xfrm>
            <a:off x="8129588" y="3971925"/>
            <a:ext cx="200025" cy="141288"/>
          </a:xfrm>
          <a:custGeom>
            <a:avLst/>
            <a:gdLst>
              <a:gd name="T0" fmla="*/ 0 w 274090"/>
              <a:gd name="T1" fmla="*/ 0 h 191863"/>
              <a:gd name="T2" fmla="*/ 0 w 274090"/>
              <a:gd name="T3" fmla="*/ 140819 h 191863"/>
              <a:gd name="T4" fmla="*/ 201169 w 274090"/>
              <a:gd name="T5" fmla="*/ 140819 h 191863"/>
              <a:gd name="T6" fmla="*/ 201169 w 274090"/>
              <a:gd name="T7" fmla="*/ 0 h 191863"/>
              <a:gd name="T8" fmla="*/ 0 w 274090"/>
              <a:gd name="T9" fmla="*/ 0 h 191863"/>
              <a:gd name="T10" fmla="*/ 104105 w 274090"/>
              <a:gd name="T11" fmla="*/ 87760 h 191863"/>
              <a:gd name="T12" fmla="*/ 97064 w 274090"/>
              <a:gd name="T13" fmla="*/ 87760 h 191863"/>
              <a:gd name="T14" fmla="*/ 22631 w 274090"/>
              <a:gd name="T15" fmla="*/ 15088 h 191863"/>
              <a:gd name="T16" fmla="*/ 178788 w 274090"/>
              <a:gd name="T17" fmla="*/ 15088 h 191863"/>
              <a:gd name="T18" fmla="*/ 104105 w 274090"/>
              <a:gd name="T19" fmla="*/ 87760 h 191863"/>
              <a:gd name="T20" fmla="*/ 64122 w 274090"/>
              <a:gd name="T21" fmla="*/ 69655 h 191863"/>
              <a:gd name="T22" fmla="*/ 15088 w 274090"/>
              <a:gd name="T23" fmla="*/ 118941 h 191863"/>
              <a:gd name="T24" fmla="*/ 15088 w 274090"/>
              <a:gd name="T25" fmla="*/ 21626 h 191863"/>
              <a:gd name="T26" fmla="*/ 64122 w 274090"/>
              <a:gd name="T27" fmla="*/ 69655 h 191863"/>
              <a:gd name="T28" fmla="*/ 71415 w 274090"/>
              <a:gd name="T29" fmla="*/ 76696 h 191863"/>
              <a:gd name="T30" fmla="*/ 90274 w 274090"/>
              <a:gd name="T31" fmla="*/ 95052 h 191863"/>
              <a:gd name="T32" fmla="*/ 100836 w 274090"/>
              <a:gd name="T33" fmla="*/ 99327 h 191863"/>
              <a:gd name="T34" fmla="*/ 111397 w 274090"/>
              <a:gd name="T35" fmla="*/ 95052 h 191863"/>
              <a:gd name="T36" fmla="*/ 130257 w 274090"/>
              <a:gd name="T37" fmla="*/ 76696 h 191863"/>
              <a:gd name="T38" fmla="*/ 179040 w 274090"/>
              <a:gd name="T39" fmla="*/ 125731 h 191863"/>
              <a:gd name="T40" fmla="*/ 22380 w 274090"/>
              <a:gd name="T41" fmla="*/ 125731 h 191863"/>
              <a:gd name="T42" fmla="*/ 71415 w 274090"/>
              <a:gd name="T43" fmla="*/ 76696 h 191863"/>
              <a:gd name="T44" fmla="*/ 137046 w 274090"/>
              <a:gd name="T45" fmla="*/ 69655 h 191863"/>
              <a:gd name="T46" fmla="*/ 186081 w 274090"/>
              <a:gd name="T47" fmla="*/ 21877 h 191863"/>
              <a:gd name="T48" fmla="*/ 186081 w 274090"/>
              <a:gd name="T49" fmla="*/ 118690 h 191863"/>
              <a:gd name="T50" fmla="*/ 137046 w 274090"/>
              <a:gd name="T51" fmla="*/ 69655 h 1918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a:noFill/>
          </a:ln>
          <a:extLst>
            <a:ext uri="{91240B29-F687-4F45-9708-019B960494DF}">
              <a14:hiddenLine xmlns:a14="http://schemas.microsoft.com/office/drawing/2010/main" w="3373" cap="flat">
                <a:solidFill>
                  <a:srgbClr val="000000"/>
                </a:solidFill>
                <a:prstDash val="solid"/>
                <a:miter lim="800000"/>
                <a:headEnd/>
                <a:tailEnd/>
              </a14:hiddenLine>
            </a:ext>
          </a:extLst>
        </p:spPr>
        <p:txBody>
          <a:bodyPr anchor="ctr"/>
          <a:lstStyle/>
          <a:p>
            <a:endParaRPr lang="en-GB"/>
          </a:p>
        </p:txBody>
      </p:sp>
      <p:grpSp>
        <p:nvGrpSpPr>
          <p:cNvPr id="84" name="Graphic 16" descr="Open book">
            <a:extLst>
              <a:ext uri="{FF2B5EF4-FFF2-40B4-BE49-F238E27FC236}">
                <a16:creationId xmlns:a16="http://schemas.microsoft.com/office/drawing/2014/main" id="{15814AC4-7BD7-469A-A093-F863D5CDA4AE}"/>
              </a:ext>
            </a:extLst>
          </p:cNvPr>
          <p:cNvGrpSpPr>
            <a:grpSpLocks noChangeAspect="1"/>
          </p:cNvGrpSpPr>
          <p:nvPr/>
        </p:nvGrpSpPr>
        <p:grpSpPr>
          <a:xfrm>
            <a:off x="8128909" y="2143079"/>
            <a:ext cx="201168" cy="148591"/>
            <a:chOff x="1157152" y="1960657"/>
            <a:chExt cx="274230" cy="202557"/>
          </a:xfrm>
          <a:solidFill>
            <a:schemeClr val="bg2"/>
          </a:solidFill>
        </p:grpSpPr>
        <p:sp>
          <p:nvSpPr>
            <p:cNvPr id="85" name="Freeform: Shape 84">
              <a:extLst>
                <a:ext uri="{FF2B5EF4-FFF2-40B4-BE49-F238E27FC236}">
                  <a16:creationId xmlns:a16="http://schemas.microsoft.com/office/drawing/2014/main" id="{A619A5C5-5C72-433F-839A-99B020A20926}"/>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6" name="Freeform: Shape 85">
              <a:extLst>
                <a:ext uri="{FF2B5EF4-FFF2-40B4-BE49-F238E27FC236}">
                  <a16:creationId xmlns:a16="http://schemas.microsoft.com/office/drawing/2014/main" id="{25469BC5-234C-474E-B832-C22BD4FC748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7" name="Freeform: Shape 86">
              <a:extLst>
                <a:ext uri="{FF2B5EF4-FFF2-40B4-BE49-F238E27FC236}">
                  <a16:creationId xmlns:a16="http://schemas.microsoft.com/office/drawing/2014/main" id="{96DA5E85-5783-4534-AD1B-8FA1D5A82A8C}"/>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8" name="Freeform: Shape 87">
              <a:extLst>
                <a:ext uri="{FF2B5EF4-FFF2-40B4-BE49-F238E27FC236}">
                  <a16:creationId xmlns:a16="http://schemas.microsoft.com/office/drawing/2014/main" id="{DC6527EE-92CC-4020-90E0-9E1847B5DAC2}"/>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89" name="Freeform: Shape 88">
              <a:extLst>
                <a:ext uri="{FF2B5EF4-FFF2-40B4-BE49-F238E27FC236}">
                  <a16:creationId xmlns:a16="http://schemas.microsoft.com/office/drawing/2014/main" id="{5D99A96D-53EC-4881-87CF-EEA588DD6F9E}"/>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90" name="Graphic 430" descr="Map with pin">
            <a:extLst>
              <a:ext uri="{FF2B5EF4-FFF2-40B4-BE49-F238E27FC236}">
                <a16:creationId xmlns:a16="http://schemas.microsoft.com/office/drawing/2014/main" id="{954B656C-BC1C-42CC-8632-872472E4A700}"/>
              </a:ext>
            </a:extLst>
          </p:cNvPr>
          <p:cNvGrpSpPr>
            <a:grpSpLocks noChangeAspect="1"/>
          </p:cNvGrpSpPr>
          <p:nvPr/>
        </p:nvGrpSpPr>
        <p:grpSpPr>
          <a:xfrm>
            <a:off x="8128909" y="3031189"/>
            <a:ext cx="201168" cy="201168"/>
            <a:chOff x="1965661" y="4920134"/>
            <a:chExt cx="381882" cy="381882"/>
          </a:xfrm>
          <a:solidFill>
            <a:schemeClr val="bg2"/>
          </a:solidFill>
        </p:grpSpPr>
        <p:sp>
          <p:nvSpPr>
            <p:cNvPr id="91" name="Freeform: Shape 90">
              <a:extLst>
                <a:ext uri="{FF2B5EF4-FFF2-40B4-BE49-F238E27FC236}">
                  <a16:creationId xmlns:a16="http://schemas.microsoft.com/office/drawing/2014/main" id="{C5218059-FD1F-4415-A85F-06112BDB1403}"/>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2" name="Freeform: Shape 91">
              <a:extLst>
                <a:ext uri="{FF2B5EF4-FFF2-40B4-BE49-F238E27FC236}">
                  <a16:creationId xmlns:a16="http://schemas.microsoft.com/office/drawing/2014/main" id="{5F82E565-0A99-4F03-BEE4-FA1EB963F68A}"/>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22" name="Group 21">
            <a:extLst>
              <a:ext uri="{FF2B5EF4-FFF2-40B4-BE49-F238E27FC236}">
                <a16:creationId xmlns:a16="http://schemas.microsoft.com/office/drawing/2014/main" id="{9D908F42-49AB-4703-9943-D6A2AA40D551}"/>
              </a:ext>
            </a:extLst>
          </p:cNvPr>
          <p:cNvGrpSpPr>
            <a:grpSpLocks noChangeAspect="1"/>
          </p:cNvGrpSpPr>
          <p:nvPr/>
        </p:nvGrpSpPr>
        <p:grpSpPr>
          <a:xfrm>
            <a:off x="8128909" y="4880587"/>
            <a:ext cx="201168" cy="201168"/>
            <a:chOff x="8134240" y="4851358"/>
            <a:chExt cx="240509" cy="240509"/>
          </a:xfrm>
          <a:solidFill>
            <a:schemeClr val="bg2"/>
          </a:solidFill>
        </p:grpSpPr>
        <p:sp>
          <p:nvSpPr>
            <p:cNvPr id="94" name="Freeform: Shape 93">
              <a:extLst>
                <a:ext uri="{FF2B5EF4-FFF2-40B4-BE49-F238E27FC236}">
                  <a16:creationId xmlns:a16="http://schemas.microsoft.com/office/drawing/2014/main" id="{FBCEA694-8D47-4FFB-89F1-C9751D359BA4}"/>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95" name="Freeform: Shape 94">
              <a:extLst>
                <a:ext uri="{FF2B5EF4-FFF2-40B4-BE49-F238E27FC236}">
                  <a16:creationId xmlns:a16="http://schemas.microsoft.com/office/drawing/2014/main" id="{C706FF01-3BF9-4B8A-8901-F1F9D65A6236}"/>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sp>
        <p:nvSpPr>
          <p:cNvPr id="2" name="Title 1">
            <a:extLst>
              <a:ext uri="{FF2B5EF4-FFF2-40B4-BE49-F238E27FC236}">
                <a16:creationId xmlns:a16="http://schemas.microsoft.com/office/drawing/2014/main" id="{2A785A2E-9427-4A77-8157-3D6B2D2D7C1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Product List</a:t>
            </a:r>
            <a:endParaRPr lang="en-ID" altLang="en-US">
              <a:solidFill>
                <a:schemeClr val="accent1"/>
              </a:solidFill>
            </a:endParaRPr>
          </a:p>
        </p:txBody>
      </p:sp>
      <p:grpSp>
        <p:nvGrpSpPr>
          <p:cNvPr id="106" name="Graphic 8">
            <a:extLst>
              <a:ext uri="{FF2B5EF4-FFF2-40B4-BE49-F238E27FC236}">
                <a16:creationId xmlns:a16="http://schemas.microsoft.com/office/drawing/2014/main" id="{4B7E725F-67BB-4904-B492-92E8254166E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2F96F02C-DE6F-45AF-84DB-B619DF19F6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8" name="Freeform: Shape 107">
              <a:extLst>
                <a:ext uri="{FF2B5EF4-FFF2-40B4-BE49-F238E27FC236}">
                  <a16:creationId xmlns:a16="http://schemas.microsoft.com/office/drawing/2014/main" id="{5AD40FDE-B66B-4792-A316-7A3D391649B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09" name="Freeform: Shape 108">
              <a:extLst>
                <a:ext uri="{FF2B5EF4-FFF2-40B4-BE49-F238E27FC236}">
                  <a16:creationId xmlns:a16="http://schemas.microsoft.com/office/drawing/2014/main" id="{7487A46A-523B-42CD-8E9F-8AEA5E75187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0" name="Freeform: Shape 109">
              <a:extLst>
                <a:ext uri="{FF2B5EF4-FFF2-40B4-BE49-F238E27FC236}">
                  <a16:creationId xmlns:a16="http://schemas.microsoft.com/office/drawing/2014/main" id="{07EEED61-4272-4E90-9319-3CC652E8321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1" name="Freeform: Shape 110">
              <a:extLst>
                <a:ext uri="{FF2B5EF4-FFF2-40B4-BE49-F238E27FC236}">
                  <a16:creationId xmlns:a16="http://schemas.microsoft.com/office/drawing/2014/main" id="{D2FC319F-BAAE-4902-952A-5AB5F0607C7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2" name="Freeform: Shape 111">
              <a:extLst>
                <a:ext uri="{FF2B5EF4-FFF2-40B4-BE49-F238E27FC236}">
                  <a16:creationId xmlns:a16="http://schemas.microsoft.com/office/drawing/2014/main" id="{AC59F481-075E-4D48-9C95-70F0C939060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13" name="TextBox 112">
            <a:extLst>
              <a:ext uri="{FF2B5EF4-FFF2-40B4-BE49-F238E27FC236}">
                <a16:creationId xmlns:a16="http://schemas.microsoft.com/office/drawing/2014/main" id="{7C6DC27C-16DF-4103-A98D-0ED8EBA8D8CE}"/>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4" name="Freeform: Shape 113">
            <a:extLst>
              <a:ext uri="{FF2B5EF4-FFF2-40B4-BE49-F238E27FC236}">
                <a16:creationId xmlns:a16="http://schemas.microsoft.com/office/drawing/2014/main" id="{7BBA3B92-D02D-421E-A3F1-E9342EE8C5BE}"/>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nodeType="afterGroup">
                            <p:stCondLst>
                              <p:cond delay="2500"/>
                            </p:stCondLst>
                            <p:childTnLst>
                              <p:par>
                                <p:cTn id="82" presetID="53" presetClass="entr" presetSubtype="16"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nodeType="afterGroup">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nodeType="afterGroup">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PpHolder1">
            <a:extLst>
              <a:ext uri="{FF2B5EF4-FFF2-40B4-BE49-F238E27FC236}">
                <a16:creationId xmlns:a16="http://schemas.microsoft.com/office/drawing/2014/main" id="{AF5BD8FD-9FE2-4DC9-B81F-AC7E1F1ABD8E}"/>
              </a:ext>
            </a:extLst>
          </p:cNvPr>
          <p:cNvSpPr>
            <a:spLocks noGrp="1"/>
          </p:cNvSpPr>
          <p:nvPr>
            <p:ph type="pic" sz="quarter" idx="10"/>
          </p:nvPr>
        </p:nvSpPr>
        <p:spPr bwMode="auto">
          <a:custGeom>
            <a:avLst/>
            <a:gdLst>
              <a:gd name="T0" fmla="*/ 0 w 5486400"/>
              <a:gd name="T1" fmla="*/ 0 h 6858000"/>
              <a:gd name="T2" fmla="*/ 5486400 w 5486400"/>
              <a:gd name="T3" fmla="*/ 0 h 6858000"/>
              <a:gd name="T4" fmla="*/ 5486400 w 5486400"/>
              <a:gd name="T5" fmla="*/ 6858000 h 6858000"/>
              <a:gd name="T6" fmla="*/ 0 w 54864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86400" h="6858000">
                <a:moveTo>
                  <a:pt x="0" y="0"/>
                </a:moveTo>
                <a:lnTo>
                  <a:pt x="5486400" y="0"/>
                </a:lnTo>
                <a:lnTo>
                  <a:pt x="5486400"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F9AB0985-F4B5-463D-89DA-6C9370732E6F}"/>
              </a:ext>
            </a:extLst>
          </p:cNvPr>
          <p:cNvSpPr/>
          <p:nvPr/>
        </p:nvSpPr>
        <p:spPr>
          <a:xfrm>
            <a:off x="6705600" y="0"/>
            <a:ext cx="54864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itle 28">
            <a:extLst>
              <a:ext uri="{FF2B5EF4-FFF2-40B4-BE49-F238E27FC236}">
                <a16:creationId xmlns:a16="http://schemas.microsoft.com/office/drawing/2014/main" id="{FD36BF0D-9DE1-47BE-86B9-A63D57E406E7}"/>
              </a:ext>
            </a:extLst>
          </p:cNvPr>
          <p:cNvSpPr>
            <a:spLocks noGrp="1" noChangeArrowheads="1"/>
          </p:cNvSpPr>
          <p:nvPr>
            <p:ph type="title"/>
          </p:nvPr>
        </p:nvSpPr>
        <p:spPr bwMode="auto">
          <a:xfrm>
            <a:off x="1554163" y="94773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Features List</a:t>
            </a:r>
            <a:endParaRPr lang="en-ID" altLang="en-US"/>
          </a:p>
        </p:txBody>
      </p:sp>
      <p:grpSp>
        <p:nvGrpSpPr>
          <p:cNvPr id="3" name="Graphic 8">
            <a:extLst>
              <a:ext uri="{FF2B5EF4-FFF2-40B4-BE49-F238E27FC236}">
                <a16:creationId xmlns:a16="http://schemas.microsoft.com/office/drawing/2014/main" id="{D844BD7C-885E-4DB6-9DE5-5C284CE489A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DB46189C-80A6-4F2C-ACE2-2507CFCC9AE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2BAA5996-090E-4B35-8E0D-7E6F88AACF2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85D8978C-A39A-4A42-9D4E-277F80C33F8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A97FC480-3045-48DF-8D64-680EFB72EC9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1D077C1B-E7FD-4FA6-844D-B55FBDC591D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C6A1C774-8B8A-445E-9B69-26A4023267B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C23CC32C-669E-4572-AC35-397D7389541E}"/>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395DDA85-A78E-49DC-A465-E59B87E2FE2D}"/>
              </a:ext>
            </a:extLst>
          </p:cNvPr>
          <p:cNvSpPr>
            <a:spLocks/>
          </p:cNvSpPr>
          <p:nvPr/>
        </p:nvSpPr>
        <p:spPr bwMode="auto">
          <a:xfrm>
            <a:off x="0" y="0"/>
            <a:ext cx="912813"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13">
            <a:extLst>
              <a:ext uri="{FF2B5EF4-FFF2-40B4-BE49-F238E27FC236}">
                <a16:creationId xmlns:a16="http://schemas.microsoft.com/office/drawing/2014/main" id="{334988E3-6021-4BF3-9776-8F043E70386F}"/>
              </a:ext>
            </a:extLst>
          </p:cNvPr>
          <p:cNvSpPr/>
          <p:nvPr/>
        </p:nvSpPr>
        <p:spPr>
          <a:xfrm>
            <a:off x="7618413" y="11953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5" name="TextBox 14">
            <a:extLst>
              <a:ext uri="{FF2B5EF4-FFF2-40B4-BE49-F238E27FC236}">
                <a16:creationId xmlns:a16="http://schemas.microsoft.com/office/drawing/2014/main" id="{0796E337-7F6F-46E8-AE6B-9143F9DC1975}"/>
              </a:ext>
            </a:extLst>
          </p:cNvPr>
          <p:cNvSpPr txBox="1"/>
          <p:nvPr/>
        </p:nvSpPr>
        <p:spPr>
          <a:xfrm>
            <a:off x="7837488" y="10810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6" name="TextBox 15">
            <a:extLst>
              <a:ext uri="{FF2B5EF4-FFF2-40B4-BE49-F238E27FC236}">
                <a16:creationId xmlns:a16="http://schemas.microsoft.com/office/drawing/2014/main" id="{A27AA8C8-FFB7-4490-94C3-27D702858357}"/>
              </a:ext>
            </a:extLst>
          </p:cNvPr>
          <p:cNvSpPr txBox="1">
            <a:spLocks noChangeArrowheads="1"/>
          </p:cNvSpPr>
          <p:nvPr/>
        </p:nvSpPr>
        <p:spPr bwMode="auto">
          <a:xfrm>
            <a:off x="9375775" y="10271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17" name="Rectangle 16">
            <a:extLst>
              <a:ext uri="{FF2B5EF4-FFF2-40B4-BE49-F238E27FC236}">
                <a16:creationId xmlns:a16="http://schemas.microsoft.com/office/drawing/2014/main" id="{FFDA245B-CABB-431A-9DC1-5C6E8B2479D3}"/>
              </a:ext>
            </a:extLst>
          </p:cNvPr>
          <p:cNvSpPr/>
          <p:nvPr/>
        </p:nvSpPr>
        <p:spPr>
          <a:xfrm>
            <a:off x="7618413" y="2028825"/>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18" name="TextBox 17">
            <a:extLst>
              <a:ext uri="{FF2B5EF4-FFF2-40B4-BE49-F238E27FC236}">
                <a16:creationId xmlns:a16="http://schemas.microsoft.com/office/drawing/2014/main" id="{80C47DD9-CE1D-453A-A1DB-29FDB6381E30}"/>
              </a:ext>
            </a:extLst>
          </p:cNvPr>
          <p:cNvSpPr txBox="1"/>
          <p:nvPr/>
        </p:nvSpPr>
        <p:spPr>
          <a:xfrm>
            <a:off x="7837488" y="19161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19" name="TextBox 18">
            <a:extLst>
              <a:ext uri="{FF2B5EF4-FFF2-40B4-BE49-F238E27FC236}">
                <a16:creationId xmlns:a16="http://schemas.microsoft.com/office/drawing/2014/main" id="{3755E71B-3068-4158-A6F9-B7AF61844F62}"/>
              </a:ext>
            </a:extLst>
          </p:cNvPr>
          <p:cNvSpPr txBox="1">
            <a:spLocks noChangeArrowheads="1"/>
          </p:cNvSpPr>
          <p:nvPr/>
        </p:nvSpPr>
        <p:spPr bwMode="auto">
          <a:xfrm>
            <a:off x="9375775" y="1862138"/>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0" name="Rectangle 19">
            <a:extLst>
              <a:ext uri="{FF2B5EF4-FFF2-40B4-BE49-F238E27FC236}">
                <a16:creationId xmlns:a16="http://schemas.microsoft.com/office/drawing/2014/main" id="{FB271318-716E-45D1-AB3B-77BCBFC3A8BC}"/>
              </a:ext>
            </a:extLst>
          </p:cNvPr>
          <p:cNvSpPr/>
          <p:nvPr/>
        </p:nvSpPr>
        <p:spPr>
          <a:xfrm>
            <a:off x="7618413" y="2870200"/>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1" name="TextBox 20">
            <a:extLst>
              <a:ext uri="{FF2B5EF4-FFF2-40B4-BE49-F238E27FC236}">
                <a16:creationId xmlns:a16="http://schemas.microsoft.com/office/drawing/2014/main" id="{75087EC3-F72C-49E1-9FF2-8D0693FB03F4}"/>
              </a:ext>
            </a:extLst>
          </p:cNvPr>
          <p:cNvSpPr txBox="1"/>
          <p:nvPr/>
        </p:nvSpPr>
        <p:spPr>
          <a:xfrm>
            <a:off x="7837488" y="27559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2" name="TextBox 21">
            <a:extLst>
              <a:ext uri="{FF2B5EF4-FFF2-40B4-BE49-F238E27FC236}">
                <a16:creationId xmlns:a16="http://schemas.microsoft.com/office/drawing/2014/main" id="{BB9377A3-2945-4B48-A61E-3CD91BE06184}"/>
              </a:ext>
            </a:extLst>
          </p:cNvPr>
          <p:cNvSpPr txBox="1">
            <a:spLocks noChangeArrowheads="1"/>
          </p:cNvSpPr>
          <p:nvPr/>
        </p:nvSpPr>
        <p:spPr bwMode="auto">
          <a:xfrm>
            <a:off x="9375775" y="2703513"/>
            <a:ext cx="22399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3" name="Rectangle 22">
            <a:extLst>
              <a:ext uri="{FF2B5EF4-FFF2-40B4-BE49-F238E27FC236}">
                <a16:creationId xmlns:a16="http://schemas.microsoft.com/office/drawing/2014/main" id="{2DA3C2CC-43EB-4E0F-963D-7227481F7BC2}"/>
              </a:ext>
            </a:extLst>
          </p:cNvPr>
          <p:cNvSpPr/>
          <p:nvPr/>
        </p:nvSpPr>
        <p:spPr>
          <a:xfrm>
            <a:off x="7618413" y="3709988"/>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4" name="TextBox 23">
            <a:extLst>
              <a:ext uri="{FF2B5EF4-FFF2-40B4-BE49-F238E27FC236}">
                <a16:creationId xmlns:a16="http://schemas.microsoft.com/office/drawing/2014/main" id="{D2B51230-1B30-4922-8030-2575F1A1FB61}"/>
              </a:ext>
            </a:extLst>
          </p:cNvPr>
          <p:cNvSpPr txBox="1"/>
          <p:nvPr/>
        </p:nvSpPr>
        <p:spPr>
          <a:xfrm>
            <a:off x="7837488" y="359568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5" name="TextBox 24">
            <a:extLst>
              <a:ext uri="{FF2B5EF4-FFF2-40B4-BE49-F238E27FC236}">
                <a16:creationId xmlns:a16="http://schemas.microsoft.com/office/drawing/2014/main" id="{2AD3D083-80A7-496E-8A1D-32AD624E8D78}"/>
              </a:ext>
            </a:extLst>
          </p:cNvPr>
          <p:cNvSpPr txBox="1">
            <a:spLocks noChangeArrowheads="1"/>
          </p:cNvSpPr>
          <p:nvPr/>
        </p:nvSpPr>
        <p:spPr bwMode="auto">
          <a:xfrm>
            <a:off x="9375775" y="3541713"/>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26" name="Rectangle 25">
            <a:extLst>
              <a:ext uri="{FF2B5EF4-FFF2-40B4-BE49-F238E27FC236}">
                <a16:creationId xmlns:a16="http://schemas.microsoft.com/office/drawing/2014/main" id="{F4F90854-88C1-4BCD-950A-A7B0938A7582}"/>
              </a:ext>
            </a:extLst>
          </p:cNvPr>
          <p:cNvSpPr/>
          <p:nvPr/>
        </p:nvSpPr>
        <p:spPr>
          <a:xfrm>
            <a:off x="7618413" y="4548188"/>
            <a:ext cx="111125" cy="111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27" name="TextBox 26">
            <a:extLst>
              <a:ext uri="{FF2B5EF4-FFF2-40B4-BE49-F238E27FC236}">
                <a16:creationId xmlns:a16="http://schemas.microsoft.com/office/drawing/2014/main" id="{8BC266A1-FABB-4E7A-B7AA-6AB71B7B258C}"/>
              </a:ext>
            </a:extLst>
          </p:cNvPr>
          <p:cNvSpPr txBox="1"/>
          <p:nvPr/>
        </p:nvSpPr>
        <p:spPr>
          <a:xfrm>
            <a:off x="7837488" y="443388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28" name="TextBox 27">
            <a:extLst>
              <a:ext uri="{FF2B5EF4-FFF2-40B4-BE49-F238E27FC236}">
                <a16:creationId xmlns:a16="http://schemas.microsoft.com/office/drawing/2014/main" id="{D6200627-C7AC-4A91-AEB7-EDC8DC2A5446}"/>
              </a:ext>
            </a:extLst>
          </p:cNvPr>
          <p:cNvSpPr txBox="1">
            <a:spLocks noChangeArrowheads="1"/>
          </p:cNvSpPr>
          <p:nvPr/>
        </p:nvSpPr>
        <p:spPr bwMode="auto">
          <a:xfrm>
            <a:off x="9375775" y="4381500"/>
            <a:ext cx="2239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0" name="Rectangle 29">
            <a:extLst>
              <a:ext uri="{FF2B5EF4-FFF2-40B4-BE49-F238E27FC236}">
                <a16:creationId xmlns:a16="http://schemas.microsoft.com/office/drawing/2014/main" id="{39DFCC16-61A5-4BC8-A4BA-AF0A2CA41865}"/>
              </a:ext>
            </a:extLst>
          </p:cNvPr>
          <p:cNvSpPr/>
          <p:nvPr/>
        </p:nvSpPr>
        <p:spPr>
          <a:xfrm>
            <a:off x="7618413" y="5383213"/>
            <a:ext cx="111125" cy="109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bg2"/>
              </a:solidFill>
            </a:endParaRPr>
          </a:p>
        </p:txBody>
      </p:sp>
      <p:sp>
        <p:nvSpPr>
          <p:cNvPr id="31" name="TextBox 30">
            <a:extLst>
              <a:ext uri="{FF2B5EF4-FFF2-40B4-BE49-F238E27FC236}">
                <a16:creationId xmlns:a16="http://schemas.microsoft.com/office/drawing/2014/main" id="{AE8B6EA0-EC41-414D-957A-60141F6213A0}"/>
              </a:ext>
            </a:extLst>
          </p:cNvPr>
          <p:cNvSpPr txBox="1"/>
          <p:nvPr/>
        </p:nvSpPr>
        <p:spPr>
          <a:xfrm>
            <a:off x="7837488" y="526891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983B0306-7B0F-4122-9475-3587E1190EC5}"/>
              </a:ext>
            </a:extLst>
          </p:cNvPr>
          <p:cNvSpPr txBox="1">
            <a:spLocks noChangeArrowheads="1"/>
          </p:cNvSpPr>
          <p:nvPr/>
        </p:nvSpPr>
        <p:spPr bwMode="auto">
          <a:xfrm>
            <a:off x="9375775" y="5214938"/>
            <a:ext cx="22399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taken possession entire soul</a:t>
            </a:r>
          </a:p>
        </p:txBody>
      </p:sp>
      <p:sp>
        <p:nvSpPr>
          <p:cNvPr id="35" name="TextBox 34">
            <a:extLst>
              <a:ext uri="{FF2B5EF4-FFF2-40B4-BE49-F238E27FC236}">
                <a16:creationId xmlns:a16="http://schemas.microsoft.com/office/drawing/2014/main" id="{AB4C5E59-A152-41BD-8D4E-6526D18BDE13}"/>
              </a:ext>
            </a:extLst>
          </p:cNvPr>
          <p:cNvSpPr txBox="1">
            <a:spLocks noChangeArrowheads="1"/>
          </p:cNvSpPr>
          <p:nvPr/>
        </p:nvSpPr>
        <p:spPr bwMode="auto">
          <a:xfrm>
            <a:off x="1554163" y="2111375"/>
            <a:ext cx="351948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0AA1990D-4803-4D06-88A1-0D27BDC1EE6B}"/>
              </a:ext>
            </a:extLst>
          </p:cNvPr>
          <p:cNvSpPr txBox="1">
            <a:spLocks noChangeArrowheads="1"/>
          </p:cNvSpPr>
          <p:nvPr/>
        </p:nvSpPr>
        <p:spPr bwMode="auto">
          <a:xfrm>
            <a:off x="1554163" y="4951413"/>
            <a:ext cx="3182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nodeType="afterGroup">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nodeType="afterGroup">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pHolder1">
            <a:extLst>
              <a:ext uri="{FF2B5EF4-FFF2-40B4-BE49-F238E27FC236}">
                <a16:creationId xmlns:a16="http://schemas.microsoft.com/office/drawing/2014/main" id="{EFB04252-59A0-41C8-8F68-FEB58BE3E356}"/>
              </a:ext>
            </a:extLst>
          </p:cNvPr>
          <p:cNvSpPr>
            <a:spLocks noGrp="1"/>
          </p:cNvSpPr>
          <p:nvPr>
            <p:ph type="pic" sz="quarter" idx="10"/>
          </p:nvPr>
        </p:nvSpPr>
        <p:spPr bwMode="auto">
          <a:xfrm>
            <a:off x="0" y="1609725"/>
            <a:ext cx="7010400" cy="3952875"/>
          </a:xfrm>
          <a:custGeom>
            <a:avLst/>
            <a:gdLst>
              <a:gd name="T0" fmla="*/ 0 w 7010401"/>
              <a:gd name="T1" fmla="*/ 0 h 3952240"/>
              <a:gd name="T2" fmla="*/ 7010401 w 7010401"/>
              <a:gd name="T3" fmla="*/ 0 h 3952240"/>
              <a:gd name="T4" fmla="*/ 7010401 w 7010401"/>
              <a:gd name="T5" fmla="*/ 3952240 h 3952240"/>
              <a:gd name="T6" fmla="*/ 0 w 7010401"/>
              <a:gd name="T7" fmla="*/ 3952240 h 3952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0401" h="3952240">
                <a:moveTo>
                  <a:pt x="0" y="0"/>
                </a:moveTo>
                <a:lnTo>
                  <a:pt x="7010401" y="0"/>
                </a:lnTo>
                <a:lnTo>
                  <a:pt x="7010401" y="3952240"/>
                </a:lnTo>
                <a:lnTo>
                  <a:pt x="0" y="395224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66" name="Title 65">
            <a:extLst>
              <a:ext uri="{FF2B5EF4-FFF2-40B4-BE49-F238E27FC236}">
                <a16:creationId xmlns:a16="http://schemas.microsoft.com/office/drawing/2014/main" id="{B88D94DC-35CA-4392-A55C-594C2E39BD7F}"/>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Why Choose </a:t>
            </a:r>
            <a:r>
              <a:rPr lang="en-US" altLang="en-US">
                <a:solidFill>
                  <a:schemeClr val="accent1"/>
                </a:solidFill>
              </a:rPr>
              <a:t>iMappe ?</a:t>
            </a:r>
            <a:endParaRPr lang="en-ID" altLang="en-US"/>
          </a:p>
        </p:txBody>
      </p:sp>
      <p:sp>
        <p:nvSpPr>
          <p:cNvPr id="16" name="Rectangle 15">
            <a:extLst>
              <a:ext uri="{FF2B5EF4-FFF2-40B4-BE49-F238E27FC236}">
                <a16:creationId xmlns:a16="http://schemas.microsoft.com/office/drawing/2014/main" id="{1D29933E-82AE-4E2C-983D-EC6282892931}"/>
              </a:ext>
            </a:extLst>
          </p:cNvPr>
          <p:cNvSpPr/>
          <p:nvPr/>
        </p:nvSpPr>
        <p:spPr>
          <a:xfrm>
            <a:off x="3025775" y="4343400"/>
            <a:ext cx="4594225" cy="1524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TextBox 13">
            <a:extLst>
              <a:ext uri="{FF2B5EF4-FFF2-40B4-BE49-F238E27FC236}">
                <a16:creationId xmlns:a16="http://schemas.microsoft.com/office/drawing/2014/main" id="{AB62DE20-19FF-4766-8B06-D09424ED35A1}"/>
              </a:ext>
            </a:extLst>
          </p:cNvPr>
          <p:cNvSpPr txBox="1">
            <a:spLocks noChangeArrowheads="1"/>
          </p:cNvSpPr>
          <p:nvPr/>
        </p:nvSpPr>
        <p:spPr bwMode="auto">
          <a:xfrm>
            <a:off x="8269288" y="2014538"/>
            <a:ext cx="3532187"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721BB8A1-FF7B-453C-9471-DEC22402796C}"/>
              </a:ext>
            </a:extLst>
          </p:cNvPr>
          <p:cNvSpPr txBox="1"/>
          <p:nvPr/>
        </p:nvSpPr>
        <p:spPr>
          <a:xfrm>
            <a:off x="8269288" y="1735138"/>
            <a:ext cx="24495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17" name="TextBox 16">
            <a:extLst>
              <a:ext uri="{FF2B5EF4-FFF2-40B4-BE49-F238E27FC236}">
                <a16:creationId xmlns:a16="http://schemas.microsoft.com/office/drawing/2014/main" id="{57BC3E43-816E-40F6-881A-F071F6524A10}"/>
              </a:ext>
            </a:extLst>
          </p:cNvPr>
          <p:cNvSpPr txBox="1"/>
          <p:nvPr/>
        </p:nvSpPr>
        <p:spPr>
          <a:xfrm>
            <a:off x="8742363" y="4851400"/>
            <a:ext cx="2730500" cy="892175"/>
          </a:xfrm>
          <a:prstGeom prst="rect">
            <a:avLst/>
          </a:prstGeom>
          <a:noFill/>
        </p:spPr>
        <p:txBody>
          <a:bodyPr>
            <a:spAutoFit/>
          </a:bodyPr>
          <a:lstStyle/>
          <a:p>
            <a:pPr eaLnBrk="1" fontAlgn="auto" hangingPunct="1">
              <a:lnSpc>
                <a:spcPct val="150000"/>
              </a:lnSpc>
              <a:spcBef>
                <a:spcPts val="0"/>
              </a:spcBef>
              <a:spcAft>
                <a:spcPts val="0"/>
              </a:spcAft>
              <a:defRPr/>
            </a:pPr>
            <a:r>
              <a:rPr lang="en-US" sz="1200" i="1" dirty="0">
                <a:solidFill>
                  <a:schemeClr val="bg2">
                    <a:lumMod val="85000"/>
                  </a:schemeClr>
                </a:solidFill>
                <a:latin typeface="+mn-lt"/>
              </a:rPr>
              <a:t>A wonderful serenity possession of my entire soul, like these sweet mornings of spring which</a:t>
            </a:r>
          </a:p>
        </p:txBody>
      </p:sp>
      <p:sp>
        <p:nvSpPr>
          <p:cNvPr id="18" name="Rectangle 17">
            <a:extLst>
              <a:ext uri="{FF2B5EF4-FFF2-40B4-BE49-F238E27FC236}">
                <a16:creationId xmlns:a16="http://schemas.microsoft.com/office/drawing/2014/main" id="{D537297B-6CCB-41CD-BDA0-D42906EC8143}"/>
              </a:ext>
            </a:extLst>
          </p:cNvPr>
          <p:cNvSpPr/>
          <p:nvPr/>
        </p:nvSpPr>
        <p:spPr>
          <a:xfrm>
            <a:off x="8389938" y="4978400"/>
            <a:ext cx="169862" cy="636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18">
            <a:extLst>
              <a:ext uri="{FF2B5EF4-FFF2-40B4-BE49-F238E27FC236}">
                <a16:creationId xmlns:a16="http://schemas.microsoft.com/office/drawing/2014/main" id="{811A231E-7971-4151-868B-562EC15B8665}"/>
              </a:ext>
            </a:extLst>
          </p:cNvPr>
          <p:cNvSpPr/>
          <p:nvPr/>
        </p:nvSpPr>
        <p:spPr>
          <a:xfrm>
            <a:off x="36591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TextBox 19">
            <a:extLst>
              <a:ext uri="{FF2B5EF4-FFF2-40B4-BE49-F238E27FC236}">
                <a16:creationId xmlns:a16="http://schemas.microsoft.com/office/drawing/2014/main" id="{12ED6B93-A8F2-4FFE-8E77-EAA9245AF834}"/>
              </a:ext>
            </a:extLst>
          </p:cNvPr>
          <p:cNvSpPr txBox="1">
            <a:spLocks noChangeArrowheads="1"/>
          </p:cNvSpPr>
          <p:nvPr/>
        </p:nvSpPr>
        <p:spPr bwMode="auto">
          <a:xfrm>
            <a:off x="333533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1" name="Rectangle 20">
            <a:extLst>
              <a:ext uri="{FF2B5EF4-FFF2-40B4-BE49-F238E27FC236}">
                <a16:creationId xmlns:a16="http://schemas.microsoft.com/office/drawing/2014/main" id="{B22E1C5D-0A5E-4115-A11F-72297D50088B}"/>
              </a:ext>
            </a:extLst>
          </p:cNvPr>
          <p:cNvSpPr/>
          <p:nvPr/>
        </p:nvSpPr>
        <p:spPr>
          <a:xfrm>
            <a:off x="45735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Rectangle 21">
            <a:extLst>
              <a:ext uri="{FF2B5EF4-FFF2-40B4-BE49-F238E27FC236}">
                <a16:creationId xmlns:a16="http://schemas.microsoft.com/office/drawing/2014/main" id="{F7BC881F-6542-440B-A1A9-FF916FDE3F8F}"/>
              </a:ext>
            </a:extLst>
          </p:cNvPr>
          <p:cNvSpPr/>
          <p:nvPr/>
        </p:nvSpPr>
        <p:spPr>
          <a:xfrm>
            <a:off x="54879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ectangle 22">
            <a:extLst>
              <a:ext uri="{FF2B5EF4-FFF2-40B4-BE49-F238E27FC236}">
                <a16:creationId xmlns:a16="http://schemas.microsoft.com/office/drawing/2014/main" id="{D705724F-C1EB-4DE4-AB18-61513576E8B8}"/>
              </a:ext>
            </a:extLst>
          </p:cNvPr>
          <p:cNvSpPr/>
          <p:nvPr/>
        </p:nvSpPr>
        <p:spPr>
          <a:xfrm>
            <a:off x="6402388" y="4657725"/>
            <a:ext cx="615950" cy="600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TextBox 23">
            <a:extLst>
              <a:ext uri="{FF2B5EF4-FFF2-40B4-BE49-F238E27FC236}">
                <a16:creationId xmlns:a16="http://schemas.microsoft.com/office/drawing/2014/main" id="{51A22CB5-E8CF-4AD1-BBCD-71806C07C1E6}"/>
              </a:ext>
            </a:extLst>
          </p:cNvPr>
          <p:cNvSpPr txBox="1">
            <a:spLocks noChangeArrowheads="1"/>
          </p:cNvSpPr>
          <p:nvPr/>
        </p:nvSpPr>
        <p:spPr bwMode="auto">
          <a:xfrm>
            <a:off x="425291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5" name="TextBox 24">
            <a:extLst>
              <a:ext uri="{FF2B5EF4-FFF2-40B4-BE49-F238E27FC236}">
                <a16:creationId xmlns:a16="http://schemas.microsoft.com/office/drawing/2014/main" id="{0982788D-26E2-4D83-AB36-C07DB433687A}"/>
              </a:ext>
            </a:extLst>
          </p:cNvPr>
          <p:cNvSpPr txBox="1">
            <a:spLocks noChangeArrowheads="1"/>
          </p:cNvSpPr>
          <p:nvPr/>
        </p:nvSpPr>
        <p:spPr bwMode="auto">
          <a:xfrm>
            <a:off x="5170488"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26" name="TextBox 25">
            <a:extLst>
              <a:ext uri="{FF2B5EF4-FFF2-40B4-BE49-F238E27FC236}">
                <a16:creationId xmlns:a16="http://schemas.microsoft.com/office/drawing/2014/main" id="{7ADA2C2C-62E2-4258-A8C0-F8790EBD2B24}"/>
              </a:ext>
            </a:extLst>
          </p:cNvPr>
          <p:cNvSpPr txBox="1">
            <a:spLocks noChangeArrowheads="1"/>
          </p:cNvSpPr>
          <p:nvPr/>
        </p:nvSpPr>
        <p:spPr bwMode="auto">
          <a:xfrm>
            <a:off x="6088063" y="534193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000">
                <a:solidFill>
                  <a:schemeClr val="bg2"/>
                </a:solidFill>
              </a:rPr>
              <a:t>Description</a:t>
            </a:r>
          </a:p>
        </p:txBody>
      </p:sp>
      <p:sp>
        <p:nvSpPr>
          <p:cNvPr id="42" name="Graphic 153" descr="Magnifying glass">
            <a:extLst>
              <a:ext uri="{FF2B5EF4-FFF2-40B4-BE49-F238E27FC236}">
                <a16:creationId xmlns:a16="http://schemas.microsoft.com/office/drawing/2014/main" id="{A5ACCBE3-383E-41D4-B377-812943DF8403}"/>
              </a:ext>
            </a:extLst>
          </p:cNvPr>
          <p:cNvSpPr>
            <a:spLocks noChangeAspect="1"/>
          </p:cNvSpPr>
          <p:nvPr/>
        </p:nvSpPr>
        <p:spPr bwMode="auto">
          <a:xfrm>
            <a:off x="3821113" y="4811713"/>
            <a:ext cx="292100" cy="292100"/>
          </a:xfrm>
          <a:custGeom>
            <a:avLst/>
            <a:gdLst>
              <a:gd name="T0" fmla="*/ 288482 w 248156"/>
              <a:gd name="T1" fmla="*/ 251343 h 248156"/>
              <a:gd name="T2" fmla="*/ 241589 w 248156"/>
              <a:gd name="T3" fmla="*/ 204450 h 248156"/>
              <a:gd name="T4" fmla="*/ 218331 w 248156"/>
              <a:gd name="T5" fmla="*/ 197323 h 248156"/>
              <a:gd name="T6" fmla="*/ 201824 w 248156"/>
              <a:gd name="T7" fmla="*/ 180817 h 248156"/>
              <a:gd name="T8" fmla="*/ 225083 w 248156"/>
              <a:gd name="T9" fmla="*/ 112542 h 248156"/>
              <a:gd name="T10" fmla="*/ 112542 w 248156"/>
              <a:gd name="T11" fmla="*/ 0 h 248156"/>
              <a:gd name="T12" fmla="*/ 0 w 248156"/>
              <a:gd name="T13" fmla="*/ 112542 h 248156"/>
              <a:gd name="T14" fmla="*/ 112542 w 248156"/>
              <a:gd name="T15" fmla="*/ 225083 h 248156"/>
              <a:gd name="T16" fmla="*/ 180817 w 248156"/>
              <a:gd name="T17" fmla="*/ 201824 h 248156"/>
              <a:gd name="T18" fmla="*/ 197323 w 248156"/>
              <a:gd name="T19" fmla="*/ 218331 h 248156"/>
              <a:gd name="T20" fmla="*/ 204450 w 248156"/>
              <a:gd name="T21" fmla="*/ 241589 h 248156"/>
              <a:gd name="T22" fmla="*/ 251343 w 248156"/>
              <a:gd name="T23" fmla="*/ 288482 h 248156"/>
              <a:gd name="T24" fmla="*/ 270100 w 248156"/>
              <a:gd name="T25" fmla="*/ 296360 h 248156"/>
              <a:gd name="T26" fmla="*/ 288857 w 248156"/>
              <a:gd name="T27" fmla="*/ 288482 h 248156"/>
              <a:gd name="T28" fmla="*/ 288482 w 248156"/>
              <a:gd name="T29" fmla="*/ 251343 h 248156"/>
              <a:gd name="T30" fmla="*/ 112167 w 248156"/>
              <a:gd name="T31" fmla="*/ 202199 h 248156"/>
              <a:gd name="T32" fmla="*/ 22133 w 248156"/>
              <a:gd name="T33" fmla="*/ 112167 h 248156"/>
              <a:gd name="T34" fmla="*/ 112167 w 248156"/>
              <a:gd name="T35" fmla="*/ 22133 h 248156"/>
              <a:gd name="T36" fmla="*/ 202199 w 248156"/>
              <a:gd name="T37" fmla="*/ 112167 h 248156"/>
              <a:gd name="T38" fmla="*/ 112167 w 248156"/>
              <a:gd name="T39" fmla="*/ 202199 h 248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a:noFill/>
          </a:ln>
          <a:extLst>
            <a:ext uri="{91240B29-F687-4F45-9708-019B960494DF}">
              <a14:hiddenLine xmlns:a14="http://schemas.microsoft.com/office/drawing/2010/main" w="3175" cap="flat">
                <a:solidFill>
                  <a:srgbClr val="000000"/>
                </a:solidFill>
                <a:prstDash val="solid"/>
                <a:miter lim="800000"/>
                <a:headEnd/>
                <a:tailEnd/>
              </a14:hiddenLine>
            </a:ext>
          </a:extLst>
        </p:spPr>
        <p:txBody>
          <a:bodyPr anchor="ctr"/>
          <a:lstStyle/>
          <a:p>
            <a:endParaRPr lang="en-GB"/>
          </a:p>
        </p:txBody>
      </p:sp>
      <p:grpSp>
        <p:nvGrpSpPr>
          <p:cNvPr id="43" name="Group 42">
            <a:extLst>
              <a:ext uri="{FF2B5EF4-FFF2-40B4-BE49-F238E27FC236}">
                <a16:creationId xmlns:a16="http://schemas.microsoft.com/office/drawing/2014/main" id="{A7FF174C-C7FB-43FA-A719-B98EA17D57AB}"/>
              </a:ext>
            </a:extLst>
          </p:cNvPr>
          <p:cNvGrpSpPr>
            <a:grpSpLocks noChangeAspect="1"/>
          </p:cNvGrpSpPr>
          <p:nvPr/>
        </p:nvGrpSpPr>
        <p:grpSpPr>
          <a:xfrm>
            <a:off x="6581275" y="4811743"/>
            <a:ext cx="258406" cy="292608"/>
            <a:chOff x="5615542" y="1744512"/>
            <a:chExt cx="216341" cy="244975"/>
          </a:xfrm>
          <a:solidFill>
            <a:schemeClr val="accent1"/>
          </a:solidFill>
        </p:grpSpPr>
        <p:sp>
          <p:nvSpPr>
            <p:cNvPr id="44" name="Freeform: Shape 43">
              <a:extLst>
                <a:ext uri="{FF2B5EF4-FFF2-40B4-BE49-F238E27FC236}">
                  <a16:creationId xmlns:a16="http://schemas.microsoft.com/office/drawing/2014/main" id="{8D5CA56E-EBF0-4A8D-9890-CB82DA6A5403}"/>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5" name="Freeform: Shape 44">
              <a:extLst>
                <a:ext uri="{FF2B5EF4-FFF2-40B4-BE49-F238E27FC236}">
                  <a16:creationId xmlns:a16="http://schemas.microsoft.com/office/drawing/2014/main" id="{46F6ECFF-6129-459C-A695-361A374E63E7}"/>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6" name="Freeform: Shape 45">
              <a:extLst>
                <a:ext uri="{FF2B5EF4-FFF2-40B4-BE49-F238E27FC236}">
                  <a16:creationId xmlns:a16="http://schemas.microsoft.com/office/drawing/2014/main" id="{877D0263-1700-4940-BBF6-0AB0E83DD465}"/>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7" name="Freeform: Shape 46">
              <a:extLst>
                <a:ext uri="{FF2B5EF4-FFF2-40B4-BE49-F238E27FC236}">
                  <a16:creationId xmlns:a16="http://schemas.microsoft.com/office/drawing/2014/main" id="{EF8CB7D2-D7BC-4C3C-9B21-ED12D3E223B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8" name="Freeform: Shape 47">
              <a:extLst>
                <a:ext uri="{FF2B5EF4-FFF2-40B4-BE49-F238E27FC236}">
                  <a16:creationId xmlns:a16="http://schemas.microsoft.com/office/drawing/2014/main" id="{7C30313A-5854-4C4C-AA4F-024030BBB3D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49" name="Freeform: Shape 48">
              <a:extLst>
                <a:ext uri="{FF2B5EF4-FFF2-40B4-BE49-F238E27FC236}">
                  <a16:creationId xmlns:a16="http://schemas.microsoft.com/office/drawing/2014/main" id="{7276DC93-C08D-4179-9E22-607459059920}"/>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0" name="Graphic 221" descr="Flip calendar">
            <a:extLst>
              <a:ext uri="{FF2B5EF4-FFF2-40B4-BE49-F238E27FC236}">
                <a16:creationId xmlns:a16="http://schemas.microsoft.com/office/drawing/2014/main" id="{6D32BCC4-2D94-48C7-AB25-6E97403D02EB}"/>
              </a:ext>
            </a:extLst>
          </p:cNvPr>
          <p:cNvGrpSpPr>
            <a:grpSpLocks noChangeAspect="1"/>
          </p:cNvGrpSpPr>
          <p:nvPr/>
        </p:nvGrpSpPr>
        <p:grpSpPr>
          <a:xfrm>
            <a:off x="5649774" y="4811743"/>
            <a:ext cx="292608" cy="292608"/>
            <a:chOff x="9782435" y="3316125"/>
            <a:chExt cx="330200" cy="330200"/>
          </a:xfrm>
          <a:solidFill>
            <a:schemeClr val="accent1"/>
          </a:solidFill>
        </p:grpSpPr>
        <p:sp>
          <p:nvSpPr>
            <p:cNvPr id="51" name="Freeform: Shape 50">
              <a:extLst>
                <a:ext uri="{FF2B5EF4-FFF2-40B4-BE49-F238E27FC236}">
                  <a16:creationId xmlns:a16="http://schemas.microsoft.com/office/drawing/2014/main" id="{F77A517A-08B0-4DD5-AC13-81038CB50DD6}"/>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2" name="Freeform: Shape 51">
              <a:extLst>
                <a:ext uri="{FF2B5EF4-FFF2-40B4-BE49-F238E27FC236}">
                  <a16:creationId xmlns:a16="http://schemas.microsoft.com/office/drawing/2014/main" id="{8FAA099F-F471-4CA6-ABB1-E17C282233BC}"/>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3" name="Freeform: Shape 52">
              <a:extLst>
                <a:ext uri="{FF2B5EF4-FFF2-40B4-BE49-F238E27FC236}">
                  <a16:creationId xmlns:a16="http://schemas.microsoft.com/office/drawing/2014/main" id="{6AAF8C8B-13ED-4D08-A4A6-7286D5AD9355}"/>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4" name="Freeform: Shape 53">
              <a:extLst>
                <a:ext uri="{FF2B5EF4-FFF2-40B4-BE49-F238E27FC236}">
                  <a16:creationId xmlns:a16="http://schemas.microsoft.com/office/drawing/2014/main" id="{696F2F0B-DBE2-46A6-B617-CCE453ACE7BE}"/>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55" name="Graphic 16" descr="Open book">
            <a:extLst>
              <a:ext uri="{FF2B5EF4-FFF2-40B4-BE49-F238E27FC236}">
                <a16:creationId xmlns:a16="http://schemas.microsoft.com/office/drawing/2014/main" id="{8CABE3B6-798D-4274-9901-EDA5DDFD924A}"/>
              </a:ext>
            </a:extLst>
          </p:cNvPr>
          <p:cNvGrpSpPr>
            <a:grpSpLocks noChangeAspect="1"/>
          </p:cNvGrpSpPr>
          <p:nvPr/>
        </p:nvGrpSpPr>
        <p:grpSpPr>
          <a:xfrm>
            <a:off x="4735374" y="4849981"/>
            <a:ext cx="292608" cy="216132"/>
            <a:chOff x="1157152" y="1960657"/>
            <a:chExt cx="274230" cy="202557"/>
          </a:xfrm>
          <a:solidFill>
            <a:schemeClr val="accent1"/>
          </a:solidFill>
        </p:grpSpPr>
        <p:sp>
          <p:nvSpPr>
            <p:cNvPr id="56" name="Freeform: Shape 55">
              <a:extLst>
                <a:ext uri="{FF2B5EF4-FFF2-40B4-BE49-F238E27FC236}">
                  <a16:creationId xmlns:a16="http://schemas.microsoft.com/office/drawing/2014/main" id="{67817FE8-C31F-4C2E-94FB-579F43227762}"/>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7" name="Freeform: Shape 56">
              <a:extLst>
                <a:ext uri="{FF2B5EF4-FFF2-40B4-BE49-F238E27FC236}">
                  <a16:creationId xmlns:a16="http://schemas.microsoft.com/office/drawing/2014/main" id="{136C00AA-8FCA-40B9-88FF-E9810CC608A0}"/>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8" name="Freeform: Shape 57">
              <a:extLst>
                <a:ext uri="{FF2B5EF4-FFF2-40B4-BE49-F238E27FC236}">
                  <a16:creationId xmlns:a16="http://schemas.microsoft.com/office/drawing/2014/main" id="{3917E5DB-88A8-404F-8B7A-18199C67766C}"/>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59" name="Freeform: Shape 58">
              <a:extLst>
                <a:ext uri="{FF2B5EF4-FFF2-40B4-BE49-F238E27FC236}">
                  <a16:creationId xmlns:a16="http://schemas.microsoft.com/office/drawing/2014/main" id="{7303BC1D-C9D1-4B4F-93A2-3EF0F2B69EC5}"/>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sp>
          <p:nvSpPr>
            <p:cNvPr id="60" name="Freeform: Shape 59">
              <a:extLst>
                <a:ext uri="{FF2B5EF4-FFF2-40B4-BE49-F238E27FC236}">
                  <a16:creationId xmlns:a16="http://schemas.microsoft.com/office/drawing/2014/main" id="{0C5B8A36-BCCB-4A4D-B25F-0901B9DE6BBE}"/>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anchor="ctr"/>
            <a:lstStyle/>
            <a:p>
              <a:pPr eaLnBrk="1" fontAlgn="auto" hangingPunct="1">
                <a:spcBef>
                  <a:spcPts val="0"/>
                </a:spcBef>
                <a:spcAft>
                  <a:spcPts val="0"/>
                </a:spcAft>
                <a:defRPr/>
              </a:pPr>
              <a:endParaRPr lang="en-ID" dirty="0">
                <a:latin typeface="+mn-lt"/>
              </a:endParaRPr>
            </a:p>
          </p:txBody>
        </p:sp>
      </p:grpSp>
      <p:grpSp>
        <p:nvGrpSpPr>
          <p:cNvPr id="61" name="Graphic 8">
            <a:extLst>
              <a:ext uri="{FF2B5EF4-FFF2-40B4-BE49-F238E27FC236}">
                <a16:creationId xmlns:a16="http://schemas.microsoft.com/office/drawing/2014/main" id="{251BA74D-3816-49D3-9BA1-FF12EAFD8E9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60995694-1A1A-4C58-B2DF-D2541056FFB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10F88731-061A-4BC7-B263-B08244BEA99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32A2F8F9-CE25-4944-ADC7-16DBE901D65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F06C2189-EEF0-4122-9F9C-C7ACD2C4C27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1F9365C4-348F-4CE7-B42E-30A42F353AA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CBBC50B5-7016-4821-A723-83F9AA218A8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0" name="TextBox 69">
            <a:extLst>
              <a:ext uri="{FF2B5EF4-FFF2-40B4-BE49-F238E27FC236}">
                <a16:creationId xmlns:a16="http://schemas.microsoft.com/office/drawing/2014/main" id="{E720721C-FF44-49CF-A426-4CAC682DA0E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1" name="Freeform: Shape 70">
            <a:extLst>
              <a:ext uri="{FF2B5EF4-FFF2-40B4-BE49-F238E27FC236}">
                <a16:creationId xmlns:a16="http://schemas.microsoft.com/office/drawing/2014/main" id="{179FFD0A-4FAD-4591-B350-E9B7460ECFE3}"/>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nodeType="afterGroup">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nodeType="afterGroup">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nodeType="afterGroup">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nodeType="afterGroup">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nodeType="afterGroup">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nodeType="afterGroup">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PpHolder1">
            <a:extLst>
              <a:ext uri="{FF2B5EF4-FFF2-40B4-BE49-F238E27FC236}">
                <a16:creationId xmlns:a16="http://schemas.microsoft.com/office/drawing/2014/main" id="{F65766FB-933D-4471-8BD7-9390EEE38962}"/>
              </a:ext>
            </a:extLst>
          </p:cNvPr>
          <p:cNvSpPr>
            <a:spLocks noGrp="1"/>
          </p:cNvSpPr>
          <p:nvPr>
            <p:ph type="pic" sz="quarter" idx="10"/>
          </p:nvPr>
        </p:nvSpPr>
        <p:spPr bwMode="auto">
          <a:xfrm>
            <a:off x="0" y="0"/>
            <a:ext cx="5791200" cy="5564188"/>
          </a:xfrm>
          <a:custGeom>
            <a:avLst/>
            <a:gdLst>
              <a:gd name="T0" fmla="*/ 0 w 5791850"/>
              <a:gd name="T1" fmla="*/ 0 h 5563790"/>
              <a:gd name="T2" fmla="*/ 5082503 w 5791850"/>
              <a:gd name="T3" fmla="*/ 0 h 5563790"/>
              <a:gd name="T4" fmla="*/ 5199051 w 5791850"/>
              <a:gd name="T5" fmla="*/ 155750 h 5563790"/>
              <a:gd name="T6" fmla="*/ 5791850 w 5791850"/>
              <a:gd name="T7" fmla="*/ 2095118 h 5563790"/>
              <a:gd name="T8" fmla="*/ 2320807 w 5791850"/>
              <a:gd name="T9" fmla="*/ 5563790 h 5563790"/>
              <a:gd name="T10" fmla="*/ 112903 w 5791850"/>
              <a:gd name="T11" fmla="*/ 4771714 h 5563790"/>
              <a:gd name="T12" fmla="*/ 0 w 5791850"/>
              <a:gd name="T13" fmla="*/ 4669172 h 55637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1850" h="5563790">
                <a:moveTo>
                  <a:pt x="0" y="0"/>
                </a:moveTo>
                <a:lnTo>
                  <a:pt x="5082503" y="0"/>
                </a:lnTo>
                <a:lnTo>
                  <a:pt x="5199051" y="155750"/>
                </a:lnTo>
                <a:cubicBezTo>
                  <a:pt x="5573314" y="709354"/>
                  <a:pt x="5791850" y="1376733"/>
                  <a:pt x="5791850" y="2095118"/>
                </a:cubicBezTo>
                <a:cubicBezTo>
                  <a:pt x="5791850" y="4010813"/>
                  <a:pt x="4237812" y="5563790"/>
                  <a:pt x="2320807" y="5563790"/>
                </a:cubicBezTo>
                <a:cubicBezTo>
                  <a:pt x="1482119" y="5563790"/>
                  <a:pt x="712903" y="5266541"/>
                  <a:pt x="112903" y="4771714"/>
                </a:cubicBezTo>
                <a:lnTo>
                  <a:pt x="0" y="4669172"/>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6" name="TextBox 15">
            <a:extLst>
              <a:ext uri="{FF2B5EF4-FFF2-40B4-BE49-F238E27FC236}">
                <a16:creationId xmlns:a16="http://schemas.microsoft.com/office/drawing/2014/main" id="{2607CA18-DF02-4DAD-A44C-D2E8EF4C0530}"/>
              </a:ext>
            </a:extLst>
          </p:cNvPr>
          <p:cNvSpPr txBox="1"/>
          <p:nvPr/>
        </p:nvSpPr>
        <p:spPr>
          <a:xfrm>
            <a:off x="625808" y="-48875"/>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18" name="TextBox 17">
            <a:extLst>
              <a:ext uri="{FF2B5EF4-FFF2-40B4-BE49-F238E27FC236}">
                <a16:creationId xmlns:a16="http://schemas.microsoft.com/office/drawing/2014/main" id="{AEEC84F6-8B28-4A02-9DA6-68544D679271}"/>
              </a:ext>
            </a:extLst>
          </p:cNvPr>
          <p:cNvSpPr txBox="1">
            <a:spLocks noChangeArrowheads="1"/>
          </p:cNvSpPr>
          <p:nvPr/>
        </p:nvSpPr>
        <p:spPr bwMode="auto">
          <a:xfrm>
            <a:off x="6994525" y="3662363"/>
            <a:ext cx="4386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23EFD78E-A4D4-42D7-BC56-DD09C8431A91}"/>
              </a:ext>
            </a:extLst>
          </p:cNvPr>
          <p:cNvSpPr txBox="1">
            <a:spLocks noChangeArrowheads="1"/>
          </p:cNvSpPr>
          <p:nvPr/>
        </p:nvSpPr>
        <p:spPr bwMode="auto">
          <a:xfrm>
            <a:off x="6994525"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46BCAB05-9BC5-462E-BAFB-540406EBD5B9}"/>
              </a:ext>
            </a:extLst>
          </p:cNvPr>
          <p:cNvSpPr>
            <a:spLocks noGrp="1" noChangeArrowheads="1"/>
          </p:cNvSpPr>
          <p:nvPr>
            <p:ph type="title"/>
          </p:nvPr>
        </p:nvSpPr>
        <p:spPr bwMode="auto">
          <a:xfrm>
            <a:off x="6994525" y="1984375"/>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grpSp>
        <p:nvGrpSpPr>
          <p:cNvPr id="17" name="Graphic 8">
            <a:extLst>
              <a:ext uri="{FF2B5EF4-FFF2-40B4-BE49-F238E27FC236}">
                <a16:creationId xmlns:a16="http://schemas.microsoft.com/office/drawing/2014/main" id="{A4E31091-E51C-4A45-8643-91878C8B454C}"/>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C3D3D283-DA22-4546-9CF8-F56C6450F1D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3CEE1E42-46BF-49DB-87B3-7E712402242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3D75DD1F-A789-4FC1-96AC-43C62171131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47F04011-C1CA-4E46-BE51-4DE62A6D7F2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747C13FD-D329-457F-A00E-A5AEB747669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9622E45C-D8D7-4D99-833B-A7E666C7A98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8" name="TextBox 27">
            <a:extLst>
              <a:ext uri="{FF2B5EF4-FFF2-40B4-BE49-F238E27FC236}">
                <a16:creationId xmlns:a16="http://schemas.microsoft.com/office/drawing/2014/main" id="{A9E92028-76C0-44FF-ACFB-F4CE1D6A222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9" name="Freeform: Shape 28">
            <a:extLst>
              <a:ext uri="{FF2B5EF4-FFF2-40B4-BE49-F238E27FC236}">
                <a16:creationId xmlns:a16="http://schemas.microsoft.com/office/drawing/2014/main" id="{7D5B3D38-C94C-43D3-92D8-60A2B9224CB5}"/>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4274779F-29E9-45AE-A347-6BE59436D731}"/>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092200"/>
            <a:ext cx="5529262"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B911AD6D-7134-458C-A855-2B30974875B9}"/>
              </a:ext>
            </a:extLst>
          </p:cNvPr>
          <p:cNvSpPr txBox="1">
            <a:spLocks noChangeArrowheads="1"/>
          </p:cNvSpPr>
          <p:nvPr/>
        </p:nvSpPr>
        <p:spPr bwMode="auto">
          <a:xfrm>
            <a:off x="7685088" y="2649538"/>
            <a:ext cx="35210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81501613-DC58-40C2-AF84-81D0700BA598}"/>
              </a:ext>
            </a:extLst>
          </p:cNvPr>
          <p:cNvSpPr txBox="1">
            <a:spLocks noChangeArrowheads="1"/>
          </p:cNvSpPr>
          <p:nvPr/>
        </p:nvSpPr>
        <p:spPr bwMode="auto">
          <a:xfrm>
            <a:off x="7685088" y="54895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5365" name="PpHolder4">
            <a:extLst>
              <a:ext uri="{FF2B5EF4-FFF2-40B4-BE49-F238E27FC236}">
                <a16:creationId xmlns:a16="http://schemas.microsoft.com/office/drawing/2014/main" id="{5AF08E84-0E12-4D48-8A88-FE53E780FAC8}"/>
              </a:ext>
            </a:extLst>
          </p:cNvPr>
          <p:cNvSpPr>
            <a:spLocks noGrp="1"/>
          </p:cNvSpPr>
          <p:nvPr>
            <p:ph type="pic" sz="quarter" idx="10"/>
          </p:nvPr>
        </p:nvSpPr>
        <p:spPr bwMode="auto">
          <a:xfrm>
            <a:off x="1203325" y="1317625"/>
            <a:ext cx="5105400" cy="2846388"/>
          </a:xfrm>
          <a:custGeom>
            <a:avLst/>
            <a:gdLst>
              <a:gd name="T0" fmla="*/ 0 w 5106481"/>
              <a:gd name="T1" fmla="*/ 0 h 2846230"/>
              <a:gd name="T2" fmla="*/ 5106481 w 5106481"/>
              <a:gd name="T3" fmla="*/ 0 h 2846230"/>
              <a:gd name="T4" fmla="*/ 5106481 w 5106481"/>
              <a:gd name="T5" fmla="*/ 2846230 h 2846230"/>
              <a:gd name="T6" fmla="*/ 0 w 5106481"/>
              <a:gd name="T7" fmla="*/ 2846230 h 2846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6481" h="2846230">
                <a:moveTo>
                  <a:pt x="0" y="0"/>
                </a:moveTo>
                <a:lnTo>
                  <a:pt x="5106481" y="0"/>
                </a:lnTo>
                <a:lnTo>
                  <a:pt x="5106481" y="2846230"/>
                </a:lnTo>
                <a:lnTo>
                  <a:pt x="0" y="284623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B38462E3-0030-46A9-9D23-7206DE958F41}"/>
              </a:ext>
            </a:extLst>
          </p:cNvPr>
          <p:cNvSpPr>
            <a:spLocks noGrp="1" noChangeArrowheads="1"/>
          </p:cNvSpPr>
          <p:nvPr>
            <p:ph type="title"/>
          </p:nvPr>
        </p:nvSpPr>
        <p:spPr bwMode="auto">
          <a:xfrm>
            <a:off x="7685088" y="1485900"/>
            <a:ext cx="3509962" cy="1196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Website</a:t>
            </a:r>
            <a:endParaRPr lang="en-ID" altLang="en-US"/>
          </a:p>
        </p:txBody>
      </p:sp>
      <p:grpSp>
        <p:nvGrpSpPr>
          <p:cNvPr id="16" name="Graphic 8">
            <a:extLst>
              <a:ext uri="{FF2B5EF4-FFF2-40B4-BE49-F238E27FC236}">
                <a16:creationId xmlns:a16="http://schemas.microsoft.com/office/drawing/2014/main" id="{EE552EC6-893C-469A-B220-0EC27F6469FB}"/>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4987AAE2-5201-48C5-9EA5-A24EC6A01B5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9008F97E-2223-4337-A2FC-CA732AF764F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9636C921-CDB5-4D86-BE00-F5D480FC89E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E18EB71A-24C5-4E2A-966D-E4562C8323C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D3268A26-B867-44B4-9DED-A56A12976DE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96CA2BC1-4090-41E9-B3E6-DE6BAE82BE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5" name="TextBox 24">
            <a:extLst>
              <a:ext uri="{FF2B5EF4-FFF2-40B4-BE49-F238E27FC236}">
                <a16:creationId xmlns:a16="http://schemas.microsoft.com/office/drawing/2014/main" id="{C0A63459-EC16-4049-B83E-1BFAA6BC662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7" name="Freeform: Shape 26">
            <a:extLst>
              <a:ext uri="{FF2B5EF4-FFF2-40B4-BE49-F238E27FC236}">
                <a16:creationId xmlns:a16="http://schemas.microsoft.com/office/drawing/2014/main" id="{D69DE39B-C886-4348-9739-30CC78222BC9}"/>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pHolder1">
            <a:extLst>
              <a:ext uri="{FF2B5EF4-FFF2-40B4-BE49-F238E27FC236}">
                <a16:creationId xmlns:a16="http://schemas.microsoft.com/office/drawing/2014/main" id="{63F1DFB1-AE4D-44C3-9E79-69721AEBBC71}"/>
              </a:ext>
            </a:extLst>
          </p:cNvPr>
          <p:cNvSpPr>
            <a:spLocks noGrp="1"/>
          </p:cNvSpPr>
          <p:nvPr>
            <p:ph type="pic" sz="quarter" idx="11"/>
          </p:nvPr>
        </p:nvSpPr>
        <p:spPr bwMode="auto">
          <a:xfrm>
            <a:off x="8605838" y="1373188"/>
            <a:ext cx="1955800" cy="4111625"/>
          </a:xfrm>
          <a:custGeom>
            <a:avLst/>
            <a:gdLst>
              <a:gd name="T0" fmla="*/ 0 w 1954791"/>
              <a:gd name="T1" fmla="*/ 0 h 4110069"/>
              <a:gd name="T2" fmla="*/ 1954791 w 1954791"/>
              <a:gd name="T3" fmla="*/ 0 h 4110069"/>
              <a:gd name="T4" fmla="*/ 1954791 w 1954791"/>
              <a:gd name="T5" fmla="*/ 4110069 h 4110069"/>
              <a:gd name="T6" fmla="*/ 0 w 1954791"/>
              <a:gd name="T7" fmla="*/ 4110069 h 41100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4791" h="4110069">
                <a:moveTo>
                  <a:pt x="0" y="0"/>
                </a:moveTo>
                <a:lnTo>
                  <a:pt x="1954791" y="0"/>
                </a:lnTo>
                <a:lnTo>
                  <a:pt x="1954791" y="4110069"/>
                </a:lnTo>
                <a:lnTo>
                  <a:pt x="0" y="411006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0" name="Title 39">
            <a:extLst>
              <a:ext uri="{FF2B5EF4-FFF2-40B4-BE49-F238E27FC236}">
                <a16:creationId xmlns:a16="http://schemas.microsoft.com/office/drawing/2014/main" id="{561827BE-C073-4C18-9627-8FA70C6B62D5}"/>
              </a:ext>
            </a:extLst>
          </p:cNvPr>
          <p:cNvSpPr>
            <a:spLocks noGrp="1" noChangeArrowheads="1"/>
          </p:cNvSpPr>
          <p:nvPr>
            <p:ph type="title"/>
          </p:nvPr>
        </p:nvSpPr>
        <p:spPr bwMode="auto">
          <a:xfrm>
            <a:off x="1520825" y="1120775"/>
            <a:ext cx="3508375" cy="1198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for Mobile</a:t>
            </a:r>
            <a:endParaRPr lang="en-ID" altLang="en-US"/>
          </a:p>
        </p:txBody>
      </p:sp>
      <p:pic>
        <p:nvPicPr>
          <p:cNvPr id="22" name="Mockup" descr="A close up of a screen&#10;&#10;Description automatically generated">
            <a:extLst>
              <a:ext uri="{FF2B5EF4-FFF2-40B4-BE49-F238E27FC236}">
                <a16:creationId xmlns:a16="http://schemas.microsoft.com/office/drawing/2014/main" id="{96C635E9-524E-430C-B827-D9FC792B0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1249363"/>
            <a:ext cx="21748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25D9C63F-5B78-40FA-BD83-EB56D7F9364F}"/>
              </a:ext>
            </a:extLst>
          </p:cNvPr>
          <p:cNvSpPr txBox="1">
            <a:spLocks noChangeArrowheads="1"/>
          </p:cNvSpPr>
          <p:nvPr/>
        </p:nvSpPr>
        <p:spPr bwMode="auto">
          <a:xfrm>
            <a:off x="1520825" y="2284413"/>
            <a:ext cx="351948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892927A9-0493-4DEE-9251-6212019C1A34}"/>
              </a:ext>
            </a:extLst>
          </p:cNvPr>
          <p:cNvSpPr txBox="1">
            <a:spLocks noChangeArrowheads="1"/>
          </p:cNvSpPr>
          <p:nvPr/>
        </p:nvSpPr>
        <p:spPr bwMode="auto">
          <a:xfrm>
            <a:off x="1520825" y="5124450"/>
            <a:ext cx="31829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16391" name="PpHolder6">
            <a:extLst>
              <a:ext uri="{FF2B5EF4-FFF2-40B4-BE49-F238E27FC236}">
                <a16:creationId xmlns:a16="http://schemas.microsoft.com/office/drawing/2014/main" id="{34820336-0CF8-4389-8779-94701771C858}"/>
              </a:ext>
            </a:extLst>
          </p:cNvPr>
          <p:cNvSpPr>
            <a:spLocks noGrp="1"/>
          </p:cNvSpPr>
          <p:nvPr>
            <p:ph type="pic" sz="quarter" idx="10"/>
          </p:nvPr>
        </p:nvSpPr>
        <p:spPr bwMode="auto">
          <a:xfrm>
            <a:off x="6354763" y="1006475"/>
            <a:ext cx="2303462" cy="4845050"/>
          </a:xfrm>
          <a:custGeom>
            <a:avLst/>
            <a:gdLst>
              <a:gd name="T0" fmla="*/ 0 w 2303701"/>
              <a:gd name="T1" fmla="*/ 0 h 4843677"/>
              <a:gd name="T2" fmla="*/ 2303701 w 2303701"/>
              <a:gd name="T3" fmla="*/ 0 h 4843677"/>
              <a:gd name="T4" fmla="*/ 2303701 w 2303701"/>
              <a:gd name="T5" fmla="*/ 4843677 h 4843677"/>
              <a:gd name="T6" fmla="*/ 0 w 2303701"/>
              <a:gd name="T7" fmla="*/ 4843677 h 48436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3701" h="4843677">
                <a:moveTo>
                  <a:pt x="0" y="0"/>
                </a:moveTo>
                <a:lnTo>
                  <a:pt x="2303701" y="0"/>
                </a:lnTo>
                <a:lnTo>
                  <a:pt x="2303701" y="4843677"/>
                </a:lnTo>
                <a:lnTo>
                  <a:pt x="0" y="4843677"/>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pic>
        <p:nvPicPr>
          <p:cNvPr id="14" name="Mockup" descr="A close up of a screen&#10;&#10;Description automatically generated">
            <a:extLst>
              <a:ext uri="{FF2B5EF4-FFF2-40B4-BE49-F238E27FC236}">
                <a16:creationId xmlns:a16="http://schemas.microsoft.com/office/drawing/2014/main" id="{66CC33C8-D3BB-4C7C-91F5-B3068D375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8" y="860425"/>
            <a:ext cx="2563812"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aphic 8">
            <a:extLst>
              <a:ext uri="{FF2B5EF4-FFF2-40B4-BE49-F238E27FC236}">
                <a16:creationId xmlns:a16="http://schemas.microsoft.com/office/drawing/2014/main" id="{C2104C3E-DA7E-4F69-AC84-EDC635020EF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9F807BCF-1244-48DE-9881-34B0DA94666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29C9EA7E-2C9B-4AB6-860F-3FEE36CE55D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9A550AE7-A0C1-4D67-8A55-30C9B36214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A8E17CC6-B5E0-4E92-809B-CBB91BECDB9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B34425DC-C648-4BC7-BB7C-B0906305E1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4B69DCEC-CE4D-4256-9620-FDDDF0DDF2B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7" name="TextBox 26">
            <a:extLst>
              <a:ext uri="{FF2B5EF4-FFF2-40B4-BE49-F238E27FC236}">
                <a16:creationId xmlns:a16="http://schemas.microsoft.com/office/drawing/2014/main" id="{CDB6F41C-3CE3-4EA4-B4DE-7E9487116D2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28" name="Freeform: Shape 27">
            <a:extLst>
              <a:ext uri="{FF2B5EF4-FFF2-40B4-BE49-F238E27FC236}">
                <a16:creationId xmlns:a16="http://schemas.microsoft.com/office/drawing/2014/main" id="{2F132554-04CA-4383-88C5-8A7B7A78EDEC}"/>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a:extLst>
              <a:ext uri="{FF2B5EF4-FFF2-40B4-BE49-F238E27FC236}">
                <a16:creationId xmlns:a16="http://schemas.microsoft.com/office/drawing/2014/main" id="{472E6760-B35C-49C5-AB94-39AA8369D6E7}"/>
              </a:ext>
            </a:extLst>
          </p:cNvPr>
          <p:cNvSpPr>
            <a:spLocks noChangeArrowheads="1"/>
          </p:cNvSpPr>
          <p:nvPr/>
        </p:nvSpPr>
        <p:spPr bwMode="auto">
          <a:xfrm>
            <a:off x="45720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37" name="TextBox 36">
            <a:extLst>
              <a:ext uri="{FF2B5EF4-FFF2-40B4-BE49-F238E27FC236}">
                <a16:creationId xmlns:a16="http://schemas.microsoft.com/office/drawing/2014/main" id="{6C102AC4-297A-4BD1-B8D6-3105DB468B9D}"/>
              </a:ext>
            </a:extLst>
          </p:cNvPr>
          <p:cNvSpPr txBox="1"/>
          <p:nvPr/>
        </p:nvSpPr>
        <p:spPr>
          <a:xfrm>
            <a:off x="48768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$450,00</a:t>
            </a:r>
            <a:endParaRPr lang="en-ID" sz="3200" b="1" dirty="0">
              <a:solidFill>
                <a:schemeClr val="bg2"/>
              </a:solidFill>
              <a:latin typeface="+mj-lt"/>
            </a:endParaRPr>
          </a:p>
        </p:txBody>
      </p:sp>
      <p:sp>
        <p:nvSpPr>
          <p:cNvPr id="38" name="TextBox 37">
            <a:extLst>
              <a:ext uri="{FF2B5EF4-FFF2-40B4-BE49-F238E27FC236}">
                <a16:creationId xmlns:a16="http://schemas.microsoft.com/office/drawing/2014/main" id="{FB260E67-70B9-471D-BBC9-811C7F33E85D}"/>
              </a:ext>
            </a:extLst>
          </p:cNvPr>
          <p:cNvSpPr txBox="1">
            <a:spLocks noChangeArrowheads="1"/>
          </p:cNvSpPr>
          <p:nvPr/>
        </p:nvSpPr>
        <p:spPr bwMode="auto">
          <a:xfrm>
            <a:off x="50530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39" name="TextBox 38">
            <a:extLst>
              <a:ext uri="{FF2B5EF4-FFF2-40B4-BE49-F238E27FC236}">
                <a16:creationId xmlns:a16="http://schemas.microsoft.com/office/drawing/2014/main" id="{E022C0D7-CBDE-4C4D-BC6F-1DEBE8A55464}"/>
              </a:ext>
            </a:extLst>
          </p:cNvPr>
          <p:cNvSpPr txBox="1"/>
          <p:nvPr/>
        </p:nvSpPr>
        <p:spPr>
          <a:xfrm>
            <a:off x="51816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40" name="Rectangle 39">
            <a:extLst>
              <a:ext uri="{FF2B5EF4-FFF2-40B4-BE49-F238E27FC236}">
                <a16:creationId xmlns:a16="http://schemas.microsoft.com/office/drawing/2014/main" id="{CA91FE94-8B33-4A75-864F-A0643D83334A}"/>
              </a:ext>
            </a:extLst>
          </p:cNvPr>
          <p:cNvSpPr/>
          <p:nvPr/>
        </p:nvSpPr>
        <p:spPr>
          <a:xfrm>
            <a:off x="51816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1" name="TextBox 40">
            <a:extLst>
              <a:ext uri="{FF2B5EF4-FFF2-40B4-BE49-F238E27FC236}">
                <a16:creationId xmlns:a16="http://schemas.microsoft.com/office/drawing/2014/main" id="{C0E0D46C-720A-495D-9919-D4047BC29F8D}"/>
              </a:ext>
            </a:extLst>
          </p:cNvPr>
          <p:cNvSpPr txBox="1"/>
          <p:nvPr/>
        </p:nvSpPr>
        <p:spPr>
          <a:xfrm>
            <a:off x="52451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79" name="Title 78">
            <a:extLst>
              <a:ext uri="{FF2B5EF4-FFF2-40B4-BE49-F238E27FC236}">
                <a16:creationId xmlns:a16="http://schemas.microsoft.com/office/drawing/2014/main" id="{DC167847-A536-4B36-B5C1-6BF52E4F5D73}"/>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Pricing Package</a:t>
            </a:r>
            <a:endParaRPr lang="en-ID" altLang="en-US"/>
          </a:p>
        </p:txBody>
      </p:sp>
      <p:sp>
        <p:nvSpPr>
          <p:cNvPr id="57" name="Freeform 5">
            <a:extLst>
              <a:ext uri="{FF2B5EF4-FFF2-40B4-BE49-F238E27FC236}">
                <a16:creationId xmlns:a16="http://schemas.microsoft.com/office/drawing/2014/main" id="{E8926629-A746-4575-9A71-6FA3E0D02FFC}"/>
              </a:ext>
            </a:extLst>
          </p:cNvPr>
          <p:cNvSpPr>
            <a:spLocks noChangeArrowheads="1"/>
          </p:cNvSpPr>
          <p:nvPr/>
        </p:nvSpPr>
        <p:spPr bwMode="auto">
          <a:xfrm>
            <a:off x="12192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58" name="TextBox 57">
            <a:extLst>
              <a:ext uri="{FF2B5EF4-FFF2-40B4-BE49-F238E27FC236}">
                <a16:creationId xmlns:a16="http://schemas.microsoft.com/office/drawing/2014/main" id="{B7D1142D-A961-45F7-8593-1FA6AF9C9FB7}"/>
              </a:ext>
            </a:extLst>
          </p:cNvPr>
          <p:cNvSpPr txBox="1"/>
          <p:nvPr/>
        </p:nvSpPr>
        <p:spPr>
          <a:xfrm>
            <a:off x="15240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$250,00</a:t>
            </a:r>
            <a:endParaRPr lang="en-ID" sz="3200" b="1" dirty="0">
              <a:solidFill>
                <a:schemeClr val="bg2"/>
              </a:solidFill>
              <a:latin typeface="+mj-lt"/>
            </a:endParaRPr>
          </a:p>
        </p:txBody>
      </p:sp>
      <p:sp>
        <p:nvSpPr>
          <p:cNvPr id="59" name="TextBox 58">
            <a:extLst>
              <a:ext uri="{FF2B5EF4-FFF2-40B4-BE49-F238E27FC236}">
                <a16:creationId xmlns:a16="http://schemas.microsoft.com/office/drawing/2014/main" id="{6C4DBB32-49E8-4473-92E8-35B61EA6F457}"/>
              </a:ext>
            </a:extLst>
          </p:cNvPr>
          <p:cNvSpPr txBox="1">
            <a:spLocks noChangeArrowheads="1"/>
          </p:cNvSpPr>
          <p:nvPr/>
        </p:nvSpPr>
        <p:spPr bwMode="auto">
          <a:xfrm>
            <a:off x="17002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0" name="TextBox 59">
            <a:extLst>
              <a:ext uri="{FF2B5EF4-FFF2-40B4-BE49-F238E27FC236}">
                <a16:creationId xmlns:a16="http://schemas.microsoft.com/office/drawing/2014/main" id="{F3931139-5376-4B8D-9CC6-7F8781342434}"/>
              </a:ext>
            </a:extLst>
          </p:cNvPr>
          <p:cNvSpPr txBox="1"/>
          <p:nvPr/>
        </p:nvSpPr>
        <p:spPr>
          <a:xfrm>
            <a:off x="18288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1" name="Rectangle 60">
            <a:extLst>
              <a:ext uri="{FF2B5EF4-FFF2-40B4-BE49-F238E27FC236}">
                <a16:creationId xmlns:a16="http://schemas.microsoft.com/office/drawing/2014/main" id="{744D7E32-0E5D-42CD-A455-99189FD34463}"/>
              </a:ext>
            </a:extLst>
          </p:cNvPr>
          <p:cNvSpPr/>
          <p:nvPr/>
        </p:nvSpPr>
        <p:spPr>
          <a:xfrm>
            <a:off x="18288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2" name="TextBox 61">
            <a:extLst>
              <a:ext uri="{FF2B5EF4-FFF2-40B4-BE49-F238E27FC236}">
                <a16:creationId xmlns:a16="http://schemas.microsoft.com/office/drawing/2014/main" id="{4BED9AC1-A0AD-4203-A9B6-7BC392C77BEC}"/>
              </a:ext>
            </a:extLst>
          </p:cNvPr>
          <p:cNvSpPr txBox="1"/>
          <p:nvPr/>
        </p:nvSpPr>
        <p:spPr>
          <a:xfrm>
            <a:off x="18923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64" name="Freeform 5">
            <a:extLst>
              <a:ext uri="{FF2B5EF4-FFF2-40B4-BE49-F238E27FC236}">
                <a16:creationId xmlns:a16="http://schemas.microsoft.com/office/drawing/2014/main" id="{BDE8E987-2A32-4C0B-8621-DAA686052519}"/>
              </a:ext>
            </a:extLst>
          </p:cNvPr>
          <p:cNvSpPr>
            <a:spLocks noChangeArrowheads="1"/>
          </p:cNvSpPr>
          <p:nvPr/>
        </p:nvSpPr>
        <p:spPr bwMode="auto">
          <a:xfrm>
            <a:off x="7924800" y="1600200"/>
            <a:ext cx="3048000" cy="396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endParaRPr lang="en-ID" altLang="en-US"/>
          </a:p>
        </p:txBody>
      </p:sp>
      <p:sp>
        <p:nvSpPr>
          <p:cNvPr id="65" name="TextBox 64">
            <a:extLst>
              <a:ext uri="{FF2B5EF4-FFF2-40B4-BE49-F238E27FC236}">
                <a16:creationId xmlns:a16="http://schemas.microsoft.com/office/drawing/2014/main" id="{EE3480E1-EC3D-4B26-9484-4BE0763FEF9C}"/>
              </a:ext>
            </a:extLst>
          </p:cNvPr>
          <p:cNvSpPr txBox="1"/>
          <p:nvPr/>
        </p:nvSpPr>
        <p:spPr>
          <a:xfrm>
            <a:off x="8229600" y="3916363"/>
            <a:ext cx="2438400" cy="584200"/>
          </a:xfrm>
          <a:prstGeom prst="rect">
            <a:avLst/>
          </a:prstGeom>
          <a:noFill/>
        </p:spPr>
        <p:txBody>
          <a:bodyPr anchor="ctr">
            <a:spAutoFit/>
          </a:bodyPr>
          <a:lstStyle/>
          <a:p>
            <a:pPr algn="ctr" eaLnBrk="1" fontAlgn="auto" hangingPunct="1">
              <a:spcBef>
                <a:spcPts val="0"/>
              </a:spcBef>
              <a:spcAft>
                <a:spcPts val="0"/>
              </a:spcAft>
              <a:defRPr/>
            </a:pPr>
            <a:r>
              <a:rPr lang="en-US" sz="3200" b="1" dirty="0">
                <a:solidFill>
                  <a:schemeClr val="bg2"/>
                </a:solidFill>
                <a:latin typeface="+mj-lt"/>
              </a:rPr>
              <a:t>$750,00</a:t>
            </a:r>
            <a:endParaRPr lang="en-ID" sz="3200" b="1" dirty="0">
              <a:solidFill>
                <a:schemeClr val="bg2"/>
              </a:solidFill>
              <a:latin typeface="+mj-lt"/>
            </a:endParaRPr>
          </a:p>
        </p:txBody>
      </p:sp>
      <p:sp>
        <p:nvSpPr>
          <p:cNvPr id="66" name="TextBox 65">
            <a:extLst>
              <a:ext uri="{FF2B5EF4-FFF2-40B4-BE49-F238E27FC236}">
                <a16:creationId xmlns:a16="http://schemas.microsoft.com/office/drawing/2014/main" id="{9254AE04-2ABA-45BB-B887-9425D4DA2CDF}"/>
              </a:ext>
            </a:extLst>
          </p:cNvPr>
          <p:cNvSpPr txBox="1">
            <a:spLocks noChangeArrowheads="1"/>
          </p:cNvSpPr>
          <p:nvPr/>
        </p:nvSpPr>
        <p:spPr bwMode="auto">
          <a:xfrm>
            <a:off x="8405813" y="4424363"/>
            <a:ext cx="2085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100">
                <a:solidFill>
                  <a:schemeClr val="bg2"/>
                </a:solidFill>
              </a:rPr>
              <a:t>A wonderful serenity has taken possession</a:t>
            </a:r>
          </a:p>
        </p:txBody>
      </p:sp>
      <p:sp>
        <p:nvSpPr>
          <p:cNvPr id="67" name="TextBox 66">
            <a:extLst>
              <a:ext uri="{FF2B5EF4-FFF2-40B4-BE49-F238E27FC236}">
                <a16:creationId xmlns:a16="http://schemas.microsoft.com/office/drawing/2014/main" id="{B61DFE12-374D-4EB8-90DF-E40C19235AFE}"/>
              </a:ext>
            </a:extLst>
          </p:cNvPr>
          <p:cNvSpPr txBox="1"/>
          <p:nvPr/>
        </p:nvSpPr>
        <p:spPr>
          <a:xfrm>
            <a:off x="8534400" y="1760538"/>
            <a:ext cx="1828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en-ID" sz="1400" b="1" dirty="0">
              <a:solidFill>
                <a:schemeClr val="bg2"/>
              </a:solidFill>
              <a:latin typeface="+mj-lt"/>
            </a:endParaRPr>
          </a:p>
        </p:txBody>
      </p:sp>
      <p:sp>
        <p:nvSpPr>
          <p:cNvPr id="68" name="Rectangle 67">
            <a:extLst>
              <a:ext uri="{FF2B5EF4-FFF2-40B4-BE49-F238E27FC236}">
                <a16:creationId xmlns:a16="http://schemas.microsoft.com/office/drawing/2014/main" id="{0A51F8D8-8FCE-43FF-950E-4B514C406C19}"/>
              </a:ext>
            </a:extLst>
          </p:cNvPr>
          <p:cNvSpPr/>
          <p:nvPr/>
        </p:nvSpPr>
        <p:spPr>
          <a:xfrm>
            <a:off x="8534400" y="5257800"/>
            <a:ext cx="1828800" cy="6159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69" name="TextBox 68">
            <a:extLst>
              <a:ext uri="{FF2B5EF4-FFF2-40B4-BE49-F238E27FC236}">
                <a16:creationId xmlns:a16="http://schemas.microsoft.com/office/drawing/2014/main" id="{92A120E8-D38D-46E1-BE62-19925D551675}"/>
              </a:ext>
            </a:extLst>
          </p:cNvPr>
          <p:cNvSpPr txBox="1"/>
          <p:nvPr/>
        </p:nvSpPr>
        <p:spPr>
          <a:xfrm>
            <a:off x="8597900" y="5411788"/>
            <a:ext cx="1701800" cy="307975"/>
          </a:xfrm>
          <a:prstGeom prst="rect">
            <a:avLst/>
          </a:prstGeom>
          <a:noFill/>
        </p:spPr>
        <p:txBody>
          <a:bodyPr anchor="ctr">
            <a:spAutoFit/>
          </a:bodyPr>
          <a:lstStyle/>
          <a:p>
            <a:pPr algn="ctr" eaLnBrk="1" fontAlgn="auto" hangingPunct="1">
              <a:spcBef>
                <a:spcPts val="0"/>
              </a:spcBef>
              <a:spcAft>
                <a:spcPts val="0"/>
              </a:spcAft>
              <a:defRPr/>
            </a:pPr>
            <a:r>
              <a:rPr lang="en-US" sz="1400" b="1" dirty="0">
                <a:solidFill>
                  <a:schemeClr val="bg2"/>
                </a:solidFill>
                <a:latin typeface="+mj-lt"/>
              </a:rPr>
              <a:t>Get Started</a:t>
            </a:r>
            <a:endParaRPr lang="en-ID" sz="1400" b="1" dirty="0">
              <a:solidFill>
                <a:schemeClr val="bg2"/>
              </a:solidFill>
              <a:latin typeface="+mj-lt"/>
            </a:endParaRPr>
          </a:p>
        </p:txBody>
      </p:sp>
      <p:sp>
        <p:nvSpPr>
          <p:cNvPr id="17429" name="PpHolder20">
            <a:extLst>
              <a:ext uri="{FF2B5EF4-FFF2-40B4-BE49-F238E27FC236}">
                <a16:creationId xmlns:a16="http://schemas.microsoft.com/office/drawing/2014/main" id="{EEC5C625-C51D-4107-BC38-1744E0D53A5B}"/>
              </a:ext>
            </a:extLst>
          </p:cNvPr>
          <p:cNvSpPr>
            <a:spLocks noGrp="1"/>
          </p:cNvSpPr>
          <p:nvPr>
            <p:ph type="pic" sz="quarter" idx="12"/>
          </p:nvPr>
        </p:nvSpPr>
        <p:spPr bwMode="auto">
          <a:xfrm>
            <a:off x="4876800" y="2209800"/>
            <a:ext cx="2438400" cy="1535113"/>
          </a:xfrm>
          <a:custGeom>
            <a:avLst/>
            <a:gdLst>
              <a:gd name="T0" fmla="*/ 0 w 2438399"/>
              <a:gd name="T1" fmla="*/ 0 h 1535097"/>
              <a:gd name="T2" fmla="*/ 2438399 w 2438399"/>
              <a:gd name="T3" fmla="*/ 0 h 1535097"/>
              <a:gd name="T4" fmla="*/ 2438399 w 2438399"/>
              <a:gd name="T5" fmla="*/ 1535097 h 1535097"/>
              <a:gd name="T6" fmla="*/ 0 w 2438399"/>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399" h="1535097">
                <a:moveTo>
                  <a:pt x="0" y="0"/>
                </a:moveTo>
                <a:lnTo>
                  <a:pt x="2438399" y="0"/>
                </a:lnTo>
                <a:lnTo>
                  <a:pt x="2438399"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0" name="PpHolder21">
            <a:extLst>
              <a:ext uri="{FF2B5EF4-FFF2-40B4-BE49-F238E27FC236}">
                <a16:creationId xmlns:a16="http://schemas.microsoft.com/office/drawing/2014/main" id="{8BF6EF21-C6E1-44A2-9F8A-4A0A898906DF}"/>
              </a:ext>
            </a:extLst>
          </p:cNvPr>
          <p:cNvSpPr>
            <a:spLocks noGrp="1"/>
          </p:cNvSpPr>
          <p:nvPr>
            <p:ph type="pic" sz="quarter" idx="11"/>
          </p:nvPr>
        </p:nvSpPr>
        <p:spPr bwMode="auto">
          <a:xfrm>
            <a:off x="15240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sp>
        <p:nvSpPr>
          <p:cNvPr id="17431" name="PpHolder22">
            <a:extLst>
              <a:ext uri="{FF2B5EF4-FFF2-40B4-BE49-F238E27FC236}">
                <a16:creationId xmlns:a16="http://schemas.microsoft.com/office/drawing/2014/main" id="{7F85A420-1753-455F-8B09-83B6DE122AB1}"/>
              </a:ext>
            </a:extLst>
          </p:cNvPr>
          <p:cNvSpPr>
            <a:spLocks noGrp="1"/>
          </p:cNvSpPr>
          <p:nvPr>
            <p:ph type="pic" sz="quarter" idx="10"/>
          </p:nvPr>
        </p:nvSpPr>
        <p:spPr bwMode="auto">
          <a:xfrm>
            <a:off x="8229600" y="2209800"/>
            <a:ext cx="2438400" cy="1535113"/>
          </a:xfrm>
          <a:custGeom>
            <a:avLst/>
            <a:gdLst>
              <a:gd name="T0" fmla="*/ 0 w 2438400"/>
              <a:gd name="T1" fmla="*/ 0 h 1535097"/>
              <a:gd name="T2" fmla="*/ 2438400 w 2438400"/>
              <a:gd name="T3" fmla="*/ 0 h 1535097"/>
              <a:gd name="T4" fmla="*/ 2438400 w 2438400"/>
              <a:gd name="T5" fmla="*/ 1535097 h 1535097"/>
              <a:gd name="T6" fmla="*/ 0 w 2438400"/>
              <a:gd name="T7" fmla="*/ 1535097 h 153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8400" h="1535097">
                <a:moveTo>
                  <a:pt x="0" y="0"/>
                </a:moveTo>
                <a:lnTo>
                  <a:pt x="2438400" y="0"/>
                </a:lnTo>
                <a:lnTo>
                  <a:pt x="2438400" y="1535097"/>
                </a:lnTo>
                <a:lnTo>
                  <a:pt x="0" y="1535097"/>
                </a:lnTo>
                <a:lnTo>
                  <a:pt x="0" y="0"/>
                </a:lnTo>
                <a:close/>
              </a:path>
            </a:pathLst>
          </a:custGeom>
          <a:ln w="9525"/>
          <a:extLst>
            <a:ext uri="{91240B29-F687-4F45-9708-019B960494DF}">
              <a14:hiddenLine xmlns:a14="http://schemas.microsoft.com/office/drawing/2010/main" w="7938" cap="flat">
                <a:solidFill>
                  <a:srgbClr val="000000"/>
                </a:solidFill>
                <a:miter lim="800000"/>
                <a:headEnd/>
                <a:tailEnd/>
              </a14:hiddenLine>
            </a:ext>
          </a:extLst>
        </p:spPr>
      </p:sp>
      <p:grpSp>
        <p:nvGrpSpPr>
          <p:cNvPr id="33" name="Graphic 8">
            <a:extLst>
              <a:ext uri="{FF2B5EF4-FFF2-40B4-BE49-F238E27FC236}">
                <a16:creationId xmlns:a16="http://schemas.microsoft.com/office/drawing/2014/main" id="{B3DA31E7-125D-40D1-9FA3-0132B0F7FC0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C4DA8CAF-F6CD-4C77-90B1-F5369040722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1C9D9EF5-B2DF-4C2D-9239-BB89187780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3A536F25-DE01-4468-8D76-4B8281A84B2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3" name="Freeform: Shape 42">
              <a:extLst>
                <a:ext uri="{FF2B5EF4-FFF2-40B4-BE49-F238E27FC236}">
                  <a16:creationId xmlns:a16="http://schemas.microsoft.com/office/drawing/2014/main" id="{9360B279-FD30-4487-A5C8-E92DE3FB110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85313D05-8B3E-4D81-AA96-8ECB8B7D296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359B6351-9769-48F0-8281-59FC315FD2B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6" name="TextBox 45">
            <a:extLst>
              <a:ext uri="{FF2B5EF4-FFF2-40B4-BE49-F238E27FC236}">
                <a16:creationId xmlns:a16="http://schemas.microsoft.com/office/drawing/2014/main" id="{8B70BEDD-7543-4EE1-87A5-49A3F3F739BD}"/>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7" name="Freeform: Shape 46">
            <a:extLst>
              <a:ext uri="{FF2B5EF4-FFF2-40B4-BE49-F238E27FC236}">
                <a16:creationId xmlns:a16="http://schemas.microsoft.com/office/drawing/2014/main" id="{6BB42197-03E4-4818-ACBB-E701BC1127F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nodeType="afterGroup">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nodeType="afterGroup">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nodeType="afterGroup">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P spid="39" grpId="0"/>
      <p:bldP spid="40" grpId="0" animBg="1"/>
      <p:bldP spid="41" grpId="0"/>
      <p:bldP spid="79" grpId="0"/>
      <p:bldP spid="57" grpId="0" animBg="1"/>
      <p:bldP spid="58" grpId="0"/>
      <p:bldP spid="59" grpId="0"/>
      <p:bldP spid="60" grpId="0"/>
      <p:bldP spid="61" grpId="0" animBg="1"/>
      <p:bldP spid="62" grpId="0"/>
      <p:bldP spid="64" grpId="0" animBg="1"/>
      <p:bldP spid="65" grpId="0"/>
      <p:bldP spid="66" grpId="0"/>
      <p:bldP spid="67" grpId="0"/>
      <p:bldP spid="68" grpId="0" animBg="1"/>
      <p:bldP spid="69"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pHolder1">
            <a:extLst>
              <a:ext uri="{FF2B5EF4-FFF2-40B4-BE49-F238E27FC236}">
                <a16:creationId xmlns:a16="http://schemas.microsoft.com/office/drawing/2014/main" id="{01609690-7453-4F8A-A760-D06E28D110DE}"/>
              </a:ext>
            </a:extLst>
          </p:cNvPr>
          <p:cNvSpPr>
            <a:spLocks noGrp="1"/>
          </p:cNvSpPr>
          <p:nvPr>
            <p:ph type="pic" sz="quarter" idx="11"/>
          </p:nvPr>
        </p:nvSpPr>
        <p:spPr bwMode="auto">
          <a:xfrm>
            <a:off x="6400800" y="2514600"/>
            <a:ext cx="4573588" cy="4343400"/>
          </a:xfrm>
          <a:custGeom>
            <a:avLst/>
            <a:gdLst>
              <a:gd name="T0" fmla="*/ 0 w 4573589"/>
              <a:gd name="T1" fmla="*/ 0 h 4343399"/>
              <a:gd name="T2" fmla="*/ 4573589 w 4573589"/>
              <a:gd name="T3" fmla="*/ 0 h 4343399"/>
              <a:gd name="T4" fmla="*/ 4573589 w 4573589"/>
              <a:gd name="T5" fmla="*/ 4343399 h 4343399"/>
              <a:gd name="T6" fmla="*/ 0 w 4573589"/>
              <a:gd name="T7" fmla="*/ 4343399 h 43433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3589" h="4343399">
                <a:moveTo>
                  <a:pt x="0" y="0"/>
                </a:moveTo>
                <a:lnTo>
                  <a:pt x="4573589" y="0"/>
                </a:lnTo>
                <a:lnTo>
                  <a:pt x="4573589" y="4343399"/>
                </a:lnTo>
                <a:lnTo>
                  <a:pt x="0" y="4343399"/>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548F0E92-4819-49F0-84E2-2D1F04FA2982}"/>
              </a:ext>
            </a:extLst>
          </p:cNvPr>
          <p:cNvSpPr/>
          <p:nvPr/>
        </p:nvSpPr>
        <p:spPr>
          <a:xfrm>
            <a:off x="6400800" y="2514600"/>
            <a:ext cx="4573588" cy="43434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2" name="Title 191">
            <a:extLst>
              <a:ext uri="{FF2B5EF4-FFF2-40B4-BE49-F238E27FC236}">
                <a16:creationId xmlns:a16="http://schemas.microsoft.com/office/drawing/2014/main" id="{D0BA9B51-3EF9-43CF-9138-032BCF460889}"/>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User Testimonial</a:t>
            </a:r>
            <a:endParaRPr lang="en-ID" altLang="en-US"/>
          </a:p>
        </p:txBody>
      </p:sp>
      <p:grpSp>
        <p:nvGrpSpPr>
          <p:cNvPr id="24" name="Group 23">
            <a:extLst>
              <a:ext uri="{FF2B5EF4-FFF2-40B4-BE49-F238E27FC236}">
                <a16:creationId xmlns:a16="http://schemas.microsoft.com/office/drawing/2014/main" id="{C1D43CCC-FD6D-4010-9B28-1B2052222F38}"/>
              </a:ext>
            </a:extLst>
          </p:cNvPr>
          <p:cNvGrpSpPr/>
          <p:nvPr/>
        </p:nvGrpSpPr>
        <p:grpSpPr>
          <a:xfrm>
            <a:off x="1302772" y="4704663"/>
            <a:ext cx="1635518" cy="324897"/>
            <a:chOff x="10015538" y="5518150"/>
            <a:chExt cx="1646237" cy="327026"/>
          </a:xfrm>
          <a:solidFill>
            <a:schemeClr val="accent1"/>
          </a:solidFill>
        </p:grpSpPr>
        <p:sp>
          <p:nvSpPr>
            <p:cNvPr id="25" name="Freeform 123">
              <a:extLst>
                <a:ext uri="{FF2B5EF4-FFF2-40B4-BE49-F238E27FC236}">
                  <a16:creationId xmlns:a16="http://schemas.microsoft.com/office/drawing/2014/main" id="{22DFECC4-19B8-4D9A-A577-1C94414006AF}"/>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6" name="Freeform 124">
              <a:extLst>
                <a:ext uri="{FF2B5EF4-FFF2-40B4-BE49-F238E27FC236}">
                  <a16:creationId xmlns:a16="http://schemas.microsoft.com/office/drawing/2014/main" id="{0ECDDEB0-F767-4A14-AB40-6ECE8A8EFA06}"/>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7" name="Freeform 125">
              <a:extLst>
                <a:ext uri="{FF2B5EF4-FFF2-40B4-BE49-F238E27FC236}">
                  <a16:creationId xmlns:a16="http://schemas.microsoft.com/office/drawing/2014/main" id="{21B78898-9D75-441C-97A2-70CCDA40884A}"/>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8" name="Freeform 126">
              <a:extLst>
                <a:ext uri="{FF2B5EF4-FFF2-40B4-BE49-F238E27FC236}">
                  <a16:creationId xmlns:a16="http://schemas.microsoft.com/office/drawing/2014/main" id="{66F370B2-E92D-4881-A7FF-4C2D25F4DA6F}"/>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9" name="Freeform 127">
              <a:extLst>
                <a:ext uri="{FF2B5EF4-FFF2-40B4-BE49-F238E27FC236}">
                  <a16:creationId xmlns:a16="http://schemas.microsoft.com/office/drawing/2014/main" id="{C955963C-8F4B-4070-B3EC-B056FA2C0140}"/>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0" name="Freeform 128">
              <a:extLst>
                <a:ext uri="{FF2B5EF4-FFF2-40B4-BE49-F238E27FC236}">
                  <a16:creationId xmlns:a16="http://schemas.microsoft.com/office/drawing/2014/main" id="{EE1C9014-2B58-4A79-9E5A-85D481138F8A}"/>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1" name="Freeform 129">
              <a:extLst>
                <a:ext uri="{FF2B5EF4-FFF2-40B4-BE49-F238E27FC236}">
                  <a16:creationId xmlns:a16="http://schemas.microsoft.com/office/drawing/2014/main" id="{E6BA077B-CA66-458C-B845-D7C4D5D11300}"/>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2" name="Freeform 130">
              <a:extLst>
                <a:ext uri="{FF2B5EF4-FFF2-40B4-BE49-F238E27FC236}">
                  <a16:creationId xmlns:a16="http://schemas.microsoft.com/office/drawing/2014/main" id="{C4363982-F008-483C-9D34-D1A4810997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3" name="Rectangle 131">
              <a:extLst>
                <a:ext uri="{FF2B5EF4-FFF2-40B4-BE49-F238E27FC236}">
                  <a16:creationId xmlns:a16="http://schemas.microsoft.com/office/drawing/2014/main" id="{98EB43F4-61FA-4208-9874-5EC720246360}"/>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34" name="Freeform 132">
              <a:extLst>
                <a:ext uri="{FF2B5EF4-FFF2-40B4-BE49-F238E27FC236}">
                  <a16:creationId xmlns:a16="http://schemas.microsoft.com/office/drawing/2014/main" id="{F7165C11-E1ED-49FF-9AE4-B0DFAC5CD86C}"/>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5" name="Freeform 133">
              <a:extLst>
                <a:ext uri="{FF2B5EF4-FFF2-40B4-BE49-F238E27FC236}">
                  <a16:creationId xmlns:a16="http://schemas.microsoft.com/office/drawing/2014/main" id="{D6531A3D-1118-463D-9031-9F664790570D}"/>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134">
              <a:extLst>
                <a:ext uri="{FF2B5EF4-FFF2-40B4-BE49-F238E27FC236}">
                  <a16:creationId xmlns:a16="http://schemas.microsoft.com/office/drawing/2014/main" id="{F97CBBE9-F808-4034-B9A1-D27C93976796}"/>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135">
              <a:extLst>
                <a:ext uri="{FF2B5EF4-FFF2-40B4-BE49-F238E27FC236}">
                  <a16:creationId xmlns:a16="http://schemas.microsoft.com/office/drawing/2014/main" id="{B9B8E38C-BEB4-4A26-B6DC-4DDCF68A86AF}"/>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8" name="Freeform 136">
              <a:extLst>
                <a:ext uri="{FF2B5EF4-FFF2-40B4-BE49-F238E27FC236}">
                  <a16:creationId xmlns:a16="http://schemas.microsoft.com/office/drawing/2014/main" id="{D317F5EA-97CE-4216-8E02-8F80A33B52AE}"/>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9" name="Freeform 137">
              <a:extLst>
                <a:ext uri="{FF2B5EF4-FFF2-40B4-BE49-F238E27FC236}">
                  <a16:creationId xmlns:a16="http://schemas.microsoft.com/office/drawing/2014/main" id="{B941B056-A00A-4196-83DD-CCA9F9DF34FF}"/>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0" name="Rectangle 138">
              <a:extLst>
                <a:ext uri="{FF2B5EF4-FFF2-40B4-BE49-F238E27FC236}">
                  <a16:creationId xmlns:a16="http://schemas.microsoft.com/office/drawing/2014/main" id="{00912595-EBBE-498F-AF8E-4EC1F3B3259F}"/>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41" name="Freeform 139">
              <a:extLst>
                <a:ext uri="{FF2B5EF4-FFF2-40B4-BE49-F238E27FC236}">
                  <a16:creationId xmlns:a16="http://schemas.microsoft.com/office/drawing/2014/main" id="{C7DC21B9-B612-4857-AC41-98E644593A71}"/>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2" name="Freeform 140">
              <a:extLst>
                <a:ext uri="{FF2B5EF4-FFF2-40B4-BE49-F238E27FC236}">
                  <a16:creationId xmlns:a16="http://schemas.microsoft.com/office/drawing/2014/main" id="{257337EE-2F23-4B7D-B3C3-1E8F5E2B6CE6}"/>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141">
              <a:extLst>
                <a:ext uri="{FF2B5EF4-FFF2-40B4-BE49-F238E27FC236}">
                  <a16:creationId xmlns:a16="http://schemas.microsoft.com/office/drawing/2014/main" id="{8E0569D4-5672-4EE9-897C-E40DE977A97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142">
              <a:extLst>
                <a:ext uri="{FF2B5EF4-FFF2-40B4-BE49-F238E27FC236}">
                  <a16:creationId xmlns:a16="http://schemas.microsoft.com/office/drawing/2014/main" id="{FB0F9233-B268-4326-B990-7F804FF5C085}"/>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5" name="Freeform 143">
              <a:extLst>
                <a:ext uri="{FF2B5EF4-FFF2-40B4-BE49-F238E27FC236}">
                  <a16:creationId xmlns:a16="http://schemas.microsoft.com/office/drawing/2014/main" id="{E7868A9C-954B-44C5-90AF-5700048FF2F8}"/>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6" name="Freeform 144">
              <a:extLst>
                <a:ext uri="{FF2B5EF4-FFF2-40B4-BE49-F238E27FC236}">
                  <a16:creationId xmlns:a16="http://schemas.microsoft.com/office/drawing/2014/main" id="{7E43D86F-43BC-4120-89A2-C4F9C893C6E0}"/>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7" name="Freeform 145">
              <a:extLst>
                <a:ext uri="{FF2B5EF4-FFF2-40B4-BE49-F238E27FC236}">
                  <a16:creationId xmlns:a16="http://schemas.microsoft.com/office/drawing/2014/main" id="{57FF3F97-87C9-4D97-92F9-A118B45C7BA2}"/>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8" name="Freeform 146">
              <a:extLst>
                <a:ext uri="{FF2B5EF4-FFF2-40B4-BE49-F238E27FC236}">
                  <a16:creationId xmlns:a16="http://schemas.microsoft.com/office/drawing/2014/main" id="{DAB4CA37-53A7-4751-B66F-D3ADA62A4024}"/>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9" name="Freeform 147">
              <a:extLst>
                <a:ext uri="{FF2B5EF4-FFF2-40B4-BE49-F238E27FC236}">
                  <a16:creationId xmlns:a16="http://schemas.microsoft.com/office/drawing/2014/main" id="{4C96DE6B-C4D6-4B1E-AC7D-C75E010EDC32}"/>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0" name="Freeform 148">
              <a:extLst>
                <a:ext uri="{FF2B5EF4-FFF2-40B4-BE49-F238E27FC236}">
                  <a16:creationId xmlns:a16="http://schemas.microsoft.com/office/drawing/2014/main" id="{77D41BB7-68EC-4C7C-9812-64F381CFB813}"/>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1" name="Freeform 149">
              <a:extLst>
                <a:ext uri="{FF2B5EF4-FFF2-40B4-BE49-F238E27FC236}">
                  <a16:creationId xmlns:a16="http://schemas.microsoft.com/office/drawing/2014/main" id="{AD548A9C-BBAA-4899-949A-D7BDA52C836F}"/>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2" name="Freeform 150">
              <a:extLst>
                <a:ext uri="{FF2B5EF4-FFF2-40B4-BE49-F238E27FC236}">
                  <a16:creationId xmlns:a16="http://schemas.microsoft.com/office/drawing/2014/main" id="{C3A5F082-4AF9-41A4-A324-A771E2B7B4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3" name="Freeform 151">
              <a:extLst>
                <a:ext uri="{FF2B5EF4-FFF2-40B4-BE49-F238E27FC236}">
                  <a16:creationId xmlns:a16="http://schemas.microsoft.com/office/drawing/2014/main" id="{ED5F8726-84D8-4A0E-8630-AC3FDB2ADD49}"/>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4" name="Freeform 152">
              <a:extLst>
                <a:ext uri="{FF2B5EF4-FFF2-40B4-BE49-F238E27FC236}">
                  <a16:creationId xmlns:a16="http://schemas.microsoft.com/office/drawing/2014/main" id="{EC1C849A-3F9C-4F35-A5F6-975CE74E03F3}"/>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55" name="Group 54">
            <a:extLst>
              <a:ext uri="{FF2B5EF4-FFF2-40B4-BE49-F238E27FC236}">
                <a16:creationId xmlns:a16="http://schemas.microsoft.com/office/drawing/2014/main" id="{F28D2625-B7BC-4107-B0CF-3BEF224C77A3}"/>
              </a:ext>
            </a:extLst>
          </p:cNvPr>
          <p:cNvGrpSpPr/>
          <p:nvPr/>
        </p:nvGrpSpPr>
        <p:grpSpPr>
          <a:xfrm>
            <a:off x="1302772" y="4041610"/>
            <a:ext cx="1448495" cy="206143"/>
            <a:chOff x="3062288" y="5446713"/>
            <a:chExt cx="4606926" cy="655637"/>
          </a:xfrm>
          <a:solidFill>
            <a:schemeClr val="accent2"/>
          </a:solidFill>
        </p:grpSpPr>
        <p:sp>
          <p:nvSpPr>
            <p:cNvPr id="56" name="Freeform 42">
              <a:extLst>
                <a:ext uri="{FF2B5EF4-FFF2-40B4-BE49-F238E27FC236}">
                  <a16:creationId xmlns:a16="http://schemas.microsoft.com/office/drawing/2014/main" id="{2B1693D5-8B28-43FB-8659-CE00BCAF1EA5}"/>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7" name="Freeform 43">
              <a:extLst>
                <a:ext uri="{FF2B5EF4-FFF2-40B4-BE49-F238E27FC236}">
                  <a16:creationId xmlns:a16="http://schemas.microsoft.com/office/drawing/2014/main" id="{D221362A-87AD-4B01-BACB-322CD723D673}"/>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8" name="Freeform 44">
              <a:extLst>
                <a:ext uri="{FF2B5EF4-FFF2-40B4-BE49-F238E27FC236}">
                  <a16:creationId xmlns:a16="http://schemas.microsoft.com/office/drawing/2014/main" id="{A1B87503-8095-47CB-A964-855C9D13B64A}"/>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9" name="Freeform 45">
              <a:extLst>
                <a:ext uri="{FF2B5EF4-FFF2-40B4-BE49-F238E27FC236}">
                  <a16:creationId xmlns:a16="http://schemas.microsoft.com/office/drawing/2014/main" id="{17FCFEFF-B1FB-48CC-B144-8370E90BDDE8}"/>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0" name="Freeform 46">
              <a:extLst>
                <a:ext uri="{FF2B5EF4-FFF2-40B4-BE49-F238E27FC236}">
                  <a16:creationId xmlns:a16="http://schemas.microsoft.com/office/drawing/2014/main" id="{94FDEA81-C3B1-4A15-88D3-6E9106BD4A8E}"/>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1" name="Freeform 47">
              <a:extLst>
                <a:ext uri="{FF2B5EF4-FFF2-40B4-BE49-F238E27FC236}">
                  <a16:creationId xmlns:a16="http://schemas.microsoft.com/office/drawing/2014/main" id="{FC60DC42-6B1F-44E4-B19A-1A55AC1769D6}"/>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2" name="Freeform 48">
              <a:extLst>
                <a:ext uri="{FF2B5EF4-FFF2-40B4-BE49-F238E27FC236}">
                  <a16:creationId xmlns:a16="http://schemas.microsoft.com/office/drawing/2014/main" id="{E6981765-2338-4B99-9ACD-9743C7BB26C9}"/>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3" name="Freeform 49">
              <a:extLst>
                <a:ext uri="{FF2B5EF4-FFF2-40B4-BE49-F238E27FC236}">
                  <a16:creationId xmlns:a16="http://schemas.microsoft.com/office/drawing/2014/main" id="{8EF51B10-7562-404D-AE02-3A23AAAEE8A1}"/>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4" name="Freeform 50">
              <a:extLst>
                <a:ext uri="{FF2B5EF4-FFF2-40B4-BE49-F238E27FC236}">
                  <a16:creationId xmlns:a16="http://schemas.microsoft.com/office/drawing/2014/main" id="{1D959AAE-3C5D-45DC-AC17-7D7674385A2D}"/>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5" name="Freeform 51">
              <a:extLst>
                <a:ext uri="{FF2B5EF4-FFF2-40B4-BE49-F238E27FC236}">
                  <a16:creationId xmlns:a16="http://schemas.microsoft.com/office/drawing/2014/main" id="{C428E689-4413-47BE-B8BA-3C25DA5411DA}"/>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6" name="Freeform 52">
              <a:extLst>
                <a:ext uri="{FF2B5EF4-FFF2-40B4-BE49-F238E27FC236}">
                  <a16:creationId xmlns:a16="http://schemas.microsoft.com/office/drawing/2014/main" id="{05BD8F74-848B-40DE-AF35-AEA1ACDA2F49}"/>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7" name="Freeform 53">
              <a:extLst>
                <a:ext uri="{FF2B5EF4-FFF2-40B4-BE49-F238E27FC236}">
                  <a16:creationId xmlns:a16="http://schemas.microsoft.com/office/drawing/2014/main" id="{76F1DEE2-36C7-4261-A7D1-9849BAFE0AD8}"/>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8" name="Freeform 54">
              <a:extLst>
                <a:ext uri="{FF2B5EF4-FFF2-40B4-BE49-F238E27FC236}">
                  <a16:creationId xmlns:a16="http://schemas.microsoft.com/office/drawing/2014/main" id="{3E9E0D56-1E11-45DE-8C35-4A4178050978}"/>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69" name="Freeform 55">
              <a:extLst>
                <a:ext uri="{FF2B5EF4-FFF2-40B4-BE49-F238E27FC236}">
                  <a16:creationId xmlns:a16="http://schemas.microsoft.com/office/drawing/2014/main" id="{D858BEAC-0D61-40D6-8BF5-63A9AA394FC4}"/>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0" name="Freeform 56">
              <a:extLst>
                <a:ext uri="{FF2B5EF4-FFF2-40B4-BE49-F238E27FC236}">
                  <a16:creationId xmlns:a16="http://schemas.microsoft.com/office/drawing/2014/main" id="{511A3287-5824-4CC0-A7B9-C19C79F6B218}"/>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1" name="Freeform 57">
              <a:extLst>
                <a:ext uri="{FF2B5EF4-FFF2-40B4-BE49-F238E27FC236}">
                  <a16:creationId xmlns:a16="http://schemas.microsoft.com/office/drawing/2014/main" id="{03F82FEB-8DBB-41BF-AB91-5F89800DE4EB}"/>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2" name="Freeform 58">
              <a:extLst>
                <a:ext uri="{FF2B5EF4-FFF2-40B4-BE49-F238E27FC236}">
                  <a16:creationId xmlns:a16="http://schemas.microsoft.com/office/drawing/2014/main" id="{1661CB95-BA66-491C-8F58-79425077AFE1}"/>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3" name="Freeform 59">
              <a:extLst>
                <a:ext uri="{FF2B5EF4-FFF2-40B4-BE49-F238E27FC236}">
                  <a16:creationId xmlns:a16="http://schemas.microsoft.com/office/drawing/2014/main" id="{5F8C284E-4F43-4C70-A258-DEB3522A0A88}"/>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4" name="Freeform 60">
              <a:extLst>
                <a:ext uri="{FF2B5EF4-FFF2-40B4-BE49-F238E27FC236}">
                  <a16:creationId xmlns:a16="http://schemas.microsoft.com/office/drawing/2014/main" id="{A2707E6A-05B7-49DF-81EA-F8BDE2873F76}"/>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5" name="Freeform 61">
              <a:extLst>
                <a:ext uri="{FF2B5EF4-FFF2-40B4-BE49-F238E27FC236}">
                  <a16:creationId xmlns:a16="http://schemas.microsoft.com/office/drawing/2014/main" id="{9B43B7BF-465A-427D-8537-9ABCBB0C57E3}"/>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6" name="Freeform 62">
              <a:extLst>
                <a:ext uri="{FF2B5EF4-FFF2-40B4-BE49-F238E27FC236}">
                  <a16:creationId xmlns:a16="http://schemas.microsoft.com/office/drawing/2014/main" id="{D798FE2E-15E1-4562-B291-90451F48BA9D}"/>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7" name="Freeform 63">
              <a:extLst>
                <a:ext uri="{FF2B5EF4-FFF2-40B4-BE49-F238E27FC236}">
                  <a16:creationId xmlns:a16="http://schemas.microsoft.com/office/drawing/2014/main" id="{EBC593E1-D584-4C63-83C0-160068FD3613}"/>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8" name="Freeform 64">
              <a:extLst>
                <a:ext uri="{FF2B5EF4-FFF2-40B4-BE49-F238E27FC236}">
                  <a16:creationId xmlns:a16="http://schemas.microsoft.com/office/drawing/2014/main" id="{2F0A4317-2B53-4AF6-99D1-54DEBD86FEEA}"/>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79" name="Freeform 65">
              <a:extLst>
                <a:ext uri="{FF2B5EF4-FFF2-40B4-BE49-F238E27FC236}">
                  <a16:creationId xmlns:a16="http://schemas.microsoft.com/office/drawing/2014/main" id="{69732D1F-6569-422E-911D-DE9E5F0BD692}"/>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0" name="Freeform 66">
              <a:extLst>
                <a:ext uri="{FF2B5EF4-FFF2-40B4-BE49-F238E27FC236}">
                  <a16:creationId xmlns:a16="http://schemas.microsoft.com/office/drawing/2014/main" id="{5C51B01B-C2AA-45B0-8FFA-4E3F5BFCD4DF}"/>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1" name="Rectangle 67">
              <a:extLst>
                <a:ext uri="{FF2B5EF4-FFF2-40B4-BE49-F238E27FC236}">
                  <a16:creationId xmlns:a16="http://schemas.microsoft.com/office/drawing/2014/main" id="{756DB433-AE71-441F-9614-76E516E6465A}"/>
                </a:ext>
              </a:extLst>
            </p:cNvPr>
            <p:cNvSpPr>
              <a:spLocks noChangeArrowheads="1"/>
            </p:cNvSpPr>
            <p:nvPr/>
          </p:nvSpPr>
          <p:spPr bwMode="auto">
            <a:xfrm>
              <a:off x="6908801" y="5991225"/>
              <a:ext cx="15875" cy="96837"/>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82" name="Freeform 68">
              <a:extLst>
                <a:ext uri="{FF2B5EF4-FFF2-40B4-BE49-F238E27FC236}">
                  <a16:creationId xmlns:a16="http://schemas.microsoft.com/office/drawing/2014/main" id="{1E7219DD-A245-459E-8FD5-80C33F4E8591}"/>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3" name="Freeform 69">
              <a:extLst>
                <a:ext uri="{FF2B5EF4-FFF2-40B4-BE49-F238E27FC236}">
                  <a16:creationId xmlns:a16="http://schemas.microsoft.com/office/drawing/2014/main" id="{BFF3E0C4-13A9-4473-A99C-4E35B3BB9891}"/>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84" name="Freeform 70">
              <a:extLst>
                <a:ext uri="{FF2B5EF4-FFF2-40B4-BE49-F238E27FC236}">
                  <a16:creationId xmlns:a16="http://schemas.microsoft.com/office/drawing/2014/main" id="{2B013A35-895D-46DF-B273-6C52933251DE}"/>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97" name="TextBox 96">
            <a:extLst>
              <a:ext uri="{FF2B5EF4-FFF2-40B4-BE49-F238E27FC236}">
                <a16:creationId xmlns:a16="http://schemas.microsoft.com/office/drawing/2014/main" id="{C6BCDD8F-1058-446B-89FD-AFB5D03FE000}"/>
              </a:ext>
            </a:extLst>
          </p:cNvPr>
          <p:cNvSpPr txBox="1"/>
          <p:nvPr/>
        </p:nvSpPr>
        <p:spPr>
          <a:xfrm>
            <a:off x="1227138" y="1974850"/>
            <a:ext cx="2346325"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Our Client List :</a:t>
            </a:r>
            <a:endParaRPr lang="en-ID" b="1" dirty="0">
              <a:solidFill>
                <a:schemeClr val="accent1"/>
              </a:solidFill>
              <a:latin typeface="+mj-lt"/>
            </a:endParaRPr>
          </a:p>
        </p:txBody>
      </p:sp>
      <p:grpSp>
        <p:nvGrpSpPr>
          <p:cNvPr id="98" name="Group 97">
            <a:extLst>
              <a:ext uri="{FF2B5EF4-FFF2-40B4-BE49-F238E27FC236}">
                <a16:creationId xmlns:a16="http://schemas.microsoft.com/office/drawing/2014/main" id="{A590F805-00CF-4A69-A179-972B642E8D17}"/>
              </a:ext>
            </a:extLst>
          </p:cNvPr>
          <p:cNvGrpSpPr/>
          <p:nvPr/>
        </p:nvGrpSpPr>
        <p:grpSpPr>
          <a:xfrm>
            <a:off x="3514967" y="4722908"/>
            <a:ext cx="1635518" cy="324897"/>
            <a:chOff x="10015538" y="5518150"/>
            <a:chExt cx="1646237" cy="327026"/>
          </a:xfrm>
          <a:solidFill>
            <a:schemeClr val="accent2"/>
          </a:solidFill>
        </p:grpSpPr>
        <p:sp>
          <p:nvSpPr>
            <p:cNvPr id="99" name="Freeform 123">
              <a:extLst>
                <a:ext uri="{FF2B5EF4-FFF2-40B4-BE49-F238E27FC236}">
                  <a16:creationId xmlns:a16="http://schemas.microsoft.com/office/drawing/2014/main" id="{9C1AE933-F714-40AE-B423-F304FD6FA3C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0" name="Freeform 124">
              <a:extLst>
                <a:ext uri="{FF2B5EF4-FFF2-40B4-BE49-F238E27FC236}">
                  <a16:creationId xmlns:a16="http://schemas.microsoft.com/office/drawing/2014/main" id="{36B9F166-E0B9-4EC5-B392-5AA26EC7ED79}"/>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1" name="Freeform 125">
              <a:extLst>
                <a:ext uri="{FF2B5EF4-FFF2-40B4-BE49-F238E27FC236}">
                  <a16:creationId xmlns:a16="http://schemas.microsoft.com/office/drawing/2014/main" id="{57527400-2B02-47E7-BA66-293C98536B23}"/>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2" name="Freeform 126">
              <a:extLst>
                <a:ext uri="{FF2B5EF4-FFF2-40B4-BE49-F238E27FC236}">
                  <a16:creationId xmlns:a16="http://schemas.microsoft.com/office/drawing/2014/main" id="{65CD0FFD-797F-414B-95B8-DEFD6B6119E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3" name="Freeform 127">
              <a:extLst>
                <a:ext uri="{FF2B5EF4-FFF2-40B4-BE49-F238E27FC236}">
                  <a16:creationId xmlns:a16="http://schemas.microsoft.com/office/drawing/2014/main" id="{118A331E-B513-41D4-8E4A-0974D25E5C95}"/>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4" name="Freeform 128">
              <a:extLst>
                <a:ext uri="{FF2B5EF4-FFF2-40B4-BE49-F238E27FC236}">
                  <a16:creationId xmlns:a16="http://schemas.microsoft.com/office/drawing/2014/main" id="{BA638363-21B6-4A1B-871F-151748FEA252}"/>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5" name="Freeform 129">
              <a:extLst>
                <a:ext uri="{FF2B5EF4-FFF2-40B4-BE49-F238E27FC236}">
                  <a16:creationId xmlns:a16="http://schemas.microsoft.com/office/drawing/2014/main" id="{4A68AC28-45F1-4DC0-8AEA-9F707B68ABE4}"/>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6" name="Freeform 130">
              <a:extLst>
                <a:ext uri="{FF2B5EF4-FFF2-40B4-BE49-F238E27FC236}">
                  <a16:creationId xmlns:a16="http://schemas.microsoft.com/office/drawing/2014/main" id="{86F28491-51B8-403C-81D6-799CE565DD09}"/>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7" name="Rectangle 131">
              <a:extLst>
                <a:ext uri="{FF2B5EF4-FFF2-40B4-BE49-F238E27FC236}">
                  <a16:creationId xmlns:a16="http://schemas.microsoft.com/office/drawing/2014/main" id="{F25FA5A8-5F19-42C0-BF76-9089A030109D}"/>
                </a:ext>
              </a:extLst>
            </p:cNvPr>
            <p:cNvSpPr>
              <a:spLocks noChangeArrowheads="1"/>
            </p:cNvSpPr>
            <p:nvPr/>
          </p:nvSpPr>
          <p:spPr bwMode="auto">
            <a:xfrm>
              <a:off x="10664825" y="5764213"/>
              <a:ext cx="3175" cy="26988"/>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08" name="Freeform 132">
              <a:extLst>
                <a:ext uri="{FF2B5EF4-FFF2-40B4-BE49-F238E27FC236}">
                  <a16:creationId xmlns:a16="http://schemas.microsoft.com/office/drawing/2014/main" id="{2ADDF486-DDAF-49F5-AF22-675F87B34A54}"/>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09" name="Freeform 133">
              <a:extLst>
                <a:ext uri="{FF2B5EF4-FFF2-40B4-BE49-F238E27FC236}">
                  <a16:creationId xmlns:a16="http://schemas.microsoft.com/office/drawing/2014/main" id="{AD9D8BEF-69D1-4602-85DE-C96F43F75709}"/>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0" name="Freeform 134">
              <a:extLst>
                <a:ext uri="{FF2B5EF4-FFF2-40B4-BE49-F238E27FC236}">
                  <a16:creationId xmlns:a16="http://schemas.microsoft.com/office/drawing/2014/main" id="{2DCFC4BA-B3DA-47EB-AB6B-FE9B7FD65072}"/>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1" name="Freeform 135">
              <a:extLst>
                <a:ext uri="{FF2B5EF4-FFF2-40B4-BE49-F238E27FC236}">
                  <a16:creationId xmlns:a16="http://schemas.microsoft.com/office/drawing/2014/main" id="{EA697EC2-F359-4EF3-8B68-DA7CD0535EB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2" name="Freeform 136">
              <a:extLst>
                <a:ext uri="{FF2B5EF4-FFF2-40B4-BE49-F238E27FC236}">
                  <a16:creationId xmlns:a16="http://schemas.microsoft.com/office/drawing/2014/main" id="{A158CB6F-2AD6-48F5-8EBA-A67BC59C6CF2}"/>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3" name="Freeform 137">
              <a:extLst>
                <a:ext uri="{FF2B5EF4-FFF2-40B4-BE49-F238E27FC236}">
                  <a16:creationId xmlns:a16="http://schemas.microsoft.com/office/drawing/2014/main" id="{5FDEBA17-3E42-472E-92AF-7F48EA103068}"/>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4" name="Rectangle 138">
              <a:extLst>
                <a:ext uri="{FF2B5EF4-FFF2-40B4-BE49-F238E27FC236}">
                  <a16:creationId xmlns:a16="http://schemas.microsoft.com/office/drawing/2014/main" id="{35E7E529-8035-49DC-B6A7-FEA2B8852F6B}"/>
                </a:ext>
              </a:extLst>
            </p:cNvPr>
            <p:cNvSpPr>
              <a:spLocks noChangeArrowheads="1"/>
            </p:cNvSpPr>
            <p:nvPr/>
          </p:nvSpPr>
          <p:spPr bwMode="auto">
            <a:xfrm>
              <a:off x="10325100" y="5581650"/>
              <a:ext cx="19050" cy="139700"/>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sp>
          <p:nvSpPr>
            <p:cNvPr id="115" name="Freeform 139">
              <a:extLst>
                <a:ext uri="{FF2B5EF4-FFF2-40B4-BE49-F238E27FC236}">
                  <a16:creationId xmlns:a16="http://schemas.microsoft.com/office/drawing/2014/main" id="{C477B9D9-E1A6-42B5-A50B-912C8B98F905}"/>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6" name="Freeform 140">
              <a:extLst>
                <a:ext uri="{FF2B5EF4-FFF2-40B4-BE49-F238E27FC236}">
                  <a16:creationId xmlns:a16="http://schemas.microsoft.com/office/drawing/2014/main" id="{FACF7B39-5378-4A65-9381-11620D480799}"/>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7" name="Freeform 141">
              <a:extLst>
                <a:ext uri="{FF2B5EF4-FFF2-40B4-BE49-F238E27FC236}">
                  <a16:creationId xmlns:a16="http://schemas.microsoft.com/office/drawing/2014/main" id="{A6DB0967-D493-4E99-A2B8-12BD15586E7E}"/>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8" name="Freeform 142">
              <a:extLst>
                <a:ext uri="{FF2B5EF4-FFF2-40B4-BE49-F238E27FC236}">
                  <a16:creationId xmlns:a16="http://schemas.microsoft.com/office/drawing/2014/main" id="{59B08A5F-4F09-46FF-BA0E-2112F04372F4}"/>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19" name="Freeform 143">
              <a:extLst>
                <a:ext uri="{FF2B5EF4-FFF2-40B4-BE49-F238E27FC236}">
                  <a16:creationId xmlns:a16="http://schemas.microsoft.com/office/drawing/2014/main" id="{CE7EEFB9-1493-48C3-88CB-7EFDF25BEE95}"/>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0" name="Freeform 144">
              <a:extLst>
                <a:ext uri="{FF2B5EF4-FFF2-40B4-BE49-F238E27FC236}">
                  <a16:creationId xmlns:a16="http://schemas.microsoft.com/office/drawing/2014/main" id="{97B563D4-F0B3-4A9A-97A7-7AA70B8F11EC}"/>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1" name="Freeform 145">
              <a:extLst>
                <a:ext uri="{FF2B5EF4-FFF2-40B4-BE49-F238E27FC236}">
                  <a16:creationId xmlns:a16="http://schemas.microsoft.com/office/drawing/2014/main" id="{E1DF1523-E550-4236-B016-4D2466F73F1C}"/>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2" name="Freeform 146">
              <a:extLst>
                <a:ext uri="{FF2B5EF4-FFF2-40B4-BE49-F238E27FC236}">
                  <a16:creationId xmlns:a16="http://schemas.microsoft.com/office/drawing/2014/main" id="{EFCCAE3C-F7D9-4AC0-8AC7-A54C194ECEAD}"/>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3" name="Freeform 147">
              <a:extLst>
                <a:ext uri="{FF2B5EF4-FFF2-40B4-BE49-F238E27FC236}">
                  <a16:creationId xmlns:a16="http://schemas.microsoft.com/office/drawing/2014/main" id="{CD8471A9-35B2-4071-95E1-1752A067D410}"/>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4" name="Freeform 148">
              <a:extLst>
                <a:ext uri="{FF2B5EF4-FFF2-40B4-BE49-F238E27FC236}">
                  <a16:creationId xmlns:a16="http://schemas.microsoft.com/office/drawing/2014/main" id="{D3591CA3-5FC4-442E-821B-A428A5D35F6E}"/>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5" name="Freeform 149">
              <a:extLst>
                <a:ext uri="{FF2B5EF4-FFF2-40B4-BE49-F238E27FC236}">
                  <a16:creationId xmlns:a16="http://schemas.microsoft.com/office/drawing/2014/main" id="{709B77C5-9423-47F9-98EF-2A845385333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6" name="Freeform 150">
              <a:extLst>
                <a:ext uri="{FF2B5EF4-FFF2-40B4-BE49-F238E27FC236}">
                  <a16:creationId xmlns:a16="http://schemas.microsoft.com/office/drawing/2014/main" id="{EC82409B-1048-4AB7-A9FB-85115D19241B}"/>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7" name="Freeform 151">
              <a:extLst>
                <a:ext uri="{FF2B5EF4-FFF2-40B4-BE49-F238E27FC236}">
                  <a16:creationId xmlns:a16="http://schemas.microsoft.com/office/drawing/2014/main" id="{3407ECE3-1248-490E-A6D3-09A45B5006E2}"/>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28" name="Freeform 152">
              <a:extLst>
                <a:ext uri="{FF2B5EF4-FFF2-40B4-BE49-F238E27FC236}">
                  <a16:creationId xmlns:a16="http://schemas.microsoft.com/office/drawing/2014/main" id="{80223370-A0DB-4373-BC78-55274EFA618E}"/>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159" name="Group 158">
            <a:extLst>
              <a:ext uri="{FF2B5EF4-FFF2-40B4-BE49-F238E27FC236}">
                <a16:creationId xmlns:a16="http://schemas.microsoft.com/office/drawing/2014/main" id="{155A9D2D-08F3-48A3-A191-88AB7C345E15}"/>
              </a:ext>
            </a:extLst>
          </p:cNvPr>
          <p:cNvGrpSpPr/>
          <p:nvPr/>
        </p:nvGrpSpPr>
        <p:grpSpPr>
          <a:xfrm>
            <a:off x="3514967" y="3997489"/>
            <a:ext cx="1767362" cy="294385"/>
            <a:chOff x="5156200" y="5472113"/>
            <a:chExt cx="2678113" cy="446087"/>
          </a:xfrm>
          <a:solidFill>
            <a:schemeClr val="accent2"/>
          </a:solidFill>
        </p:grpSpPr>
        <p:sp>
          <p:nvSpPr>
            <p:cNvPr id="160" name="Freeform 74">
              <a:extLst>
                <a:ext uri="{FF2B5EF4-FFF2-40B4-BE49-F238E27FC236}">
                  <a16:creationId xmlns:a16="http://schemas.microsoft.com/office/drawing/2014/main" id="{15249D9F-9C19-40C0-99EA-B915A74C1383}"/>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1" name="Freeform 75">
              <a:extLst>
                <a:ext uri="{FF2B5EF4-FFF2-40B4-BE49-F238E27FC236}">
                  <a16:creationId xmlns:a16="http://schemas.microsoft.com/office/drawing/2014/main" id="{CDE8FDEA-DCB2-4302-A171-282D8F0BFE67}"/>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2" name="Freeform 76">
              <a:extLst>
                <a:ext uri="{FF2B5EF4-FFF2-40B4-BE49-F238E27FC236}">
                  <a16:creationId xmlns:a16="http://schemas.microsoft.com/office/drawing/2014/main" id="{40261456-0A8F-42B4-9486-BC3AAEDE580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3" name="Freeform 77">
              <a:extLst>
                <a:ext uri="{FF2B5EF4-FFF2-40B4-BE49-F238E27FC236}">
                  <a16:creationId xmlns:a16="http://schemas.microsoft.com/office/drawing/2014/main" id="{C76C3ACB-F56F-4944-A21F-E14E0C1194D1}"/>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4" name="Freeform 78">
              <a:extLst>
                <a:ext uri="{FF2B5EF4-FFF2-40B4-BE49-F238E27FC236}">
                  <a16:creationId xmlns:a16="http://schemas.microsoft.com/office/drawing/2014/main" id="{9FF174B7-13D6-42FE-B8EA-862385D7A877}"/>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5" name="Freeform 79">
              <a:extLst>
                <a:ext uri="{FF2B5EF4-FFF2-40B4-BE49-F238E27FC236}">
                  <a16:creationId xmlns:a16="http://schemas.microsoft.com/office/drawing/2014/main" id="{177FDED5-E0C9-4A0F-A43C-D2A22A8B4E67}"/>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6" name="Freeform 80">
              <a:extLst>
                <a:ext uri="{FF2B5EF4-FFF2-40B4-BE49-F238E27FC236}">
                  <a16:creationId xmlns:a16="http://schemas.microsoft.com/office/drawing/2014/main" id="{3B8B30B4-2418-41E3-B27B-617020E14455}"/>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7" name="Freeform 81">
              <a:extLst>
                <a:ext uri="{FF2B5EF4-FFF2-40B4-BE49-F238E27FC236}">
                  <a16:creationId xmlns:a16="http://schemas.microsoft.com/office/drawing/2014/main" id="{E057F171-0C6E-42A8-A3EC-5D85692A9B2E}"/>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8" name="Freeform 82">
              <a:extLst>
                <a:ext uri="{FF2B5EF4-FFF2-40B4-BE49-F238E27FC236}">
                  <a16:creationId xmlns:a16="http://schemas.microsoft.com/office/drawing/2014/main" id="{B549880D-87D5-4BD2-AFCA-CE7F6F1ED8E6}"/>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69" name="Freeform 83">
              <a:extLst>
                <a:ext uri="{FF2B5EF4-FFF2-40B4-BE49-F238E27FC236}">
                  <a16:creationId xmlns:a16="http://schemas.microsoft.com/office/drawing/2014/main" id="{654F0940-DF60-4494-B116-952A3220CA7C}"/>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70" name="Freeform 84">
              <a:extLst>
                <a:ext uri="{FF2B5EF4-FFF2-40B4-BE49-F238E27FC236}">
                  <a16:creationId xmlns:a16="http://schemas.microsoft.com/office/drawing/2014/main" id="{0510C81D-1313-47EE-8DFC-840C46A5DC14}"/>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172" name="TextBox 171">
            <a:extLst>
              <a:ext uri="{FF2B5EF4-FFF2-40B4-BE49-F238E27FC236}">
                <a16:creationId xmlns:a16="http://schemas.microsoft.com/office/drawing/2014/main" id="{5831A911-B898-46C4-BFF3-73011CD2D753}"/>
              </a:ext>
            </a:extLst>
          </p:cNvPr>
          <p:cNvSpPr txBox="1">
            <a:spLocks noChangeArrowheads="1"/>
          </p:cNvSpPr>
          <p:nvPr/>
        </p:nvSpPr>
        <p:spPr bwMode="auto">
          <a:xfrm>
            <a:off x="1227138" y="2287588"/>
            <a:ext cx="40544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00D7633F-0270-476C-9651-C01BF765B748}"/>
              </a:ext>
            </a:extLst>
          </p:cNvPr>
          <p:cNvSpPr txBox="1"/>
          <p:nvPr/>
        </p:nvSpPr>
        <p:spPr>
          <a:xfrm>
            <a:off x="6981825" y="4251325"/>
            <a:ext cx="3411538" cy="1446213"/>
          </a:xfrm>
          <a:prstGeom prst="rect">
            <a:avLst/>
          </a:prstGeom>
          <a:noFill/>
        </p:spPr>
        <p:txBody>
          <a:bodyPr anchor="ctr">
            <a:spAutoFit/>
          </a:bodyPr>
          <a:lstStyle/>
          <a:p>
            <a:pPr algn="ctr" eaLnBrk="1" fontAlgn="auto" hangingPunct="1">
              <a:lnSpc>
                <a:spcPct val="150000"/>
              </a:lnSpc>
              <a:spcBef>
                <a:spcPts val="0"/>
              </a:spcBef>
              <a:spcAft>
                <a:spcPts val="0"/>
              </a:spcAft>
              <a:defRPr/>
            </a:pPr>
            <a:r>
              <a:rPr lang="en-US" sz="1200" dirty="0">
                <a:solidFill>
                  <a:schemeClr val="bg2"/>
                </a:solidFill>
                <a:latin typeface="+mn-lt"/>
              </a:rPr>
              <a:t>A wonderful serenity has taken possession of my entire existence in this spot, which was created the bliss souls like mine am so talents should incapable drawing single lovely sun strikes the upper surface</a:t>
            </a:r>
            <a:endParaRPr lang="en-ID" sz="1050" dirty="0">
              <a:solidFill>
                <a:schemeClr val="bg2"/>
              </a:solidFill>
              <a:latin typeface="+mn-lt"/>
            </a:endParaRPr>
          </a:p>
        </p:txBody>
      </p:sp>
      <p:sp>
        <p:nvSpPr>
          <p:cNvPr id="173" name="TextBox 18">
            <a:extLst>
              <a:ext uri="{FF2B5EF4-FFF2-40B4-BE49-F238E27FC236}">
                <a16:creationId xmlns:a16="http://schemas.microsoft.com/office/drawing/2014/main" id="{0B382A12-3331-439B-A6BE-527735054B9C}"/>
              </a:ext>
            </a:extLst>
          </p:cNvPr>
          <p:cNvSpPr txBox="1">
            <a:spLocks noChangeArrowheads="1"/>
          </p:cNvSpPr>
          <p:nvPr/>
        </p:nvSpPr>
        <p:spPr bwMode="auto">
          <a:xfrm>
            <a:off x="7664450" y="4021138"/>
            <a:ext cx="20462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a:t>
            </a:r>
          </a:p>
        </p:txBody>
      </p:sp>
      <p:sp>
        <p:nvSpPr>
          <p:cNvPr id="174" name="TextBox 19">
            <a:extLst>
              <a:ext uri="{FF2B5EF4-FFF2-40B4-BE49-F238E27FC236}">
                <a16:creationId xmlns:a16="http://schemas.microsoft.com/office/drawing/2014/main" id="{C35A4DA0-E087-487A-A5D0-A8E9142BEA96}"/>
              </a:ext>
            </a:extLst>
          </p:cNvPr>
          <p:cNvSpPr txBox="1"/>
          <p:nvPr/>
        </p:nvSpPr>
        <p:spPr>
          <a:xfrm>
            <a:off x="7664450" y="3711575"/>
            <a:ext cx="2046288"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Scarlett Garcia</a:t>
            </a:r>
            <a:endParaRPr lang="en-ID" b="1" dirty="0">
              <a:solidFill>
                <a:schemeClr val="bg2"/>
              </a:solidFill>
              <a:latin typeface="+mj-lt"/>
            </a:endParaRPr>
          </a:p>
        </p:txBody>
      </p:sp>
      <p:grpSp>
        <p:nvGrpSpPr>
          <p:cNvPr id="17" name="Group 16">
            <a:extLst>
              <a:ext uri="{FF2B5EF4-FFF2-40B4-BE49-F238E27FC236}">
                <a16:creationId xmlns:a16="http://schemas.microsoft.com/office/drawing/2014/main" id="{2BB54939-EA1E-4236-A4D1-F73802D1EF5B}"/>
              </a:ext>
            </a:extLst>
          </p:cNvPr>
          <p:cNvGrpSpPr>
            <a:grpSpLocks/>
          </p:cNvGrpSpPr>
          <p:nvPr/>
        </p:nvGrpSpPr>
        <p:grpSpPr bwMode="auto">
          <a:xfrm>
            <a:off x="8801100" y="5848350"/>
            <a:ext cx="901700" cy="149225"/>
            <a:chOff x="7984268" y="3332873"/>
            <a:chExt cx="1658638" cy="274320"/>
          </a:xfrm>
        </p:grpSpPr>
        <p:sp>
          <p:nvSpPr>
            <p:cNvPr id="18452" name="Freeform 9">
              <a:extLst>
                <a:ext uri="{FF2B5EF4-FFF2-40B4-BE49-F238E27FC236}">
                  <a16:creationId xmlns:a16="http://schemas.microsoft.com/office/drawing/2014/main" id="{E693513F-9834-4541-AF97-C12F551B3BB2}"/>
                </a:ext>
              </a:extLst>
            </p:cNvPr>
            <p:cNvSpPr>
              <a:spLocks/>
            </p:cNvSpPr>
            <p:nvPr/>
          </p:nvSpPr>
          <p:spPr bwMode="auto">
            <a:xfrm>
              <a:off x="7984268"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3" name="Freeform 9">
              <a:extLst>
                <a:ext uri="{FF2B5EF4-FFF2-40B4-BE49-F238E27FC236}">
                  <a16:creationId xmlns:a16="http://schemas.microsoft.com/office/drawing/2014/main" id="{CE46DB15-73B6-49D5-A917-66CA7366E22C}"/>
                </a:ext>
              </a:extLst>
            </p:cNvPr>
            <p:cNvSpPr>
              <a:spLocks/>
            </p:cNvSpPr>
            <p:nvPr/>
          </p:nvSpPr>
          <p:spPr bwMode="auto">
            <a:xfrm>
              <a:off x="8332325"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4" name="Freeform 9">
              <a:extLst>
                <a:ext uri="{FF2B5EF4-FFF2-40B4-BE49-F238E27FC236}">
                  <a16:creationId xmlns:a16="http://schemas.microsoft.com/office/drawing/2014/main" id="{53728932-CC20-4898-BE85-F411CEE6A459}"/>
                </a:ext>
              </a:extLst>
            </p:cNvPr>
            <p:cNvSpPr>
              <a:spLocks/>
            </p:cNvSpPr>
            <p:nvPr/>
          </p:nvSpPr>
          <p:spPr bwMode="auto">
            <a:xfrm>
              <a:off x="8676427"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5" name="Freeform 9">
              <a:extLst>
                <a:ext uri="{FF2B5EF4-FFF2-40B4-BE49-F238E27FC236}">
                  <a16:creationId xmlns:a16="http://schemas.microsoft.com/office/drawing/2014/main" id="{833AD664-8A63-4B71-95F2-50AF0CF118B1}"/>
                </a:ext>
              </a:extLst>
            </p:cNvPr>
            <p:cNvSpPr>
              <a:spLocks/>
            </p:cNvSpPr>
            <p:nvPr/>
          </p:nvSpPr>
          <p:spPr bwMode="auto">
            <a:xfrm>
              <a:off x="9020529"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8456" name="Freeform 9">
              <a:extLst>
                <a:ext uri="{FF2B5EF4-FFF2-40B4-BE49-F238E27FC236}">
                  <a16:creationId xmlns:a16="http://schemas.microsoft.com/office/drawing/2014/main" id="{DB681563-B2A6-4D48-9935-267B1A31FD02}"/>
                </a:ext>
              </a:extLst>
            </p:cNvPr>
            <p:cNvSpPr>
              <a:spLocks/>
            </p:cNvSpPr>
            <p:nvPr/>
          </p:nvSpPr>
          <p:spPr bwMode="auto">
            <a:xfrm>
              <a:off x="9368586" y="3332873"/>
              <a:ext cx="274320" cy="274320"/>
            </a:xfrm>
            <a:custGeom>
              <a:avLst/>
              <a:gdLst>
                <a:gd name="T0" fmla="*/ 430312711 w 256"/>
                <a:gd name="T1" fmla="*/ 189960979 h 244"/>
                <a:gd name="T2" fmla="*/ 430312711 w 256"/>
                <a:gd name="T3" fmla="*/ 189960979 h 244"/>
                <a:gd name="T4" fmla="*/ 320592212 w 256"/>
                <a:gd name="T5" fmla="*/ 272396387 h 244"/>
                <a:gd name="T6" fmla="*/ 361736997 w 256"/>
                <a:gd name="T7" fmla="*/ 408595143 h 244"/>
                <a:gd name="T8" fmla="*/ 363451497 w 256"/>
                <a:gd name="T9" fmla="*/ 415763439 h 244"/>
                <a:gd name="T10" fmla="*/ 342878569 w 256"/>
                <a:gd name="T11" fmla="*/ 437268329 h 244"/>
                <a:gd name="T12" fmla="*/ 330878140 w 256"/>
                <a:gd name="T13" fmla="*/ 433684180 h 244"/>
                <a:gd name="T14" fmla="*/ 330878140 w 256"/>
                <a:gd name="T15" fmla="*/ 433684180 h 244"/>
                <a:gd name="T16" fmla="*/ 219443141 w 256"/>
                <a:gd name="T17" fmla="*/ 349456698 h 244"/>
                <a:gd name="T18" fmla="*/ 108007071 w 256"/>
                <a:gd name="T19" fmla="*/ 433684180 h 244"/>
                <a:gd name="T20" fmla="*/ 108007071 w 256"/>
                <a:gd name="T21" fmla="*/ 433684180 h 244"/>
                <a:gd name="T22" fmla="*/ 96006642 w 256"/>
                <a:gd name="T23" fmla="*/ 437268329 h 244"/>
                <a:gd name="T24" fmla="*/ 75433714 w 256"/>
                <a:gd name="T25" fmla="*/ 415763439 h 244"/>
                <a:gd name="T26" fmla="*/ 77148214 w 256"/>
                <a:gd name="T27" fmla="*/ 408595143 h 244"/>
                <a:gd name="T28" fmla="*/ 118292999 w 256"/>
                <a:gd name="T29" fmla="*/ 272396387 h 244"/>
                <a:gd name="T30" fmla="*/ 8572500 w 256"/>
                <a:gd name="T31" fmla="*/ 189960979 h 244"/>
                <a:gd name="T32" fmla="*/ 8572500 w 256"/>
                <a:gd name="T33" fmla="*/ 189960979 h 244"/>
                <a:gd name="T34" fmla="*/ 0 w 256"/>
                <a:gd name="T35" fmla="*/ 172040238 h 244"/>
                <a:gd name="T36" fmla="*/ 20572928 w 256"/>
                <a:gd name="T37" fmla="*/ 150535349 h 244"/>
                <a:gd name="T38" fmla="*/ 157724356 w 256"/>
                <a:gd name="T39" fmla="*/ 150535349 h 244"/>
                <a:gd name="T40" fmla="*/ 200584713 w 256"/>
                <a:gd name="T41" fmla="*/ 14336593 h 244"/>
                <a:gd name="T42" fmla="*/ 219443141 w 256"/>
                <a:gd name="T43" fmla="*/ 0 h 244"/>
                <a:gd name="T44" fmla="*/ 238300498 w 256"/>
                <a:gd name="T45" fmla="*/ 14336593 h 244"/>
                <a:gd name="T46" fmla="*/ 281160855 w 256"/>
                <a:gd name="T47" fmla="*/ 150535349 h 244"/>
                <a:gd name="T48" fmla="*/ 418312283 w 256"/>
                <a:gd name="T49" fmla="*/ 150535349 h 244"/>
                <a:gd name="T50" fmla="*/ 438885211 w 256"/>
                <a:gd name="T51" fmla="*/ 172040238 h 244"/>
                <a:gd name="T52" fmla="*/ 430312711 w 256"/>
                <a:gd name="T53" fmla="*/ 189960979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81" name="TextBox 18">
            <a:extLst>
              <a:ext uri="{FF2B5EF4-FFF2-40B4-BE49-F238E27FC236}">
                <a16:creationId xmlns:a16="http://schemas.microsoft.com/office/drawing/2014/main" id="{8D00EBCE-5C47-480A-B8F2-631F0C30D2E2}"/>
              </a:ext>
            </a:extLst>
          </p:cNvPr>
          <p:cNvSpPr txBox="1">
            <a:spLocks noChangeArrowheads="1"/>
          </p:cNvSpPr>
          <p:nvPr/>
        </p:nvSpPr>
        <p:spPr bwMode="auto">
          <a:xfrm>
            <a:off x="7670800" y="5799138"/>
            <a:ext cx="1371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000">
                <a:solidFill>
                  <a:schemeClr val="bg2"/>
                </a:solidFill>
              </a:rPr>
              <a:t>Client Rating : </a:t>
            </a:r>
          </a:p>
        </p:txBody>
      </p:sp>
      <p:sp>
        <p:nvSpPr>
          <p:cNvPr id="12" name="PpHolder15">
            <a:extLst>
              <a:ext uri="{FF2B5EF4-FFF2-40B4-BE49-F238E27FC236}">
                <a16:creationId xmlns:a16="http://schemas.microsoft.com/office/drawing/2014/main" id="{DEA56B3D-00E5-4BEE-BB86-1A79E518678C}"/>
              </a:ext>
            </a:extLst>
          </p:cNvPr>
          <p:cNvSpPr>
            <a:spLocks noGrp="1"/>
          </p:cNvSpPr>
          <p:nvPr>
            <p:ph type="pic" sz="quarter" idx="10"/>
          </p:nvPr>
        </p:nvSpPr>
        <p:spPr>
          <a:xfrm>
            <a:off x="7921625" y="1905000"/>
            <a:ext cx="1531938" cy="1524000"/>
          </a:xfrm>
        </p:spPr>
      </p:sp>
      <p:grpSp>
        <p:nvGrpSpPr>
          <p:cNvPr id="132" name="Graphic 8">
            <a:extLst>
              <a:ext uri="{FF2B5EF4-FFF2-40B4-BE49-F238E27FC236}">
                <a16:creationId xmlns:a16="http://schemas.microsoft.com/office/drawing/2014/main" id="{1EEA57C0-C917-489E-8043-EF6907786ED3}"/>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E4E98568-D2AA-4B28-A5CD-58C3170D8878}"/>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4" name="Freeform: Shape 133">
              <a:extLst>
                <a:ext uri="{FF2B5EF4-FFF2-40B4-BE49-F238E27FC236}">
                  <a16:creationId xmlns:a16="http://schemas.microsoft.com/office/drawing/2014/main" id="{8873F291-E0BA-424A-B7D8-C8022BB0AFC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5" name="Freeform: Shape 134">
              <a:extLst>
                <a:ext uri="{FF2B5EF4-FFF2-40B4-BE49-F238E27FC236}">
                  <a16:creationId xmlns:a16="http://schemas.microsoft.com/office/drawing/2014/main" id="{3B6D06D3-F445-41EA-9704-05A0549C8D2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6" name="Freeform: Shape 135">
              <a:extLst>
                <a:ext uri="{FF2B5EF4-FFF2-40B4-BE49-F238E27FC236}">
                  <a16:creationId xmlns:a16="http://schemas.microsoft.com/office/drawing/2014/main" id="{11031C98-8263-4E0F-9918-E340E909D5C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7" name="Freeform: Shape 136">
              <a:extLst>
                <a:ext uri="{FF2B5EF4-FFF2-40B4-BE49-F238E27FC236}">
                  <a16:creationId xmlns:a16="http://schemas.microsoft.com/office/drawing/2014/main" id="{F96CF59D-75E2-4427-9841-5697DAA1E60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8" name="Freeform: Shape 137">
              <a:extLst>
                <a:ext uri="{FF2B5EF4-FFF2-40B4-BE49-F238E27FC236}">
                  <a16:creationId xmlns:a16="http://schemas.microsoft.com/office/drawing/2014/main" id="{5848B4E4-351F-4E8D-95A9-3D663CD806E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39" name="TextBox 138">
            <a:extLst>
              <a:ext uri="{FF2B5EF4-FFF2-40B4-BE49-F238E27FC236}">
                <a16:creationId xmlns:a16="http://schemas.microsoft.com/office/drawing/2014/main" id="{8940D1C1-614D-4A84-B30C-FC50A4805FB5}"/>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40" name="Freeform: Shape 139">
            <a:extLst>
              <a:ext uri="{FF2B5EF4-FFF2-40B4-BE49-F238E27FC236}">
                <a16:creationId xmlns:a16="http://schemas.microsoft.com/office/drawing/2014/main" id="{2776E652-E256-4BAA-B7FC-4BFE01290B0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nodeType="afterGroup">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8DB3F53D-EC54-4ED7-909B-4DC63925BB8F}"/>
              </a:ext>
            </a:extLst>
          </p:cNvPr>
          <p:cNvSpPr/>
          <p:nvPr/>
        </p:nvSpPr>
        <p:spPr>
          <a:xfrm>
            <a:off x="4049713"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1" name="Arrow: Up 30">
            <a:extLst>
              <a:ext uri="{FF2B5EF4-FFF2-40B4-BE49-F238E27FC236}">
                <a16:creationId xmlns:a16="http://schemas.microsoft.com/office/drawing/2014/main" id="{96909D88-D5FD-492B-BB12-0D8A6677238F}"/>
              </a:ext>
            </a:extLst>
          </p:cNvPr>
          <p:cNvSpPr/>
          <p:nvPr/>
        </p:nvSpPr>
        <p:spPr>
          <a:xfrm rot="10800000">
            <a:off x="6205538" y="1649413"/>
            <a:ext cx="2000250" cy="3041650"/>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2" name="TextBox 31">
            <a:extLst>
              <a:ext uri="{FF2B5EF4-FFF2-40B4-BE49-F238E27FC236}">
                <a16:creationId xmlns:a16="http://schemas.microsoft.com/office/drawing/2014/main" id="{EE506E92-B976-4702-9C87-1DB9A1B58515}"/>
              </a:ext>
            </a:extLst>
          </p:cNvPr>
          <p:cNvSpPr txBox="1">
            <a:spLocks noChangeArrowheads="1"/>
          </p:cNvSpPr>
          <p:nvPr/>
        </p:nvSpPr>
        <p:spPr bwMode="auto">
          <a:xfrm>
            <a:off x="1298575"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33" name="TextBox 32">
            <a:extLst>
              <a:ext uri="{FF2B5EF4-FFF2-40B4-BE49-F238E27FC236}">
                <a16:creationId xmlns:a16="http://schemas.microsoft.com/office/drawing/2014/main" id="{A2488FAE-C57F-457D-8AD7-0896F31D9D1C}"/>
              </a:ext>
            </a:extLst>
          </p:cNvPr>
          <p:cNvSpPr txBox="1"/>
          <p:nvPr/>
        </p:nvSpPr>
        <p:spPr>
          <a:xfrm>
            <a:off x="1298575"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34" name="Freeform 5">
            <a:extLst>
              <a:ext uri="{FF2B5EF4-FFF2-40B4-BE49-F238E27FC236}">
                <a16:creationId xmlns:a16="http://schemas.microsoft.com/office/drawing/2014/main" id="{D4B0CEB8-7DF7-47CF-8504-B9363A86433C}"/>
              </a:ext>
            </a:extLst>
          </p:cNvPr>
          <p:cNvSpPr>
            <a:spLocks/>
          </p:cNvSpPr>
          <p:nvPr/>
        </p:nvSpPr>
        <p:spPr bwMode="auto">
          <a:xfrm>
            <a:off x="1397000"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 name="TextBox 34">
            <a:extLst>
              <a:ext uri="{FF2B5EF4-FFF2-40B4-BE49-F238E27FC236}">
                <a16:creationId xmlns:a16="http://schemas.microsoft.com/office/drawing/2014/main" id="{1719F111-1647-49CB-9B1D-30A9C374D1AD}"/>
              </a:ext>
            </a:extLst>
          </p:cNvPr>
          <p:cNvSpPr txBox="1">
            <a:spLocks noChangeArrowheads="1"/>
          </p:cNvSpPr>
          <p:nvPr/>
        </p:nvSpPr>
        <p:spPr bwMode="auto">
          <a:xfrm>
            <a:off x="1854200" y="3141663"/>
            <a:ext cx="150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6" name="Freeform 5">
            <a:extLst>
              <a:ext uri="{FF2B5EF4-FFF2-40B4-BE49-F238E27FC236}">
                <a16:creationId xmlns:a16="http://schemas.microsoft.com/office/drawing/2014/main" id="{194E4ECE-B014-4298-B007-4562D620981A}"/>
              </a:ext>
            </a:extLst>
          </p:cNvPr>
          <p:cNvSpPr>
            <a:spLocks/>
          </p:cNvSpPr>
          <p:nvPr/>
        </p:nvSpPr>
        <p:spPr bwMode="auto">
          <a:xfrm>
            <a:off x="1397000"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7" name="TextBox 36">
            <a:extLst>
              <a:ext uri="{FF2B5EF4-FFF2-40B4-BE49-F238E27FC236}">
                <a16:creationId xmlns:a16="http://schemas.microsoft.com/office/drawing/2014/main" id="{E19E44AC-6624-4ED2-9D48-3F42F9873B4D}"/>
              </a:ext>
            </a:extLst>
          </p:cNvPr>
          <p:cNvSpPr txBox="1">
            <a:spLocks noChangeArrowheads="1"/>
          </p:cNvSpPr>
          <p:nvPr/>
        </p:nvSpPr>
        <p:spPr bwMode="auto">
          <a:xfrm>
            <a:off x="1854200" y="3838575"/>
            <a:ext cx="15097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a:t>
            </a:r>
          </a:p>
        </p:txBody>
      </p:sp>
      <p:sp>
        <p:nvSpPr>
          <p:cNvPr id="38" name="TextBox 37">
            <a:extLst>
              <a:ext uri="{FF2B5EF4-FFF2-40B4-BE49-F238E27FC236}">
                <a16:creationId xmlns:a16="http://schemas.microsoft.com/office/drawing/2014/main" id="{6D74AD41-3FE5-4540-A26E-4C6F94777718}"/>
              </a:ext>
            </a:extLst>
          </p:cNvPr>
          <p:cNvSpPr txBox="1">
            <a:spLocks noChangeArrowheads="1"/>
          </p:cNvSpPr>
          <p:nvPr/>
        </p:nvSpPr>
        <p:spPr bwMode="auto">
          <a:xfrm>
            <a:off x="2084388" y="4954588"/>
            <a:ext cx="808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7A1BE68E-F3FE-4AF7-A2A1-E6997845E7DE}"/>
              </a:ext>
            </a:extLst>
          </p:cNvPr>
          <p:cNvSpPr txBox="1"/>
          <p:nvPr/>
        </p:nvSpPr>
        <p:spPr>
          <a:xfrm rot="5400000">
            <a:off x="4143376" y="2903537"/>
            <a:ext cx="1847850"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0" name="TextBox 39">
            <a:extLst>
              <a:ext uri="{FF2B5EF4-FFF2-40B4-BE49-F238E27FC236}">
                <a16:creationId xmlns:a16="http://schemas.microsoft.com/office/drawing/2014/main" id="{0C370FC1-4D97-4C67-B718-F0967DBAE62C}"/>
              </a:ext>
            </a:extLst>
          </p:cNvPr>
          <p:cNvSpPr txBox="1"/>
          <p:nvPr/>
        </p:nvSpPr>
        <p:spPr>
          <a:xfrm rot="16200000">
            <a:off x="6318250" y="3051175"/>
            <a:ext cx="1755775"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41" name="TextBox 40">
            <a:extLst>
              <a:ext uri="{FF2B5EF4-FFF2-40B4-BE49-F238E27FC236}">
                <a16:creationId xmlns:a16="http://schemas.microsoft.com/office/drawing/2014/main" id="{82116FE1-E195-494D-8D03-DCF65E269488}"/>
              </a:ext>
            </a:extLst>
          </p:cNvPr>
          <p:cNvSpPr txBox="1">
            <a:spLocks noChangeArrowheads="1"/>
          </p:cNvSpPr>
          <p:nvPr/>
        </p:nvSpPr>
        <p:spPr bwMode="auto">
          <a:xfrm>
            <a:off x="8578850" y="2168525"/>
            <a:ext cx="23145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these sweet mornings</a:t>
            </a:r>
          </a:p>
        </p:txBody>
      </p:sp>
      <p:sp>
        <p:nvSpPr>
          <p:cNvPr id="42" name="TextBox 41">
            <a:extLst>
              <a:ext uri="{FF2B5EF4-FFF2-40B4-BE49-F238E27FC236}">
                <a16:creationId xmlns:a16="http://schemas.microsoft.com/office/drawing/2014/main" id="{A2D0A84D-1EFE-479A-B6E1-887DD1FF2A09}"/>
              </a:ext>
            </a:extLst>
          </p:cNvPr>
          <p:cNvSpPr txBox="1"/>
          <p:nvPr/>
        </p:nvSpPr>
        <p:spPr>
          <a:xfrm>
            <a:off x="8578850" y="1887538"/>
            <a:ext cx="21590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43" name="Freeform 5">
            <a:extLst>
              <a:ext uri="{FF2B5EF4-FFF2-40B4-BE49-F238E27FC236}">
                <a16:creationId xmlns:a16="http://schemas.microsoft.com/office/drawing/2014/main" id="{EC7B2101-0123-4105-8BFB-ED0D153D2B42}"/>
              </a:ext>
            </a:extLst>
          </p:cNvPr>
          <p:cNvSpPr>
            <a:spLocks/>
          </p:cNvSpPr>
          <p:nvPr/>
        </p:nvSpPr>
        <p:spPr bwMode="auto">
          <a:xfrm>
            <a:off x="8677275" y="3300413"/>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 name="TextBox 43">
            <a:extLst>
              <a:ext uri="{FF2B5EF4-FFF2-40B4-BE49-F238E27FC236}">
                <a16:creationId xmlns:a16="http://schemas.microsoft.com/office/drawing/2014/main" id="{E1BA17ED-B31D-476A-9EF8-38AEF4B64973}"/>
              </a:ext>
            </a:extLst>
          </p:cNvPr>
          <p:cNvSpPr txBox="1">
            <a:spLocks noChangeArrowheads="1"/>
          </p:cNvSpPr>
          <p:nvPr/>
        </p:nvSpPr>
        <p:spPr bwMode="auto">
          <a:xfrm>
            <a:off x="9134475" y="3141663"/>
            <a:ext cx="1506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45" name="Freeform 5">
            <a:extLst>
              <a:ext uri="{FF2B5EF4-FFF2-40B4-BE49-F238E27FC236}">
                <a16:creationId xmlns:a16="http://schemas.microsoft.com/office/drawing/2014/main" id="{D357DA10-AF60-492F-9A01-94088A9268E0}"/>
              </a:ext>
            </a:extLst>
          </p:cNvPr>
          <p:cNvSpPr>
            <a:spLocks/>
          </p:cNvSpPr>
          <p:nvPr/>
        </p:nvSpPr>
        <p:spPr bwMode="auto">
          <a:xfrm>
            <a:off x="8677275" y="3997325"/>
            <a:ext cx="300038" cy="231775"/>
          </a:xfrm>
          <a:custGeom>
            <a:avLst/>
            <a:gdLst>
              <a:gd name="T0" fmla="*/ 240484 w 1174"/>
              <a:gd name="T1" fmla="*/ 0 h 907"/>
              <a:gd name="T2" fmla="*/ 126369 w 1174"/>
              <a:gd name="T3" fmla="*/ 113605 h 907"/>
              <a:gd name="T4" fmla="*/ 58972 w 1174"/>
              <a:gd name="T5" fmla="*/ 46463 h 907"/>
              <a:gd name="T6" fmla="*/ 0 w 1174"/>
              <a:gd name="T7" fmla="*/ 105435 h 907"/>
              <a:gd name="T8" fmla="*/ 126369 w 1174"/>
              <a:gd name="T9" fmla="*/ 231549 h 907"/>
              <a:gd name="T10" fmla="*/ 299712 w 1174"/>
              <a:gd name="T11" fmla="*/ 58972 h 907"/>
              <a:gd name="T12" fmla="*/ 240484 w 1174"/>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6" name="TextBox 45">
            <a:extLst>
              <a:ext uri="{FF2B5EF4-FFF2-40B4-BE49-F238E27FC236}">
                <a16:creationId xmlns:a16="http://schemas.microsoft.com/office/drawing/2014/main" id="{FE93C369-9CD9-4096-B024-DBFAEB17E9B6}"/>
              </a:ext>
            </a:extLst>
          </p:cNvPr>
          <p:cNvSpPr txBox="1">
            <a:spLocks noChangeArrowheads="1"/>
          </p:cNvSpPr>
          <p:nvPr/>
        </p:nvSpPr>
        <p:spPr bwMode="auto">
          <a:xfrm>
            <a:off x="9134475" y="3838575"/>
            <a:ext cx="1506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Possession of my entire soul like</a:t>
            </a:r>
          </a:p>
        </p:txBody>
      </p:sp>
      <p:sp>
        <p:nvSpPr>
          <p:cNvPr id="50" name="Title 49">
            <a:extLst>
              <a:ext uri="{FF2B5EF4-FFF2-40B4-BE49-F238E27FC236}">
                <a16:creationId xmlns:a16="http://schemas.microsoft.com/office/drawing/2014/main" id="{03E9BF05-24CE-43F5-A2E3-A62B1876AAC7}"/>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Key Factor</a:t>
            </a:r>
            <a:endParaRPr lang="en-ID" altLang="en-US"/>
          </a:p>
        </p:txBody>
      </p:sp>
      <p:grpSp>
        <p:nvGrpSpPr>
          <p:cNvPr id="29" name="Graphic 8">
            <a:extLst>
              <a:ext uri="{FF2B5EF4-FFF2-40B4-BE49-F238E27FC236}">
                <a16:creationId xmlns:a16="http://schemas.microsoft.com/office/drawing/2014/main" id="{F666A46B-D2C2-4ACC-9FE9-9BF96D0C97DA}"/>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21C538EF-C625-4A94-9BF2-66F1D35B965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8" name="Freeform: Shape 47">
              <a:extLst>
                <a:ext uri="{FF2B5EF4-FFF2-40B4-BE49-F238E27FC236}">
                  <a16:creationId xmlns:a16="http://schemas.microsoft.com/office/drawing/2014/main" id="{C4D98D21-C904-4A90-9063-96954E3F11BD}"/>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9" name="Freeform: Shape 48">
              <a:extLst>
                <a:ext uri="{FF2B5EF4-FFF2-40B4-BE49-F238E27FC236}">
                  <a16:creationId xmlns:a16="http://schemas.microsoft.com/office/drawing/2014/main" id="{6EE546DA-52A1-4CE5-BAB7-C9299729E134}"/>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EFBEA95F-0837-4307-8901-9057EE92522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FC82A1C6-826F-47AB-B6B1-C7A4886FD28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CC411D4F-3D2F-4BF4-BEFA-D274C0C6B04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4" name="TextBox 53">
            <a:extLst>
              <a:ext uri="{FF2B5EF4-FFF2-40B4-BE49-F238E27FC236}">
                <a16:creationId xmlns:a16="http://schemas.microsoft.com/office/drawing/2014/main" id="{9BD91C33-5942-446B-8EBD-EA2AEF10E1D5}"/>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55" name="Freeform: Shape 54">
            <a:extLst>
              <a:ext uri="{FF2B5EF4-FFF2-40B4-BE49-F238E27FC236}">
                <a16:creationId xmlns:a16="http://schemas.microsoft.com/office/drawing/2014/main" id="{B4CEFD52-18CB-4F83-8464-92A11CB6F7D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nodeType="afterGroup">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nodeType="afterGroup">
                            <p:stCondLst>
                              <p:cond delay="40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nodeType="afterGroup">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nodeType="afterGroup">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5" grpId="0"/>
      <p:bldP spid="37" grpId="0"/>
      <p:bldP spid="38" grpId="0"/>
      <p:bldP spid="39" grpId="0"/>
      <p:bldP spid="40" grpId="0"/>
      <p:bldP spid="41" grpId="0"/>
      <p:bldP spid="42" grpId="0"/>
      <p:bldP spid="44" grpId="0"/>
      <p:bldP spid="46" grpId="0"/>
      <p:bldP spid="50"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5BF3C0B-414E-4402-A6ED-BD365231CEA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84B59353-1B7A-41F6-ABA6-43D5A20ABFED}"/>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362084C2-39AC-4104-AD58-649923CAF44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D75C2E15-1B5A-47CB-B3D9-D15CBCA22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479CB2D7-AB11-4A55-8A56-834664C5027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7DF1A9A4-B003-4BC5-80DC-DD5D5AEDD9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67CFE38-2063-4621-A006-1ABB96621F4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9536845F-4F40-4C2B-89E3-C96DEBEC3AE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3CBB615A-37BD-4413-AE9D-04784A2BCAF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3EC99A9F-59A6-448F-999A-8DA55CFD36E2}"/>
              </a:ext>
            </a:extLst>
          </p:cNvPr>
          <p:cNvSpPr/>
          <p:nvPr/>
        </p:nvSpPr>
        <p:spPr>
          <a:xfrm>
            <a:off x="1223963" y="3408363"/>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13CC78B2-2E44-4B9E-B336-025B3983D2F4}"/>
              </a:ext>
            </a:extLst>
          </p:cNvPr>
          <p:cNvSpPr/>
          <p:nvPr/>
        </p:nvSpPr>
        <p:spPr>
          <a:xfrm>
            <a:off x="919163" y="3109913"/>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1" name="Connector: Elbow 30">
            <a:extLst>
              <a:ext uri="{FF2B5EF4-FFF2-40B4-BE49-F238E27FC236}">
                <a16:creationId xmlns:a16="http://schemas.microsoft.com/office/drawing/2014/main" id="{79FDAECE-1D77-4CAE-9603-8A3AE1FD7453}"/>
              </a:ext>
            </a:extLst>
          </p:cNvPr>
          <p:cNvCxnSpPr>
            <a:cxnSpLocks/>
          </p:cNvCxnSpPr>
          <p:nvPr/>
        </p:nvCxnSpPr>
        <p:spPr>
          <a:xfrm flipV="1">
            <a:off x="3201988" y="2357438"/>
            <a:ext cx="1531937" cy="1511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B547FB-3752-4AB2-93F1-8C5C18CA0687}"/>
              </a:ext>
            </a:extLst>
          </p:cNvPr>
          <p:cNvCxnSpPr>
            <a:cxnSpLocks/>
          </p:cNvCxnSpPr>
          <p:nvPr/>
        </p:nvCxnSpPr>
        <p:spPr>
          <a:xfrm>
            <a:off x="3214688" y="3870325"/>
            <a:ext cx="1663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F03F1E4-A5BA-46B7-9768-4399CA466862}"/>
              </a:ext>
            </a:extLst>
          </p:cNvPr>
          <p:cNvCxnSpPr>
            <a:cxnSpLocks/>
          </p:cNvCxnSpPr>
          <p:nvPr/>
        </p:nvCxnSpPr>
        <p:spPr>
          <a:xfrm>
            <a:off x="3205163" y="3870325"/>
            <a:ext cx="6632575" cy="1573213"/>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24B7AD-9E53-4FA6-8E07-B7405CE65A9D}"/>
              </a:ext>
            </a:extLst>
          </p:cNvPr>
          <p:cNvCxnSpPr>
            <a:cxnSpLocks/>
          </p:cNvCxnSpPr>
          <p:nvPr/>
        </p:nvCxnSpPr>
        <p:spPr>
          <a:xfrm>
            <a:off x="6340475" y="2352675"/>
            <a:ext cx="1630363"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04A02D4-113D-4336-B061-8B535D187ADD}"/>
              </a:ext>
            </a:extLst>
          </p:cNvPr>
          <p:cNvSpPr/>
          <p:nvPr/>
        </p:nvSpPr>
        <p:spPr>
          <a:xfrm>
            <a:off x="4581525" y="1895475"/>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Rectangle 43">
            <a:extLst>
              <a:ext uri="{FF2B5EF4-FFF2-40B4-BE49-F238E27FC236}">
                <a16:creationId xmlns:a16="http://schemas.microsoft.com/office/drawing/2014/main" id="{45C7D152-8345-47BB-8206-12E0B30D6A93}"/>
              </a:ext>
            </a:extLst>
          </p:cNvPr>
          <p:cNvSpPr/>
          <p:nvPr/>
        </p:nvSpPr>
        <p:spPr>
          <a:xfrm>
            <a:off x="4275138" y="1597025"/>
            <a:ext cx="603250"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48" name="Straight Connector 47">
            <a:extLst>
              <a:ext uri="{FF2B5EF4-FFF2-40B4-BE49-F238E27FC236}">
                <a16:creationId xmlns:a16="http://schemas.microsoft.com/office/drawing/2014/main" id="{89BBE543-7F23-4923-9DC6-CBB3AAF6C5E0}"/>
              </a:ext>
            </a:extLst>
          </p:cNvPr>
          <p:cNvCxnSpPr>
            <a:cxnSpLocks/>
          </p:cNvCxnSpPr>
          <p:nvPr/>
        </p:nvCxnSpPr>
        <p:spPr>
          <a:xfrm>
            <a:off x="6342063" y="3863975"/>
            <a:ext cx="1627187"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618B0CD-28CA-4DE6-8E68-9BFC9C173D90}"/>
              </a:ext>
            </a:extLst>
          </p:cNvPr>
          <p:cNvSpPr/>
          <p:nvPr/>
        </p:nvSpPr>
        <p:spPr>
          <a:xfrm>
            <a:off x="4584700" y="3406775"/>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Rectangle 49">
            <a:extLst>
              <a:ext uri="{FF2B5EF4-FFF2-40B4-BE49-F238E27FC236}">
                <a16:creationId xmlns:a16="http://schemas.microsoft.com/office/drawing/2014/main" id="{75D200C0-177B-4914-B7E4-E16814DA0451}"/>
              </a:ext>
            </a:extLst>
          </p:cNvPr>
          <p:cNvSpPr/>
          <p:nvPr/>
        </p:nvSpPr>
        <p:spPr>
          <a:xfrm>
            <a:off x="4278313" y="3108325"/>
            <a:ext cx="604837" cy="60483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BC0E22D6-7562-4AA1-90E0-C4FE80C4B394}"/>
              </a:ext>
            </a:extLst>
          </p:cNvPr>
          <p:cNvSpPr/>
          <p:nvPr/>
        </p:nvSpPr>
        <p:spPr>
          <a:xfrm>
            <a:off x="7623175" y="190023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ectangle 54">
            <a:extLst>
              <a:ext uri="{FF2B5EF4-FFF2-40B4-BE49-F238E27FC236}">
                <a16:creationId xmlns:a16="http://schemas.microsoft.com/office/drawing/2014/main" id="{E9D9F444-5CF9-447E-A6DE-959B964A125F}"/>
              </a:ext>
            </a:extLst>
          </p:cNvPr>
          <p:cNvSpPr/>
          <p:nvPr/>
        </p:nvSpPr>
        <p:spPr>
          <a:xfrm>
            <a:off x="7316788" y="16017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Rectangle 56">
            <a:extLst>
              <a:ext uri="{FF2B5EF4-FFF2-40B4-BE49-F238E27FC236}">
                <a16:creationId xmlns:a16="http://schemas.microsoft.com/office/drawing/2014/main" id="{7CEB1FE3-617F-4108-949B-EB388CEB7600}"/>
              </a:ext>
            </a:extLst>
          </p:cNvPr>
          <p:cNvSpPr/>
          <p:nvPr/>
        </p:nvSpPr>
        <p:spPr>
          <a:xfrm>
            <a:off x="7626350" y="3411538"/>
            <a:ext cx="213042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57">
            <a:extLst>
              <a:ext uri="{FF2B5EF4-FFF2-40B4-BE49-F238E27FC236}">
                <a16:creationId xmlns:a16="http://schemas.microsoft.com/office/drawing/2014/main" id="{0169EDFE-18E8-47F1-A2C8-2E6E06B4E334}"/>
              </a:ext>
            </a:extLst>
          </p:cNvPr>
          <p:cNvSpPr/>
          <p:nvPr/>
        </p:nvSpPr>
        <p:spPr>
          <a:xfrm>
            <a:off x="7321550" y="3113088"/>
            <a:ext cx="603250" cy="603250"/>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9E46C30F-5B29-4732-A165-8002AFFF6AC9}"/>
              </a:ext>
            </a:extLst>
          </p:cNvPr>
          <p:cNvSpPr/>
          <p:nvPr/>
        </p:nvSpPr>
        <p:spPr>
          <a:xfrm>
            <a:off x="9144000" y="4954588"/>
            <a:ext cx="2128838"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8C7AF5D8-A9FB-4730-9084-D08B253C92A0}"/>
              </a:ext>
            </a:extLst>
          </p:cNvPr>
          <p:cNvSpPr/>
          <p:nvPr/>
        </p:nvSpPr>
        <p:spPr>
          <a:xfrm>
            <a:off x="8847138" y="4656138"/>
            <a:ext cx="603250" cy="604837"/>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TextBox 68">
            <a:extLst>
              <a:ext uri="{FF2B5EF4-FFF2-40B4-BE49-F238E27FC236}">
                <a16:creationId xmlns:a16="http://schemas.microsoft.com/office/drawing/2014/main" id="{67B17C3F-9595-4FA6-A41E-ADFC313E74DF}"/>
              </a:ext>
            </a:extLst>
          </p:cNvPr>
          <p:cNvSpPr txBox="1"/>
          <p:nvPr/>
        </p:nvSpPr>
        <p:spPr>
          <a:xfrm>
            <a:off x="1444625" y="3697288"/>
            <a:ext cx="1689100"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0" name="TextBox 69">
            <a:extLst>
              <a:ext uri="{FF2B5EF4-FFF2-40B4-BE49-F238E27FC236}">
                <a16:creationId xmlns:a16="http://schemas.microsoft.com/office/drawing/2014/main" id="{CE8CA710-4212-4F8E-AA56-9E1DE812CD24}"/>
              </a:ext>
            </a:extLst>
          </p:cNvPr>
          <p:cNvSpPr txBox="1"/>
          <p:nvPr/>
        </p:nvSpPr>
        <p:spPr>
          <a:xfrm>
            <a:off x="4802188" y="2184400"/>
            <a:ext cx="1687512"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1" name="TextBox 70">
            <a:extLst>
              <a:ext uri="{FF2B5EF4-FFF2-40B4-BE49-F238E27FC236}">
                <a16:creationId xmlns:a16="http://schemas.microsoft.com/office/drawing/2014/main" id="{8B3803F0-5B2C-451E-8553-9641037377E7}"/>
              </a:ext>
            </a:extLst>
          </p:cNvPr>
          <p:cNvSpPr txBox="1"/>
          <p:nvPr/>
        </p:nvSpPr>
        <p:spPr>
          <a:xfrm>
            <a:off x="4805363" y="3695700"/>
            <a:ext cx="1689100" cy="338138"/>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2" name="TextBox 71">
            <a:extLst>
              <a:ext uri="{FF2B5EF4-FFF2-40B4-BE49-F238E27FC236}">
                <a16:creationId xmlns:a16="http://schemas.microsoft.com/office/drawing/2014/main" id="{5A3628D6-70F9-4999-B174-B425BA005D5C}"/>
              </a:ext>
            </a:extLst>
          </p:cNvPr>
          <p:cNvSpPr txBox="1"/>
          <p:nvPr/>
        </p:nvSpPr>
        <p:spPr>
          <a:xfrm>
            <a:off x="7847013" y="3698875"/>
            <a:ext cx="1689100"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3" name="TextBox 72">
            <a:extLst>
              <a:ext uri="{FF2B5EF4-FFF2-40B4-BE49-F238E27FC236}">
                <a16:creationId xmlns:a16="http://schemas.microsoft.com/office/drawing/2014/main" id="{AAF1CE82-1886-4E00-A2C3-9A9A95CBD69A}"/>
              </a:ext>
            </a:extLst>
          </p:cNvPr>
          <p:cNvSpPr txBox="1"/>
          <p:nvPr/>
        </p:nvSpPr>
        <p:spPr>
          <a:xfrm>
            <a:off x="7843838" y="2187575"/>
            <a:ext cx="1687512" cy="339725"/>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74" name="TextBox 73">
            <a:extLst>
              <a:ext uri="{FF2B5EF4-FFF2-40B4-BE49-F238E27FC236}">
                <a16:creationId xmlns:a16="http://schemas.microsoft.com/office/drawing/2014/main" id="{E76349E1-54F3-44C5-9A89-B60EA1948269}"/>
              </a:ext>
            </a:extLst>
          </p:cNvPr>
          <p:cNvSpPr txBox="1"/>
          <p:nvPr/>
        </p:nvSpPr>
        <p:spPr>
          <a:xfrm>
            <a:off x="9364663" y="5243513"/>
            <a:ext cx="1687512" cy="338137"/>
          </a:xfrm>
          <a:prstGeom prst="rect">
            <a:avLst/>
          </a:prstGeom>
          <a:noFill/>
        </p:spPr>
        <p:txBody>
          <a:bodyPr anchor="ctr">
            <a:spAutoFit/>
          </a:bodyPr>
          <a:lstStyle/>
          <a:p>
            <a:pPr algn="ct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81" name="Title 80">
            <a:extLst>
              <a:ext uri="{FF2B5EF4-FFF2-40B4-BE49-F238E27FC236}">
                <a16:creationId xmlns:a16="http://schemas.microsoft.com/office/drawing/2014/main" id="{774C7948-B6B1-4134-AAD6-A4E497416EF1}"/>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Process</a:t>
            </a:r>
            <a:endParaRPr lang="en-ID" altLang="en-US">
              <a:solidFill>
                <a:schemeClr val="accent1"/>
              </a:solidFill>
            </a:endParaRPr>
          </a:p>
        </p:txBody>
      </p:sp>
      <p:grpSp>
        <p:nvGrpSpPr>
          <p:cNvPr id="41" name="Group 40">
            <a:extLst>
              <a:ext uri="{FF2B5EF4-FFF2-40B4-BE49-F238E27FC236}">
                <a16:creationId xmlns:a16="http://schemas.microsoft.com/office/drawing/2014/main" id="{13191D5D-04B5-4CD3-A71E-514EBDF51207}"/>
              </a:ext>
            </a:extLst>
          </p:cNvPr>
          <p:cNvGrpSpPr>
            <a:grpSpLocks noChangeAspect="1"/>
          </p:cNvGrpSpPr>
          <p:nvPr/>
        </p:nvGrpSpPr>
        <p:grpSpPr>
          <a:xfrm>
            <a:off x="4452846" y="1792172"/>
            <a:ext cx="247121" cy="214686"/>
            <a:chOff x="-474040" y="6113577"/>
            <a:chExt cx="762000" cy="661987"/>
          </a:xfrm>
          <a:solidFill>
            <a:schemeClr val="bg2"/>
          </a:solidFill>
        </p:grpSpPr>
        <p:sp>
          <p:nvSpPr>
            <p:cNvPr id="42" name="Freeform: Shape 41">
              <a:extLst>
                <a:ext uri="{FF2B5EF4-FFF2-40B4-BE49-F238E27FC236}">
                  <a16:creationId xmlns:a16="http://schemas.microsoft.com/office/drawing/2014/main" id="{D91E3FF2-F5C3-4F70-BD98-94714005CCAC}"/>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5" name="Freeform: Shape 44">
              <a:extLst>
                <a:ext uri="{FF2B5EF4-FFF2-40B4-BE49-F238E27FC236}">
                  <a16:creationId xmlns:a16="http://schemas.microsoft.com/office/drawing/2014/main" id="{ABA00FAE-A4E0-4039-8A69-ED7CD44DEB2E}"/>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6" name="Group 45">
            <a:extLst>
              <a:ext uri="{FF2B5EF4-FFF2-40B4-BE49-F238E27FC236}">
                <a16:creationId xmlns:a16="http://schemas.microsoft.com/office/drawing/2014/main" id="{D59024DD-01B9-40BF-995C-84452977E126}"/>
              </a:ext>
            </a:extLst>
          </p:cNvPr>
          <p:cNvGrpSpPr>
            <a:grpSpLocks noChangeAspect="1"/>
          </p:cNvGrpSpPr>
          <p:nvPr/>
        </p:nvGrpSpPr>
        <p:grpSpPr>
          <a:xfrm>
            <a:off x="1096565" y="3325289"/>
            <a:ext cx="247121" cy="173603"/>
            <a:chOff x="1418602" y="6135827"/>
            <a:chExt cx="761999" cy="535304"/>
          </a:xfrm>
          <a:solidFill>
            <a:schemeClr val="bg2"/>
          </a:solidFill>
        </p:grpSpPr>
        <p:sp>
          <p:nvSpPr>
            <p:cNvPr id="47" name="Freeform: Shape 46">
              <a:extLst>
                <a:ext uri="{FF2B5EF4-FFF2-40B4-BE49-F238E27FC236}">
                  <a16:creationId xmlns:a16="http://schemas.microsoft.com/office/drawing/2014/main" id="{66E92F3E-643C-4A4A-AC83-A33F0B56F239}"/>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34A43D96-1D64-4049-A169-748367E58E3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5B54D9E4-5B5F-4C2A-83ED-434CB9228ED7}"/>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A76ADC5C-E622-4316-AE98-A25EFB0CF0A9}"/>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592A001A-E72E-4B65-B8EF-17677864F750}"/>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CB0D49DE-87C2-40C8-95A9-C8773E10F0A0}"/>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DAD7B2E6-A031-4308-88D9-0E312C8CB428}"/>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1" name="Group 60">
            <a:extLst>
              <a:ext uri="{FF2B5EF4-FFF2-40B4-BE49-F238E27FC236}">
                <a16:creationId xmlns:a16="http://schemas.microsoft.com/office/drawing/2014/main" id="{C5B7277A-77E9-4051-8369-2E5E7D315A9F}"/>
              </a:ext>
            </a:extLst>
          </p:cNvPr>
          <p:cNvGrpSpPr>
            <a:grpSpLocks noChangeAspect="1"/>
          </p:cNvGrpSpPr>
          <p:nvPr/>
        </p:nvGrpSpPr>
        <p:grpSpPr>
          <a:xfrm>
            <a:off x="4457187" y="3289004"/>
            <a:ext cx="246888" cy="243640"/>
            <a:chOff x="299436" y="5382476"/>
            <a:chExt cx="723900" cy="714375"/>
          </a:xfrm>
          <a:solidFill>
            <a:schemeClr val="bg2"/>
          </a:solidFill>
        </p:grpSpPr>
        <p:sp>
          <p:nvSpPr>
            <p:cNvPr id="62" name="Freeform: Shape 61">
              <a:extLst>
                <a:ext uri="{FF2B5EF4-FFF2-40B4-BE49-F238E27FC236}">
                  <a16:creationId xmlns:a16="http://schemas.microsoft.com/office/drawing/2014/main" id="{A50ECD9A-E0CF-4526-B840-0E68F9B853F0}"/>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2395184C-96E5-42EE-8015-40B5A24ED096}"/>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C5DA3EEF-DAB6-4F9A-A4DA-B2DC2105CBB7}"/>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9530AB13-DCD6-43F8-BAB5-EB8A8FA04E89}"/>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8" name="Freeform: Shape 67">
              <a:extLst>
                <a:ext uri="{FF2B5EF4-FFF2-40B4-BE49-F238E27FC236}">
                  <a16:creationId xmlns:a16="http://schemas.microsoft.com/office/drawing/2014/main" id="{7398CB22-1760-4450-AA9B-33E02CD4C24A}"/>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2" name="Group 81">
            <a:extLst>
              <a:ext uri="{FF2B5EF4-FFF2-40B4-BE49-F238E27FC236}">
                <a16:creationId xmlns:a16="http://schemas.microsoft.com/office/drawing/2014/main" id="{ED371606-EF91-4234-8342-46CFA03A95F6}"/>
              </a:ext>
            </a:extLst>
          </p:cNvPr>
          <p:cNvGrpSpPr>
            <a:grpSpLocks noChangeAspect="1"/>
          </p:cNvGrpSpPr>
          <p:nvPr/>
        </p:nvGrpSpPr>
        <p:grpSpPr>
          <a:xfrm>
            <a:off x="7494843" y="1800742"/>
            <a:ext cx="246888" cy="205335"/>
            <a:chOff x="-776215" y="3626524"/>
            <a:chExt cx="799958" cy="665320"/>
          </a:xfrm>
          <a:solidFill>
            <a:schemeClr val="bg2"/>
          </a:solidFill>
        </p:grpSpPr>
        <p:sp>
          <p:nvSpPr>
            <p:cNvPr id="83" name="Freeform: Shape 82">
              <a:extLst>
                <a:ext uri="{FF2B5EF4-FFF2-40B4-BE49-F238E27FC236}">
                  <a16:creationId xmlns:a16="http://schemas.microsoft.com/office/drawing/2014/main" id="{40DEACEC-204E-4DE9-A33B-E7C0D3D724BB}"/>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4" name="Freeform: Shape 83">
              <a:extLst>
                <a:ext uri="{FF2B5EF4-FFF2-40B4-BE49-F238E27FC236}">
                  <a16:creationId xmlns:a16="http://schemas.microsoft.com/office/drawing/2014/main" id="{D205AF8C-85DD-4EFD-B840-8288AE2CEE03}"/>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5" name="Freeform: Shape 84">
              <a:extLst>
                <a:ext uri="{FF2B5EF4-FFF2-40B4-BE49-F238E27FC236}">
                  <a16:creationId xmlns:a16="http://schemas.microsoft.com/office/drawing/2014/main" id="{3DEDC7B6-BB98-4E81-B73C-901977E033B7}"/>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6" name="Freeform: Shape 85">
              <a:extLst>
                <a:ext uri="{FF2B5EF4-FFF2-40B4-BE49-F238E27FC236}">
                  <a16:creationId xmlns:a16="http://schemas.microsoft.com/office/drawing/2014/main" id="{981ED072-8C48-4E71-B354-02250008FD2C}"/>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7" name="Freeform: Shape 86">
              <a:extLst>
                <a:ext uri="{FF2B5EF4-FFF2-40B4-BE49-F238E27FC236}">
                  <a16:creationId xmlns:a16="http://schemas.microsoft.com/office/drawing/2014/main" id="{4F6F6BEB-E5E6-4A11-9318-ACC3FB30D04A}"/>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88" name="Group 87">
            <a:extLst>
              <a:ext uri="{FF2B5EF4-FFF2-40B4-BE49-F238E27FC236}">
                <a16:creationId xmlns:a16="http://schemas.microsoft.com/office/drawing/2014/main" id="{96801BFD-82C4-489F-9F86-7E46A279ED5A}"/>
              </a:ext>
            </a:extLst>
          </p:cNvPr>
          <p:cNvGrpSpPr>
            <a:grpSpLocks noChangeAspect="1"/>
          </p:cNvGrpSpPr>
          <p:nvPr/>
        </p:nvGrpSpPr>
        <p:grpSpPr>
          <a:xfrm>
            <a:off x="7499068" y="3303619"/>
            <a:ext cx="246888" cy="222199"/>
            <a:chOff x="7049278" y="5952338"/>
            <a:chExt cx="762000" cy="685800"/>
          </a:xfrm>
          <a:solidFill>
            <a:schemeClr val="bg2"/>
          </a:solidFill>
        </p:grpSpPr>
        <p:sp>
          <p:nvSpPr>
            <p:cNvPr id="89" name="Freeform: Shape 88">
              <a:extLst>
                <a:ext uri="{FF2B5EF4-FFF2-40B4-BE49-F238E27FC236}">
                  <a16:creationId xmlns:a16="http://schemas.microsoft.com/office/drawing/2014/main" id="{4B8CBC6B-C8C6-46C9-B343-4DAC48B4FCED}"/>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0" name="Freeform: Shape 89">
              <a:extLst>
                <a:ext uri="{FF2B5EF4-FFF2-40B4-BE49-F238E27FC236}">
                  <a16:creationId xmlns:a16="http://schemas.microsoft.com/office/drawing/2014/main" id="{E6DDA714-10CF-4657-BA55-C01D32C5EC8A}"/>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1" name="Freeform: Shape 90">
              <a:extLst>
                <a:ext uri="{FF2B5EF4-FFF2-40B4-BE49-F238E27FC236}">
                  <a16:creationId xmlns:a16="http://schemas.microsoft.com/office/drawing/2014/main" id="{ACC2969C-CC56-4F8D-AAE7-61BB9781E913}"/>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2" name="Freeform: Shape 91">
              <a:extLst>
                <a:ext uri="{FF2B5EF4-FFF2-40B4-BE49-F238E27FC236}">
                  <a16:creationId xmlns:a16="http://schemas.microsoft.com/office/drawing/2014/main" id="{960D1662-EF26-40E6-862F-B32A8F2FCD5D}"/>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3" name="Freeform: Shape 92">
              <a:extLst>
                <a:ext uri="{FF2B5EF4-FFF2-40B4-BE49-F238E27FC236}">
                  <a16:creationId xmlns:a16="http://schemas.microsoft.com/office/drawing/2014/main" id="{78544F3A-2F54-45E7-82AE-E3315FDFAA75}"/>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94" name="Group 93">
            <a:extLst>
              <a:ext uri="{FF2B5EF4-FFF2-40B4-BE49-F238E27FC236}">
                <a16:creationId xmlns:a16="http://schemas.microsoft.com/office/drawing/2014/main" id="{65C4009C-557C-4B4D-8704-1E264322398A}"/>
              </a:ext>
            </a:extLst>
          </p:cNvPr>
          <p:cNvGrpSpPr>
            <a:grpSpLocks noChangeAspect="1"/>
          </p:cNvGrpSpPr>
          <p:nvPr/>
        </p:nvGrpSpPr>
        <p:grpSpPr>
          <a:xfrm>
            <a:off x="9024833" y="4851260"/>
            <a:ext cx="246888" cy="214484"/>
            <a:chOff x="8324850" y="5374843"/>
            <a:chExt cx="762000" cy="661987"/>
          </a:xfrm>
          <a:solidFill>
            <a:schemeClr val="bg2"/>
          </a:solidFill>
        </p:grpSpPr>
        <p:sp>
          <p:nvSpPr>
            <p:cNvPr id="95" name="Freeform: Shape 94">
              <a:extLst>
                <a:ext uri="{FF2B5EF4-FFF2-40B4-BE49-F238E27FC236}">
                  <a16:creationId xmlns:a16="http://schemas.microsoft.com/office/drawing/2014/main" id="{9B37AA30-7EA1-4B44-83A0-6F5BAB077CB3}"/>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6" name="Freeform: Shape 95">
              <a:extLst>
                <a:ext uri="{FF2B5EF4-FFF2-40B4-BE49-F238E27FC236}">
                  <a16:creationId xmlns:a16="http://schemas.microsoft.com/office/drawing/2014/main" id="{9C2CFD7F-4326-489C-8BDD-68244D5DE23A}"/>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nodeType="afterGroup">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nodeType="afterGroup">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nodeType="afterGroup">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nodeType="afterGroup">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nodeType="afterGroup">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D8CD0C50-A3EA-43EB-9C40-CA03559613B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FF4B3F90-EB84-46C8-98D5-C0EF560F80E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1" name="Freeform: Shape 10">
              <a:extLst>
                <a:ext uri="{FF2B5EF4-FFF2-40B4-BE49-F238E27FC236}">
                  <a16:creationId xmlns:a16="http://schemas.microsoft.com/office/drawing/2014/main" id="{4C07995A-68F1-419D-918E-4C8323034A1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2" name="Freeform: Shape 11">
              <a:extLst>
                <a:ext uri="{FF2B5EF4-FFF2-40B4-BE49-F238E27FC236}">
                  <a16:creationId xmlns:a16="http://schemas.microsoft.com/office/drawing/2014/main" id="{C9BF3BF9-5512-4133-B65A-366C0C1CD29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3" name="Freeform: Shape 12">
              <a:extLst>
                <a:ext uri="{FF2B5EF4-FFF2-40B4-BE49-F238E27FC236}">
                  <a16:creationId xmlns:a16="http://schemas.microsoft.com/office/drawing/2014/main" id="{44839C6F-FA54-4169-9781-5252A4479D8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4" name="Freeform: Shape 13">
              <a:extLst>
                <a:ext uri="{FF2B5EF4-FFF2-40B4-BE49-F238E27FC236}">
                  <a16:creationId xmlns:a16="http://schemas.microsoft.com/office/drawing/2014/main" id="{54778E07-B524-4963-8AB0-20B97349EA2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5" name="Freeform: Shape 14">
              <a:extLst>
                <a:ext uri="{FF2B5EF4-FFF2-40B4-BE49-F238E27FC236}">
                  <a16:creationId xmlns:a16="http://schemas.microsoft.com/office/drawing/2014/main" id="{F1E4EF8E-8DE6-4BC9-A7F1-B7C8DDF8319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9" name="TextBox 18">
            <a:extLst>
              <a:ext uri="{FF2B5EF4-FFF2-40B4-BE49-F238E27FC236}">
                <a16:creationId xmlns:a16="http://schemas.microsoft.com/office/drawing/2014/main" id="{F68E33DB-01D8-4F2D-AEE3-B489703A6A56}"/>
              </a:ext>
            </a:extLst>
          </p:cNvPr>
          <p:cNvSpPr txBox="1">
            <a:spLocks noChangeArrowheads="1"/>
          </p:cNvSpPr>
          <p:nvPr/>
        </p:nvSpPr>
        <p:spPr bwMode="auto">
          <a:xfrm>
            <a:off x="8086725" y="15192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Welcome Message</a:t>
            </a:r>
          </a:p>
        </p:txBody>
      </p:sp>
      <p:sp>
        <p:nvSpPr>
          <p:cNvPr id="20" name="TextBox 19">
            <a:extLst>
              <a:ext uri="{FF2B5EF4-FFF2-40B4-BE49-F238E27FC236}">
                <a16:creationId xmlns:a16="http://schemas.microsoft.com/office/drawing/2014/main" id="{8929671E-D0CF-4767-B2B5-318708B4AAA8}"/>
              </a:ext>
            </a:extLst>
          </p:cNvPr>
          <p:cNvSpPr txBox="1">
            <a:spLocks noChangeArrowheads="1"/>
          </p:cNvSpPr>
          <p:nvPr/>
        </p:nvSpPr>
        <p:spPr bwMode="auto">
          <a:xfrm>
            <a:off x="10858500" y="15192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01</a:t>
            </a:r>
          </a:p>
        </p:txBody>
      </p:sp>
      <p:sp>
        <p:nvSpPr>
          <p:cNvPr id="21" name="TextBox 20">
            <a:extLst>
              <a:ext uri="{FF2B5EF4-FFF2-40B4-BE49-F238E27FC236}">
                <a16:creationId xmlns:a16="http://schemas.microsoft.com/office/drawing/2014/main" id="{2404E508-B37D-4365-ACF2-B0AC462A2B64}"/>
              </a:ext>
            </a:extLst>
          </p:cNvPr>
          <p:cNvSpPr txBox="1">
            <a:spLocks noChangeArrowheads="1"/>
          </p:cNvSpPr>
          <p:nvPr/>
        </p:nvSpPr>
        <p:spPr bwMode="auto">
          <a:xfrm>
            <a:off x="8086725" y="19542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Today Agenda</a:t>
            </a:r>
          </a:p>
        </p:txBody>
      </p:sp>
      <p:sp>
        <p:nvSpPr>
          <p:cNvPr id="22" name="TextBox 21">
            <a:extLst>
              <a:ext uri="{FF2B5EF4-FFF2-40B4-BE49-F238E27FC236}">
                <a16:creationId xmlns:a16="http://schemas.microsoft.com/office/drawing/2014/main" id="{20FC9FE8-DAF2-42F8-B939-16B035576B4C}"/>
              </a:ext>
            </a:extLst>
          </p:cNvPr>
          <p:cNvSpPr txBox="1">
            <a:spLocks noChangeArrowheads="1"/>
          </p:cNvSpPr>
          <p:nvPr/>
        </p:nvSpPr>
        <p:spPr bwMode="auto">
          <a:xfrm>
            <a:off x="10858500" y="19542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02</a:t>
            </a:r>
          </a:p>
        </p:txBody>
      </p:sp>
      <p:sp>
        <p:nvSpPr>
          <p:cNvPr id="23" name="TextBox 22">
            <a:extLst>
              <a:ext uri="{FF2B5EF4-FFF2-40B4-BE49-F238E27FC236}">
                <a16:creationId xmlns:a16="http://schemas.microsoft.com/office/drawing/2014/main" id="{E8805B8C-60E0-4A31-B33F-98B7BDD6D9F8}"/>
              </a:ext>
            </a:extLst>
          </p:cNvPr>
          <p:cNvSpPr txBox="1">
            <a:spLocks noChangeArrowheads="1"/>
          </p:cNvSpPr>
          <p:nvPr/>
        </p:nvSpPr>
        <p:spPr bwMode="auto">
          <a:xfrm>
            <a:off x="8086725" y="23891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About iMappe</a:t>
            </a:r>
          </a:p>
        </p:txBody>
      </p:sp>
      <p:sp>
        <p:nvSpPr>
          <p:cNvPr id="24" name="TextBox 23">
            <a:extLst>
              <a:ext uri="{FF2B5EF4-FFF2-40B4-BE49-F238E27FC236}">
                <a16:creationId xmlns:a16="http://schemas.microsoft.com/office/drawing/2014/main" id="{10CAEA41-6848-4031-83DC-5C2CD63669BF}"/>
              </a:ext>
            </a:extLst>
          </p:cNvPr>
          <p:cNvSpPr txBox="1">
            <a:spLocks noChangeArrowheads="1"/>
          </p:cNvSpPr>
          <p:nvPr/>
        </p:nvSpPr>
        <p:spPr bwMode="auto">
          <a:xfrm>
            <a:off x="10858500" y="23891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03</a:t>
            </a:r>
          </a:p>
        </p:txBody>
      </p:sp>
      <p:sp>
        <p:nvSpPr>
          <p:cNvPr id="25" name="TextBox 24">
            <a:extLst>
              <a:ext uri="{FF2B5EF4-FFF2-40B4-BE49-F238E27FC236}">
                <a16:creationId xmlns:a16="http://schemas.microsoft.com/office/drawing/2014/main" id="{5DCCEDE1-D6C1-4AFB-A23F-C247B336FC52}"/>
              </a:ext>
            </a:extLst>
          </p:cNvPr>
          <p:cNvSpPr txBox="1">
            <a:spLocks noChangeArrowheads="1"/>
          </p:cNvSpPr>
          <p:nvPr/>
        </p:nvSpPr>
        <p:spPr bwMode="auto">
          <a:xfrm>
            <a:off x="8086725" y="28241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Product &amp; Features</a:t>
            </a:r>
          </a:p>
        </p:txBody>
      </p:sp>
      <p:sp>
        <p:nvSpPr>
          <p:cNvPr id="26" name="TextBox 25">
            <a:extLst>
              <a:ext uri="{FF2B5EF4-FFF2-40B4-BE49-F238E27FC236}">
                <a16:creationId xmlns:a16="http://schemas.microsoft.com/office/drawing/2014/main" id="{AAFA3616-6C05-4054-8E2E-C51025CE02CA}"/>
              </a:ext>
            </a:extLst>
          </p:cNvPr>
          <p:cNvSpPr txBox="1">
            <a:spLocks noChangeArrowheads="1"/>
          </p:cNvSpPr>
          <p:nvPr/>
        </p:nvSpPr>
        <p:spPr bwMode="auto">
          <a:xfrm>
            <a:off x="10858500" y="28241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04</a:t>
            </a:r>
          </a:p>
        </p:txBody>
      </p:sp>
      <p:sp>
        <p:nvSpPr>
          <p:cNvPr id="27" name="TextBox 26">
            <a:extLst>
              <a:ext uri="{FF2B5EF4-FFF2-40B4-BE49-F238E27FC236}">
                <a16:creationId xmlns:a16="http://schemas.microsoft.com/office/drawing/2014/main" id="{EE800797-D077-448C-8954-AB2852FAE144}"/>
              </a:ext>
            </a:extLst>
          </p:cNvPr>
          <p:cNvSpPr txBox="1">
            <a:spLocks noChangeArrowheads="1"/>
          </p:cNvSpPr>
          <p:nvPr/>
        </p:nvSpPr>
        <p:spPr bwMode="auto">
          <a:xfrm>
            <a:off x="8086725" y="32591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Customer Experience</a:t>
            </a:r>
          </a:p>
        </p:txBody>
      </p:sp>
      <p:sp>
        <p:nvSpPr>
          <p:cNvPr id="28" name="TextBox 27">
            <a:extLst>
              <a:ext uri="{FF2B5EF4-FFF2-40B4-BE49-F238E27FC236}">
                <a16:creationId xmlns:a16="http://schemas.microsoft.com/office/drawing/2014/main" id="{B4C91875-1B69-44AE-BF6F-59E42284B8F0}"/>
              </a:ext>
            </a:extLst>
          </p:cNvPr>
          <p:cNvSpPr txBox="1">
            <a:spLocks noChangeArrowheads="1"/>
          </p:cNvSpPr>
          <p:nvPr/>
        </p:nvSpPr>
        <p:spPr bwMode="auto">
          <a:xfrm>
            <a:off x="10858500" y="32591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05</a:t>
            </a:r>
          </a:p>
        </p:txBody>
      </p:sp>
      <p:sp>
        <p:nvSpPr>
          <p:cNvPr id="29" name="TextBox 28">
            <a:extLst>
              <a:ext uri="{FF2B5EF4-FFF2-40B4-BE49-F238E27FC236}">
                <a16:creationId xmlns:a16="http://schemas.microsoft.com/office/drawing/2014/main" id="{348A8AF6-46A9-4436-BAE4-462BBDB5F7D6}"/>
              </a:ext>
            </a:extLst>
          </p:cNvPr>
          <p:cNvSpPr txBox="1">
            <a:spLocks noChangeArrowheads="1"/>
          </p:cNvSpPr>
          <p:nvPr/>
        </p:nvSpPr>
        <p:spPr bwMode="auto">
          <a:xfrm>
            <a:off x="8086725" y="369411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Business Model</a:t>
            </a:r>
          </a:p>
        </p:txBody>
      </p:sp>
      <p:sp>
        <p:nvSpPr>
          <p:cNvPr id="30" name="TextBox 29">
            <a:extLst>
              <a:ext uri="{FF2B5EF4-FFF2-40B4-BE49-F238E27FC236}">
                <a16:creationId xmlns:a16="http://schemas.microsoft.com/office/drawing/2014/main" id="{B055E6E5-EAE2-479F-938C-E4C0D8C83BED}"/>
              </a:ext>
            </a:extLst>
          </p:cNvPr>
          <p:cNvSpPr txBox="1">
            <a:spLocks noChangeArrowheads="1"/>
          </p:cNvSpPr>
          <p:nvPr/>
        </p:nvSpPr>
        <p:spPr bwMode="auto">
          <a:xfrm>
            <a:off x="10858500" y="369411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06</a:t>
            </a:r>
          </a:p>
        </p:txBody>
      </p:sp>
      <p:sp>
        <p:nvSpPr>
          <p:cNvPr id="31" name="TextBox 30">
            <a:extLst>
              <a:ext uri="{FF2B5EF4-FFF2-40B4-BE49-F238E27FC236}">
                <a16:creationId xmlns:a16="http://schemas.microsoft.com/office/drawing/2014/main" id="{F83D1111-77E9-4930-A8D5-811CC94216D4}"/>
              </a:ext>
            </a:extLst>
          </p:cNvPr>
          <p:cNvSpPr txBox="1">
            <a:spLocks noChangeArrowheads="1"/>
          </p:cNvSpPr>
          <p:nvPr/>
        </p:nvSpPr>
        <p:spPr bwMode="auto">
          <a:xfrm>
            <a:off x="8086725" y="412908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Market Plan</a:t>
            </a:r>
          </a:p>
        </p:txBody>
      </p:sp>
      <p:sp>
        <p:nvSpPr>
          <p:cNvPr id="32" name="TextBox 31">
            <a:extLst>
              <a:ext uri="{FF2B5EF4-FFF2-40B4-BE49-F238E27FC236}">
                <a16:creationId xmlns:a16="http://schemas.microsoft.com/office/drawing/2014/main" id="{F6A591EE-C10B-46FB-AB65-1E89539581EE}"/>
              </a:ext>
            </a:extLst>
          </p:cNvPr>
          <p:cNvSpPr txBox="1">
            <a:spLocks noChangeArrowheads="1"/>
          </p:cNvSpPr>
          <p:nvPr/>
        </p:nvSpPr>
        <p:spPr bwMode="auto">
          <a:xfrm>
            <a:off x="10858500" y="412908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07</a:t>
            </a:r>
          </a:p>
        </p:txBody>
      </p:sp>
      <p:sp>
        <p:nvSpPr>
          <p:cNvPr id="33" name="TextBox 32">
            <a:extLst>
              <a:ext uri="{FF2B5EF4-FFF2-40B4-BE49-F238E27FC236}">
                <a16:creationId xmlns:a16="http://schemas.microsoft.com/office/drawing/2014/main" id="{FA813877-C20F-4CEA-ADE1-B8C2118442C5}"/>
              </a:ext>
            </a:extLst>
          </p:cNvPr>
          <p:cNvSpPr txBox="1">
            <a:spLocks noChangeArrowheads="1"/>
          </p:cNvSpPr>
          <p:nvPr/>
        </p:nvSpPr>
        <p:spPr bwMode="auto">
          <a:xfrm>
            <a:off x="8086725" y="4564063"/>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iMappe Teams</a:t>
            </a:r>
          </a:p>
        </p:txBody>
      </p:sp>
      <p:sp>
        <p:nvSpPr>
          <p:cNvPr id="34" name="TextBox 33">
            <a:extLst>
              <a:ext uri="{FF2B5EF4-FFF2-40B4-BE49-F238E27FC236}">
                <a16:creationId xmlns:a16="http://schemas.microsoft.com/office/drawing/2014/main" id="{77C685CD-72C1-482E-9E32-E1C0A3C91DCB}"/>
              </a:ext>
            </a:extLst>
          </p:cNvPr>
          <p:cNvSpPr txBox="1">
            <a:spLocks noChangeArrowheads="1"/>
          </p:cNvSpPr>
          <p:nvPr/>
        </p:nvSpPr>
        <p:spPr bwMode="auto">
          <a:xfrm>
            <a:off x="10858500" y="4564063"/>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08</a:t>
            </a:r>
          </a:p>
        </p:txBody>
      </p:sp>
      <p:sp>
        <p:nvSpPr>
          <p:cNvPr id="35" name="TextBox 34">
            <a:extLst>
              <a:ext uri="{FF2B5EF4-FFF2-40B4-BE49-F238E27FC236}">
                <a16:creationId xmlns:a16="http://schemas.microsoft.com/office/drawing/2014/main" id="{80A33142-75AC-4AB1-8F67-EDB13CEA5B35}"/>
              </a:ext>
            </a:extLst>
          </p:cNvPr>
          <p:cNvSpPr txBox="1">
            <a:spLocks noChangeArrowheads="1"/>
          </p:cNvSpPr>
          <p:nvPr/>
        </p:nvSpPr>
        <p:spPr bwMode="auto">
          <a:xfrm>
            <a:off x="8086725" y="4999038"/>
            <a:ext cx="2103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Contact Us</a:t>
            </a:r>
          </a:p>
        </p:txBody>
      </p:sp>
      <p:sp>
        <p:nvSpPr>
          <p:cNvPr id="36" name="TextBox 35">
            <a:extLst>
              <a:ext uri="{FF2B5EF4-FFF2-40B4-BE49-F238E27FC236}">
                <a16:creationId xmlns:a16="http://schemas.microsoft.com/office/drawing/2014/main" id="{06263A08-CDA3-42D2-8069-9F67E138D3DC}"/>
              </a:ext>
            </a:extLst>
          </p:cNvPr>
          <p:cNvSpPr txBox="1">
            <a:spLocks noChangeArrowheads="1"/>
          </p:cNvSpPr>
          <p:nvPr/>
        </p:nvSpPr>
        <p:spPr bwMode="auto">
          <a:xfrm>
            <a:off x="10858500" y="4999038"/>
            <a:ext cx="5492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09</a:t>
            </a:r>
          </a:p>
        </p:txBody>
      </p:sp>
      <p:sp>
        <p:nvSpPr>
          <p:cNvPr id="37" name="TextBox 36">
            <a:extLst>
              <a:ext uri="{FF2B5EF4-FFF2-40B4-BE49-F238E27FC236}">
                <a16:creationId xmlns:a16="http://schemas.microsoft.com/office/drawing/2014/main" id="{BED11ED2-A71D-41A5-8860-6FE16E82ABBF}"/>
              </a:ext>
            </a:extLst>
          </p:cNvPr>
          <p:cNvSpPr txBox="1">
            <a:spLocks noChangeArrowheads="1"/>
          </p:cNvSpPr>
          <p:nvPr/>
        </p:nvSpPr>
        <p:spPr bwMode="auto">
          <a:xfrm>
            <a:off x="3554413" y="3303588"/>
            <a:ext cx="35067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AFC32773-712D-4117-9A32-8A4370434CB1}"/>
              </a:ext>
            </a:extLst>
          </p:cNvPr>
          <p:cNvSpPr txBox="1">
            <a:spLocks noChangeArrowheads="1"/>
          </p:cNvSpPr>
          <p:nvPr/>
        </p:nvSpPr>
        <p:spPr bwMode="auto">
          <a:xfrm>
            <a:off x="3554413" y="4521200"/>
            <a:ext cx="318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39" name="TextBox 38">
            <a:extLst>
              <a:ext uri="{FF2B5EF4-FFF2-40B4-BE49-F238E27FC236}">
                <a16:creationId xmlns:a16="http://schemas.microsoft.com/office/drawing/2014/main" id="{A1344C43-F819-4C58-9524-C9CE6AD336A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0" name="Freeform: Shape 39">
            <a:extLst>
              <a:ext uri="{FF2B5EF4-FFF2-40B4-BE49-F238E27FC236}">
                <a16:creationId xmlns:a16="http://schemas.microsoft.com/office/drawing/2014/main" id="{4DF3CB4F-23B9-418C-AFFF-A0822B5B3BC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3097" name="PpHolder24">
            <a:extLst>
              <a:ext uri="{FF2B5EF4-FFF2-40B4-BE49-F238E27FC236}">
                <a16:creationId xmlns:a16="http://schemas.microsoft.com/office/drawing/2014/main" id="{A79D391F-4589-400D-9AFE-D78D30527C0E}"/>
              </a:ext>
            </a:extLst>
          </p:cNvPr>
          <p:cNvSpPr>
            <a:spLocks noGrp="1"/>
          </p:cNvSpPr>
          <p:nvPr>
            <p:ph type="pic" sz="quarter" idx="11"/>
          </p:nvPr>
        </p:nvSpPr>
        <p:spPr bwMode="auto">
          <a:xfrm>
            <a:off x="0" y="1295400"/>
            <a:ext cx="2741613" cy="4267200"/>
          </a:xfrm>
          <a:custGeom>
            <a:avLst/>
            <a:gdLst>
              <a:gd name="T0" fmla="*/ 0 w 2741614"/>
              <a:gd name="T1" fmla="*/ 0 h 4267202"/>
              <a:gd name="T2" fmla="*/ 2741614 w 2741614"/>
              <a:gd name="T3" fmla="*/ 0 h 4267202"/>
              <a:gd name="T4" fmla="*/ 2741614 w 2741614"/>
              <a:gd name="T5" fmla="*/ 4267202 h 4267202"/>
              <a:gd name="T6" fmla="*/ 0 w 2741614"/>
              <a:gd name="T7" fmla="*/ 4267202 h 42672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4" h="4267202">
                <a:moveTo>
                  <a:pt x="0" y="0"/>
                </a:moveTo>
                <a:lnTo>
                  <a:pt x="2741614" y="0"/>
                </a:lnTo>
                <a:lnTo>
                  <a:pt x="2741614" y="4267202"/>
                </a:lnTo>
                <a:lnTo>
                  <a:pt x="0" y="4267202"/>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098" name="PpHolder25">
            <a:extLst>
              <a:ext uri="{FF2B5EF4-FFF2-40B4-BE49-F238E27FC236}">
                <a16:creationId xmlns:a16="http://schemas.microsoft.com/office/drawing/2014/main" id="{CABAC9D0-21A4-4A63-BC1A-EA6DD83CC638}"/>
              </a:ext>
            </a:extLst>
          </p:cNvPr>
          <p:cNvSpPr>
            <a:spLocks noGrp="1"/>
          </p:cNvSpPr>
          <p:nvPr>
            <p:ph type="pic" sz="quarter" idx="10"/>
          </p:nvPr>
        </p:nvSpPr>
        <p:spPr bwMode="auto">
          <a:xfrm>
            <a:off x="2741613" y="0"/>
            <a:ext cx="3963987" cy="1295400"/>
          </a:xfrm>
          <a:custGeom>
            <a:avLst/>
            <a:gdLst>
              <a:gd name="T0" fmla="*/ 0 w 3963988"/>
              <a:gd name="T1" fmla="*/ 0 h 1295401"/>
              <a:gd name="T2" fmla="*/ 3963988 w 3963988"/>
              <a:gd name="T3" fmla="*/ 0 h 1295401"/>
              <a:gd name="T4" fmla="*/ 3963988 w 3963988"/>
              <a:gd name="T5" fmla="*/ 1295401 h 1295401"/>
              <a:gd name="T6" fmla="*/ 0 w 3963988"/>
              <a:gd name="T7" fmla="*/ 1295401 h 12954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3988" h="1295401">
                <a:moveTo>
                  <a:pt x="0" y="0"/>
                </a:moveTo>
                <a:lnTo>
                  <a:pt x="3963988" y="0"/>
                </a:lnTo>
                <a:lnTo>
                  <a:pt x="3963988" y="1295401"/>
                </a:lnTo>
                <a:lnTo>
                  <a:pt x="0" y="12954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46" name="Title 45">
            <a:extLst>
              <a:ext uri="{FF2B5EF4-FFF2-40B4-BE49-F238E27FC236}">
                <a16:creationId xmlns:a16="http://schemas.microsoft.com/office/drawing/2014/main" id="{D65FB37A-1278-44BD-81BA-728ADBF0C4FE}"/>
              </a:ext>
            </a:extLst>
          </p:cNvPr>
          <p:cNvSpPr>
            <a:spLocks noGrp="1" noChangeArrowheads="1"/>
          </p:cNvSpPr>
          <p:nvPr>
            <p:ph type="title"/>
          </p:nvPr>
        </p:nvSpPr>
        <p:spPr bwMode="auto">
          <a:xfrm>
            <a:off x="3554413" y="2138363"/>
            <a:ext cx="373062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Today </a:t>
            </a:r>
            <a:r>
              <a:rPr lang="en-US" altLang="en-US">
                <a:solidFill>
                  <a:schemeClr val="accent1"/>
                </a:solidFill>
              </a:rPr>
              <a:t>Agenda</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nodeType="afterGroup">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E929EF3-FAF3-44FC-B8BF-D4EC4B880D08}"/>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D7BD98B-09FD-4E02-9CB8-3356A72C305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9BB03D04-B4F3-4594-91BD-A4D1CE8A866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03BF3947-F116-46BE-A22C-F8BA52608B9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DFCCA69-61B3-4842-97CA-5072E97B735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243D026C-7B7F-4EBA-A4ED-431A30A25D0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0ADDCF23-36E5-442F-AD95-7794897E232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1A2C97EC-A5AE-4C7D-978F-3FD3CB3F76D2}"/>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D7855F33-9444-4C5E-BC65-DEECB24094D8}"/>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Rounded Corners 7">
            <a:extLst>
              <a:ext uri="{FF2B5EF4-FFF2-40B4-BE49-F238E27FC236}">
                <a16:creationId xmlns:a16="http://schemas.microsoft.com/office/drawing/2014/main" id="{D695A5B2-DA33-4FD2-8240-9A088CF606BB}"/>
              </a:ext>
            </a:extLst>
          </p:cNvPr>
          <p:cNvSpPr/>
          <p:nvPr/>
        </p:nvSpPr>
        <p:spPr>
          <a:xfrm>
            <a:off x="4267200" y="1601788"/>
            <a:ext cx="36576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4" name="Rectangle: Rounded Corners 8">
            <a:extLst>
              <a:ext uri="{FF2B5EF4-FFF2-40B4-BE49-F238E27FC236}">
                <a16:creationId xmlns:a16="http://schemas.microsoft.com/office/drawing/2014/main" id="{E4DEC704-3754-41C2-8317-8FB5699B1C3C}"/>
              </a:ext>
            </a:extLst>
          </p:cNvPr>
          <p:cNvSpPr/>
          <p:nvPr/>
        </p:nvSpPr>
        <p:spPr>
          <a:xfrm>
            <a:off x="4572000" y="2824163"/>
            <a:ext cx="30480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Rounded Corners 9">
            <a:extLst>
              <a:ext uri="{FF2B5EF4-FFF2-40B4-BE49-F238E27FC236}">
                <a16:creationId xmlns:a16="http://schemas.microsoft.com/office/drawing/2014/main" id="{C19680F2-4D36-4B3C-A2E2-71A5D0B9C6B4}"/>
              </a:ext>
            </a:extLst>
          </p:cNvPr>
          <p:cNvSpPr/>
          <p:nvPr/>
        </p:nvSpPr>
        <p:spPr>
          <a:xfrm>
            <a:off x="4876800" y="4046538"/>
            <a:ext cx="2438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Rounded Corners 11">
            <a:extLst>
              <a:ext uri="{FF2B5EF4-FFF2-40B4-BE49-F238E27FC236}">
                <a16:creationId xmlns:a16="http://schemas.microsoft.com/office/drawing/2014/main" id="{C49C900E-F99F-47F0-BABC-8D6D1899A9C1}"/>
              </a:ext>
            </a:extLst>
          </p:cNvPr>
          <p:cNvSpPr>
            <a:spLocks noChangeAspect="1"/>
          </p:cNvSpPr>
          <p:nvPr/>
        </p:nvSpPr>
        <p:spPr>
          <a:xfrm>
            <a:off x="7604125" y="1738313"/>
            <a:ext cx="641350" cy="64135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7" name="Rectangle: Rounded Corners 12">
            <a:extLst>
              <a:ext uri="{FF2B5EF4-FFF2-40B4-BE49-F238E27FC236}">
                <a16:creationId xmlns:a16="http://schemas.microsoft.com/office/drawing/2014/main" id="{920130BD-34E8-428C-8E74-A4487A665628}"/>
              </a:ext>
            </a:extLst>
          </p:cNvPr>
          <p:cNvSpPr>
            <a:spLocks noChangeAspect="1"/>
          </p:cNvSpPr>
          <p:nvPr/>
        </p:nvSpPr>
        <p:spPr>
          <a:xfrm>
            <a:off x="3946525" y="1717675"/>
            <a:ext cx="641350" cy="639763"/>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Rounded Corners 13">
            <a:extLst>
              <a:ext uri="{FF2B5EF4-FFF2-40B4-BE49-F238E27FC236}">
                <a16:creationId xmlns:a16="http://schemas.microsoft.com/office/drawing/2014/main" id="{9461D6EF-C573-4F2D-82E4-BC03A1EE5B99}"/>
              </a:ext>
            </a:extLst>
          </p:cNvPr>
          <p:cNvSpPr>
            <a:spLocks noChangeAspect="1"/>
          </p:cNvSpPr>
          <p:nvPr/>
        </p:nvSpPr>
        <p:spPr>
          <a:xfrm>
            <a:off x="7302500" y="2960688"/>
            <a:ext cx="641350"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9" name="Rectangle: Rounded Corners 14">
            <a:extLst>
              <a:ext uri="{FF2B5EF4-FFF2-40B4-BE49-F238E27FC236}">
                <a16:creationId xmlns:a16="http://schemas.microsoft.com/office/drawing/2014/main" id="{99FF8A12-2B07-4FFA-B512-A6A964084D79}"/>
              </a:ext>
            </a:extLst>
          </p:cNvPr>
          <p:cNvSpPr>
            <a:spLocks noChangeAspect="1"/>
          </p:cNvSpPr>
          <p:nvPr/>
        </p:nvSpPr>
        <p:spPr>
          <a:xfrm>
            <a:off x="4244975" y="2960688"/>
            <a:ext cx="639763" cy="639762"/>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0" name="Rectangle: Rounded Corners 15">
            <a:extLst>
              <a:ext uri="{FF2B5EF4-FFF2-40B4-BE49-F238E27FC236}">
                <a16:creationId xmlns:a16="http://schemas.microsoft.com/office/drawing/2014/main" id="{AD51C80E-98D2-40DA-BBCB-93EEDFAE945F}"/>
              </a:ext>
            </a:extLst>
          </p:cNvPr>
          <p:cNvSpPr/>
          <p:nvPr/>
        </p:nvSpPr>
        <p:spPr>
          <a:xfrm>
            <a:off x="6996113"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1" name="Rectangle: Rounded Corners 16">
            <a:extLst>
              <a:ext uri="{FF2B5EF4-FFF2-40B4-BE49-F238E27FC236}">
                <a16:creationId xmlns:a16="http://schemas.microsoft.com/office/drawing/2014/main" id="{47900CBF-CA56-47F5-84ED-BA49E447B9FD}"/>
              </a:ext>
            </a:extLst>
          </p:cNvPr>
          <p:cNvSpPr/>
          <p:nvPr/>
        </p:nvSpPr>
        <p:spPr>
          <a:xfrm>
            <a:off x="4548188" y="4175125"/>
            <a:ext cx="655637" cy="65722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22" name="TextBox 21">
            <a:extLst>
              <a:ext uri="{FF2B5EF4-FFF2-40B4-BE49-F238E27FC236}">
                <a16:creationId xmlns:a16="http://schemas.microsoft.com/office/drawing/2014/main" id="{B0549C7F-394A-42E0-8CAD-F3127899A19A}"/>
              </a:ext>
            </a:extLst>
          </p:cNvPr>
          <p:cNvSpPr txBox="1">
            <a:spLocks noChangeArrowheads="1"/>
          </p:cNvSpPr>
          <p:nvPr/>
        </p:nvSpPr>
        <p:spPr bwMode="auto">
          <a:xfrm>
            <a:off x="8836025" y="1928813"/>
            <a:ext cx="2266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3" name="TextBox 22">
            <a:extLst>
              <a:ext uri="{FF2B5EF4-FFF2-40B4-BE49-F238E27FC236}">
                <a16:creationId xmlns:a16="http://schemas.microsoft.com/office/drawing/2014/main" id="{461D8EEA-1622-4D8B-A752-B2B389CB0DD2}"/>
              </a:ext>
            </a:extLst>
          </p:cNvPr>
          <p:cNvSpPr txBox="1"/>
          <p:nvPr/>
        </p:nvSpPr>
        <p:spPr>
          <a:xfrm>
            <a:off x="8836025" y="1646238"/>
            <a:ext cx="2106613"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4" name="TextBox 23">
            <a:extLst>
              <a:ext uri="{FF2B5EF4-FFF2-40B4-BE49-F238E27FC236}">
                <a16:creationId xmlns:a16="http://schemas.microsoft.com/office/drawing/2014/main" id="{A40F9518-A5B9-48D0-BC22-0ECEBB1CD3EA}"/>
              </a:ext>
            </a:extLst>
          </p:cNvPr>
          <p:cNvSpPr txBox="1">
            <a:spLocks noChangeArrowheads="1"/>
          </p:cNvSpPr>
          <p:nvPr/>
        </p:nvSpPr>
        <p:spPr bwMode="auto">
          <a:xfrm>
            <a:off x="1092200" y="1925638"/>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5" name="TextBox 24">
            <a:extLst>
              <a:ext uri="{FF2B5EF4-FFF2-40B4-BE49-F238E27FC236}">
                <a16:creationId xmlns:a16="http://schemas.microsoft.com/office/drawing/2014/main" id="{85C763F2-DA23-4508-AD6F-541DA0F769CE}"/>
              </a:ext>
            </a:extLst>
          </p:cNvPr>
          <p:cNvSpPr txBox="1"/>
          <p:nvPr/>
        </p:nvSpPr>
        <p:spPr>
          <a:xfrm>
            <a:off x="1249363" y="1643063"/>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1"/>
                </a:solidFill>
                <a:latin typeface="+mj-lt"/>
              </a:rPr>
              <a:t>Description</a:t>
            </a:r>
            <a:endParaRPr lang="en-ID" b="1" dirty="0">
              <a:solidFill>
                <a:schemeClr val="accent1"/>
              </a:solidFill>
              <a:latin typeface="+mj-lt"/>
            </a:endParaRPr>
          </a:p>
        </p:txBody>
      </p:sp>
      <p:sp>
        <p:nvSpPr>
          <p:cNvPr id="26" name="TextBox 25">
            <a:extLst>
              <a:ext uri="{FF2B5EF4-FFF2-40B4-BE49-F238E27FC236}">
                <a16:creationId xmlns:a16="http://schemas.microsoft.com/office/drawing/2014/main" id="{704A311D-620A-4774-9734-30E4DF2025BF}"/>
              </a:ext>
            </a:extLst>
          </p:cNvPr>
          <p:cNvSpPr txBox="1">
            <a:spLocks noChangeArrowheads="1"/>
          </p:cNvSpPr>
          <p:nvPr/>
        </p:nvSpPr>
        <p:spPr bwMode="auto">
          <a:xfrm>
            <a:off x="1547813" y="3148013"/>
            <a:ext cx="22621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27" name="TextBox 26">
            <a:extLst>
              <a:ext uri="{FF2B5EF4-FFF2-40B4-BE49-F238E27FC236}">
                <a16:creationId xmlns:a16="http://schemas.microsoft.com/office/drawing/2014/main" id="{65D6079C-F8BD-4265-9B9C-F122B1A263A3}"/>
              </a:ext>
            </a:extLst>
          </p:cNvPr>
          <p:cNvSpPr txBox="1"/>
          <p:nvPr/>
        </p:nvSpPr>
        <p:spPr>
          <a:xfrm>
            <a:off x="1703388" y="2865438"/>
            <a:ext cx="2106612" cy="369887"/>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28" name="TextBox 27">
            <a:extLst>
              <a:ext uri="{FF2B5EF4-FFF2-40B4-BE49-F238E27FC236}">
                <a16:creationId xmlns:a16="http://schemas.microsoft.com/office/drawing/2014/main" id="{F1DA69BB-3CFF-455B-A661-6B0A138D76D1}"/>
              </a:ext>
            </a:extLst>
          </p:cNvPr>
          <p:cNvSpPr txBox="1">
            <a:spLocks noChangeArrowheads="1"/>
          </p:cNvSpPr>
          <p:nvPr/>
        </p:nvSpPr>
        <p:spPr bwMode="auto">
          <a:xfrm>
            <a:off x="8380413" y="3148013"/>
            <a:ext cx="2268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29" name="TextBox 28">
            <a:extLst>
              <a:ext uri="{FF2B5EF4-FFF2-40B4-BE49-F238E27FC236}">
                <a16:creationId xmlns:a16="http://schemas.microsoft.com/office/drawing/2014/main" id="{D396132B-D03A-4472-869C-8F6A0D6DE8C9}"/>
              </a:ext>
            </a:extLst>
          </p:cNvPr>
          <p:cNvSpPr txBox="1"/>
          <p:nvPr/>
        </p:nvSpPr>
        <p:spPr>
          <a:xfrm>
            <a:off x="8380413" y="2865438"/>
            <a:ext cx="2108200" cy="369887"/>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rPr>
              <a:t>Description</a:t>
            </a:r>
            <a:endParaRPr lang="en-ID" b="1" dirty="0">
              <a:solidFill>
                <a:schemeClr val="accent2"/>
              </a:solidFill>
              <a:latin typeface="+mj-lt"/>
            </a:endParaRPr>
          </a:p>
        </p:txBody>
      </p:sp>
      <p:sp>
        <p:nvSpPr>
          <p:cNvPr id="30" name="TextBox 29">
            <a:extLst>
              <a:ext uri="{FF2B5EF4-FFF2-40B4-BE49-F238E27FC236}">
                <a16:creationId xmlns:a16="http://schemas.microsoft.com/office/drawing/2014/main" id="{D169DD4D-2894-40C6-B321-4C9ED26ED0FD}"/>
              </a:ext>
            </a:extLst>
          </p:cNvPr>
          <p:cNvSpPr txBox="1">
            <a:spLocks noChangeArrowheads="1"/>
          </p:cNvSpPr>
          <p:nvPr/>
        </p:nvSpPr>
        <p:spPr bwMode="auto">
          <a:xfrm>
            <a:off x="8043863" y="4367213"/>
            <a:ext cx="2266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a:t>
            </a:r>
          </a:p>
        </p:txBody>
      </p:sp>
      <p:sp>
        <p:nvSpPr>
          <p:cNvPr id="31" name="TextBox 30">
            <a:extLst>
              <a:ext uri="{FF2B5EF4-FFF2-40B4-BE49-F238E27FC236}">
                <a16:creationId xmlns:a16="http://schemas.microsoft.com/office/drawing/2014/main" id="{A721D970-1431-4036-AD18-B30A468B8B16}"/>
              </a:ext>
            </a:extLst>
          </p:cNvPr>
          <p:cNvSpPr txBox="1"/>
          <p:nvPr/>
        </p:nvSpPr>
        <p:spPr>
          <a:xfrm>
            <a:off x="8043863" y="4084638"/>
            <a:ext cx="210661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32" name="TextBox 31">
            <a:extLst>
              <a:ext uri="{FF2B5EF4-FFF2-40B4-BE49-F238E27FC236}">
                <a16:creationId xmlns:a16="http://schemas.microsoft.com/office/drawing/2014/main" id="{2554686E-9A1D-4919-8738-CF84D25622A8}"/>
              </a:ext>
            </a:extLst>
          </p:cNvPr>
          <p:cNvSpPr txBox="1">
            <a:spLocks noChangeArrowheads="1"/>
          </p:cNvSpPr>
          <p:nvPr/>
        </p:nvSpPr>
        <p:spPr bwMode="auto">
          <a:xfrm>
            <a:off x="1884363" y="4367213"/>
            <a:ext cx="2263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lnSpc>
                <a:spcPct val="150000"/>
              </a:lnSpc>
            </a:pPr>
            <a:r>
              <a:rPr lang="en-US" altLang="en-US" sz="1200"/>
              <a:t>A wonderful serenity taken possession entire</a:t>
            </a:r>
          </a:p>
        </p:txBody>
      </p:sp>
      <p:sp>
        <p:nvSpPr>
          <p:cNvPr id="33" name="TextBox 32">
            <a:extLst>
              <a:ext uri="{FF2B5EF4-FFF2-40B4-BE49-F238E27FC236}">
                <a16:creationId xmlns:a16="http://schemas.microsoft.com/office/drawing/2014/main" id="{722A382A-1700-4DD6-8E30-27B5D53EE4AF}"/>
              </a:ext>
            </a:extLst>
          </p:cNvPr>
          <p:cNvSpPr txBox="1"/>
          <p:nvPr/>
        </p:nvSpPr>
        <p:spPr>
          <a:xfrm>
            <a:off x="2041525" y="4084638"/>
            <a:ext cx="2106613" cy="368300"/>
          </a:xfrm>
          <a:prstGeom prst="rect">
            <a:avLst/>
          </a:prstGeom>
          <a:noFill/>
        </p:spPr>
        <p:txBody>
          <a:bodyPr anchor="ctr">
            <a:spAutoFit/>
          </a:bodyPr>
          <a:lstStyle/>
          <a:p>
            <a:pPr algn="r" eaLnBrk="1" fontAlgn="auto" hangingPunct="1">
              <a:spcBef>
                <a:spcPts val="0"/>
              </a:spcBef>
              <a:spcAft>
                <a:spcPts val="0"/>
              </a:spcAft>
              <a:defRPr/>
            </a:pPr>
            <a:r>
              <a:rPr lang="en-US" b="1" dirty="0">
                <a:solidFill>
                  <a:schemeClr val="accent3"/>
                </a:solidFill>
                <a:latin typeface="+mj-lt"/>
              </a:rPr>
              <a:t>Description</a:t>
            </a:r>
            <a:endParaRPr lang="en-ID" b="1" dirty="0">
              <a:solidFill>
                <a:schemeClr val="accent3"/>
              </a:solidFill>
              <a:latin typeface="+mj-lt"/>
            </a:endParaRPr>
          </a:p>
        </p:txBody>
      </p:sp>
      <p:sp>
        <p:nvSpPr>
          <p:cNvPr id="42" name="TextBox 41">
            <a:extLst>
              <a:ext uri="{FF2B5EF4-FFF2-40B4-BE49-F238E27FC236}">
                <a16:creationId xmlns:a16="http://schemas.microsoft.com/office/drawing/2014/main" id="{A4AAFFDD-B24C-4BDE-BAB6-F59A69C7BA7C}"/>
              </a:ext>
            </a:extLst>
          </p:cNvPr>
          <p:cNvSpPr txBox="1">
            <a:spLocks noChangeArrowheads="1"/>
          </p:cNvSpPr>
          <p:nvPr/>
        </p:nvSpPr>
        <p:spPr bwMode="auto">
          <a:xfrm>
            <a:off x="2084388" y="5178425"/>
            <a:ext cx="80851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3483B636-C2C7-4757-9987-D727C083977A}"/>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Diagram</a:t>
            </a:r>
            <a:endParaRPr lang="en-ID" altLang="en-US"/>
          </a:p>
        </p:txBody>
      </p:sp>
      <p:grpSp>
        <p:nvGrpSpPr>
          <p:cNvPr id="40" name="Group 39">
            <a:extLst>
              <a:ext uri="{FF2B5EF4-FFF2-40B4-BE49-F238E27FC236}">
                <a16:creationId xmlns:a16="http://schemas.microsoft.com/office/drawing/2014/main" id="{6F632754-D6BE-4DE3-A4D0-F5C6BE0B24F4}"/>
              </a:ext>
            </a:extLst>
          </p:cNvPr>
          <p:cNvGrpSpPr>
            <a:grpSpLocks noChangeAspect="1"/>
          </p:cNvGrpSpPr>
          <p:nvPr/>
        </p:nvGrpSpPr>
        <p:grpSpPr>
          <a:xfrm>
            <a:off x="4150547" y="1914085"/>
            <a:ext cx="233172" cy="246888"/>
            <a:chOff x="10106744" y="5762452"/>
            <a:chExt cx="647700" cy="685800"/>
          </a:xfrm>
          <a:solidFill>
            <a:schemeClr val="bg2"/>
          </a:solidFill>
        </p:grpSpPr>
        <p:sp>
          <p:nvSpPr>
            <p:cNvPr id="41" name="Freeform: Shape 40">
              <a:extLst>
                <a:ext uri="{FF2B5EF4-FFF2-40B4-BE49-F238E27FC236}">
                  <a16:creationId xmlns:a16="http://schemas.microsoft.com/office/drawing/2014/main" id="{B33B22C7-D645-47F7-9B5E-FBEF60351EA5}"/>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4" name="Freeform: Shape 43">
              <a:extLst>
                <a:ext uri="{FF2B5EF4-FFF2-40B4-BE49-F238E27FC236}">
                  <a16:creationId xmlns:a16="http://schemas.microsoft.com/office/drawing/2014/main" id="{D37425DD-FC5F-4EE9-977C-8B135FE02EA1}"/>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5" name="Group 44">
            <a:extLst>
              <a:ext uri="{FF2B5EF4-FFF2-40B4-BE49-F238E27FC236}">
                <a16:creationId xmlns:a16="http://schemas.microsoft.com/office/drawing/2014/main" id="{669C3410-9E3F-4F54-AB3A-3A707F3C995B}"/>
              </a:ext>
            </a:extLst>
          </p:cNvPr>
          <p:cNvGrpSpPr>
            <a:grpSpLocks noChangeAspect="1"/>
          </p:cNvGrpSpPr>
          <p:nvPr/>
        </p:nvGrpSpPr>
        <p:grpSpPr>
          <a:xfrm>
            <a:off x="7801289" y="1970447"/>
            <a:ext cx="246888" cy="177254"/>
            <a:chOff x="5724525" y="3162300"/>
            <a:chExt cx="742950" cy="533400"/>
          </a:xfrm>
          <a:solidFill>
            <a:schemeClr val="bg2"/>
          </a:solidFill>
        </p:grpSpPr>
        <p:sp>
          <p:nvSpPr>
            <p:cNvPr id="46" name="Freeform: Shape 45">
              <a:extLst>
                <a:ext uri="{FF2B5EF4-FFF2-40B4-BE49-F238E27FC236}">
                  <a16:creationId xmlns:a16="http://schemas.microsoft.com/office/drawing/2014/main" id="{398EBFF8-983B-4264-A542-576BECA095E4}"/>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7" name="Freeform: Shape 46">
              <a:extLst>
                <a:ext uri="{FF2B5EF4-FFF2-40B4-BE49-F238E27FC236}">
                  <a16:creationId xmlns:a16="http://schemas.microsoft.com/office/drawing/2014/main" id="{362FD241-AFAB-407C-AACD-D82F61768404}"/>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8" name="Group 47">
            <a:extLst>
              <a:ext uri="{FF2B5EF4-FFF2-40B4-BE49-F238E27FC236}">
                <a16:creationId xmlns:a16="http://schemas.microsoft.com/office/drawing/2014/main" id="{B7DE31D8-CC7C-4C1E-993C-935752CA37D8}"/>
              </a:ext>
            </a:extLst>
          </p:cNvPr>
          <p:cNvGrpSpPr>
            <a:grpSpLocks noChangeAspect="1"/>
          </p:cNvGrpSpPr>
          <p:nvPr/>
        </p:nvGrpSpPr>
        <p:grpSpPr>
          <a:xfrm>
            <a:off x="4441062" y="3157381"/>
            <a:ext cx="246888" cy="246888"/>
            <a:chOff x="4382451" y="513673"/>
            <a:chExt cx="691715" cy="710184"/>
          </a:xfrm>
          <a:solidFill>
            <a:schemeClr val="bg2"/>
          </a:solidFill>
        </p:grpSpPr>
        <p:sp>
          <p:nvSpPr>
            <p:cNvPr id="49" name="Freeform: Shape 48">
              <a:extLst>
                <a:ext uri="{FF2B5EF4-FFF2-40B4-BE49-F238E27FC236}">
                  <a16:creationId xmlns:a16="http://schemas.microsoft.com/office/drawing/2014/main" id="{46A4E30A-8EEF-4C89-8987-C317875E742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CE597B74-B7D5-4D5F-90C2-9FAC115DD00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D83469A1-AADE-43C5-8486-5606A6FE7D7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C4688BAC-BEAD-4A43-965B-F4DAC33E8BA0}"/>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99F32C04-1B61-47CA-803D-8F7DF95EB078}"/>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74CADB91-19F2-4BBD-AF68-D0427CB5112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2F62FBA3-C707-408D-8A95-D2CE7DD0BAF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71CA650D-4CD6-4009-BAD8-23B85A260C39}"/>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5AFC655C-4211-4F3A-8A82-A72AC5749A75}"/>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Freeform: Shape 57">
              <a:extLst>
                <a:ext uri="{FF2B5EF4-FFF2-40B4-BE49-F238E27FC236}">
                  <a16:creationId xmlns:a16="http://schemas.microsoft.com/office/drawing/2014/main" id="{DA5B985D-239A-4D19-8E2F-346E55E54EDD}"/>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9" name="Group 58">
            <a:extLst>
              <a:ext uri="{FF2B5EF4-FFF2-40B4-BE49-F238E27FC236}">
                <a16:creationId xmlns:a16="http://schemas.microsoft.com/office/drawing/2014/main" id="{839D8A64-73DA-4F7A-A20E-DEEEA05255B1}"/>
              </a:ext>
            </a:extLst>
          </p:cNvPr>
          <p:cNvGrpSpPr>
            <a:grpSpLocks noChangeAspect="1"/>
          </p:cNvGrpSpPr>
          <p:nvPr/>
        </p:nvGrpSpPr>
        <p:grpSpPr>
          <a:xfrm>
            <a:off x="4763456" y="4380278"/>
            <a:ext cx="224699" cy="246888"/>
            <a:chOff x="5754909" y="3048000"/>
            <a:chExt cx="693515" cy="761999"/>
          </a:xfrm>
          <a:solidFill>
            <a:schemeClr val="bg2"/>
          </a:solidFill>
        </p:grpSpPr>
        <p:sp>
          <p:nvSpPr>
            <p:cNvPr id="60" name="Freeform: Shape 59">
              <a:extLst>
                <a:ext uri="{FF2B5EF4-FFF2-40B4-BE49-F238E27FC236}">
                  <a16:creationId xmlns:a16="http://schemas.microsoft.com/office/drawing/2014/main" id="{5542F9F0-C944-4542-B910-E0D4E62D4602}"/>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7E330CA7-F3FD-476B-B12B-9128AE9575F8}"/>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A156B622-6FC0-493E-A828-905E4D2F754B}"/>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189B63DE-30B1-4622-8D2F-84DEAAE26E96}"/>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66185214-F630-4314-8367-872AD32EA5BE}"/>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05289E00-04F4-4EF8-ABA3-2A8466C1D75B}"/>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F4AB97AD-6CD2-49AC-94BA-7BC5910DB5C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7" name="Group 66">
            <a:extLst>
              <a:ext uri="{FF2B5EF4-FFF2-40B4-BE49-F238E27FC236}">
                <a16:creationId xmlns:a16="http://schemas.microsoft.com/office/drawing/2014/main" id="{C718D224-AEEC-4133-A247-CEFBE702546B}"/>
              </a:ext>
            </a:extLst>
          </p:cNvPr>
          <p:cNvGrpSpPr>
            <a:grpSpLocks noChangeAspect="1"/>
          </p:cNvGrpSpPr>
          <p:nvPr/>
        </p:nvGrpSpPr>
        <p:grpSpPr>
          <a:xfrm>
            <a:off x="7200296" y="4417003"/>
            <a:ext cx="246888" cy="173439"/>
            <a:chOff x="7423335" y="1888726"/>
            <a:chExt cx="761999" cy="535304"/>
          </a:xfrm>
          <a:solidFill>
            <a:schemeClr val="bg2"/>
          </a:solidFill>
        </p:grpSpPr>
        <p:sp>
          <p:nvSpPr>
            <p:cNvPr id="68" name="Freeform: Shape 67">
              <a:extLst>
                <a:ext uri="{FF2B5EF4-FFF2-40B4-BE49-F238E27FC236}">
                  <a16:creationId xmlns:a16="http://schemas.microsoft.com/office/drawing/2014/main" id="{503C0942-6F96-4B9F-A70D-90F01F254A68}"/>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Freeform: Shape 68">
              <a:extLst>
                <a:ext uri="{FF2B5EF4-FFF2-40B4-BE49-F238E27FC236}">
                  <a16:creationId xmlns:a16="http://schemas.microsoft.com/office/drawing/2014/main" id="{73BA7ED7-A366-4C38-ABE8-3D4B4448569D}"/>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0" name="Freeform: Shape 69">
              <a:extLst>
                <a:ext uri="{FF2B5EF4-FFF2-40B4-BE49-F238E27FC236}">
                  <a16:creationId xmlns:a16="http://schemas.microsoft.com/office/drawing/2014/main" id="{2EE7DB83-0A80-4B54-B0D9-5C5B049582E1}"/>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1" name="Freeform: Shape 70">
              <a:extLst>
                <a:ext uri="{FF2B5EF4-FFF2-40B4-BE49-F238E27FC236}">
                  <a16:creationId xmlns:a16="http://schemas.microsoft.com/office/drawing/2014/main" id="{50C755FB-42AC-4462-B6CE-B53BD38A1102}"/>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AF18BB76-9045-4655-8068-0930D5FD5B8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640686E6-0315-4FDA-BD97-01CCB68C4A42}"/>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4" name="Freeform: Shape 73">
              <a:extLst>
                <a:ext uri="{FF2B5EF4-FFF2-40B4-BE49-F238E27FC236}">
                  <a16:creationId xmlns:a16="http://schemas.microsoft.com/office/drawing/2014/main" id="{3BBEB9FB-7B79-4DC3-815B-4186761B2B76}"/>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5" name="Group 74">
            <a:extLst>
              <a:ext uri="{FF2B5EF4-FFF2-40B4-BE49-F238E27FC236}">
                <a16:creationId xmlns:a16="http://schemas.microsoft.com/office/drawing/2014/main" id="{32DBA1C8-0435-437B-940D-BF52CDF340BC}"/>
              </a:ext>
            </a:extLst>
          </p:cNvPr>
          <p:cNvGrpSpPr>
            <a:grpSpLocks noChangeAspect="1"/>
          </p:cNvGrpSpPr>
          <p:nvPr/>
        </p:nvGrpSpPr>
        <p:grpSpPr>
          <a:xfrm>
            <a:off x="7499742" y="3178157"/>
            <a:ext cx="246888" cy="205336"/>
            <a:chOff x="8247513" y="567093"/>
            <a:chExt cx="799958" cy="665320"/>
          </a:xfrm>
          <a:solidFill>
            <a:schemeClr val="bg2"/>
          </a:solidFill>
        </p:grpSpPr>
        <p:sp>
          <p:nvSpPr>
            <p:cNvPr id="76" name="Freeform: Shape 75">
              <a:extLst>
                <a:ext uri="{FF2B5EF4-FFF2-40B4-BE49-F238E27FC236}">
                  <a16:creationId xmlns:a16="http://schemas.microsoft.com/office/drawing/2014/main" id="{7F915DD7-BE7F-4175-B8B7-1896B668A72B}"/>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7" name="Freeform: Shape 76">
              <a:extLst>
                <a:ext uri="{FF2B5EF4-FFF2-40B4-BE49-F238E27FC236}">
                  <a16:creationId xmlns:a16="http://schemas.microsoft.com/office/drawing/2014/main" id="{843ED187-EE0B-46A6-99EE-CB8A9F52F03D}"/>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8" name="Freeform: Shape 77">
              <a:extLst>
                <a:ext uri="{FF2B5EF4-FFF2-40B4-BE49-F238E27FC236}">
                  <a16:creationId xmlns:a16="http://schemas.microsoft.com/office/drawing/2014/main" id="{759431BB-1BF5-4E4E-B4C4-9D5259D387D3}"/>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9" name="Freeform: Shape 78">
              <a:extLst>
                <a:ext uri="{FF2B5EF4-FFF2-40B4-BE49-F238E27FC236}">
                  <a16:creationId xmlns:a16="http://schemas.microsoft.com/office/drawing/2014/main" id="{83E2609E-FC56-4775-AB91-19A6866E532E}"/>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0" name="Freeform: Shape 79">
              <a:extLst>
                <a:ext uri="{FF2B5EF4-FFF2-40B4-BE49-F238E27FC236}">
                  <a16:creationId xmlns:a16="http://schemas.microsoft.com/office/drawing/2014/main" id="{828C27CE-D712-4750-BA07-3EADE09EA21C}"/>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nodeType="afterGroup">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nodeType="afterGroup">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nodeType="afterGroup">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nodeType="afterGroup">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66942C7-56BA-46A4-8E53-DF1669444DE4}"/>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0AD443A-A2AE-4F70-8036-AA133C15CFE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72248743-58B0-45D7-A2E8-37578CD717C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AC615B07-A0EA-4899-9678-78AB7002540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E4C478F9-50AE-49AC-90BD-0060662AA05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1E162A5B-97CA-4740-8A36-C38C12552766}"/>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CB4D2E0-F809-426C-A89B-B5DF9BC1770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8435E9D0-38E7-4D14-A74E-FD2856BB1417}"/>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1AFB0EC8-069B-4BF5-8B97-176AF06BBDDB}"/>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pSp>
        <p:nvGrpSpPr>
          <p:cNvPr id="80" name="Group 79">
            <a:extLst>
              <a:ext uri="{FF2B5EF4-FFF2-40B4-BE49-F238E27FC236}">
                <a16:creationId xmlns:a16="http://schemas.microsoft.com/office/drawing/2014/main" id="{45FD3F74-22C1-4EF4-A14E-1B1BEABBCFFF}"/>
              </a:ext>
            </a:extLst>
          </p:cNvPr>
          <p:cNvGrpSpPr/>
          <p:nvPr/>
        </p:nvGrpSpPr>
        <p:grpSpPr>
          <a:xfrm>
            <a:off x="1153115" y="1754915"/>
            <a:ext cx="5043488" cy="3878263"/>
            <a:chOff x="5762625" y="1031875"/>
            <a:chExt cx="5043488" cy="3878263"/>
          </a:xfrm>
          <a:solidFill>
            <a:schemeClr val="bg2">
              <a:lumMod val="85000"/>
            </a:schemeClr>
          </a:solidFill>
        </p:grpSpPr>
        <p:sp>
          <p:nvSpPr>
            <p:cNvPr id="81" name="Freeform 23">
              <a:extLst>
                <a:ext uri="{FF2B5EF4-FFF2-40B4-BE49-F238E27FC236}">
                  <a16:creationId xmlns:a16="http://schemas.microsoft.com/office/drawing/2014/main" id="{2DD09F6A-183C-4D13-ABFE-899F4AFECFBD}"/>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2" name="Freeform 24">
              <a:extLst>
                <a:ext uri="{FF2B5EF4-FFF2-40B4-BE49-F238E27FC236}">
                  <a16:creationId xmlns:a16="http://schemas.microsoft.com/office/drawing/2014/main" id="{E80D323E-3971-4E97-AD6A-7C13A4CD2DB9}"/>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3" name="Freeform 25">
              <a:extLst>
                <a:ext uri="{FF2B5EF4-FFF2-40B4-BE49-F238E27FC236}">
                  <a16:creationId xmlns:a16="http://schemas.microsoft.com/office/drawing/2014/main" id="{6316026C-1583-45C1-8CB9-2D69450086F8}"/>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4" name="Freeform 26">
              <a:extLst>
                <a:ext uri="{FF2B5EF4-FFF2-40B4-BE49-F238E27FC236}">
                  <a16:creationId xmlns:a16="http://schemas.microsoft.com/office/drawing/2014/main" id="{813C4A29-F110-420A-A23D-189EC8062759}"/>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5" name="Freeform 27">
              <a:extLst>
                <a:ext uri="{FF2B5EF4-FFF2-40B4-BE49-F238E27FC236}">
                  <a16:creationId xmlns:a16="http://schemas.microsoft.com/office/drawing/2014/main" id="{2B64B4F9-530A-42E7-8B13-30C9C38CAC24}"/>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6" name="Freeform 28">
              <a:extLst>
                <a:ext uri="{FF2B5EF4-FFF2-40B4-BE49-F238E27FC236}">
                  <a16:creationId xmlns:a16="http://schemas.microsoft.com/office/drawing/2014/main" id="{B3ABF9D4-E8DE-4FB2-975A-186C299F63D4}"/>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7" name="Freeform 29">
              <a:extLst>
                <a:ext uri="{FF2B5EF4-FFF2-40B4-BE49-F238E27FC236}">
                  <a16:creationId xmlns:a16="http://schemas.microsoft.com/office/drawing/2014/main" id="{30CA4E08-A319-4D78-9967-10F630B13A9F}"/>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8" name="Freeform 30">
              <a:extLst>
                <a:ext uri="{FF2B5EF4-FFF2-40B4-BE49-F238E27FC236}">
                  <a16:creationId xmlns:a16="http://schemas.microsoft.com/office/drawing/2014/main" id="{30B16904-31CB-4FE1-AA59-829958A11091}"/>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89" name="Freeform 31">
              <a:extLst>
                <a:ext uri="{FF2B5EF4-FFF2-40B4-BE49-F238E27FC236}">
                  <a16:creationId xmlns:a16="http://schemas.microsoft.com/office/drawing/2014/main" id="{6B361763-27C5-469D-9C39-D30BBFDBA239}"/>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0" name="Freeform 32">
              <a:extLst>
                <a:ext uri="{FF2B5EF4-FFF2-40B4-BE49-F238E27FC236}">
                  <a16:creationId xmlns:a16="http://schemas.microsoft.com/office/drawing/2014/main" id="{AED1549C-2034-43B6-B0F0-235F71FCEA88}"/>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1" name="Freeform 33">
              <a:extLst>
                <a:ext uri="{FF2B5EF4-FFF2-40B4-BE49-F238E27FC236}">
                  <a16:creationId xmlns:a16="http://schemas.microsoft.com/office/drawing/2014/main" id="{4B0EAF8C-E6C6-46F7-8B2C-E30BDA93BA0C}"/>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2" name="Freeform 34">
              <a:extLst>
                <a:ext uri="{FF2B5EF4-FFF2-40B4-BE49-F238E27FC236}">
                  <a16:creationId xmlns:a16="http://schemas.microsoft.com/office/drawing/2014/main" id="{AE34E7CE-DC6E-47FE-8BE2-CF82128AC76D}"/>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3" name="Freeform 35">
              <a:extLst>
                <a:ext uri="{FF2B5EF4-FFF2-40B4-BE49-F238E27FC236}">
                  <a16:creationId xmlns:a16="http://schemas.microsoft.com/office/drawing/2014/main" id="{185EC35F-7E45-45F1-9EE9-88E2D8F2FF91}"/>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4" name="Freeform 36">
              <a:extLst>
                <a:ext uri="{FF2B5EF4-FFF2-40B4-BE49-F238E27FC236}">
                  <a16:creationId xmlns:a16="http://schemas.microsoft.com/office/drawing/2014/main" id="{1D64514A-C376-42A7-BBAD-88D53AE16FA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5" name="Freeform 37">
              <a:extLst>
                <a:ext uri="{FF2B5EF4-FFF2-40B4-BE49-F238E27FC236}">
                  <a16:creationId xmlns:a16="http://schemas.microsoft.com/office/drawing/2014/main" id="{5F43281C-082B-410B-A867-3277ECEBE6D7}"/>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6" name="Freeform 38">
              <a:extLst>
                <a:ext uri="{FF2B5EF4-FFF2-40B4-BE49-F238E27FC236}">
                  <a16:creationId xmlns:a16="http://schemas.microsoft.com/office/drawing/2014/main" id="{27A50BDC-8A58-4740-8455-428C9695FB09}"/>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7" name="Freeform 39">
              <a:extLst>
                <a:ext uri="{FF2B5EF4-FFF2-40B4-BE49-F238E27FC236}">
                  <a16:creationId xmlns:a16="http://schemas.microsoft.com/office/drawing/2014/main" id="{44601139-F09E-459E-B0BE-6F68E98E466E}"/>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8" name="Freeform 40">
              <a:extLst>
                <a:ext uri="{FF2B5EF4-FFF2-40B4-BE49-F238E27FC236}">
                  <a16:creationId xmlns:a16="http://schemas.microsoft.com/office/drawing/2014/main" id="{F9E2B742-DD3C-4B10-8C34-EF348AC23781}"/>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99" name="Freeform 41">
              <a:extLst>
                <a:ext uri="{FF2B5EF4-FFF2-40B4-BE49-F238E27FC236}">
                  <a16:creationId xmlns:a16="http://schemas.microsoft.com/office/drawing/2014/main" id="{C86B7380-8F66-46AC-9DAD-BE8F6D2FDB31}"/>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0" name="Freeform 42">
              <a:extLst>
                <a:ext uri="{FF2B5EF4-FFF2-40B4-BE49-F238E27FC236}">
                  <a16:creationId xmlns:a16="http://schemas.microsoft.com/office/drawing/2014/main" id="{9FD8D815-3A3C-499D-8A66-FC32A3651190}"/>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1" name="Freeform 43">
              <a:extLst>
                <a:ext uri="{FF2B5EF4-FFF2-40B4-BE49-F238E27FC236}">
                  <a16:creationId xmlns:a16="http://schemas.microsoft.com/office/drawing/2014/main" id="{8AAA34EA-6649-4A7A-9D32-C640D16C4D5B}"/>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2" name="Freeform 44">
              <a:extLst>
                <a:ext uri="{FF2B5EF4-FFF2-40B4-BE49-F238E27FC236}">
                  <a16:creationId xmlns:a16="http://schemas.microsoft.com/office/drawing/2014/main" id="{157A4835-C560-440E-9B2F-1FB3A0BE46AA}"/>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3" name="Freeform 45">
              <a:extLst>
                <a:ext uri="{FF2B5EF4-FFF2-40B4-BE49-F238E27FC236}">
                  <a16:creationId xmlns:a16="http://schemas.microsoft.com/office/drawing/2014/main" id="{380EA997-31C2-4986-A72A-97293DBF3A4B}"/>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4" name="Freeform 46">
              <a:extLst>
                <a:ext uri="{FF2B5EF4-FFF2-40B4-BE49-F238E27FC236}">
                  <a16:creationId xmlns:a16="http://schemas.microsoft.com/office/drawing/2014/main" id="{A9F7EF03-F07C-4413-A9B0-502BB71195FB}"/>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5" name="Freeform 47">
              <a:extLst>
                <a:ext uri="{FF2B5EF4-FFF2-40B4-BE49-F238E27FC236}">
                  <a16:creationId xmlns:a16="http://schemas.microsoft.com/office/drawing/2014/main" id="{F6BBD4E9-2D26-4A50-8493-5CD5253CBEA7}"/>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6" name="Freeform 48">
              <a:extLst>
                <a:ext uri="{FF2B5EF4-FFF2-40B4-BE49-F238E27FC236}">
                  <a16:creationId xmlns:a16="http://schemas.microsoft.com/office/drawing/2014/main" id="{8717F103-8F72-4C19-A466-C3EEF48B0C7A}"/>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7" name="Freeform 49">
              <a:extLst>
                <a:ext uri="{FF2B5EF4-FFF2-40B4-BE49-F238E27FC236}">
                  <a16:creationId xmlns:a16="http://schemas.microsoft.com/office/drawing/2014/main" id="{CB5E0CA1-1514-4BB6-A4A8-FB5509E44E83}"/>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8" name="Freeform 50">
              <a:extLst>
                <a:ext uri="{FF2B5EF4-FFF2-40B4-BE49-F238E27FC236}">
                  <a16:creationId xmlns:a16="http://schemas.microsoft.com/office/drawing/2014/main" id="{1CDFEA08-0E10-453B-B134-5328995E8E27}"/>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09" name="Freeform 51">
              <a:extLst>
                <a:ext uri="{FF2B5EF4-FFF2-40B4-BE49-F238E27FC236}">
                  <a16:creationId xmlns:a16="http://schemas.microsoft.com/office/drawing/2014/main" id="{26D349F6-1EF8-40E5-A90C-E4017F65B929}"/>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0" name="Freeform 52">
              <a:extLst>
                <a:ext uri="{FF2B5EF4-FFF2-40B4-BE49-F238E27FC236}">
                  <a16:creationId xmlns:a16="http://schemas.microsoft.com/office/drawing/2014/main" id="{53A84521-3E5C-47BA-B77D-EEB798B0970F}"/>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1" name="Freeform 53">
              <a:extLst>
                <a:ext uri="{FF2B5EF4-FFF2-40B4-BE49-F238E27FC236}">
                  <a16:creationId xmlns:a16="http://schemas.microsoft.com/office/drawing/2014/main" id="{5A00E6C6-0EF3-431F-83F7-5912F0ABE5B1}"/>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2" name="Freeform 54">
              <a:extLst>
                <a:ext uri="{FF2B5EF4-FFF2-40B4-BE49-F238E27FC236}">
                  <a16:creationId xmlns:a16="http://schemas.microsoft.com/office/drawing/2014/main" id="{6285362E-055B-4AC8-A7CD-4E5A7789FBDE}"/>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3" name="Freeform 55">
              <a:extLst>
                <a:ext uri="{FF2B5EF4-FFF2-40B4-BE49-F238E27FC236}">
                  <a16:creationId xmlns:a16="http://schemas.microsoft.com/office/drawing/2014/main" id="{023E4FD0-FD9D-4657-A189-101069C5C2A1}"/>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4" name="Freeform 56">
              <a:extLst>
                <a:ext uri="{FF2B5EF4-FFF2-40B4-BE49-F238E27FC236}">
                  <a16:creationId xmlns:a16="http://schemas.microsoft.com/office/drawing/2014/main" id="{1132DD1A-5EE7-4D72-A9D9-9F8AC8C4B43C}"/>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5" name="Freeform 57">
              <a:extLst>
                <a:ext uri="{FF2B5EF4-FFF2-40B4-BE49-F238E27FC236}">
                  <a16:creationId xmlns:a16="http://schemas.microsoft.com/office/drawing/2014/main" id="{99F294C4-EB6F-4429-AAA0-18AE4E63F9D4}"/>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6" name="Freeform 58">
              <a:extLst>
                <a:ext uri="{FF2B5EF4-FFF2-40B4-BE49-F238E27FC236}">
                  <a16:creationId xmlns:a16="http://schemas.microsoft.com/office/drawing/2014/main" id="{ED74284E-A960-4CD1-9A1F-0A921B287D24}"/>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7" name="Freeform 59">
              <a:extLst>
                <a:ext uri="{FF2B5EF4-FFF2-40B4-BE49-F238E27FC236}">
                  <a16:creationId xmlns:a16="http://schemas.microsoft.com/office/drawing/2014/main" id="{73E85CC2-F626-4D18-9022-AAC4FBF90199}"/>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8" name="Freeform 60">
              <a:extLst>
                <a:ext uri="{FF2B5EF4-FFF2-40B4-BE49-F238E27FC236}">
                  <a16:creationId xmlns:a16="http://schemas.microsoft.com/office/drawing/2014/main" id="{5793CF3B-226B-49A7-A6F5-80E486D51F1D}"/>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19" name="Freeform 61">
              <a:extLst>
                <a:ext uri="{FF2B5EF4-FFF2-40B4-BE49-F238E27FC236}">
                  <a16:creationId xmlns:a16="http://schemas.microsoft.com/office/drawing/2014/main" id="{A92F4996-EE2B-428D-9715-20B944F9EDE5}"/>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0" name="Freeform 62">
              <a:extLst>
                <a:ext uri="{FF2B5EF4-FFF2-40B4-BE49-F238E27FC236}">
                  <a16:creationId xmlns:a16="http://schemas.microsoft.com/office/drawing/2014/main" id="{9D6E05A4-3882-42CE-B034-F372404D097D}"/>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1" name="Freeform 63">
              <a:extLst>
                <a:ext uri="{FF2B5EF4-FFF2-40B4-BE49-F238E27FC236}">
                  <a16:creationId xmlns:a16="http://schemas.microsoft.com/office/drawing/2014/main" id="{2FD916C5-8A87-4283-9065-758C1621F43C}"/>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2" name="Freeform 64">
              <a:extLst>
                <a:ext uri="{FF2B5EF4-FFF2-40B4-BE49-F238E27FC236}">
                  <a16:creationId xmlns:a16="http://schemas.microsoft.com/office/drawing/2014/main" id="{006070E5-F34D-4AFB-B20B-0CA38C722A5A}"/>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3" name="Freeform 65">
              <a:extLst>
                <a:ext uri="{FF2B5EF4-FFF2-40B4-BE49-F238E27FC236}">
                  <a16:creationId xmlns:a16="http://schemas.microsoft.com/office/drawing/2014/main" id="{6EF4949D-83A1-4EC7-9BFE-6708D69FD8FF}"/>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4" name="Freeform 66">
              <a:extLst>
                <a:ext uri="{FF2B5EF4-FFF2-40B4-BE49-F238E27FC236}">
                  <a16:creationId xmlns:a16="http://schemas.microsoft.com/office/drawing/2014/main" id="{4B859671-5702-41FC-A433-3B18D660A692}"/>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5" name="Freeform 67">
              <a:extLst>
                <a:ext uri="{FF2B5EF4-FFF2-40B4-BE49-F238E27FC236}">
                  <a16:creationId xmlns:a16="http://schemas.microsoft.com/office/drawing/2014/main" id="{8A00CE75-A6AE-4364-9E6E-0F294EA694A1}"/>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6" name="Freeform 68">
              <a:extLst>
                <a:ext uri="{FF2B5EF4-FFF2-40B4-BE49-F238E27FC236}">
                  <a16:creationId xmlns:a16="http://schemas.microsoft.com/office/drawing/2014/main" id="{DF08E9D9-94FD-4E7F-AF96-A05A0D14AD0F}"/>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7" name="Freeform 69">
              <a:extLst>
                <a:ext uri="{FF2B5EF4-FFF2-40B4-BE49-F238E27FC236}">
                  <a16:creationId xmlns:a16="http://schemas.microsoft.com/office/drawing/2014/main" id="{2E6DF032-829A-4115-BB8C-13E44F5F717B}"/>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8" name="Freeform 70">
              <a:extLst>
                <a:ext uri="{FF2B5EF4-FFF2-40B4-BE49-F238E27FC236}">
                  <a16:creationId xmlns:a16="http://schemas.microsoft.com/office/drawing/2014/main" id="{4E75FA7D-8D54-4F15-9FAA-DED764B7919D}"/>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29" name="Freeform 71">
              <a:extLst>
                <a:ext uri="{FF2B5EF4-FFF2-40B4-BE49-F238E27FC236}">
                  <a16:creationId xmlns:a16="http://schemas.microsoft.com/office/drawing/2014/main" id="{09E3B8D2-1AE3-4DA9-A297-EBFDE94AB3B8}"/>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0" name="Freeform 72">
              <a:extLst>
                <a:ext uri="{FF2B5EF4-FFF2-40B4-BE49-F238E27FC236}">
                  <a16:creationId xmlns:a16="http://schemas.microsoft.com/office/drawing/2014/main" id="{625F994B-C69F-4B3D-A775-43979F776612}"/>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1" name="Freeform 73">
              <a:extLst>
                <a:ext uri="{FF2B5EF4-FFF2-40B4-BE49-F238E27FC236}">
                  <a16:creationId xmlns:a16="http://schemas.microsoft.com/office/drawing/2014/main" id="{0B7AD7CF-F810-4F04-AB86-9FCB26CD06D6}"/>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2" name="Freeform 74">
              <a:extLst>
                <a:ext uri="{FF2B5EF4-FFF2-40B4-BE49-F238E27FC236}">
                  <a16:creationId xmlns:a16="http://schemas.microsoft.com/office/drawing/2014/main" id="{44DF573D-1630-4250-8DB2-5EC1E945762B}"/>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3" name="Freeform 75">
              <a:extLst>
                <a:ext uri="{FF2B5EF4-FFF2-40B4-BE49-F238E27FC236}">
                  <a16:creationId xmlns:a16="http://schemas.microsoft.com/office/drawing/2014/main" id="{54D60110-C3E3-4B3C-B95D-2807024A0B6F}"/>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4" name="Freeform 76">
              <a:extLst>
                <a:ext uri="{FF2B5EF4-FFF2-40B4-BE49-F238E27FC236}">
                  <a16:creationId xmlns:a16="http://schemas.microsoft.com/office/drawing/2014/main" id="{96FA7B70-EFE4-4897-897D-376F9651EA68}"/>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5" name="Freeform 77">
              <a:extLst>
                <a:ext uri="{FF2B5EF4-FFF2-40B4-BE49-F238E27FC236}">
                  <a16:creationId xmlns:a16="http://schemas.microsoft.com/office/drawing/2014/main" id="{FF7B18FF-6B9E-4861-9230-56CEEE940B70}"/>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6" name="Freeform 78">
              <a:extLst>
                <a:ext uri="{FF2B5EF4-FFF2-40B4-BE49-F238E27FC236}">
                  <a16:creationId xmlns:a16="http://schemas.microsoft.com/office/drawing/2014/main" id="{A0D3DA41-9AA8-441E-843A-3B743C67B669}"/>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7" name="Freeform 79">
              <a:extLst>
                <a:ext uri="{FF2B5EF4-FFF2-40B4-BE49-F238E27FC236}">
                  <a16:creationId xmlns:a16="http://schemas.microsoft.com/office/drawing/2014/main" id="{3F403537-D2AE-4938-B9D5-EA09BB996C49}"/>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8" name="Freeform 80">
              <a:extLst>
                <a:ext uri="{FF2B5EF4-FFF2-40B4-BE49-F238E27FC236}">
                  <a16:creationId xmlns:a16="http://schemas.microsoft.com/office/drawing/2014/main" id="{4BBB7E6D-8957-46AA-B943-210D696F1241}"/>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39" name="Freeform 81">
              <a:extLst>
                <a:ext uri="{FF2B5EF4-FFF2-40B4-BE49-F238E27FC236}">
                  <a16:creationId xmlns:a16="http://schemas.microsoft.com/office/drawing/2014/main" id="{99264972-E36D-4A64-A00C-724B66D79652}"/>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0" name="Freeform 82">
              <a:extLst>
                <a:ext uri="{FF2B5EF4-FFF2-40B4-BE49-F238E27FC236}">
                  <a16:creationId xmlns:a16="http://schemas.microsoft.com/office/drawing/2014/main" id="{ACDB3D2F-F3B8-4C5F-9A03-F341DCC118A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1" name="Freeform 83">
              <a:extLst>
                <a:ext uri="{FF2B5EF4-FFF2-40B4-BE49-F238E27FC236}">
                  <a16:creationId xmlns:a16="http://schemas.microsoft.com/office/drawing/2014/main" id="{A213C550-4BC4-43E5-8D57-8F260D857426}"/>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2" name="Freeform 84">
              <a:extLst>
                <a:ext uri="{FF2B5EF4-FFF2-40B4-BE49-F238E27FC236}">
                  <a16:creationId xmlns:a16="http://schemas.microsoft.com/office/drawing/2014/main" id="{ACB7C530-EBBB-4B00-85D7-380389D60A7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3" name="Freeform 85">
              <a:extLst>
                <a:ext uri="{FF2B5EF4-FFF2-40B4-BE49-F238E27FC236}">
                  <a16:creationId xmlns:a16="http://schemas.microsoft.com/office/drawing/2014/main" id="{9D0B107D-0EDD-4559-B18E-EDF41FFE506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4" name="Freeform 86">
              <a:extLst>
                <a:ext uri="{FF2B5EF4-FFF2-40B4-BE49-F238E27FC236}">
                  <a16:creationId xmlns:a16="http://schemas.microsoft.com/office/drawing/2014/main" id="{803DD592-E7FF-43DA-A4E8-956A5843FC0F}"/>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5" name="Freeform 87">
              <a:extLst>
                <a:ext uri="{FF2B5EF4-FFF2-40B4-BE49-F238E27FC236}">
                  <a16:creationId xmlns:a16="http://schemas.microsoft.com/office/drawing/2014/main" id="{5B992012-7ECC-49D7-AEF2-CF2A7FC499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6" name="Freeform 88">
              <a:extLst>
                <a:ext uri="{FF2B5EF4-FFF2-40B4-BE49-F238E27FC236}">
                  <a16:creationId xmlns:a16="http://schemas.microsoft.com/office/drawing/2014/main" id="{DFEE9E4F-DF4D-4597-B3F2-39B7DB98A31E}"/>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7" name="Freeform 89">
              <a:extLst>
                <a:ext uri="{FF2B5EF4-FFF2-40B4-BE49-F238E27FC236}">
                  <a16:creationId xmlns:a16="http://schemas.microsoft.com/office/drawing/2014/main" id="{A6041B81-FA63-4159-9E0E-8B034329CEA3}"/>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8" name="Freeform 90">
              <a:extLst>
                <a:ext uri="{FF2B5EF4-FFF2-40B4-BE49-F238E27FC236}">
                  <a16:creationId xmlns:a16="http://schemas.microsoft.com/office/drawing/2014/main" id="{064BDA4F-5345-4C9A-AC51-57182FCA7011}"/>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49" name="Freeform 91">
              <a:extLst>
                <a:ext uri="{FF2B5EF4-FFF2-40B4-BE49-F238E27FC236}">
                  <a16:creationId xmlns:a16="http://schemas.microsoft.com/office/drawing/2014/main" id="{CC07E337-6516-48E7-B276-8EF3B357F3F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0" name="Freeform 92">
              <a:extLst>
                <a:ext uri="{FF2B5EF4-FFF2-40B4-BE49-F238E27FC236}">
                  <a16:creationId xmlns:a16="http://schemas.microsoft.com/office/drawing/2014/main" id="{7F5077F6-3F6F-40F8-B71F-3B1A7B80DB34}"/>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1" name="Freeform 93">
              <a:extLst>
                <a:ext uri="{FF2B5EF4-FFF2-40B4-BE49-F238E27FC236}">
                  <a16:creationId xmlns:a16="http://schemas.microsoft.com/office/drawing/2014/main" id="{22FE4176-AC9B-4FB9-A60B-26C620140E52}"/>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2" name="Freeform 94">
              <a:extLst>
                <a:ext uri="{FF2B5EF4-FFF2-40B4-BE49-F238E27FC236}">
                  <a16:creationId xmlns:a16="http://schemas.microsoft.com/office/drawing/2014/main" id="{ED3518B3-E67E-4545-8DE7-B894BB238A81}"/>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3" name="Freeform 95">
              <a:extLst>
                <a:ext uri="{FF2B5EF4-FFF2-40B4-BE49-F238E27FC236}">
                  <a16:creationId xmlns:a16="http://schemas.microsoft.com/office/drawing/2014/main" id="{7DEEE6CD-693C-455B-A062-7E97AC9BCB08}"/>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4" name="Freeform 96">
              <a:extLst>
                <a:ext uri="{FF2B5EF4-FFF2-40B4-BE49-F238E27FC236}">
                  <a16:creationId xmlns:a16="http://schemas.microsoft.com/office/drawing/2014/main" id="{336009A5-7104-403D-A560-707957CD614E}"/>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5" name="Freeform 97">
              <a:extLst>
                <a:ext uri="{FF2B5EF4-FFF2-40B4-BE49-F238E27FC236}">
                  <a16:creationId xmlns:a16="http://schemas.microsoft.com/office/drawing/2014/main" id="{BAE248F4-3025-4CA3-A350-0E992C51325E}"/>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6" name="Freeform 98">
              <a:extLst>
                <a:ext uri="{FF2B5EF4-FFF2-40B4-BE49-F238E27FC236}">
                  <a16:creationId xmlns:a16="http://schemas.microsoft.com/office/drawing/2014/main" id="{9D072B36-3633-41A5-96B2-8B9D94DA22F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7" name="Freeform 99">
              <a:extLst>
                <a:ext uri="{FF2B5EF4-FFF2-40B4-BE49-F238E27FC236}">
                  <a16:creationId xmlns:a16="http://schemas.microsoft.com/office/drawing/2014/main" id="{0A75AA6E-685F-496F-8195-1B5FC628A91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8" name="Freeform 100">
              <a:extLst>
                <a:ext uri="{FF2B5EF4-FFF2-40B4-BE49-F238E27FC236}">
                  <a16:creationId xmlns:a16="http://schemas.microsoft.com/office/drawing/2014/main" id="{6D5105E4-2779-43BB-A3A9-3B9C4CFE71DE}"/>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59" name="Freeform 101">
              <a:extLst>
                <a:ext uri="{FF2B5EF4-FFF2-40B4-BE49-F238E27FC236}">
                  <a16:creationId xmlns:a16="http://schemas.microsoft.com/office/drawing/2014/main" id="{7D1D0790-95F3-400B-BCCE-FC317FE9CD96}"/>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0" name="Freeform 102">
              <a:extLst>
                <a:ext uri="{FF2B5EF4-FFF2-40B4-BE49-F238E27FC236}">
                  <a16:creationId xmlns:a16="http://schemas.microsoft.com/office/drawing/2014/main" id="{EFA18273-956F-40CF-83DB-A4DC87B27164}"/>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1" name="Freeform 103">
              <a:extLst>
                <a:ext uri="{FF2B5EF4-FFF2-40B4-BE49-F238E27FC236}">
                  <a16:creationId xmlns:a16="http://schemas.microsoft.com/office/drawing/2014/main" id="{C274E7EE-CFBE-4F06-A3F2-ABF12EA9A249}"/>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2" name="Freeform 104">
              <a:extLst>
                <a:ext uri="{FF2B5EF4-FFF2-40B4-BE49-F238E27FC236}">
                  <a16:creationId xmlns:a16="http://schemas.microsoft.com/office/drawing/2014/main" id="{FAFCB81A-4EAA-47DE-B9E5-53D00FBE12C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3" name="Freeform 105">
              <a:extLst>
                <a:ext uri="{FF2B5EF4-FFF2-40B4-BE49-F238E27FC236}">
                  <a16:creationId xmlns:a16="http://schemas.microsoft.com/office/drawing/2014/main" id="{21E078EF-232D-48C1-979B-AF51D948991B}"/>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4" name="Freeform 106">
              <a:extLst>
                <a:ext uri="{FF2B5EF4-FFF2-40B4-BE49-F238E27FC236}">
                  <a16:creationId xmlns:a16="http://schemas.microsoft.com/office/drawing/2014/main" id="{DB93F667-123F-475C-8DE5-A16AF8B23FB8}"/>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5" name="Freeform 107">
              <a:extLst>
                <a:ext uri="{FF2B5EF4-FFF2-40B4-BE49-F238E27FC236}">
                  <a16:creationId xmlns:a16="http://schemas.microsoft.com/office/drawing/2014/main" id="{E8C366A0-05B7-4BE4-B746-19EA1A5BF6CB}"/>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6" name="Freeform 108">
              <a:extLst>
                <a:ext uri="{FF2B5EF4-FFF2-40B4-BE49-F238E27FC236}">
                  <a16:creationId xmlns:a16="http://schemas.microsoft.com/office/drawing/2014/main" id="{7B2C896B-3A90-4DC7-92F5-D37CBEFB9BC5}"/>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7" name="Freeform 128">
              <a:extLst>
                <a:ext uri="{FF2B5EF4-FFF2-40B4-BE49-F238E27FC236}">
                  <a16:creationId xmlns:a16="http://schemas.microsoft.com/office/drawing/2014/main" id="{1A82ED84-6E0E-4924-85B3-BDA7C41AD6E2}"/>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8" name="Freeform 129">
              <a:extLst>
                <a:ext uri="{FF2B5EF4-FFF2-40B4-BE49-F238E27FC236}">
                  <a16:creationId xmlns:a16="http://schemas.microsoft.com/office/drawing/2014/main" id="{D659759E-37F4-4985-957C-43E019CC5C2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69" name="Freeform 130">
              <a:extLst>
                <a:ext uri="{FF2B5EF4-FFF2-40B4-BE49-F238E27FC236}">
                  <a16:creationId xmlns:a16="http://schemas.microsoft.com/office/drawing/2014/main" id="{02DB86EF-A85A-47EF-B42E-14C24857DA15}"/>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0" name="Freeform 131">
              <a:extLst>
                <a:ext uri="{FF2B5EF4-FFF2-40B4-BE49-F238E27FC236}">
                  <a16:creationId xmlns:a16="http://schemas.microsoft.com/office/drawing/2014/main" id="{936244FB-A80A-4FE6-8DFC-50D842794B4F}"/>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1" name="Freeform 132">
              <a:extLst>
                <a:ext uri="{FF2B5EF4-FFF2-40B4-BE49-F238E27FC236}">
                  <a16:creationId xmlns:a16="http://schemas.microsoft.com/office/drawing/2014/main" id="{F2560E84-DB3D-49D6-B212-54CC762D12F9}"/>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2" name="Freeform 133">
              <a:extLst>
                <a:ext uri="{FF2B5EF4-FFF2-40B4-BE49-F238E27FC236}">
                  <a16:creationId xmlns:a16="http://schemas.microsoft.com/office/drawing/2014/main" id="{79CAEAE3-3029-44CD-8739-351C5193A022}"/>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3" name="Freeform 134">
              <a:extLst>
                <a:ext uri="{FF2B5EF4-FFF2-40B4-BE49-F238E27FC236}">
                  <a16:creationId xmlns:a16="http://schemas.microsoft.com/office/drawing/2014/main" id="{39231ACD-42A2-4EB1-8C1B-FEDB2585D9DA}"/>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4" name="Freeform 135">
              <a:extLst>
                <a:ext uri="{FF2B5EF4-FFF2-40B4-BE49-F238E27FC236}">
                  <a16:creationId xmlns:a16="http://schemas.microsoft.com/office/drawing/2014/main" id="{CD73037C-D014-4387-A6C9-0131596DF935}"/>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5" name="Freeform 136">
              <a:extLst>
                <a:ext uri="{FF2B5EF4-FFF2-40B4-BE49-F238E27FC236}">
                  <a16:creationId xmlns:a16="http://schemas.microsoft.com/office/drawing/2014/main" id="{408059B2-B21F-4022-A274-998F89654B9D}"/>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6" name="Freeform 137">
              <a:extLst>
                <a:ext uri="{FF2B5EF4-FFF2-40B4-BE49-F238E27FC236}">
                  <a16:creationId xmlns:a16="http://schemas.microsoft.com/office/drawing/2014/main" id="{8F865FD7-0510-474B-A0E7-B7AAD2E595E1}"/>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7" name="Freeform 138">
              <a:extLst>
                <a:ext uri="{FF2B5EF4-FFF2-40B4-BE49-F238E27FC236}">
                  <a16:creationId xmlns:a16="http://schemas.microsoft.com/office/drawing/2014/main" id="{B173F0C8-4838-4CD1-B332-C0AFDA003DDD}"/>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8" name="Freeform 139">
              <a:extLst>
                <a:ext uri="{FF2B5EF4-FFF2-40B4-BE49-F238E27FC236}">
                  <a16:creationId xmlns:a16="http://schemas.microsoft.com/office/drawing/2014/main" id="{5C1F4CE3-48DC-4A42-A8A5-7851F0BBDD95}"/>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79" name="Freeform 140">
              <a:extLst>
                <a:ext uri="{FF2B5EF4-FFF2-40B4-BE49-F238E27FC236}">
                  <a16:creationId xmlns:a16="http://schemas.microsoft.com/office/drawing/2014/main" id="{4EA0D045-5DC1-4386-8D8E-7D05111E48EB}"/>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0" name="Freeform 141">
              <a:extLst>
                <a:ext uri="{FF2B5EF4-FFF2-40B4-BE49-F238E27FC236}">
                  <a16:creationId xmlns:a16="http://schemas.microsoft.com/office/drawing/2014/main" id="{71B096F7-FCAA-4F0A-A16C-BE9630341881}"/>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1" name="Freeform 142">
              <a:extLst>
                <a:ext uri="{FF2B5EF4-FFF2-40B4-BE49-F238E27FC236}">
                  <a16:creationId xmlns:a16="http://schemas.microsoft.com/office/drawing/2014/main" id="{06B25264-2D35-4F4B-826B-D0F807EA9BED}"/>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2" name="Freeform 143">
              <a:extLst>
                <a:ext uri="{FF2B5EF4-FFF2-40B4-BE49-F238E27FC236}">
                  <a16:creationId xmlns:a16="http://schemas.microsoft.com/office/drawing/2014/main" id="{B6285907-E3BA-4C72-B12D-A6A7970A37F5}"/>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3" name="Freeform 144">
              <a:extLst>
                <a:ext uri="{FF2B5EF4-FFF2-40B4-BE49-F238E27FC236}">
                  <a16:creationId xmlns:a16="http://schemas.microsoft.com/office/drawing/2014/main" id="{22185B75-BCBE-45AB-9114-019541CE8D29}"/>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4" name="Freeform 145">
              <a:extLst>
                <a:ext uri="{FF2B5EF4-FFF2-40B4-BE49-F238E27FC236}">
                  <a16:creationId xmlns:a16="http://schemas.microsoft.com/office/drawing/2014/main" id="{2084140A-BC19-4EBE-9B4E-B0E955DEFB31}"/>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5" name="Freeform 146">
              <a:extLst>
                <a:ext uri="{FF2B5EF4-FFF2-40B4-BE49-F238E27FC236}">
                  <a16:creationId xmlns:a16="http://schemas.microsoft.com/office/drawing/2014/main" id="{937B27DF-2A15-4282-8106-78C4F075C9D0}"/>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6" name="Freeform 147">
              <a:extLst>
                <a:ext uri="{FF2B5EF4-FFF2-40B4-BE49-F238E27FC236}">
                  <a16:creationId xmlns:a16="http://schemas.microsoft.com/office/drawing/2014/main" id="{5A5678F2-972F-4B85-9570-0A13E104A483}"/>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7" name="Freeform 148">
              <a:extLst>
                <a:ext uri="{FF2B5EF4-FFF2-40B4-BE49-F238E27FC236}">
                  <a16:creationId xmlns:a16="http://schemas.microsoft.com/office/drawing/2014/main" id="{A57E820C-9ABB-418F-9E14-23D30E227026}"/>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8" name="Freeform 149">
              <a:extLst>
                <a:ext uri="{FF2B5EF4-FFF2-40B4-BE49-F238E27FC236}">
                  <a16:creationId xmlns:a16="http://schemas.microsoft.com/office/drawing/2014/main" id="{9410892A-8CD6-4A99-A5DF-93B210777493}"/>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89" name="Freeform 150">
              <a:extLst>
                <a:ext uri="{FF2B5EF4-FFF2-40B4-BE49-F238E27FC236}">
                  <a16:creationId xmlns:a16="http://schemas.microsoft.com/office/drawing/2014/main" id="{C752563D-3BE9-4B58-B29C-0A367C4C115C}"/>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0" name="Freeform 151">
              <a:extLst>
                <a:ext uri="{FF2B5EF4-FFF2-40B4-BE49-F238E27FC236}">
                  <a16:creationId xmlns:a16="http://schemas.microsoft.com/office/drawing/2014/main" id="{1F47F22F-B3A0-4BA9-B4B7-ADA598FB5B98}"/>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1" name="Freeform 152">
              <a:extLst>
                <a:ext uri="{FF2B5EF4-FFF2-40B4-BE49-F238E27FC236}">
                  <a16:creationId xmlns:a16="http://schemas.microsoft.com/office/drawing/2014/main" id="{ACB1B737-6E04-4F34-82A4-10FB670962AE}"/>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2" name="Freeform 153">
              <a:extLst>
                <a:ext uri="{FF2B5EF4-FFF2-40B4-BE49-F238E27FC236}">
                  <a16:creationId xmlns:a16="http://schemas.microsoft.com/office/drawing/2014/main" id="{FD6A4BD9-A927-475D-9430-2B56305DC3A1}"/>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3" name="Freeform 154">
              <a:extLst>
                <a:ext uri="{FF2B5EF4-FFF2-40B4-BE49-F238E27FC236}">
                  <a16:creationId xmlns:a16="http://schemas.microsoft.com/office/drawing/2014/main" id="{6A8A6D58-9D19-4225-84EA-A0C247F13A1C}"/>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4" name="Freeform 155">
              <a:extLst>
                <a:ext uri="{FF2B5EF4-FFF2-40B4-BE49-F238E27FC236}">
                  <a16:creationId xmlns:a16="http://schemas.microsoft.com/office/drawing/2014/main" id="{0E043520-1E15-451B-A23E-618E3144AEBB}"/>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5" name="Freeform 156">
              <a:extLst>
                <a:ext uri="{FF2B5EF4-FFF2-40B4-BE49-F238E27FC236}">
                  <a16:creationId xmlns:a16="http://schemas.microsoft.com/office/drawing/2014/main" id="{D95DEB6E-8C70-4FFB-A66A-27C524CE9997}"/>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6" name="Freeform 157">
              <a:extLst>
                <a:ext uri="{FF2B5EF4-FFF2-40B4-BE49-F238E27FC236}">
                  <a16:creationId xmlns:a16="http://schemas.microsoft.com/office/drawing/2014/main" id="{09E59303-0C7F-484C-893C-B361278D1382}"/>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7" name="Freeform 158">
              <a:extLst>
                <a:ext uri="{FF2B5EF4-FFF2-40B4-BE49-F238E27FC236}">
                  <a16:creationId xmlns:a16="http://schemas.microsoft.com/office/drawing/2014/main" id="{4CD92EB6-93DA-4D03-8108-04AACA0D03DC}"/>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8" name="Rectangle 159">
              <a:extLst>
                <a:ext uri="{FF2B5EF4-FFF2-40B4-BE49-F238E27FC236}">
                  <a16:creationId xmlns:a16="http://schemas.microsoft.com/office/drawing/2014/main" id="{5DC72D7D-50F0-46A0-B757-61B031EDE7D0}"/>
                </a:ext>
              </a:extLst>
            </p:cNvPr>
            <p:cNvSpPr>
              <a:spLocks noChangeArrowheads="1"/>
            </p:cNvSpPr>
            <p:nvPr/>
          </p:nvSpPr>
          <p:spPr bwMode="auto">
            <a:xfrm>
              <a:off x="9904413" y="275113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199" name="Freeform 160">
              <a:extLst>
                <a:ext uri="{FF2B5EF4-FFF2-40B4-BE49-F238E27FC236}">
                  <a16:creationId xmlns:a16="http://schemas.microsoft.com/office/drawing/2014/main" id="{B39F0E8A-154C-4550-86B5-77AB2F1EDE81}"/>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0" name="Freeform 161">
              <a:extLst>
                <a:ext uri="{FF2B5EF4-FFF2-40B4-BE49-F238E27FC236}">
                  <a16:creationId xmlns:a16="http://schemas.microsoft.com/office/drawing/2014/main" id="{77105E58-1A64-406C-AAC3-6F2DB9A893E6}"/>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1" name="Freeform 162">
              <a:extLst>
                <a:ext uri="{FF2B5EF4-FFF2-40B4-BE49-F238E27FC236}">
                  <a16:creationId xmlns:a16="http://schemas.microsoft.com/office/drawing/2014/main" id="{CA321084-CB18-49D2-860B-AF112766D690}"/>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2" name="Freeform 163">
              <a:extLst>
                <a:ext uri="{FF2B5EF4-FFF2-40B4-BE49-F238E27FC236}">
                  <a16:creationId xmlns:a16="http://schemas.microsoft.com/office/drawing/2014/main" id="{CB2C2C1D-DF09-4637-9342-94FCF37549B4}"/>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3" name="Freeform 164">
              <a:extLst>
                <a:ext uri="{FF2B5EF4-FFF2-40B4-BE49-F238E27FC236}">
                  <a16:creationId xmlns:a16="http://schemas.microsoft.com/office/drawing/2014/main" id="{845FD8B0-7FD4-40A4-B165-DA1B7D665F8D}"/>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4" name="Freeform 165">
              <a:extLst>
                <a:ext uri="{FF2B5EF4-FFF2-40B4-BE49-F238E27FC236}">
                  <a16:creationId xmlns:a16="http://schemas.microsoft.com/office/drawing/2014/main" id="{BC59A2C0-7733-42F3-BF02-1396DECFB05C}"/>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5" name="Freeform 166">
              <a:extLst>
                <a:ext uri="{FF2B5EF4-FFF2-40B4-BE49-F238E27FC236}">
                  <a16:creationId xmlns:a16="http://schemas.microsoft.com/office/drawing/2014/main" id="{3CE73C55-5B31-4B7B-95A2-4582B930145E}"/>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6" name="Freeform 167">
              <a:extLst>
                <a:ext uri="{FF2B5EF4-FFF2-40B4-BE49-F238E27FC236}">
                  <a16:creationId xmlns:a16="http://schemas.microsoft.com/office/drawing/2014/main" id="{88542EB7-240A-468C-A0C3-5B06328B6E92}"/>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7" name="Freeform 168">
              <a:extLst>
                <a:ext uri="{FF2B5EF4-FFF2-40B4-BE49-F238E27FC236}">
                  <a16:creationId xmlns:a16="http://schemas.microsoft.com/office/drawing/2014/main" id="{452A046B-61A4-4AB5-B11E-2C4AE92CC365}"/>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8" name="Freeform 169">
              <a:extLst>
                <a:ext uri="{FF2B5EF4-FFF2-40B4-BE49-F238E27FC236}">
                  <a16:creationId xmlns:a16="http://schemas.microsoft.com/office/drawing/2014/main" id="{2A730CAE-1F79-40E2-BED4-E4A2049693AB}"/>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09" name="Freeform 170">
              <a:extLst>
                <a:ext uri="{FF2B5EF4-FFF2-40B4-BE49-F238E27FC236}">
                  <a16:creationId xmlns:a16="http://schemas.microsoft.com/office/drawing/2014/main" id="{46AB82BF-6C67-4C0A-B704-7FCD70BC5CD9}"/>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0" name="Freeform 171">
              <a:extLst>
                <a:ext uri="{FF2B5EF4-FFF2-40B4-BE49-F238E27FC236}">
                  <a16:creationId xmlns:a16="http://schemas.microsoft.com/office/drawing/2014/main" id="{BB7A7805-D6F4-4BE5-9E1C-C8C72E789932}"/>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1" name="Freeform 172">
              <a:extLst>
                <a:ext uri="{FF2B5EF4-FFF2-40B4-BE49-F238E27FC236}">
                  <a16:creationId xmlns:a16="http://schemas.microsoft.com/office/drawing/2014/main" id="{E09F2AAE-A337-4FC1-AA7B-B60EC1B42A62}"/>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2" name="Freeform 173">
              <a:extLst>
                <a:ext uri="{FF2B5EF4-FFF2-40B4-BE49-F238E27FC236}">
                  <a16:creationId xmlns:a16="http://schemas.microsoft.com/office/drawing/2014/main" id="{8FC7AB87-E709-4311-96FB-F6014388B24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3" name="Freeform 174">
              <a:extLst>
                <a:ext uri="{FF2B5EF4-FFF2-40B4-BE49-F238E27FC236}">
                  <a16:creationId xmlns:a16="http://schemas.microsoft.com/office/drawing/2014/main" id="{68DA6390-2F3C-466C-BEB8-33BD0277F432}"/>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4" name="Freeform 175">
              <a:extLst>
                <a:ext uri="{FF2B5EF4-FFF2-40B4-BE49-F238E27FC236}">
                  <a16:creationId xmlns:a16="http://schemas.microsoft.com/office/drawing/2014/main" id="{1BCFBB85-FFDC-4F9C-B2C0-BB8520714387}"/>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5" name="Freeform 176">
              <a:extLst>
                <a:ext uri="{FF2B5EF4-FFF2-40B4-BE49-F238E27FC236}">
                  <a16:creationId xmlns:a16="http://schemas.microsoft.com/office/drawing/2014/main" id="{0162662E-7609-47DE-A54A-D94E3E3CBA1B}"/>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6" name="Freeform 177">
              <a:extLst>
                <a:ext uri="{FF2B5EF4-FFF2-40B4-BE49-F238E27FC236}">
                  <a16:creationId xmlns:a16="http://schemas.microsoft.com/office/drawing/2014/main" id="{02487AC4-3B71-463A-BBD8-75F59A033847}"/>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7" name="Freeform 178">
              <a:extLst>
                <a:ext uri="{FF2B5EF4-FFF2-40B4-BE49-F238E27FC236}">
                  <a16:creationId xmlns:a16="http://schemas.microsoft.com/office/drawing/2014/main" id="{4A609801-EE01-4053-A075-BF50CB16E657}"/>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8" name="Freeform 179">
              <a:extLst>
                <a:ext uri="{FF2B5EF4-FFF2-40B4-BE49-F238E27FC236}">
                  <a16:creationId xmlns:a16="http://schemas.microsoft.com/office/drawing/2014/main" id="{5E20AB8B-BCE0-4D15-AF63-D0B5F1F986A7}"/>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19" name="Freeform 180">
              <a:extLst>
                <a:ext uri="{FF2B5EF4-FFF2-40B4-BE49-F238E27FC236}">
                  <a16:creationId xmlns:a16="http://schemas.microsoft.com/office/drawing/2014/main" id="{35AE0A93-EE6A-4C05-BA09-6F2A27AB611B}"/>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0" name="Freeform 181">
              <a:extLst>
                <a:ext uri="{FF2B5EF4-FFF2-40B4-BE49-F238E27FC236}">
                  <a16:creationId xmlns:a16="http://schemas.microsoft.com/office/drawing/2014/main" id="{96EDD840-137B-4F0E-87EA-7C31F231DAEE}"/>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1" name="Freeform 182">
              <a:extLst>
                <a:ext uri="{FF2B5EF4-FFF2-40B4-BE49-F238E27FC236}">
                  <a16:creationId xmlns:a16="http://schemas.microsoft.com/office/drawing/2014/main" id="{E4B37D9E-C8A3-44A2-B27C-81945C3B5CBF}"/>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2" name="Freeform 183">
              <a:extLst>
                <a:ext uri="{FF2B5EF4-FFF2-40B4-BE49-F238E27FC236}">
                  <a16:creationId xmlns:a16="http://schemas.microsoft.com/office/drawing/2014/main" id="{7D2F61E0-CCFE-4001-82AE-8F3F3FBB5CD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3" name="Freeform 184">
              <a:extLst>
                <a:ext uri="{FF2B5EF4-FFF2-40B4-BE49-F238E27FC236}">
                  <a16:creationId xmlns:a16="http://schemas.microsoft.com/office/drawing/2014/main" id="{5DE15255-44C9-4558-B395-C89132CD17F3}"/>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4" name="Freeform 185">
              <a:extLst>
                <a:ext uri="{FF2B5EF4-FFF2-40B4-BE49-F238E27FC236}">
                  <a16:creationId xmlns:a16="http://schemas.microsoft.com/office/drawing/2014/main" id="{8C2F25B5-7933-4C86-88DB-211D18250C32}"/>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5" name="Freeform 186">
              <a:extLst>
                <a:ext uri="{FF2B5EF4-FFF2-40B4-BE49-F238E27FC236}">
                  <a16:creationId xmlns:a16="http://schemas.microsoft.com/office/drawing/2014/main" id="{772217B7-8C44-4A7A-8501-0230D668ADD5}"/>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6" name="Freeform 187">
              <a:extLst>
                <a:ext uri="{FF2B5EF4-FFF2-40B4-BE49-F238E27FC236}">
                  <a16:creationId xmlns:a16="http://schemas.microsoft.com/office/drawing/2014/main" id="{988F6599-5739-4E76-9FC6-A25B58DD24F8}"/>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7" name="Freeform 188">
              <a:extLst>
                <a:ext uri="{FF2B5EF4-FFF2-40B4-BE49-F238E27FC236}">
                  <a16:creationId xmlns:a16="http://schemas.microsoft.com/office/drawing/2014/main" id="{7CE566D2-BE7A-47E3-BFEA-2AC9D6234D99}"/>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8" name="Freeform 189">
              <a:extLst>
                <a:ext uri="{FF2B5EF4-FFF2-40B4-BE49-F238E27FC236}">
                  <a16:creationId xmlns:a16="http://schemas.microsoft.com/office/drawing/2014/main" id="{ADA2360D-95A8-46FF-B9BF-0CC24571CE7E}"/>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29" name="Freeform 190">
              <a:extLst>
                <a:ext uri="{FF2B5EF4-FFF2-40B4-BE49-F238E27FC236}">
                  <a16:creationId xmlns:a16="http://schemas.microsoft.com/office/drawing/2014/main" id="{52E5328F-64A3-4D11-989C-9594E000D030}"/>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0" name="Freeform 191">
              <a:extLst>
                <a:ext uri="{FF2B5EF4-FFF2-40B4-BE49-F238E27FC236}">
                  <a16:creationId xmlns:a16="http://schemas.microsoft.com/office/drawing/2014/main" id="{2CA2DF02-308E-47E5-AD39-9D7F50A7A9A3}"/>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1" name="Freeform 192">
              <a:extLst>
                <a:ext uri="{FF2B5EF4-FFF2-40B4-BE49-F238E27FC236}">
                  <a16:creationId xmlns:a16="http://schemas.microsoft.com/office/drawing/2014/main" id="{6463FE57-7809-4E5B-AFD5-54880DAF4338}"/>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2" name="Freeform 193">
              <a:extLst>
                <a:ext uri="{FF2B5EF4-FFF2-40B4-BE49-F238E27FC236}">
                  <a16:creationId xmlns:a16="http://schemas.microsoft.com/office/drawing/2014/main" id="{00400934-73E7-4B00-B0D2-56F006B50341}"/>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3" name="Freeform 194">
              <a:extLst>
                <a:ext uri="{FF2B5EF4-FFF2-40B4-BE49-F238E27FC236}">
                  <a16:creationId xmlns:a16="http://schemas.microsoft.com/office/drawing/2014/main" id="{95C9D0AF-922D-4337-91E8-AD677BBD0699}"/>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4" name="Freeform 195">
              <a:extLst>
                <a:ext uri="{FF2B5EF4-FFF2-40B4-BE49-F238E27FC236}">
                  <a16:creationId xmlns:a16="http://schemas.microsoft.com/office/drawing/2014/main" id="{9A24E25B-7F77-4758-9CBA-AC582C2D43C4}"/>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5" name="Freeform 196">
              <a:extLst>
                <a:ext uri="{FF2B5EF4-FFF2-40B4-BE49-F238E27FC236}">
                  <a16:creationId xmlns:a16="http://schemas.microsoft.com/office/drawing/2014/main" id="{6EDF064F-0FD7-4C76-BF84-9AC6E3EBBD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6" name="Freeform 197">
              <a:extLst>
                <a:ext uri="{FF2B5EF4-FFF2-40B4-BE49-F238E27FC236}">
                  <a16:creationId xmlns:a16="http://schemas.microsoft.com/office/drawing/2014/main" id="{7933FD24-760B-4F00-9C27-338430519D94}"/>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7" name="Freeform 198">
              <a:extLst>
                <a:ext uri="{FF2B5EF4-FFF2-40B4-BE49-F238E27FC236}">
                  <a16:creationId xmlns:a16="http://schemas.microsoft.com/office/drawing/2014/main" id="{1DD49AF2-4280-49E6-82FB-042DAF55F4B9}"/>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8" name="Freeform 199">
              <a:extLst>
                <a:ext uri="{FF2B5EF4-FFF2-40B4-BE49-F238E27FC236}">
                  <a16:creationId xmlns:a16="http://schemas.microsoft.com/office/drawing/2014/main" id="{14AB7E61-E784-499D-9903-3CA3B6B27223}"/>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39" name="Freeform 200">
              <a:extLst>
                <a:ext uri="{FF2B5EF4-FFF2-40B4-BE49-F238E27FC236}">
                  <a16:creationId xmlns:a16="http://schemas.microsoft.com/office/drawing/2014/main" id="{8710FC9C-6444-447A-968F-49EBA12598F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0" name="Freeform 201">
              <a:extLst>
                <a:ext uri="{FF2B5EF4-FFF2-40B4-BE49-F238E27FC236}">
                  <a16:creationId xmlns:a16="http://schemas.microsoft.com/office/drawing/2014/main" id="{EEE577C6-230B-4B47-860A-24BB1CDA4B19}"/>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1" name="Freeform 202">
              <a:extLst>
                <a:ext uri="{FF2B5EF4-FFF2-40B4-BE49-F238E27FC236}">
                  <a16:creationId xmlns:a16="http://schemas.microsoft.com/office/drawing/2014/main" id="{0397D782-D6BD-413A-990E-1027C3140083}"/>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2" name="Rectangle 203">
              <a:extLst>
                <a:ext uri="{FF2B5EF4-FFF2-40B4-BE49-F238E27FC236}">
                  <a16:creationId xmlns:a16="http://schemas.microsoft.com/office/drawing/2014/main" id="{6CB40140-3208-4ABB-88FB-84FB0126E4DC}"/>
                </a:ext>
              </a:extLst>
            </p:cNvPr>
            <p:cNvSpPr>
              <a:spLocks noChangeArrowheads="1"/>
            </p:cNvSpPr>
            <p:nvPr/>
          </p:nvSpPr>
          <p:spPr bwMode="auto">
            <a:xfrm>
              <a:off x="9704388" y="2039938"/>
              <a:ext cx="3175"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3" name="Freeform 204">
              <a:extLst>
                <a:ext uri="{FF2B5EF4-FFF2-40B4-BE49-F238E27FC236}">
                  <a16:creationId xmlns:a16="http://schemas.microsoft.com/office/drawing/2014/main" id="{1B105858-B855-4482-BEE0-F70CEF9AE0C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4" name="Freeform 205">
              <a:extLst>
                <a:ext uri="{FF2B5EF4-FFF2-40B4-BE49-F238E27FC236}">
                  <a16:creationId xmlns:a16="http://schemas.microsoft.com/office/drawing/2014/main" id="{9353EDD5-7D83-4821-BDA4-D853663F6922}"/>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5" name="Freeform 206">
              <a:extLst>
                <a:ext uri="{FF2B5EF4-FFF2-40B4-BE49-F238E27FC236}">
                  <a16:creationId xmlns:a16="http://schemas.microsoft.com/office/drawing/2014/main" id="{F396E9F3-4FE7-488D-ABD1-81467CDEB15C}"/>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6" name="Freeform 207">
              <a:extLst>
                <a:ext uri="{FF2B5EF4-FFF2-40B4-BE49-F238E27FC236}">
                  <a16:creationId xmlns:a16="http://schemas.microsoft.com/office/drawing/2014/main" id="{34E58E9F-E12E-4390-B5A3-B63C6BA3868C}"/>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7" name="Freeform 208">
              <a:extLst>
                <a:ext uri="{FF2B5EF4-FFF2-40B4-BE49-F238E27FC236}">
                  <a16:creationId xmlns:a16="http://schemas.microsoft.com/office/drawing/2014/main" id="{5FB08A8D-BC67-4335-A973-1A95FECE9785}"/>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8" name="Freeform 209">
              <a:extLst>
                <a:ext uri="{FF2B5EF4-FFF2-40B4-BE49-F238E27FC236}">
                  <a16:creationId xmlns:a16="http://schemas.microsoft.com/office/drawing/2014/main" id="{072D27DD-B4DD-4AA1-A629-0A13BA713EB1}"/>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49" name="Freeform 210">
              <a:extLst>
                <a:ext uri="{FF2B5EF4-FFF2-40B4-BE49-F238E27FC236}">
                  <a16:creationId xmlns:a16="http://schemas.microsoft.com/office/drawing/2014/main" id="{0C4C6FAE-AA2E-4401-B67D-66D3A2755CA8}"/>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0" name="Freeform 211">
              <a:extLst>
                <a:ext uri="{FF2B5EF4-FFF2-40B4-BE49-F238E27FC236}">
                  <a16:creationId xmlns:a16="http://schemas.microsoft.com/office/drawing/2014/main" id="{F8128C38-CD37-4095-B177-C04A78DB1552}"/>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1" name="Freeform 212">
              <a:extLst>
                <a:ext uri="{FF2B5EF4-FFF2-40B4-BE49-F238E27FC236}">
                  <a16:creationId xmlns:a16="http://schemas.microsoft.com/office/drawing/2014/main" id="{FE9FB553-3B26-42D5-887D-53330AD03D2A}"/>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2" name="Freeform 213">
              <a:extLst>
                <a:ext uri="{FF2B5EF4-FFF2-40B4-BE49-F238E27FC236}">
                  <a16:creationId xmlns:a16="http://schemas.microsoft.com/office/drawing/2014/main" id="{4F23DA26-07DD-4642-8F73-2EC5F95648D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3" name="Rectangle 214">
              <a:extLst>
                <a:ext uri="{FF2B5EF4-FFF2-40B4-BE49-F238E27FC236}">
                  <a16:creationId xmlns:a16="http://schemas.microsoft.com/office/drawing/2014/main" id="{A95D4285-0919-4447-B54D-E1C4D1DDF1F0}"/>
                </a:ext>
              </a:extLst>
            </p:cNvPr>
            <p:cNvSpPr>
              <a:spLocks noChangeArrowheads="1"/>
            </p:cNvSpPr>
            <p:nvPr/>
          </p:nvSpPr>
          <p:spPr bwMode="auto">
            <a:xfrm>
              <a:off x="9718675" y="2033588"/>
              <a:ext cx="1588" cy="3175"/>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4" name="Freeform 215">
              <a:extLst>
                <a:ext uri="{FF2B5EF4-FFF2-40B4-BE49-F238E27FC236}">
                  <a16:creationId xmlns:a16="http://schemas.microsoft.com/office/drawing/2014/main" id="{08093222-B34A-47FF-9E97-BB5196ADC423}"/>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5" name="Freeform 216">
              <a:extLst>
                <a:ext uri="{FF2B5EF4-FFF2-40B4-BE49-F238E27FC236}">
                  <a16:creationId xmlns:a16="http://schemas.microsoft.com/office/drawing/2014/main" id="{4CCB9FDD-2223-4B22-B191-2EABFBCA1F57}"/>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6" name="Freeform 217">
              <a:extLst>
                <a:ext uri="{FF2B5EF4-FFF2-40B4-BE49-F238E27FC236}">
                  <a16:creationId xmlns:a16="http://schemas.microsoft.com/office/drawing/2014/main" id="{B00CB86E-CD3D-4D51-80D5-96D0182E7E0F}"/>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7" name="Freeform 218">
              <a:extLst>
                <a:ext uri="{FF2B5EF4-FFF2-40B4-BE49-F238E27FC236}">
                  <a16:creationId xmlns:a16="http://schemas.microsoft.com/office/drawing/2014/main" id="{9F62E0FB-2A06-4B7A-B2DD-850836715CF3}"/>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8" name="Freeform 219">
              <a:extLst>
                <a:ext uri="{FF2B5EF4-FFF2-40B4-BE49-F238E27FC236}">
                  <a16:creationId xmlns:a16="http://schemas.microsoft.com/office/drawing/2014/main" id="{F6378167-8FA3-4AE4-8A57-4C93872CCE19}"/>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59" name="Line 220">
              <a:extLst>
                <a:ext uri="{FF2B5EF4-FFF2-40B4-BE49-F238E27FC236}">
                  <a16:creationId xmlns:a16="http://schemas.microsoft.com/office/drawing/2014/main" id="{926358A7-F252-4E7B-93CB-CFEBB84DF6AB}"/>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a:lstStyle/>
            <a:p>
              <a:pPr eaLnBrk="1" fontAlgn="auto" hangingPunct="1">
                <a:spcBef>
                  <a:spcPts val="0"/>
                </a:spcBef>
                <a:spcAft>
                  <a:spcPts val="0"/>
                </a:spcAft>
                <a:defRPr/>
              </a:pPr>
              <a:endParaRPr lang="en-US" dirty="0">
                <a:latin typeface="+mn-lt"/>
              </a:endParaRPr>
            </a:p>
          </p:txBody>
        </p:sp>
        <p:sp>
          <p:nvSpPr>
            <p:cNvPr id="260" name="Freeform 221">
              <a:extLst>
                <a:ext uri="{FF2B5EF4-FFF2-40B4-BE49-F238E27FC236}">
                  <a16:creationId xmlns:a16="http://schemas.microsoft.com/office/drawing/2014/main" id="{72EA814B-6BEC-4CB7-99F5-63A16341F0AC}"/>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1" name="Freeform 222">
              <a:extLst>
                <a:ext uri="{FF2B5EF4-FFF2-40B4-BE49-F238E27FC236}">
                  <a16:creationId xmlns:a16="http://schemas.microsoft.com/office/drawing/2014/main" id="{05777CE9-0E1A-47C7-AEBB-7C0998E5B2D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262" name="Freeform 224">
              <a:extLst>
                <a:ext uri="{FF2B5EF4-FFF2-40B4-BE49-F238E27FC236}">
                  <a16:creationId xmlns:a16="http://schemas.microsoft.com/office/drawing/2014/main" id="{553D5618-9154-4D6A-91CB-B5462C5B4CF1}"/>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3" name="Freeform 225">
              <a:extLst>
                <a:ext uri="{FF2B5EF4-FFF2-40B4-BE49-F238E27FC236}">
                  <a16:creationId xmlns:a16="http://schemas.microsoft.com/office/drawing/2014/main" id="{2369D0E0-2087-4C04-AC10-DD1F93E3A747}"/>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4" name="Freeform 226">
              <a:extLst>
                <a:ext uri="{FF2B5EF4-FFF2-40B4-BE49-F238E27FC236}">
                  <a16:creationId xmlns:a16="http://schemas.microsoft.com/office/drawing/2014/main" id="{77810768-5ADE-40D9-9E48-EEF15BE0FE3D}"/>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5" name="Freeform 227">
              <a:extLst>
                <a:ext uri="{FF2B5EF4-FFF2-40B4-BE49-F238E27FC236}">
                  <a16:creationId xmlns:a16="http://schemas.microsoft.com/office/drawing/2014/main" id="{2C6DA6F5-451F-4DDB-9169-77EB7B987480}"/>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6" name="Freeform 228">
              <a:extLst>
                <a:ext uri="{FF2B5EF4-FFF2-40B4-BE49-F238E27FC236}">
                  <a16:creationId xmlns:a16="http://schemas.microsoft.com/office/drawing/2014/main" id="{82E9F9FD-C95B-4833-93D2-0333479AC9EB}"/>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7" name="Freeform 229">
              <a:extLst>
                <a:ext uri="{FF2B5EF4-FFF2-40B4-BE49-F238E27FC236}">
                  <a16:creationId xmlns:a16="http://schemas.microsoft.com/office/drawing/2014/main" id="{34CA2C94-FB48-4807-AA8A-F24A765ECA6A}"/>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8" name="Freeform 230">
              <a:extLst>
                <a:ext uri="{FF2B5EF4-FFF2-40B4-BE49-F238E27FC236}">
                  <a16:creationId xmlns:a16="http://schemas.microsoft.com/office/drawing/2014/main" id="{F0CB1B7F-204A-4496-9CE8-02C85306A3BF}"/>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69" name="Freeform 231">
              <a:extLst>
                <a:ext uri="{FF2B5EF4-FFF2-40B4-BE49-F238E27FC236}">
                  <a16:creationId xmlns:a16="http://schemas.microsoft.com/office/drawing/2014/main" id="{CDC8A754-7ADC-4427-A861-0131B7F5C9D1}"/>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0" name="Freeform 232">
              <a:extLst>
                <a:ext uri="{FF2B5EF4-FFF2-40B4-BE49-F238E27FC236}">
                  <a16:creationId xmlns:a16="http://schemas.microsoft.com/office/drawing/2014/main" id="{73F85F66-684D-4717-8925-14BCCA987EDD}"/>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1" name="Freeform 233">
              <a:extLst>
                <a:ext uri="{FF2B5EF4-FFF2-40B4-BE49-F238E27FC236}">
                  <a16:creationId xmlns:a16="http://schemas.microsoft.com/office/drawing/2014/main" id="{2C6D2C25-7CC0-42E2-AABD-B4E506E9A9BB}"/>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2" name="Freeform 234">
              <a:extLst>
                <a:ext uri="{FF2B5EF4-FFF2-40B4-BE49-F238E27FC236}">
                  <a16:creationId xmlns:a16="http://schemas.microsoft.com/office/drawing/2014/main" id="{A9787CEA-E3D0-4C45-BB96-1D28B183BB72}"/>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3" name="Freeform 235">
              <a:extLst>
                <a:ext uri="{FF2B5EF4-FFF2-40B4-BE49-F238E27FC236}">
                  <a16:creationId xmlns:a16="http://schemas.microsoft.com/office/drawing/2014/main" id="{8DC29023-5264-48B7-95C4-08D1A1921EFA}"/>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4" name="Freeform 236">
              <a:extLst>
                <a:ext uri="{FF2B5EF4-FFF2-40B4-BE49-F238E27FC236}">
                  <a16:creationId xmlns:a16="http://schemas.microsoft.com/office/drawing/2014/main" id="{679704F4-7627-4AF4-A17D-CABBBDDC39D0}"/>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5" name="Freeform 237">
              <a:extLst>
                <a:ext uri="{FF2B5EF4-FFF2-40B4-BE49-F238E27FC236}">
                  <a16:creationId xmlns:a16="http://schemas.microsoft.com/office/drawing/2014/main" id="{9A910DAF-9A35-433A-9DA3-E5E7872C5C5A}"/>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6" name="Freeform 238">
              <a:extLst>
                <a:ext uri="{FF2B5EF4-FFF2-40B4-BE49-F238E27FC236}">
                  <a16:creationId xmlns:a16="http://schemas.microsoft.com/office/drawing/2014/main" id="{2797D4BC-C9B1-491F-BD74-1928318D7117}"/>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7" name="Freeform 239">
              <a:extLst>
                <a:ext uri="{FF2B5EF4-FFF2-40B4-BE49-F238E27FC236}">
                  <a16:creationId xmlns:a16="http://schemas.microsoft.com/office/drawing/2014/main" id="{D207BF12-0C0D-498F-82BB-CC06ECFECAFB}"/>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8" name="Freeform 240">
              <a:extLst>
                <a:ext uri="{FF2B5EF4-FFF2-40B4-BE49-F238E27FC236}">
                  <a16:creationId xmlns:a16="http://schemas.microsoft.com/office/drawing/2014/main" id="{3B87F95D-74DC-40B7-88C0-D993523D877E}"/>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79" name="Freeform 241">
              <a:extLst>
                <a:ext uri="{FF2B5EF4-FFF2-40B4-BE49-F238E27FC236}">
                  <a16:creationId xmlns:a16="http://schemas.microsoft.com/office/drawing/2014/main" id="{2EE48F8B-B525-4461-AEBF-BF1D77AE5300}"/>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0" name="Freeform 242">
              <a:extLst>
                <a:ext uri="{FF2B5EF4-FFF2-40B4-BE49-F238E27FC236}">
                  <a16:creationId xmlns:a16="http://schemas.microsoft.com/office/drawing/2014/main" id="{F75455C7-3BCD-4BC3-8DD5-E902BB13FC0E}"/>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1" name="Freeform 243">
              <a:extLst>
                <a:ext uri="{FF2B5EF4-FFF2-40B4-BE49-F238E27FC236}">
                  <a16:creationId xmlns:a16="http://schemas.microsoft.com/office/drawing/2014/main" id="{959720B8-337D-4B06-9547-79ED207B270E}"/>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2" name="Freeform 244">
              <a:extLst>
                <a:ext uri="{FF2B5EF4-FFF2-40B4-BE49-F238E27FC236}">
                  <a16:creationId xmlns:a16="http://schemas.microsoft.com/office/drawing/2014/main" id="{27893B78-E400-4E64-8AB1-8AB964801750}"/>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3" name="Freeform 245">
              <a:extLst>
                <a:ext uri="{FF2B5EF4-FFF2-40B4-BE49-F238E27FC236}">
                  <a16:creationId xmlns:a16="http://schemas.microsoft.com/office/drawing/2014/main" id="{FA5C9FF6-BEC1-4F55-A6E6-D0E62BFFEB6D}"/>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4" name="Freeform 246">
              <a:extLst>
                <a:ext uri="{FF2B5EF4-FFF2-40B4-BE49-F238E27FC236}">
                  <a16:creationId xmlns:a16="http://schemas.microsoft.com/office/drawing/2014/main" id="{E6C5008E-0426-4F1A-BE0B-CDBF976F695A}"/>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5" name="Freeform 247">
              <a:extLst>
                <a:ext uri="{FF2B5EF4-FFF2-40B4-BE49-F238E27FC236}">
                  <a16:creationId xmlns:a16="http://schemas.microsoft.com/office/drawing/2014/main" id="{74495E1D-1EDF-438E-8E4B-1C39E5E291D2}"/>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6" name="Freeform 248">
              <a:extLst>
                <a:ext uri="{FF2B5EF4-FFF2-40B4-BE49-F238E27FC236}">
                  <a16:creationId xmlns:a16="http://schemas.microsoft.com/office/drawing/2014/main" id="{E7ECA7EB-F67B-40F1-99B6-B92DFD8F92E6}"/>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7" name="Freeform 249">
              <a:extLst>
                <a:ext uri="{FF2B5EF4-FFF2-40B4-BE49-F238E27FC236}">
                  <a16:creationId xmlns:a16="http://schemas.microsoft.com/office/drawing/2014/main" id="{F79D8876-2458-44E7-8FCF-12A90E86D34E}"/>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8" name="Freeform 250">
              <a:extLst>
                <a:ext uri="{FF2B5EF4-FFF2-40B4-BE49-F238E27FC236}">
                  <a16:creationId xmlns:a16="http://schemas.microsoft.com/office/drawing/2014/main" id="{324A941C-9293-4822-A05A-4DA69276C974}"/>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89" name="Freeform 251">
              <a:extLst>
                <a:ext uri="{FF2B5EF4-FFF2-40B4-BE49-F238E27FC236}">
                  <a16:creationId xmlns:a16="http://schemas.microsoft.com/office/drawing/2014/main" id="{323C577F-B482-4023-8F6D-8FFEC9F32F00}"/>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0" name="Rectangle 252">
              <a:extLst>
                <a:ext uri="{FF2B5EF4-FFF2-40B4-BE49-F238E27FC236}">
                  <a16:creationId xmlns:a16="http://schemas.microsoft.com/office/drawing/2014/main" id="{67CEBD0A-DFE1-4D89-83F4-6251216ADED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291" name="Freeform 253">
              <a:extLst>
                <a:ext uri="{FF2B5EF4-FFF2-40B4-BE49-F238E27FC236}">
                  <a16:creationId xmlns:a16="http://schemas.microsoft.com/office/drawing/2014/main" id="{74A83DCF-0B9B-4A84-A400-7328E589F319}"/>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2" name="Freeform 254">
              <a:extLst>
                <a:ext uri="{FF2B5EF4-FFF2-40B4-BE49-F238E27FC236}">
                  <a16:creationId xmlns:a16="http://schemas.microsoft.com/office/drawing/2014/main" id="{C160D1F5-B76A-4D89-9B65-1DE4A9807BFD}"/>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3" name="Freeform 255">
              <a:extLst>
                <a:ext uri="{FF2B5EF4-FFF2-40B4-BE49-F238E27FC236}">
                  <a16:creationId xmlns:a16="http://schemas.microsoft.com/office/drawing/2014/main" id="{98399ED4-DF08-44B4-BE96-7F025EDF961C}"/>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4" name="Freeform 256">
              <a:extLst>
                <a:ext uri="{FF2B5EF4-FFF2-40B4-BE49-F238E27FC236}">
                  <a16:creationId xmlns:a16="http://schemas.microsoft.com/office/drawing/2014/main" id="{5D076FAB-69AC-4A93-851B-93F26476F2A8}"/>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5" name="Freeform 257">
              <a:extLst>
                <a:ext uri="{FF2B5EF4-FFF2-40B4-BE49-F238E27FC236}">
                  <a16:creationId xmlns:a16="http://schemas.microsoft.com/office/drawing/2014/main" id="{0F088832-F7B9-43F4-BD3F-386AC609696E}"/>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6" name="Freeform 258">
              <a:extLst>
                <a:ext uri="{FF2B5EF4-FFF2-40B4-BE49-F238E27FC236}">
                  <a16:creationId xmlns:a16="http://schemas.microsoft.com/office/drawing/2014/main" id="{E30DE797-3333-4163-8416-069446CD4990}"/>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7" name="Freeform 259">
              <a:extLst>
                <a:ext uri="{FF2B5EF4-FFF2-40B4-BE49-F238E27FC236}">
                  <a16:creationId xmlns:a16="http://schemas.microsoft.com/office/drawing/2014/main" id="{D36253A8-3FA5-4A3F-9993-1E8CD1E59CE0}"/>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8" name="Freeform 260">
              <a:extLst>
                <a:ext uri="{FF2B5EF4-FFF2-40B4-BE49-F238E27FC236}">
                  <a16:creationId xmlns:a16="http://schemas.microsoft.com/office/drawing/2014/main" id="{EC83843E-52E0-411F-BF09-0E5E0C092A43}"/>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299" name="Freeform 261">
              <a:extLst>
                <a:ext uri="{FF2B5EF4-FFF2-40B4-BE49-F238E27FC236}">
                  <a16:creationId xmlns:a16="http://schemas.microsoft.com/office/drawing/2014/main" id="{1D4E3566-4CBA-4875-86B2-7B6A1AEF791C}"/>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0" name="Freeform 262">
              <a:extLst>
                <a:ext uri="{FF2B5EF4-FFF2-40B4-BE49-F238E27FC236}">
                  <a16:creationId xmlns:a16="http://schemas.microsoft.com/office/drawing/2014/main" id="{DFD4EB5D-56AB-4378-AE1C-99D0A795639C}"/>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1" name="Freeform 263">
              <a:extLst>
                <a:ext uri="{FF2B5EF4-FFF2-40B4-BE49-F238E27FC236}">
                  <a16:creationId xmlns:a16="http://schemas.microsoft.com/office/drawing/2014/main" id="{272289E8-59BE-43A2-8193-7AFBF480DE52}"/>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2" name="Freeform 264">
              <a:extLst>
                <a:ext uri="{FF2B5EF4-FFF2-40B4-BE49-F238E27FC236}">
                  <a16:creationId xmlns:a16="http://schemas.microsoft.com/office/drawing/2014/main" id="{8BA6F646-A6E1-4186-8801-B0E4BF8C350A}"/>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3" name="Rectangle 265">
              <a:extLst>
                <a:ext uri="{FF2B5EF4-FFF2-40B4-BE49-F238E27FC236}">
                  <a16:creationId xmlns:a16="http://schemas.microsoft.com/office/drawing/2014/main" id="{0AAB4147-A89E-42B0-A755-009C8F22636F}"/>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04" name="Freeform 266">
              <a:extLst>
                <a:ext uri="{FF2B5EF4-FFF2-40B4-BE49-F238E27FC236}">
                  <a16:creationId xmlns:a16="http://schemas.microsoft.com/office/drawing/2014/main" id="{DA827F06-A30A-4BA0-8A76-50ABCC3284FF}"/>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5" name="Freeform 267">
              <a:extLst>
                <a:ext uri="{FF2B5EF4-FFF2-40B4-BE49-F238E27FC236}">
                  <a16:creationId xmlns:a16="http://schemas.microsoft.com/office/drawing/2014/main" id="{AC5210CA-93E3-4BA9-B523-86BE760B990C}"/>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6" name="Freeform 268">
              <a:extLst>
                <a:ext uri="{FF2B5EF4-FFF2-40B4-BE49-F238E27FC236}">
                  <a16:creationId xmlns:a16="http://schemas.microsoft.com/office/drawing/2014/main" id="{6FFEC584-6EE7-44B5-84CE-C3CCF01DD7D1}"/>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7" name="Freeform 269">
              <a:extLst>
                <a:ext uri="{FF2B5EF4-FFF2-40B4-BE49-F238E27FC236}">
                  <a16:creationId xmlns:a16="http://schemas.microsoft.com/office/drawing/2014/main" id="{86351AAF-B6B2-49AF-B2EE-B2F76946AB2F}"/>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8" name="Freeform 270">
              <a:extLst>
                <a:ext uri="{FF2B5EF4-FFF2-40B4-BE49-F238E27FC236}">
                  <a16:creationId xmlns:a16="http://schemas.microsoft.com/office/drawing/2014/main" id="{5982CA54-C222-4BC5-92AD-7AC3602E9156}"/>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09" name="Freeform 271">
              <a:extLst>
                <a:ext uri="{FF2B5EF4-FFF2-40B4-BE49-F238E27FC236}">
                  <a16:creationId xmlns:a16="http://schemas.microsoft.com/office/drawing/2014/main" id="{47646BBE-629B-46DD-8DFC-CCAE13E5DA37}"/>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0" name="Freeform 272">
              <a:extLst>
                <a:ext uri="{FF2B5EF4-FFF2-40B4-BE49-F238E27FC236}">
                  <a16:creationId xmlns:a16="http://schemas.microsoft.com/office/drawing/2014/main" id="{57F71567-DD2E-4165-AA7C-563B31BDAE72}"/>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1" name="Freeform 273">
              <a:extLst>
                <a:ext uri="{FF2B5EF4-FFF2-40B4-BE49-F238E27FC236}">
                  <a16:creationId xmlns:a16="http://schemas.microsoft.com/office/drawing/2014/main" id="{DE3DC08D-5A99-41C5-8DE5-C1AC3E09B823}"/>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2" name="Freeform 274">
              <a:extLst>
                <a:ext uri="{FF2B5EF4-FFF2-40B4-BE49-F238E27FC236}">
                  <a16:creationId xmlns:a16="http://schemas.microsoft.com/office/drawing/2014/main" id="{7A1FA8F7-4DCA-4411-A0D5-3C250B62374A}"/>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3" name="Freeform 275">
              <a:extLst>
                <a:ext uri="{FF2B5EF4-FFF2-40B4-BE49-F238E27FC236}">
                  <a16:creationId xmlns:a16="http://schemas.microsoft.com/office/drawing/2014/main" id="{B20C8783-9F9D-4A32-BDEB-E1F973CA8667}"/>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4" name="Freeform 276">
              <a:extLst>
                <a:ext uri="{FF2B5EF4-FFF2-40B4-BE49-F238E27FC236}">
                  <a16:creationId xmlns:a16="http://schemas.microsoft.com/office/drawing/2014/main" id="{49543537-BE7A-49DE-8450-1EF8C3584389}"/>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5" name="Freeform 277">
              <a:extLst>
                <a:ext uri="{FF2B5EF4-FFF2-40B4-BE49-F238E27FC236}">
                  <a16:creationId xmlns:a16="http://schemas.microsoft.com/office/drawing/2014/main" id="{68B86183-14A5-4DAC-A5BF-54317FBD455A}"/>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6" name="Freeform 278">
              <a:extLst>
                <a:ext uri="{FF2B5EF4-FFF2-40B4-BE49-F238E27FC236}">
                  <a16:creationId xmlns:a16="http://schemas.microsoft.com/office/drawing/2014/main" id="{08C74B88-BB25-47DE-B895-AC970363C495}"/>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7" name="Freeform 279">
              <a:extLst>
                <a:ext uri="{FF2B5EF4-FFF2-40B4-BE49-F238E27FC236}">
                  <a16:creationId xmlns:a16="http://schemas.microsoft.com/office/drawing/2014/main" id="{E3281C63-3B2E-4AC0-B2BC-CB0209AF9BF4}"/>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8" name="Freeform 280">
              <a:extLst>
                <a:ext uri="{FF2B5EF4-FFF2-40B4-BE49-F238E27FC236}">
                  <a16:creationId xmlns:a16="http://schemas.microsoft.com/office/drawing/2014/main" id="{5A23AF37-2C28-45FE-8C72-9BBC03F8D669}"/>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9" name="Freeform 281">
              <a:extLst>
                <a:ext uri="{FF2B5EF4-FFF2-40B4-BE49-F238E27FC236}">
                  <a16:creationId xmlns:a16="http://schemas.microsoft.com/office/drawing/2014/main" id="{5EAA1B21-9648-4B3B-AEFC-6110BCCE9655}"/>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0" name="Freeform 282">
              <a:extLst>
                <a:ext uri="{FF2B5EF4-FFF2-40B4-BE49-F238E27FC236}">
                  <a16:creationId xmlns:a16="http://schemas.microsoft.com/office/drawing/2014/main" id="{C535A929-5128-4258-8A9C-ED227F2323E2}"/>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1" name="Freeform 283">
              <a:extLst>
                <a:ext uri="{FF2B5EF4-FFF2-40B4-BE49-F238E27FC236}">
                  <a16:creationId xmlns:a16="http://schemas.microsoft.com/office/drawing/2014/main" id="{BD8E70C8-4A27-4CC6-B1B0-309EA283A0DD}"/>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2" name="Freeform 284">
              <a:extLst>
                <a:ext uri="{FF2B5EF4-FFF2-40B4-BE49-F238E27FC236}">
                  <a16:creationId xmlns:a16="http://schemas.microsoft.com/office/drawing/2014/main" id="{AF25D34C-1A6F-4B95-B4A4-6FB2C725AA9F}"/>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3" name="Freeform 285">
              <a:extLst>
                <a:ext uri="{FF2B5EF4-FFF2-40B4-BE49-F238E27FC236}">
                  <a16:creationId xmlns:a16="http://schemas.microsoft.com/office/drawing/2014/main" id="{5BB3EB62-77EA-4F33-8E7A-FC45C8B20EEC}"/>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4" name="Freeform 286">
              <a:extLst>
                <a:ext uri="{FF2B5EF4-FFF2-40B4-BE49-F238E27FC236}">
                  <a16:creationId xmlns:a16="http://schemas.microsoft.com/office/drawing/2014/main" id="{2C5ABB6B-8995-415C-ADC0-84CE0F1843CC}"/>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5" name="Freeform 287">
              <a:extLst>
                <a:ext uri="{FF2B5EF4-FFF2-40B4-BE49-F238E27FC236}">
                  <a16:creationId xmlns:a16="http://schemas.microsoft.com/office/drawing/2014/main" id="{B8907027-258A-4221-8969-9B52345559F6}"/>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6" name="Freeform 288">
              <a:extLst>
                <a:ext uri="{FF2B5EF4-FFF2-40B4-BE49-F238E27FC236}">
                  <a16:creationId xmlns:a16="http://schemas.microsoft.com/office/drawing/2014/main" id="{C6AA3A0A-E9C0-4255-B6B6-9A89269EA2F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7" name="Freeform 289">
              <a:extLst>
                <a:ext uri="{FF2B5EF4-FFF2-40B4-BE49-F238E27FC236}">
                  <a16:creationId xmlns:a16="http://schemas.microsoft.com/office/drawing/2014/main" id="{BB415AAC-E864-4A88-A821-DC821A750D64}"/>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8" name="Freeform 290">
              <a:extLst>
                <a:ext uri="{FF2B5EF4-FFF2-40B4-BE49-F238E27FC236}">
                  <a16:creationId xmlns:a16="http://schemas.microsoft.com/office/drawing/2014/main" id="{35A2BD06-B153-48D4-BE0E-167980390416}"/>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9" name="Freeform 291">
              <a:extLst>
                <a:ext uri="{FF2B5EF4-FFF2-40B4-BE49-F238E27FC236}">
                  <a16:creationId xmlns:a16="http://schemas.microsoft.com/office/drawing/2014/main" id="{0248225B-BF85-48C7-871E-E3A156882E9C}"/>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0" name="Freeform 292">
              <a:extLst>
                <a:ext uri="{FF2B5EF4-FFF2-40B4-BE49-F238E27FC236}">
                  <a16:creationId xmlns:a16="http://schemas.microsoft.com/office/drawing/2014/main" id="{F059B07C-5149-494A-8DC1-653B057FDAC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1" name="Freeform 293">
              <a:extLst>
                <a:ext uri="{FF2B5EF4-FFF2-40B4-BE49-F238E27FC236}">
                  <a16:creationId xmlns:a16="http://schemas.microsoft.com/office/drawing/2014/main" id="{E468B920-E173-46B1-ABC1-2330422ECDB9}"/>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2" name="Freeform 294">
              <a:extLst>
                <a:ext uri="{FF2B5EF4-FFF2-40B4-BE49-F238E27FC236}">
                  <a16:creationId xmlns:a16="http://schemas.microsoft.com/office/drawing/2014/main" id="{AED605F7-6C3E-4701-9F82-19C8E686DF12}"/>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3" name="Freeform 295">
              <a:extLst>
                <a:ext uri="{FF2B5EF4-FFF2-40B4-BE49-F238E27FC236}">
                  <a16:creationId xmlns:a16="http://schemas.microsoft.com/office/drawing/2014/main" id="{AB261D60-868C-4380-A566-994D8CD5E24E}"/>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4" name="Freeform 296">
              <a:extLst>
                <a:ext uri="{FF2B5EF4-FFF2-40B4-BE49-F238E27FC236}">
                  <a16:creationId xmlns:a16="http://schemas.microsoft.com/office/drawing/2014/main" id="{B6C58666-4F33-45E0-96B6-9EA079E3CB32}"/>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5" name="Freeform 297">
              <a:extLst>
                <a:ext uri="{FF2B5EF4-FFF2-40B4-BE49-F238E27FC236}">
                  <a16:creationId xmlns:a16="http://schemas.microsoft.com/office/drawing/2014/main" id="{A2487FE7-43E5-4D36-B391-8B620AA41459}"/>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6" name="Freeform 298">
              <a:extLst>
                <a:ext uri="{FF2B5EF4-FFF2-40B4-BE49-F238E27FC236}">
                  <a16:creationId xmlns:a16="http://schemas.microsoft.com/office/drawing/2014/main" id="{209E5C9E-B59D-481A-86E9-651E4600984D}"/>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7" name="Freeform 299">
              <a:extLst>
                <a:ext uri="{FF2B5EF4-FFF2-40B4-BE49-F238E27FC236}">
                  <a16:creationId xmlns:a16="http://schemas.microsoft.com/office/drawing/2014/main" id="{D4A78E05-7AC2-4F14-9FE0-80212946FB07}"/>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8" name="Freeform 300">
              <a:extLst>
                <a:ext uri="{FF2B5EF4-FFF2-40B4-BE49-F238E27FC236}">
                  <a16:creationId xmlns:a16="http://schemas.microsoft.com/office/drawing/2014/main" id="{BECB8069-C71B-4C42-8527-E41FBE52E88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9" name="Freeform 301">
              <a:extLst>
                <a:ext uri="{FF2B5EF4-FFF2-40B4-BE49-F238E27FC236}">
                  <a16:creationId xmlns:a16="http://schemas.microsoft.com/office/drawing/2014/main" id="{80346BE8-CB5F-474F-9F47-0F6ABD5412BF}"/>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0" name="Freeform 302">
              <a:extLst>
                <a:ext uri="{FF2B5EF4-FFF2-40B4-BE49-F238E27FC236}">
                  <a16:creationId xmlns:a16="http://schemas.microsoft.com/office/drawing/2014/main" id="{3DA1B5DB-5956-48A8-A932-B163AD0D6AC9}"/>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1" name="Freeform 303">
              <a:extLst>
                <a:ext uri="{FF2B5EF4-FFF2-40B4-BE49-F238E27FC236}">
                  <a16:creationId xmlns:a16="http://schemas.microsoft.com/office/drawing/2014/main" id="{749441DF-612B-4F05-A7DC-ADC2146376D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2" name="Freeform 304">
              <a:extLst>
                <a:ext uri="{FF2B5EF4-FFF2-40B4-BE49-F238E27FC236}">
                  <a16:creationId xmlns:a16="http://schemas.microsoft.com/office/drawing/2014/main" id="{67E41B00-EB49-4473-B2C1-81905DA17DC7}"/>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3" name="Freeform 305">
              <a:extLst>
                <a:ext uri="{FF2B5EF4-FFF2-40B4-BE49-F238E27FC236}">
                  <a16:creationId xmlns:a16="http://schemas.microsoft.com/office/drawing/2014/main" id="{21FD691B-C155-4A6A-B7AB-5BBF3B13ACFB}"/>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4" name="Freeform 306">
              <a:extLst>
                <a:ext uri="{FF2B5EF4-FFF2-40B4-BE49-F238E27FC236}">
                  <a16:creationId xmlns:a16="http://schemas.microsoft.com/office/drawing/2014/main" id="{4A52A431-7663-4B29-AEF3-43C93398E2F3}"/>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5" name="Freeform 307">
              <a:extLst>
                <a:ext uri="{FF2B5EF4-FFF2-40B4-BE49-F238E27FC236}">
                  <a16:creationId xmlns:a16="http://schemas.microsoft.com/office/drawing/2014/main" id="{C6B164F7-EB68-4779-B128-F7A0BB24B309}"/>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6" name="Freeform 308">
              <a:extLst>
                <a:ext uri="{FF2B5EF4-FFF2-40B4-BE49-F238E27FC236}">
                  <a16:creationId xmlns:a16="http://schemas.microsoft.com/office/drawing/2014/main" id="{6958A4B9-D662-48AA-B106-66DDA83A5191}"/>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7" name="Freeform 309">
              <a:extLst>
                <a:ext uri="{FF2B5EF4-FFF2-40B4-BE49-F238E27FC236}">
                  <a16:creationId xmlns:a16="http://schemas.microsoft.com/office/drawing/2014/main" id="{611E0361-E27B-4A1A-8BB6-067590E7338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8" name="Freeform 310">
              <a:extLst>
                <a:ext uri="{FF2B5EF4-FFF2-40B4-BE49-F238E27FC236}">
                  <a16:creationId xmlns:a16="http://schemas.microsoft.com/office/drawing/2014/main" id="{DCE28146-7F29-456B-BC60-CF158AFD9265}"/>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9" name="Freeform 311">
              <a:extLst>
                <a:ext uri="{FF2B5EF4-FFF2-40B4-BE49-F238E27FC236}">
                  <a16:creationId xmlns:a16="http://schemas.microsoft.com/office/drawing/2014/main" id="{B42A6E15-8B84-46E7-95BC-1D6A29D29F35}"/>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0" name="Freeform 312">
              <a:extLst>
                <a:ext uri="{FF2B5EF4-FFF2-40B4-BE49-F238E27FC236}">
                  <a16:creationId xmlns:a16="http://schemas.microsoft.com/office/drawing/2014/main" id="{CB078F2F-C2D7-4D06-8825-FC0F1422C41E}"/>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1" name="Freeform 313">
              <a:extLst>
                <a:ext uri="{FF2B5EF4-FFF2-40B4-BE49-F238E27FC236}">
                  <a16:creationId xmlns:a16="http://schemas.microsoft.com/office/drawing/2014/main" id="{0746E34A-FCBA-4D83-B062-3C6F49BCAD59}"/>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2" name="Freeform 314">
              <a:extLst>
                <a:ext uri="{FF2B5EF4-FFF2-40B4-BE49-F238E27FC236}">
                  <a16:creationId xmlns:a16="http://schemas.microsoft.com/office/drawing/2014/main" id="{D817850A-CA4A-431B-8645-03D935E8E7C7}"/>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3" name="Freeform 315">
              <a:extLst>
                <a:ext uri="{FF2B5EF4-FFF2-40B4-BE49-F238E27FC236}">
                  <a16:creationId xmlns:a16="http://schemas.microsoft.com/office/drawing/2014/main" id="{0CDCF8C1-595A-4D22-87AC-673E2D219F04}"/>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4" name="Freeform 316">
              <a:extLst>
                <a:ext uri="{FF2B5EF4-FFF2-40B4-BE49-F238E27FC236}">
                  <a16:creationId xmlns:a16="http://schemas.microsoft.com/office/drawing/2014/main" id="{0F28420C-A061-446F-BDE5-CA803FA693E9}"/>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5" name="Freeform 317">
              <a:extLst>
                <a:ext uri="{FF2B5EF4-FFF2-40B4-BE49-F238E27FC236}">
                  <a16:creationId xmlns:a16="http://schemas.microsoft.com/office/drawing/2014/main" id="{71572BB6-CF49-4FBD-9E88-4A601002D47F}"/>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6" name="Freeform 318">
              <a:extLst>
                <a:ext uri="{FF2B5EF4-FFF2-40B4-BE49-F238E27FC236}">
                  <a16:creationId xmlns:a16="http://schemas.microsoft.com/office/drawing/2014/main" id="{12D3D246-D5EA-4C5C-AB50-DF635FE43661}"/>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7" name="Freeform 319">
              <a:extLst>
                <a:ext uri="{FF2B5EF4-FFF2-40B4-BE49-F238E27FC236}">
                  <a16:creationId xmlns:a16="http://schemas.microsoft.com/office/drawing/2014/main" id="{B0028DEB-B423-48C6-81E5-42294AB5C57F}"/>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8" name="Freeform 320">
              <a:extLst>
                <a:ext uri="{FF2B5EF4-FFF2-40B4-BE49-F238E27FC236}">
                  <a16:creationId xmlns:a16="http://schemas.microsoft.com/office/drawing/2014/main" id="{53D7AC79-19E1-4CB5-8E31-1187533C01A1}"/>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9" name="Freeform 321">
              <a:extLst>
                <a:ext uri="{FF2B5EF4-FFF2-40B4-BE49-F238E27FC236}">
                  <a16:creationId xmlns:a16="http://schemas.microsoft.com/office/drawing/2014/main" id="{34DC9CBC-8721-4117-B4FE-0A550408BC3E}"/>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0" name="Freeform 322">
              <a:extLst>
                <a:ext uri="{FF2B5EF4-FFF2-40B4-BE49-F238E27FC236}">
                  <a16:creationId xmlns:a16="http://schemas.microsoft.com/office/drawing/2014/main" id="{176FF463-E617-45A3-BBFE-3B16EC05FD98}"/>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1" name="Freeform 323">
              <a:extLst>
                <a:ext uri="{FF2B5EF4-FFF2-40B4-BE49-F238E27FC236}">
                  <a16:creationId xmlns:a16="http://schemas.microsoft.com/office/drawing/2014/main" id="{9CF43F75-BECB-418E-9C46-CD8AFF2FB75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2" name="Freeform 324">
              <a:extLst>
                <a:ext uri="{FF2B5EF4-FFF2-40B4-BE49-F238E27FC236}">
                  <a16:creationId xmlns:a16="http://schemas.microsoft.com/office/drawing/2014/main" id="{32DFA651-CD30-4186-AF2D-677D552F66CE}"/>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3" name="Freeform 325">
              <a:extLst>
                <a:ext uri="{FF2B5EF4-FFF2-40B4-BE49-F238E27FC236}">
                  <a16:creationId xmlns:a16="http://schemas.microsoft.com/office/drawing/2014/main" id="{4DC9AD98-35BB-48AE-BF93-74503A1BA557}"/>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4" name="Freeform 326">
              <a:extLst>
                <a:ext uri="{FF2B5EF4-FFF2-40B4-BE49-F238E27FC236}">
                  <a16:creationId xmlns:a16="http://schemas.microsoft.com/office/drawing/2014/main" id="{2F46A1B0-82A1-4BCD-A6B7-F67295CDAC62}"/>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5" name="Freeform 327">
              <a:extLst>
                <a:ext uri="{FF2B5EF4-FFF2-40B4-BE49-F238E27FC236}">
                  <a16:creationId xmlns:a16="http://schemas.microsoft.com/office/drawing/2014/main" id="{1BAC110F-8CDB-401F-B573-1D69D6CA0783}"/>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6" name="Freeform 328">
              <a:extLst>
                <a:ext uri="{FF2B5EF4-FFF2-40B4-BE49-F238E27FC236}">
                  <a16:creationId xmlns:a16="http://schemas.microsoft.com/office/drawing/2014/main" id="{8EFF0A4F-B731-49EE-B63E-1AE58E785DEC}"/>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7" name="Freeform 329">
              <a:extLst>
                <a:ext uri="{FF2B5EF4-FFF2-40B4-BE49-F238E27FC236}">
                  <a16:creationId xmlns:a16="http://schemas.microsoft.com/office/drawing/2014/main" id="{66E645E5-1E6C-43E5-8A0A-717360B225D6}"/>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8" name="Freeform 330">
              <a:extLst>
                <a:ext uri="{FF2B5EF4-FFF2-40B4-BE49-F238E27FC236}">
                  <a16:creationId xmlns:a16="http://schemas.microsoft.com/office/drawing/2014/main" id="{9409875E-A21D-4E01-91D7-BF3242D7029F}"/>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69" name="Freeform 331">
              <a:extLst>
                <a:ext uri="{FF2B5EF4-FFF2-40B4-BE49-F238E27FC236}">
                  <a16:creationId xmlns:a16="http://schemas.microsoft.com/office/drawing/2014/main" id="{A9E46C0F-505B-46FA-B913-5D5C035785DD}"/>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0" name="Freeform 332">
              <a:extLst>
                <a:ext uri="{FF2B5EF4-FFF2-40B4-BE49-F238E27FC236}">
                  <a16:creationId xmlns:a16="http://schemas.microsoft.com/office/drawing/2014/main" id="{D8332013-147B-426C-8F60-0509E6B64304}"/>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1" name="Freeform 333">
              <a:extLst>
                <a:ext uri="{FF2B5EF4-FFF2-40B4-BE49-F238E27FC236}">
                  <a16:creationId xmlns:a16="http://schemas.microsoft.com/office/drawing/2014/main" id="{40F5038F-DF66-46F0-AF18-64AF582D9C51}"/>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2" name="Freeform 334">
              <a:extLst>
                <a:ext uri="{FF2B5EF4-FFF2-40B4-BE49-F238E27FC236}">
                  <a16:creationId xmlns:a16="http://schemas.microsoft.com/office/drawing/2014/main" id="{3E2D2185-84DD-4889-B206-17D46051D67A}"/>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3" name="Freeform 335">
              <a:extLst>
                <a:ext uri="{FF2B5EF4-FFF2-40B4-BE49-F238E27FC236}">
                  <a16:creationId xmlns:a16="http://schemas.microsoft.com/office/drawing/2014/main" id="{84088670-3FD5-4650-86FC-0694D9C59ACA}"/>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4" name="Freeform 336">
              <a:extLst>
                <a:ext uri="{FF2B5EF4-FFF2-40B4-BE49-F238E27FC236}">
                  <a16:creationId xmlns:a16="http://schemas.microsoft.com/office/drawing/2014/main" id="{91ECC36A-F166-4D2E-8E19-8D3406120B50}"/>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5" name="Freeform 337">
              <a:extLst>
                <a:ext uri="{FF2B5EF4-FFF2-40B4-BE49-F238E27FC236}">
                  <a16:creationId xmlns:a16="http://schemas.microsoft.com/office/drawing/2014/main" id="{20FC9FF9-988C-4679-80D7-5600CA262EF5}"/>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6" name="Freeform 338">
              <a:extLst>
                <a:ext uri="{FF2B5EF4-FFF2-40B4-BE49-F238E27FC236}">
                  <a16:creationId xmlns:a16="http://schemas.microsoft.com/office/drawing/2014/main" id="{64F33120-51F4-4D47-AC9B-61DC48C3307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7" name="Freeform 339">
              <a:extLst>
                <a:ext uri="{FF2B5EF4-FFF2-40B4-BE49-F238E27FC236}">
                  <a16:creationId xmlns:a16="http://schemas.microsoft.com/office/drawing/2014/main" id="{AA3C51CD-3A6E-4332-AFA3-D3EE3A18D83D}"/>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8" name="Freeform 340">
              <a:extLst>
                <a:ext uri="{FF2B5EF4-FFF2-40B4-BE49-F238E27FC236}">
                  <a16:creationId xmlns:a16="http://schemas.microsoft.com/office/drawing/2014/main" id="{9332BDDC-3930-40CC-97A8-B61F8431C476}"/>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79" name="Freeform 341">
              <a:extLst>
                <a:ext uri="{FF2B5EF4-FFF2-40B4-BE49-F238E27FC236}">
                  <a16:creationId xmlns:a16="http://schemas.microsoft.com/office/drawing/2014/main" id="{F836A35A-7C3E-45B2-8A78-A4141D8E8DFD}"/>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0" name="Freeform 342">
              <a:extLst>
                <a:ext uri="{FF2B5EF4-FFF2-40B4-BE49-F238E27FC236}">
                  <a16:creationId xmlns:a16="http://schemas.microsoft.com/office/drawing/2014/main" id="{71D7AD7A-0454-4137-A4B8-C31CD48AF815}"/>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1" name="Freeform 343">
              <a:extLst>
                <a:ext uri="{FF2B5EF4-FFF2-40B4-BE49-F238E27FC236}">
                  <a16:creationId xmlns:a16="http://schemas.microsoft.com/office/drawing/2014/main" id="{E3DEB5CC-FD3B-4AA8-9FFE-257E6A0FDBD2}"/>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2" name="Freeform 344">
              <a:extLst>
                <a:ext uri="{FF2B5EF4-FFF2-40B4-BE49-F238E27FC236}">
                  <a16:creationId xmlns:a16="http://schemas.microsoft.com/office/drawing/2014/main" id="{ED9F144C-859A-42EC-A3E3-7F774C585560}"/>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3" name="Freeform 345">
              <a:extLst>
                <a:ext uri="{FF2B5EF4-FFF2-40B4-BE49-F238E27FC236}">
                  <a16:creationId xmlns:a16="http://schemas.microsoft.com/office/drawing/2014/main" id="{123C800E-C5D0-4E80-91C8-CEB824E0170E}"/>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4" name="Freeform 346">
              <a:extLst>
                <a:ext uri="{FF2B5EF4-FFF2-40B4-BE49-F238E27FC236}">
                  <a16:creationId xmlns:a16="http://schemas.microsoft.com/office/drawing/2014/main" id="{480DEB8F-E85C-451E-A9BD-1CB4B9C034A4}"/>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5" name="Freeform 347">
              <a:extLst>
                <a:ext uri="{FF2B5EF4-FFF2-40B4-BE49-F238E27FC236}">
                  <a16:creationId xmlns:a16="http://schemas.microsoft.com/office/drawing/2014/main" id="{F56A64F3-48D4-4215-9AE8-4F11FB05CB45}"/>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6" name="Freeform 348">
              <a:extLst>
                <a:ext uri="{FF2B5EF4-FFF2-40B4-BE49-F238E27FC236}">
                  <a16:creationId xmlns:a16="http://schemas.microsoft.com/office/drawing/2014/main" id="{229A1CD8-F0D3-4295-AB0A-0E21E0BF020F}"/>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7" name="Freeform 349">
              <a:extLst>
                <a:ext uri="{FF2B5EF4-FFF2-40B4-BE49-F238E27FC236}">
                  <a16:creationId xmlns:a16="http://schemas.microsoft.com/office/drawing/2014/main" id="{5C9421BC-DA15-4E3C-B91B-C484568792DB}"/>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8" name="Freeform 350">
              <a:extLst>
                <a:ext uri="{FF2B5EF4-FFF2-40B4-BE49-F238E27FC236}">
                  <a16:creationId xmlns:a16="http://schemas.microsoft.com/office/drawing/2014/main" id="{2C663707-F156-43D7-8A87-CB0B5C369D80}"/>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89" name="Freeform 351">
              <a:extLst>
                <a:ext uri="{FF2B5EF4-FFF2-40B4-BE49-F238E27FC236}">
                  <a16:creationId xmlns:a16="http://schemas.microsoft.com/office/drawing/2014/main" id="{28D98235-7976-439B-B483-FFF0AA610FB6}"/>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0" name="Freeform 352">
              <a:extLst>
                <a:ext uri="{FF2B5EF4-FFF2-40B4-BE49-F238E27FC236}">
                  <a16:creationId xmlns:a16="http://schemas.microsoft.com/office/drawing/2014/main" id="{9E962A25-B701-40CB-9D70-AF388AAEA01E}"/>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1" name="Rectangle 353">
              <a:extLst>
                <a:ext uri="{FF2B5EF4-FFF2-40B4-BE49-F238E27FC236}">
                  <a16:creationId xmlns:a16="http://schemas.microsoft.com/office/drawing/2014/main" id="{91B2BFA4-2A30-44EE-A223-A6D252F50FC0}"/>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a:lstStyle/>
            <a:p>
              <a:pPr eaLnBrk="1" fontAlgn="auto" hangingPunct="1">
                <a:spcBef>
                  <a:spcPts val="0"/>
                </a:spcBef>
                <a:spcAft>
                  <a:spcPts val="0"/>
                </a:spcAft>
                <a:defRPr/>
              </a:pPr>
              <a:endParaRPr lang="en-US" dirty="0">
                <a:latin typeface="+mn-lt"/>
              </a:endParaRPr>
            </a:p>
          </p:txBody>
        </p:sp>
        <p:sp>
          <p:nvSpPr>
            <p:cNvPr id="392" name="Freeform 354">
              <a:extLst>
                <a:ext uri="{FF2B5EF4-FFF2-40B4-BE49-F238E27FC236}">
                  <a16:creationId xmlns:a16="http://schemas.microsoft.com/office/drawing/2014/main" id="{294BA820-D783-42F1-8EA7-75F61EA5D9D9}"/>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3" name="Freeform 355">
              <a:extLst>
                <a:ext uri="{FF2B5EF4-FFF2-40B4-BE49-F238E27FC236}">
                  <a16:creationId xmlns:a16="http://schemas.microsoft.com/office/drawing/2014/main" id="{BC149437-7FFC-42F6-8D97-DF35E3F4AFE7}"/>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4" name="Freeform 356">
              <a:extLst>
                <a:ext uri="{FF2B5EF4-FFF2-40B4-BE49-F238E27FC236}">
                  <a16:creationId xmlns:a16="http://schemas.microsoft.com/office/drawing/2014/main" id="{61037043-A00A-4B01-8DB9-21FA75606EBF}"/>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5" name="Freeform 357">
              <a:extLst>
                <a:ext uri="{FF2B5EF4-FFF2-40B4-BE49-F238E27FC236}">
                  <a16:creationId xmlns:a16="http://schemas.microsoft.com/office/drawing/2014/main" id="{C15B7C95-B6D4-46D6-8F9F-825F6CAF3EC5}"/>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6" name="Freeform 358">
              <a:extLst>
                <a:ext uri="{FF2B5EF4-FFF2-40B4-BE49-F238E27FC236}">
                  <a16:creationId xmlns:a16="http://schemas.microsoft.com/office/drawing/2014/main" id="{A1E75AD4-81BA-4104-BC71-8783E16E3FF4}"/>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7" name="Freeform 359">
              <a:extLst>
                <a:ext uri="{FF2B5EF4-FFF2-40B4-BE49-F238E27FC236}">
                  <a16:creationId xmlns:a16="http://schemas.microsoft.com/office/drawing/2014/main" id="{95BDD72C-AB8E-4651-B097-A2F134160A8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8" name="Freeform 360">
              <a:extLst>
                <a:ext uri="{FF2B5EF4-FFF2-40B4-BE49-F238E27FC236}">
                  <a16:creationId xmlns:a16="http://schemas.microsoft.com/office/drawing/2014/main" id="{0854FDF6-2456-44B4-808B-F1354C1F6A74}"/>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99" name="Freeform 361">
              <a:extLst>
                <a:ext uri="{FF2B5EF4-FFF2-40B4-BE49-F238E27FC236}">
                  <a16:creationId xmlns:a16="http://schemas.microsoft.com/office/drawing/2014/main" id="{0C4AEF36-53CE-487B-8822-924BB41E5D9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0" name="Freeform 362">
              <a:extLst>
                <a:ext uri="{FF2B5EF4-FFF2-40B4-BE49-F238E27FC236}">
                  <a16:creationId xmlns:a16="http://schemas.microsoft.com/office/drawing/2014/main" id="{34D80845-780A-42A1-96EA-460944204CC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1" name="Freeform 363">
              <a:extLst>
                <a:ext uri="{FF2B5EF4-FFF2-40B4-BE49-F238E27FC236}">
                  <a16:creationId xmlns:a16="http://schemas.microsoft.com/office/drawing/2014/main" id="{FBD9020A-5066-4170-BA2F-7961E80C9CDA}"/>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2" name="Freeform 364">
              <a:extLst>
                <a:ext uri="{FF2B5EF4-FFF2-40B4-BE49-F238E27FC236}">
                  <a16:creationId xmlns:a16="http://schemas.microsoft.com/office/drawing/2014/main" id="{DAEB09FC-EF44-4F2B-8AE2-673C7FCCED30}"/>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3" name="Freeform 365">
              <a:extLst>
                <a:ext uri="{FF2B5EF4-FFF2-40B4-BE49-F238E27FC236}">
                  <a16:creationId xmlns:a16="http://schemas.microsoft.com/office/drawing/2014/main" id="{D075FA60-DAC6-4076-92D2-9907B1445327}"/>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4" name="Freeform 366">
              <a:extLst>
                <a:ext uri="{FF2B5EF4-FFF2-40B4-BE49-F238E27FC236}">
                  <a16:creationId xmlns:a16="http://schemas.microsoft.com/office/drawing/2014/main" id="{B3770FBC-F691-443C-9BB5-4C9044DEEB41}"/>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5" name="Freeform 367">
              <a:extLst>
                <a:ext uri="{FF2B5EF4-FFF2-40B4-BE49-F238E27FC236}">
                  <a16:creationId xmlns:a16="http://schemas.microsoft.com/office/drawing/2014/main" id="{8CA3D321-C904-46FE-8F91-D81511EE6431}"/>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6" name="Freeform 368">
              <a:extLst>
                <a:ext uri="{FF2B5EF4-FFF2-40B4-BE49-F238E27FC236}">
                  <a16:creationId xmlns:a16="http://schemas.microsoft.com/office/drawing/2014/main" id="{FD6A0304-BB9F-44A3-82A7-DF4704F59DE2}"/>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7" name="Freeform 369">
              <a:extLst>
                <a:ext uri="{FF2B5EF4-FFF2-40B4-BE49-F238E27FC236}">
                  <a16:creationId xmlns:a16="http://schemas.microsoft.com/office/drawing/2014/main" id="{00D0F2F4-EA72-488E-A64D-99D049B3054F}"/>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8" name="Freeform 370">
              <a:extLst>
                <a:ext uri="{FF2B5EF4-FFF2-40B4-BE49-F238E27FC236}">
                  <a16:creationId xmlns:a16="http://schemas.microsoft.com/office/drawing/2014/main" id="{5E05F78A-6E98-4219-B1C4-16A21B64244E}"/>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9" name="Freeform 371">
              <a:extLst>
                <a:ext uri="{FF2B5EF4-FFF2-40B4-BE49-F238E27FC236}">
                  <a16:creationId xmlns:a16="http://schemas.microsoft.com/office/drawing/2014/main" id="{602E9639-5616-46DC-B897-3486E7245795}"/>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0" name="Freeform 372">
              <a:extLst>
                <a:ext uri="{FF2B5EF4-FFF2-40B4-BE49-F238E27FC236}">
                  <a16:creationId xmlns:a16="http://schemas.microsoft.com/office/drawing/2014/main" id="{4DAEB3E3-B48E-4B8D-A631-5CE865ED974A}"/>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1" name="Freeform 373">
              <a:extLst>
                <a:ext uri="{FF2B5EF4-FFF2-40B4-BE49-F238E27FC236}">
                  <a16:creationId xmlns:a16="http://schemas.microsoft.com/office/drawing/2014/main" id="{E0FE9601-F8A7-4F32-B184-6E6714B86AE8}"/>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2" name="Freeform 374">
              <a:extLst>
                <a:ext uri="{FF2B5EF4-FFF2-40B4-BE49-F238E27FC236}">
                  <a16:creationId xmlns:a16="http://schemas.microsoft.com/office/drawing/2014/main" id="{9BD209F8-FE95-4755-9426-9455B5D39B8B}"/>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3" name="Freeform 375">
              <a:extLst>
                <a:ext uri="{FF2B5EF4-FFF2-40B4-BE49-F238E27FC236}">
                  <a16:creationId xmlns:a16="http://schemas.microsoft.com/office/drawing/2014/main" id="{5E9F3BC6-0B27-402F-AC0B-740D72943868}"/>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4" name="Freeform 376">
              <a:extLst>
                <a:ext uri="{FF2B5EF4-FFF2-40B4-BE49-F238E27FC236}">
                  <a16:creationId xmlns:a16="http://schemas.microsoft.com/office/drawing/2014/main" id="{A414E2C4-9483-429C-A1A9-A915AE9676A9}"/>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5" name="Freeform 377">
              <a:extLst>
                <a:ext uri="{FF2B5EF4-FFF2-40B4-BE49-F238E27FC236}">
                  <a16:creationId xmlns:a16="http://schemas.microsoft.com/office/drawing/2014/main" id="{F5317CFF-C7CA-441A-9862-CFD7A2CCFB3E}"/>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6" name="Freeform 378">
              <a:extLst>
                <a:ext uri="{FF2B5EF4-FFF2-40B4-BE49-F238E27FC236}">
                  <a16:creationId xmlns:a16="http://schemas.microsoft.com/office/drawing/2014/main" id="{F0A0AFBB-DD0A-4BE4-A2BD-B9F64D95456D}"/>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7" name="Freeform 379">
              <a:extLst>
                <a:ext uri="{FF2B5EF4-FFF2-40B4-BE49-F238E27FC236}">
                  <a16:creationId xmlns:a16="http://schemas.microsoft.com/office/drawing/2014/main" id="{E2392648-B0E8-47D3-A87C-284A639F71C8}"/>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8" name="Freeform 380">
              <a:extLst>
                <a:ext uri="{FF2B5EF4-FFF2-40B4-BE49-F238E27FC236}">
                  <a16:creationId xmlns:a16="http://schemas.microsoft.com/office/drawing/2014/main" id="{EA30AD15-36BE-48D0-BD1E-80AD11663CD9}"/>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9" name="Freeform 381">
              <a:extLst>
                <a:ext uri="{FF2B5EF4-FFF2-40B4-BE49-F238E27FC236}">
                  <a16:creationId xmlns:a16="http://schemas.microsoft.com/office/drawing/2014/main" id="{D9ADEF64-BCDA-4991-8879-19A0470B6973}"/>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0" name="Freeform 382">
              <a:extLst>
                <a:ext uri="{FF2B5EF4-FFF2-40B4-BE49-F238E27FC236}">
                  <a16:creationId xmlns:a16="http://schemas.microsoft.com/office/drawing/2014/main" id="{1E86F8E3-59AC-4543-AF53-AAC22DE148A7}"/>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1" name="Freeform 383">
              <a:extLst>
                <a:ext uri="{FF2B5EF4-FFF2-40B4-BE49-F238E27FC236}">
                  <a16:creationId xmlns:a16="http://schemas.microsoft.com/office/drawing/2014/main" id="{BB6734D6-C42A-4C12-A5F4-D0ED995E79B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2" name="Freeform 384">
              <a:extLst>
                <a:ext uri="{FF2B5EF4-FFF2-40B4-BE49-F238E27FC236}">
                  <a16:creationId xmlns:a16="http://schemas.microsoft.com/office/drawing/2014/main" id="{79E63171-B3BA-4E98-A82E-865752EA5AA1}"/>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3" name="Freeform 385">
              <a:extLst>
                <a:ext uri="{FF2B5EF4-FFF2-40B4-BE49-F238E27FC236}">
                  <a16:creationId xmlns:a16="http://schemas.microsoft.com/office/drawing/2014/main" id="{DDCEF100-443F-48E2-972A-A177E418C1A1}"/>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4" name="Freeform 386">
              <a:extLst>
                <a:ext uri="{FF2B5EF4-FFF2-40B4-BE49-F238E27FC236}">
                  <a16:creationId xmlns:a16="http://schemas.microsoft.com/office/drawing/2014/main" id="{54D45DAA-0615-4783-AC7E-FF281919DAD2}"/>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5" name="Freeform 387">
              <a:extLst>
                <a:ext uri="{FF2B5EF4-FFF2-40B4-BE49-F238E27FC236}">
                  <a16:creationId xmlns:a16="http://schemas.microsoft.com/office/drawing/2014/main" id="{CDA3E5C9-321E-423F-B5C7-4AA0ED87B8EE}"/>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6" name="Freeform 388">
              <a:extLst>
                <a:ext uri="{FF2B5EF4-FFF2-40B4-BE49-F238E27FC236}">
                  <a16:creationId xmlns:a16="http://schemas.microsoft.com/office/drawing/2014/main" id="{5F8B88D3-7746-4655-A81A-4DA6B64EB089}"/>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7" name="Freeform 389">
              <a:extLst>
                <a:ext uri="{FF2B5EF4-FFF2-40B4-BE49-F238E27FC236}">
                  <a16:creationId xmlns:a16="http://schemas.microsoft.com/office/drawing/2014/main" id="{03C869D1-464A-4DE9-AC52-2C64D581D15A}"/>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8" name="Freeform 390">
              <a:extLst>
                <a:ext uri="{FF2B5EF4-FFF2-40B4-BE49-F238E27FC236}">
                  <a16:creationId xmlns:a16="http://schemas.microsoft.com/office/drawing/2014/main" id="{A7A20E43-693F-4EC5-BB20-377053F4BF26}"/>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9" name="Freeform 391">
              <a:extLst>
                <a:ext uri="{FF2B5EF4-FFF2-40B4-BE49-F238E27FC236}">
                  <a16:creationId xmlns:a16="http://schemas.microsoft.com/office/drawing/2014/main" id="{DB724004-2DB2-46BF-90AC-7B70502846C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0" name="Freeform 392">
              <a:extLst>
                <a:ext uri="{FF2B5EF4-FFF2-40B4-BE49-F238E27FC236}">
                  <a16:creationId xmlns:a16="http://schemas.microsoft.com/office/drawing/2014/main" id="{35E268D5-245E-471A-A6C5-9A67CEF9DE37}"/>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1" name="Freeform 393">
              <a:extLst>
                <a:ext uri="{FF2B5EF4-FFF2-40B4-BE49-F238E27FC236}">
                  <a16:creationId xmlns:a16="http://schemas.microsoft.com/office/drawing/2014/main" id="{7D378164-38BD-4B97-B86B-128D7BD4AF36}"/>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2" name="Freeform 394">
              <a:extLst>
                <a:ext uri="{FF2B5EF4-FFF2-40B4-BE49-F238E27FC236}">
                  <a16:creationId xmlns:a16="http://schemas.microsoft.com/office/drawing/2014/main" id="{0F2533DF-5A63-4D1F-AF12-95D988B6921A}"/>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3" name="Freeform 395">
              <a:extLst>
                <a:ext uri="{FF2B5EF4-FFF2-40B4-BE49-F238E27FC236}">
                  <a16:creationId xmlns:a16="http://schemas.microsoft.com/office/drawing/2014/main" id="{41B849B4-D78B-498A-BC94-B7DACBDAC907}"/>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4" name="Freeform 396">
              <a:extLst>
                <a:ext uri="{FF2B5EF4-FFF2-40B4-BE49-F238E27FC236}">
                  <a16:creationId xmlns:a16="http://schemas.microsoft.com/office/drawing/2014/main" id="{34F16799-5B35-4976-B3DC-3494185A016F}"/>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5" name="Freeform 397">
              <a:extLst>
                <a:ext uri="{FF2B5EF4-FFF2-40B4-BE49-F238E27FC236}">
                  <a16:creationId xmlns:a16="http://schemas.microsoft.com/office/drawing/2014/main" id="{4C884857-67DB-4A66-97CD-57382901DDA5}"/>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6" name="Freeform 398">
              <a:extLst>
                <a:ext uri="{FF2B5EF4-FFF2-40B4-BE49-F238E27FC236}">
                  <a16:creationId xmlns:a16="http://schemas.microsoft.com/office/drawing/2014/main" id="{6D0D7986-62E6-4F23-B4FC-487B6C983358}"/>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7" name="Freeform 399">
              <a:extLst>
                <a:ext uri="{FF2B5EF4-FFF2-40B4-BE49-F238E27FC236}">
                  <a16:creationId xmlns:a16="http://schemas.microsoft.com/office/drawing/2014/main" id="{EAF5D78A-9333-48CC-AC62-DEFA14DA7DEF}"/>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8" name="Freeform 400">
              <a:extLst>
                <a:ext uri="{FF2B5EF4-FFF2-40B4-BE49-F238E27FC236}">
                  <a16:creationId xmlns:a16="http://schemas.microsoft.com/office/drawing/2014/main" id="{2B730DBE-39A9-448D-9E4E-42C69DCB3285}"/>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39" name="Freeform 401">
              <a:extLst>
                <a:ext uri="{FF2B5EF4-FFF2-40B4-BE49-F238E27FC236}">
                  <a16:creationId xmlns:a16="http://schemas.microsoft.com/office/drawing/2014/main" id="{1FA64072-0F8D-4FEF-96FC-BE03CE69D40A}"/>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0" name="Freeform 402">
              <a:extLst>
                <a:ext uri="{FF2B5EF4-FFF2-40B4-BE49-F238E27FC236}">
                  <a16:creationId xmlns:a16="http://schemas.microsoft.com/office/drawing/2014/main" id="{EC49976B-9426-4B87-A6A0-F69B849CAE10}"/>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1" name="Freeform 403">
              <a:extLst>
                <a:ext uri="{FF2B5EF4-FFF2-40B4-BE49-F238E27FC236}">
                  <a16:creationId xmlns:a16="http://schemas.microsoft.com/office/drawing/2014/main" id="{028AA522-A773-43F5-811F-A6D9F6980190}"/>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2" name="Freeform 404">
              <a:extLst>
                <a:ext uri="{FF2B5EF4-FFF2-40B4-BE49-F238E27FC236}">
                  <a16:creationId xmlns:a16="http://schemas.microsoft.com/office/drawing/2014/main" id="{4A27AAD8-D82C-40FD-9A92-71EE34843BDA}"/>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3" name="Freeform 405">
              <a:extLst>
                <a:ext uri="{FF2B5EF4-FFF2-40B4-BE49-F238E27FC236}">
                  <a16:creationId xmlns:a16="http://schemas.microsoft.com/office/drawing/2014/main" id="{3A52F3C5-D7AE-40E6-8B9C-243D140D8DF0}"/>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4" name="Freeform 406">
              <a:extLst>
                <a:ext uri="{FF2B5EF4-FFF2-40B4-BE49-F238E27FC236}">
                  <a16:creationId xmlns:a16="http://schemas.microsoft.com/office/drawing/2014/main" id="{1327AEAE-379F-4598-A8AD-B9A0D68A3ECF}"/>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5" name="Freeform 407">
              <a:extLst>
                <a:ext uri="{FF2B5EF4-FFF2-40B4-BE49-F238E27FC236}">
                  <a16:creationId xmlns:a16="http://schemas.microsoft.com/office/drawing/2014/main" id="{AAA5A129-B140-4026-8F6A-110CDA636829}"/>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6" name="Freeform 408">
              <a:extLst>
                <a:ext uri="{FF2B5EF4-FFF2-40B4-BE49-F238E27FC236}">
                  <a16:creationId xmlns:a16="http://schemas.microsoft.com/office/drawing/2014/main" id="{B0DD0982-7328-4068-A04D-B19161AFE8C2}"/>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7" name="Freeform 409">
              <a:extLst>
                <a:ext uri="{FF2B5EF4-FFF2-40B4-BE49-F238E27FC236}">
                  <a16:creationId xmlns:a16="http://schemas.microsoft.com/office/drawing/2014/main" id="{BF75E15C-6BD9-430B-8284-31D528D0F2BF}"/>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8" name="Freeform 410">
              <a:extLst>
                <a:ext uri="{FF2B5EF4-FFF2-40B4-BE49-F238E27FC236}">
                  <a16:creationId xmlns:a16="http://schemas.microsoft.com/office/drawing/2014/main" id="{DBBAACF5-AA2F-4A37-AE00-50ABA1C897E6}"/>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49" name="Freeform 411">
              <a:extLst>
                <a:ext uri="{FF2B5EF4-FFF2-40B4-BE49-F238E27FC236}">
                  <a16:creationId xmlns:a16="http://schemas.microsoft.com/office/drawing/2014/main" id="{72522EBB-1A0D-4523-9FA0-02692D2E6B8D}"/>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0" name="Freeform 412">
              <a:extLst>
                <a:ext uri="{FF2B5EF4-FFF2-40B4-BE49-F238E27FC236}">
                  <a16:creationId xmlns:a16="http://schemas.microsoft.com/office/drawing/2014/main" id="{279973B8-A466-4123-AFAF-678CF72F50D4}"/>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1" name="Freeform 413">
              <a:extLst>
                <a:ext uri="{FF2B5EF4-FFF2-40B4-BE49-F238E27FC236}">
                  <a16:creationId xmlns:a16="http://schemas.microsoft.com/office/drawing/2014/main" id="{8DBE9D78-B3E7-4845-A38B-A3E510A1BE5E}"/>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2" name="Freeform 414">
              <a:extLst>
                <a:ext uri="{FF2B5EF4-FFF2-40B4-BE49-F238E27FC236}">
                  <a16:creationId xmlns:a16="http://schemas.microsoft.com/office/drawing/2014/main" id="{C3247FAD-F30F-4347-9901-E0AADD6642C6}"/>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3" name="Freeform 415">
              <a:extLst>
                <a:ext uri="{FF2B5EF4-FFF2-40B4-BE49-F238E27FC236}">
                  <a16:creationId xmlns:a16="http://schemas.microsoft.com/office/drawing/2014/main" id="{EB42ABBE-2A84-458C-9A63-E2599719B4E5}"/>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4" name="Freeform 416">
              <a:extLst>
                <a:ext uri="{FF2B5EF4-FFF2-40B4-BE49-F238E27FC236}">
                  <a16:creationId xmlns:a16="http://schemas.microsoft.com/office/drawing/2014/main" id="{5A4F11A8-8E72-4058-956D-9874FB53CD66}"/>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5" name="Freeform 417">
              <a:extLst>
                <a:ext uri="{FF2B5EF4-FFF2-40B4-BE49-F238E27FC236}">
                  <a16:creationId xmlns:a16="http://schemas.microsoft.com/office/drawing/2014/main" id="{62ADA818-0707-4593-8447-B59AAC5C3B4F}"/>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6" name="Freeform 418">
              <a:extLst>
                <a:ext uri="{FF2B5EF4-FFF2-40B4-BE49-F238E27FC236}">
                  <a16:creationId xmlns:a16="http://schemas.microsoft.com/office/drawing/2014/main" id="{BE1CE21E-FB18-4013-9A5C-EACF3B8D37A2}"/>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7" name="Freeform 419">
              <a:extLst>
                <a:ext uri="{FF2B5EF4-FFF2-40B4-BE49-F238E27FC236}">
                  <a16:creationId xmlns:a16="http://schemas.microsoft.com/office/drawing/2014/main" id="{3EA6C017-DB56-44DD-AF0D-C93606235F53}"/>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8" name="Freeform 420">
              <a:extLst>
                <a:ext uri="{FF2B5EF4-FFF2-40B4-BE49-F238E27FC236}">
                  <a16:creationId xmlns:a16="http://schemas.microsoft.com/office/drawing/2014/main" id="{31E4F929-7EA1-4076-80DE-D27D2324DFF0}"/>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59" name="Freeform 421">
              <a:extLst>
                <a:ext uri="{FF2B5EF4-FFF2-40B4-BE49-F238E27FC236}">
                  <a16:creationId xmlns:a16="http://schemas.microsoft.com/office/drawing/2014/main" id="{A19E346E-B6C0-4B2D-821B-FF87B704C18B}"/>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0" name="Freeform 422">
              <a:extLst>
                <a:ext uri="{FF2B5EF4-FFF2-40B4-BE49-F238E27FC236}">
                  <a16:creationId xmlns:a16="http://schemas.microsoft.com/office/drawing/2014/main" id="{E2CF1BC5-BC2E-45B2-95D9-55934CE939F5}"/>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1" name="Freeform 423">
              <a:extLst>
                <a:ext uri="{FF2B5EF4-FFF2-40B4-BE49-F238E27FC236}">
                  <a16:creationId xmlns:a16="http://schemas.microsoft.com/office/drawing/2014/main" id="{2751208D-287A-4DCA-BC82-3B9B06EEE8BF}"/>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62" name="Freeform 425">
              <a:extLst>
                <a:ext uri="{FF2B5EF4-FFF2-40B4-BE49-F238E27FC236}">
                  <a16:creationId xmlns:a16="http://schemas.microsoft.com/office/drawing/2014/main" id="{67C9C0AE-BE47-4A21-831B-B31116848310}"/>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3" name="Freeform 426">
              <a:extLst>
                <a:ext uri="{FF2B5EF4-FFF2-40B4-BE49-F238E27FC236}">
                  <a16:creationId xmlns:a16="http://schemas.microsoft.com/office/drawing/2014/main" id="{C5C50E27-74EB-42DE-B6D5-425DAF518EEB}"/>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4" name="Freeform 427">
              <a:extLst>
                <a:ext uri="{FF2B5EF4-FFF2-40B4-BE49-F238E27FC236}">
                  <a16:creationId xmlns:a16="http://schemas.microsoft.com/office/drawing/2014/main" id="{B72B958E-BE2F-4BFE-859D-0D075C6D3574}"/>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5" name="Freeform 428">
              <a:extLst>
                <a:ext uri="{FF2B5EF4-FFF2-40B4-BE49-F238E27FC236}">
                  <a16:creationId xmlns:a16="http://schemas.microsoft.com/office/drawing/2014/main" id="{33690894-6B51-440F-AB47-6C59E0132E1D}"/>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6" name="Freeform 429">
              <a:extLst>
                <a:ext uri="{FF2B5EF4-FFF2-40B4-BE49-F238E27FC236}">
                  <a16:creationId xmlns:a16="http://schemas.microsoft.com/office/drawing/2014/main" id="{53EB7E10-5C2F-401C-81F6-79DD59F99B92}"/>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7" name="Freeform 430">
              <a:extLst>
                <a:ext uri="{FF2B5EF4-FFF2-40B4-BE49-F238E27FC236}">
                  <a16:creationId xmlns:a16="http://schemas.microsoft.com/office/drawing/2014/main" id="{77116636-459A-4D46-B2CC-0AA930B3E600}"/>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8" name="Freeform 431">
              <a:extLst>
                <a:ext uri="{FF2B5EF4-FFF2-40B4-BE49-F238E27FC236}">
                  <a16:creationId xmlns:a16="http://schemas.microsoft.com/office/drawing/2014/main" id="{20B3B15A-831D-47E8-8673-FDA159406BAD}"/>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69" name="Freeform 432">
              <a:extLst>
                <a:ext uri="{FF2B5EF4-FFF2-40B4-BE49-F238E27FC236}">
                  <a16:creationId xmlns:a16="http://schemas.microsoft.com/office/drawing/2014/main" id="{1E39980E-8606-43BE-9289-0B474316A32A}"/>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0" name="Freeform 433">
              <a:extLst>
                <a:ext uri="{FF2B5EF4-FFF2-40B4-BE49-F238E27FC236}">
                  <a16:creationId xmlns:a16="http://schemas.microsoft.com/office/drawing/2014/main" id="{A11D5C8C-823B-4EBA-AA8E-F451420E1E34}"/>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1" name="Freeform 434">
              <a:extLst>
                <a:ext uri="{FF2B5EF4-FFF2-40B4-BE49-F238E27FC236}">
                  <a16:creationId xmlns:a16="http://schemas.microsoft.com/office/drawing/2014/main" id="{16461BD0-2A09-43D1-8C7A-081EBC6510DF}"/>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2" name="Freeform 435">
              <a:extLst>
                <a:ext uri="{FF2B5EF4-FFF2-40B4-BE49-F238E27FC236}">
                  <a16:creationId xmlns:a16="http://schemas.microsoft.com/office/drawing/2014/main" id="{D11BB406-423B-4085-8761-34932E3F5F54}"/>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3" name="Freeform 436">
              <a:extLst>
                <a:ext uri="{FF2B5EF4-FFF2-40B4-BE49-F238E27FC236}">
                  <a16:creationId xmlns:a16="http://schemas.microsoft.com/office/drawing/2014/main" id="{AB1C28A3-6E7C-422F-AE11-4628BD48AEEB}"/>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4" name="Freeform 437">
              <a:extLst>
                <a:ext uri="{FF2B5EF4-FFF2-40B4-BE49-F238E27FC236}">
                  <a16:creationId xmlns:a16="http://schemas.microsoft.com/office/drawing/2014/main" id="{6F302E4E-3058-4D5F-9BD1-15A05C30EC37}"/>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5" name="Freeform 438">
              <a:extLst>
                <a:ext uri="{FF2B5EF4-FFF2-40B4-BE49-F238E27FC236}">
                  <a16:creationId xmlns:a16="http://schemas.microsoft.com/office/drawing/2014/main" id="{CB6EAA6E-49EC-4B8D-928D-07C1AB596C3E}"/>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6" name="Freeform 439">
              <a:extLst>
                <a:ext uri="{FF2B5EF4-FFF2-40B4-BE49-F238E27FC236}">
                  <a16:creationId xmlns:a16="http://schemas.microsoft.com/office/drawing/2014/main" id="{B7102ABB-16F4-468B-931A-3EB4F17393C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7" name="Freeform 440">
              <a:extLst>
                <a:ext uri="{FF2B5EF4-FFF2-40B4-BE49-F238E27FC236}">
                  <a16:creationId xmlns:a16="http://schemas.microsoft.com/office/drawing/2014/main" id="{5D2D4116-7CAD-4273-A64F-9233DC3E7D65}"/>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8" name="Freeform 441">
              <a:extLst>
                <a:ext uri="{FF2B5EF4-FFF2-40B4-BE49-F238E27FC236}">
                  <a16:creationId xmlns:a16="http://schemas.microsoft.com/office/drawing/2014/main" id="{7A20802A-BBC1-4997-B9F7-EB5B3E1F2A82}"/>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79" name="Freeform 442">
              <a:extLst>
                <a:ext uri="{FF2B5EF4-FFF2-40B4-BE49-F238E27FC236}">
                  <a16:creationId xmlns:a16="http://schemas.microsoft.com/office/drawing/2014/main" id="{AAD84A80-3C3C-476E-8D4D-92448C75599D}"/>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0" name="Freeform 443">
              <a:extLst>
                <a:ext uri="{FF2B5EF4-FFF2-40B4-BE49-F238E27FC236}">
                  <a16:creationId xmlns:a16="http://schemas.microsoft.com/office/drawing/2014/main" id="{96B395B5-2E3F-4407-A35D-51ABF05D5C43}"/>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1" name="Freeform 444">
              <a:extLst>
                <a:ext uri="{FF2B5EF4-FFF2-40B4-BE49-F238E27FC236}">
                  <a16:creationId xmlns:a16="http://schemas.microsoft.com/office/drawing/2014/main" id="{B9BB87F6-C9BF-4B89-82F6-425DD299F292}"/>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2" name="Freeform 445">
              <a:extLst>
                <a:ext uri="{FF2B5EF4-FFF2-40B4-BE49-F238E27FC236}">
                  <a16:creationId xmlns:a16="http://schemas.microsoft.com/office/drawing/2014/main" id="{41E59CD1-726E-4B21-B437-DF0904C06795}"/>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3" name="Freeform 446">
              <a:extLst>
                <a:ext uri="{FF2B5EF4-FFF2-40B4-BE49-F238E27FC236}">
                  <a16:creationId xmlns:a16="http://schemas.microsoft.com/office/drawing/2014/main" id="{E1BC31C4-094E-4711-9D9C-B312009815D0}"/>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4" name="Freeform 447">
              <a:extLst>
                <a:ext uri="{FF2B5EF4-FFF2-40B4-BE49-F238E27FC236}">
                  <a16:creationId xmlns:a16="http://schemas.microsoft.com/office/drawing/2014/main" id="{ED874EF0-4DF2-43C0-B957-CE574D6D8550}"/>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5" name="Freeform 448">
              <a:extLst>
                <a:ext uri="{FF2B5EF4-FFF2-40B4-BE49-F238E27FC236}">
                  <a16:creationId xmlns:a16="http://schemas.microsoft.com/office/drawing/2014/main" id="{AAE4AFD4-1E42-4A07-9267-691DCB672CB6}"/>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6" name="Freeform 449">
              <a:extLst>
                <a:ext uri="{FF2B5EF4-FFF2-40B4-BE49-F238E27FC236}">
                  <a16:creationId xmlns:a16="http://schemas.microsoft.com/office/drawing/2014/main" id="{D3A00A50-A960-4F7C-9C80-D2DC74578810}"/>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7" name="Freeform 450">
              <a:extLst>
                <a:ext uri="{FF2B5EF4-FFF2-40B4-BE49-F238E27FC236}">
                  <a16:creationId xmlns:a16="http://schemas.microsoft.com/office/drawing/2014/main" id="{CA7D1CBD-54E8-4CA3-9C26-6EE2083A6523}"/>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8" name="Freeform 451">
              <a:extLst>
                <a:ext uri="{FF2B5EF4-FFF2-40B4-BE49-F238E27FC236}">
                  <a16:creationId xmlns:a16="http://schemas.microsoft.com/office/drawing/2014/main" id="{5A7E2D8F-8B58-4A86-BBF0-EF781323101C}"/>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89" name="Freeform 452">
              <a:extLst>
                <a:ext uri="{FF2B5EF4-FFF2-40B4-BE49-F238E27FC236}">
                  <a16:creationId xmlns:a16="http://schemas.microsoft.com/office/drawing/2014/main" id="{02D84BF7-98E9-448C-87A3-462DC0821241}"/>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0" name="Freeform 453">
              <a:extLst>
                <a:ext uri="{FF2B5EF4-FFF2-40B4-BE49-F238E27FC236}">
                  <a16:creationId xmlns:a16="http://schemas.microsoft.com/office/drawing/2014/main" id="{05161172-1E59-44E8-988A-59282DB49CDA}"/>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1" name="Freeform 454">
              <a:extLst>
                <a:ext uri="{FF2B5EF4-FFF2-40B4-BE49-F238E27FC236}">
                  <a16:creationId xmlns:a16="http://schemas.microsoft.com/office/drawing/2014/main" id="{E893F42A-4209-4FCB-A0EA-7BBBF309CC67}"/>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2" name="Rectangle 455">
              <a:extLst>
                <a:ext uri="{FF2B5EF4-FFF2-40B4-BE49-F238E27FC236}">
                  <a16:creationId xmlns:a16="http://schemas.microsoft.com/office/drawing/2014/main" id="{5C829394-4266-48EB-8C73-50EE208B892B}"/>
                </a:ext>
              </a:extLst>
            </p:cNvPr>
            <p:cNvSpPr>
              <a:spLocks noChangeArrowheads="1"/>
            </p:cNvSpPr>
            <p:nvPr/>
          </p:nvSpPr>
          <p:spPr bwMode="auto">
            <a:xfrm>
              <a:off x="8210550" y="4700588"/>
              <a:ext cx="1588" cy="1588"/>
            </a:xfrm>
            <a:prstGeom prst="rect">
              <a:avLst/>
            </a:pr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3" name="Freeform 456">
              <a:extLst>
                <a:ext uri="{FF2B5EF4-FFF2-40B4-BE49-F238E27FC236}">
                  <a16:creationId xmlns:a16="http://schemas.microsoft.com/office/drawing/2014/main" id="{AB10D43A-78BF-4F74-B3B4-98A4592C6737}"/>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4" name="Freeform 457">
              <a:extLst>
                <a:ext uri="{FF2B5EF4-FFF2-40B4-BE49-F238E27FC236}">
                  <a16:creationId xmlns:a16="http://schemas.microsoft.com/office/drawing/2014/main" id="{3206FBFD-45FA-4C1F-8BE3-ECF2A2EFCEFD}"/>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5" name="Freeform 458">
              <a:extLst>
                <a:ext uri="{FF2B5EF4-FFF2-40B4-BE49-F238E27FC236}">
                  <a16:creationId xmlns:a16="http://schemas.microsoft.com/office/drawing/2014/main" id="{86731551-0AE0-4229-A2BD-0E17D085984A}"/>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6" name="Freeform 459">
              <a:extLst>
                <a:ext uri="{FF2B5EF4-FFF2-40B4-BE49-F238E27FC236}">
                  <a16:creationId xmlns:a16="http://schemas.microsoft.com/office/drawing/2014/main" id="{5232170F-541F-4B8B-A29D-0A548B743A34}"/>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7" name="Freeform 460">
              <a:extLst>
                <a:ext uri="{FF2B5EF4-FFF2-40B4-BE49-F238E27FC236}">
                  <a16:creationId xmlns:a16="http://schemas.microsoft.com/office/drawing/2014/main" id="{86BD9E6B-AC97-4DC0-9D9D-016AC8B3E84C}"/>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8" name="Freeform 461">
              <a:extLst>
                <a:ext uri="{FF2B5EF4-FFF2-40B4-BE49-F238E27FC236}">
                  <a16:creationId xmlns:a16="http://schemas.microsoft.com/office/drawing/2014/main" id="{CDD88DF3-B52E-4082-9725-4CF4807745F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499" name="Freeform 462">
              <a:extLst>
                <a:ext uri="{FF2B5EF4-FFF2-40B4-BE49-F238E27FC236}">
                  <a16:creationId xmlns:a16="http://schemas.microsoft.com/office/drawing/2014/main" id="{A69E0A37-23E0-4D49-8CAE-CCBD8089D737}"/>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0" name="Freeform 463">
              <a:extLst>
                <a:ext uri="{FF2B5EF4-FFF2-40B4-BE49-F238E27FC236}">
                  <a16:creationId xmlns:a16="http://schemas.microsoft.com/office/drawing/2014/main" id="{9E3794BE-3D24-493C-9E1F-07279F41C948}"/>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1" name="Freeform 464">
              <a:extLst>
                <a:ext uri="{FF2B5EF4-FFF2-40B4-BE49-F238E27FC236}">
                  <a16:creationId xmlns:a16="http://schemas.microsoft.com/office/drawing/2014/main" id="{85F9D601-25F3-43AF-A7A4-0C8D29A7FEDC}"/>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2" name="Freeform 465">
              <a:extLst>
                <a:ext uri="{FF2B5EF4-FFF2-40B4-BE49-F238E27FC236}">
                  <a16:creationId xmlns:a16="http://schemas.microsoft.com/office/drawing/2014/main" id="{15C00444-C1FC-4741-A8E5-393AF90658F2}"/>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3" name="Freeform 472">
              <a:extLst>
                <a:ext uri="{FF2B5EF4-FFF2-40B4-BE49-F238E27FC236}">
                  <a16:creationId xmlns:a16="http://schemas.microsoft.com/office/drawing/2014/main" id="{8436DEA5-F0DC-4122-BC68-158C9AF954A7}"/>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4" name="Freeform 473">
              <a:extLst>
                <a:ext uri="{FF2B5EF4-FFF2-40B4-BE49-F238E27FC236}">
                  <a16:creationId xmlns:a16="http://schemas.microsoft.com/office/drawing/2014/main" id="{57C5D976-16C6-42CA-8A10-5DCAE2BC86CF}"/>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5" name="Freeform 474">
              <a:extLst>
                <a:ext uri="{FF2B5EF4-FFF2-40B4-BE49-F238E27FC236}">
                  <a16:creationId xmlns:a16="http://schemas.microsoft.com/office/drawing/2014/main" id="{5E840EDB-F287-4FDC-AD2C-C06315C7DA42}"/>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6" name="Freeform 475">
              <a:extLst>
                <a:ext uri="{FF2B5EF4-FFF2-40B4-BE49-F238E27FC236}">
                  <a16:creationId xmlns:a16="http://schemas.microsoft.com/office/drawing/2014/main" id="{49CB173B-7E51-40B2-B16C-99553F20C48D}"/>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7" name="Freeform 476">
              <a:extLst>
                <a:ext uri="{FF2B5EF4-FFF2-40B4-BE49-F238E27FC236}">
                  <a16:creationId xmlns:a16="http://schemas.microsoft.com/office/drawing/2014/main" id="{F048A5AE-ED7E-4530-AD54-F9F873694B77}"/>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8" name="Freeform 477">
              <a:extLst>
                <a:ext uri="{FF2B5EF4-FFF2-40B4-BE49-F238E27FC236}">
                  <a16:creationId xmlns:a16="http://schemas.microsoft.com/office/drawing/2014/main" id="{2C8C9F81-68FE-484E-A98D-45E07F836499}"/>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09" name="Freeform 478">
              <a:extLst>
                <a:ext uri="{FF2B5EF4-FFF2-40B4-BE49-F238E27FC236}">
                  <a16:creationId xmlns:a16="http://schemas.microsoft.com/office/drawing/2014/main" id="{24B3BE95-EF58-40C4-84C0-0D518FA81FC5}"/>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0" name="Freeform 479">
              <a:extLst>
                <a:ext uri="{FF2B5EF4-FFF2-40B4-BE49-F238E27FC236}">
                  <a16:creationId xmlns:a16="http://schemas.microsoft.com/office/drawing/2014/main" id="{347F7E92-BD39-472C-AABE-A80F29B6F097}"/>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1" name="Freeform 480">
              <a:extLst>
                <a:ext uri="{FF2B5EF4-FFF2-40B4-BE49-F238E27FC236}">
                  <a16:creationId xmlns:a16="http://schemas.microsoft.com/office/drawing/2014/main" id="{D2A51D24-6CA2-4848-A5EC-F7FC294B3EC2}"/>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sp>
          <p:nvSpPr>
            <p:cNvPr id="512" name="Freeform 482">
              <a:extLst>
                <a:ext uri="{FF2B5EF4-FFF2-40B4-BE49-F238E27FC236}">
                  <a16:creationId xmlns:a16="http://schemas.microsoft.com/office/drawing/2014/main" id="{DD1D8188-C473-4222-A1B3-80FB5A8EF6A6}"/>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a:lstStyle/>
            <a:p>
              <a:pPr eaLnBrk="1" fontAlgn="auto" hangingPunct="1">
                <a:spcBef>
                  <a:spcPts val="0"/>
                </a:spcBef>
                <a:spcAft>
                  <a:spcPts val="0"/>
                </a:spcAft>
                <a:defRPr/>
              </a:pPr>
              <a:endParaRPr lang="en-US" dirty="0">
                <a:latin typeface="+mn-lt"/>
              </a:endParaRPr>
            </a:p>
          </p:txBody>
        </p:sp>
      </p:grpSp>
      <p:sp>
        <p:nvSpPr>
          <p:cNvPr id="513" name="Rectangle 512">
            <a:extLst>
              <a:ext uri="{FF2B5EF4-FFF2-40B4-BE49-F238E27FC236}">
                <a16:creationId xmlns:a16="http://schemas.microsoft.com/office/drawing/2014/main" id="{1949A58B-EAD4-4176-B2E8-6923B63072A6}"/>
              </a:ext>
            </a:extLst>
          </p:cNvPr>
          <p:cNvSpPr/>
          <p:nvPr/>
        </p:nvSpPr>
        <p:spPr>
          <a:xfrm>
            <a:off x="3963988" y="4341813"/>
            <a:ext cx="2439987" cy="909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4" name="Rectangle 513">
            <a:extLst>
              <a:ext uri="{FF2B5EF4-FFF2-40B4-BE49-F238E27FC236}">
                <a16:creationId xmlns:a16="http://schemas.microsoft.com/office/drawing/2014/main" id="{3D4E8388-D15B-438F-9A2D-9EB56E1EEB1C}"/>
              </a:ext>
            </a:extLst>
          </p:cNvPr>
          <p:cNvSpPr/>
          <p:nvPr/>
        </p:nvSpPr>
        <p:spPr>
          <a:xfrm>
            <a:off x="3757613" y="4129088"/>
            <a:ext cx="411162" cy="411162"/>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5" name="TextBox 514">
            <a:extLst>
              <a:ext uri="{FF2B5EF4-FFF2-40B4-BE49-F238E27FC236}">
                <a16:creationId xmlns:a16="http://schemas.microsoft.com/office/drawing/2014/main" id="{94E69044-E50B-43E5-9589-24BF811A119D}"/>
              </a:ext>
            </a:extLst>
          </p:cNvPr>
          <p:cNvSpPr txBox="1"/>
          <p:nvPr/>
        </p:nvSpPr>
        <p:spPr>
          <a:xfrm>
            <a:off x="3727450" y="4203700"/>
            <a:ext cx="471488"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02</a:t>
            </a:r>
          </a:p>
        </p:txBody>
      </p:sp>
      <p:sp>
        <p:nvSpPr>
          <p:cNvPr id="516" name="TextBox 515">
            <a:extLst>
              <a:ext uri="{FF2B5EF4-FFF2-40B4-BE49-F238E27FC236}">
                <a16:creationId xmlns:a16="http://schemas.microsoft.com/office/drawing/2014/main" id="{CE3E776D-D9E6-4E8B-B76B-72C195A7443A}"/>
              </a:ext>
            </a:extLst>
          </p:cNvPr>
          <p:cNvSpPr txBox="1"/>
          <p:nvPr/>
        </p:nvSpPr>
        <p:spPr>
          <a:xfrm>
            <a:off x="4267200" y="4751388"/>
            <a:ext cx="2354263"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17" name="TextBox 516">
            <a:extLst>
              <a:ext uri="{FF2B5EF4-FFF2-40B4-BE49-F238E27FC236}">
                <a16:creationId xmlns:a16="http://schemas.microsoft.com/office/drawing/2014/main" id="{D4FDF678-FC24-4FA2-B84B-947978C8134A}"/>
              </a:ext>
            </a:extLst>
          </p:cNvPr>
          <p:cNvSpPr txBox="1"/>
          <p:nvPr/>
        </p:nvSpPr>
        <p:spPr>
          <a:xfrm>
            <a:off x="4267200" y="4498975"/>
            <a:ext cx="2106613" cy="339725"/>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18" name="Rectangle 517">
            <a:extLst>
              <a:ext uri="{FF2B5EF4-FFF2-40B4-BE49-F238E27FC236}">
                <a16:creationId xmlns:a16="http://schemas.microsoft.com/office/drawing/2014/main" id="{E2F8BB69-3AA9-4FCC-B3EE-0113A4434F56}"/>
              </a:ext>
            </a:extLst>
          </p:cNvPr>
          <p:cNvSpPr/>
          <p:nvPr/>
        </p:nvSpPr>
        <p:spPr>
          <a:xfrm>
            <a:off x="1522413" y="2814638"/>
            <a:ext cx="2439987" cy="9096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19" name="Rectangle 518">
            <a:extLst>
              <a:ext uri="{FF2B5EF4-FFF2-40B4-BE49-F238E27FC236}">
                <a16:creationId xmlns:a16="http://schemas.microsoft.com/office/drawing/2014/main" id="{D6F3AC1E-FF5B-4D8F-966E-14A593B06ECB}"/>
              </a:ext>
            </a:extLst>
          </p:cNvPr>
          <p:cNvSpPr/>
          <p:nvPr/>
        </p:nvSpPr>
        <p:spPr>
          <a:xfrm>
            <a:off x="3756025" y="2601913"/>
            <a:ext cx="411163" cy="411162"/>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20" name="TextBox 519">
            <a:extLst>
              <a:ext uri="{FF2B5EF4-FFF2-40B4-BE49-F238E27FC236}">
                <a16:creationId xmlns:a16="http://schemas.microsoft.com/office/drawing/2014/main" id="{8A94EDE1-4FA6-494E-938D-72F79E4AAE76}"/>
              </a:ext>
            </a:extLst>
          </p:cNvPr>
          <p:cNvSpPr txBox="1"/>
          <p:nvPr/>
        </p:nvSpPr>
        <p:spPr>
          <a:xfrm>
            <a:off x="3727450" y="2676525"/>
            <a:ext cx="469900" cy="261938"/>
          </a:xfrm>
          <a:prstGeom prst="rect">
            <a:avLst/>
          </a:prstGeom>
          <a:noFill/>
        </p:spPr>
        <p:txBody>
          <a:bodyPr anchor="ctr">
            <a:spAutoFit/>
          </a:bodyPr>
          <a:lstStyle/>
          <a:p>
            <a:pPr algn="ctr" eaLnBrk="1" fontAlgn="auto" hangingPunct="1">
              <a:spcBef>
                <a:spcPts val="0"/>
              </a:spcBef>
              <a:spcAft>
                <a:spcPts val="0"/>
              </a:spcAft>
              <a:defRPr/>
            </a:pPr>
            <a:r>
              <a:rPr lang="en-US" sz="1050" b="1" dirty="0">
                <a:solidFill>
                  <a:schemeClr val="bg2"/>
                </a:solidFill>
                <a:latin typeface="+mj-lt"/>
              </a:rPr>
              <a:t>01</a:t>
            </a:r>
          </a:p>
        </p:txBody>
      </p:sp>
      <p:sp>
        <p:nvSpPr>
          <p:cNvPr id="521" name="TextBox 520">
            <a:extLst>
              <a:ext uri="{FF2B5EF4-FFF2-40B4-BE49-F238E27FC236}">
                <a16:creationId xmlns:a16="http://schemas.microsoft.com/office/drawing/2014/main" id="{7C72733A-469A-498B-ACBC-052E927E3EA6}"/>
              </a:ext>
            </a:extLst>
          </p:cNvPr>
          <p:cNvSpPr txBox="1"/>
          <p:nvPr/>
        </p:nvSpPr>
        <p:spPr>
          <a:xfrm>
            <a:off x="1808163" y="3224213"/>
            <a:ext cx="2352675" cy="317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entire</a:t>
            </a:r>
          </a:p>
        </p:txBody>
      </p:sp>
      <p:sp>
        <p:nvSpPr>
          <p:cNvPr id="522" name="TextBox 521">
            <a:extLst>
              <a:ext uri="{FF2B5EF4-FFF2-40B4-BE49-F238E27FC236}">
                <a16:creationId xmlns:a16="http://schemas.microsoft.com/office/drawing/2014/main" id="{7B82D6E7-2431-4FA7-AFDB-47B0E03FB2F3}"/>
              </a:ext>
            </a:extLst>
          </p:cNvPr>
          <p:cNvSpPr txBox="1"/>
          <p:nvPr/>
        </p:nvSpPr>
        <p:spPr>
          <a:xfrm>
            <a:off x="1808163" y="2973388"/>
            <a:ext cx="21066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523" name="TextBox 522">
            <a:extLst>
              <a:ext uri="{FF2B5EF4-FFF2-40B4-BE49-F238E27FC236}">
                <a16:creationId xmlns:a16="http://schemas.microsoft.com/office/drawing/2014/main" id="{2E786D9E-CD22-431F-868E-E37CFF9A722C}"/>
              </a:ext>
            </a:extLst>
          </p:cNvPr>
          <p:cNvSpPr txBox="1"/>
          <p:nvPr/>
        </p:nvSpPr>
        <p:spPr>
          <a:xfrm>
            <a:off x="709453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1"/>
                </a:solidFill>
                <a:latin typeface="+mj-lt"/>
              </a:rPr>
              <a:t>+242K</a:t>
            </a:r>
          </a:p>
        </p:txBody>
      </p:sp>
      <p:sp>
        <p:nvSpPr>
          <p:cNvPr id="524" name="TextBox 523">
            <a:extLst>
              <a:ext uri="{FF2B5EF4-FFF2-40B4-BE49-F238E27FC236}">
                <a16:creationId xmlns:a16="http://schemas.microsoft.com/office/drawing/2014/main" id="{A1F7A146-A665-4734-9054-F32451E1743B}"/>
              </a:ext>
            </a:extLst>
          </p:cNvPr>
          <p:cNvSpPr txBox="1">
            <a:spLocks noChangeArrowheads="1"/>
          </p:cNvSpPr>
          <p:nvPr/>
        </p:nvSpPr>
        <p:spPr bwMode="auto">
          <a:xfrm>
            <a:off x="709453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5" name="TextBox 524">
            <a:extLst>
              <a:ext uri="{FF2B5EF4-FFF2-40B4-BE49-F238E27FC236}">
                <a16:creationId xmlns:a16="http://schemas.microsoft.com/office/drawing/2014/main" id="{05D72B9A-9144-4CED-989D-B12D1B3C62A8}"/>
              </a:ext>
            </a:extLst>
          </p:cNvPr>
          <p:cNvSpPr txBox="1"/>
          <p:nvPr/>
        </p:nvSpPr>
        <p:spPr>
          <a:xfrm>
            <a:off x="8967788" y="2105025"/>
            <a:ext cx="1773237"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accent2"/>
                </a:solidFill>
                <a:latin typeface="+mj-lt"/>
              </a:rPr>
              <a:t>+451K</a:t>
            </a:r>
          </a:p>
        </p:txBody>
      </p:sp>
      <p:sp>
        <p:nvSpPr>
          <p:cNvPr id="526" name="TextBox 525">
            <a:extLst>
              <a:ext uri="{FF2B5EF4-FFF2-40B4-BE49-F238E27FC236}">
                <a16:creationId xmlns:a16="http://schemas.microsoft.com/office/drawing/2014/main" id="{6C7D033E-2175-4D97-A30B-84ECC3680284}"/>
              </a:ext>
            </a:extLst>
          </p:cNvPr>
          <p:cNvSpPr txBox="1">
            <a:spLocks noChangeArrowheads="1"/>
          </p:cNvSpPr>
          <p:nvPr/>
        </p:nvSpPr>
        <p:spPr bwMode="auto">
          <a:xfrm>
            <a:off x="8967788" y="2676525"/>
            <a:ext cx="142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Description</a:t>
            </a:r>
          </a:p>
        </p:txBody>
      </p:sp>
      <p:sp>
        <p:nvSpPr>
          <p:cNvPr id="527" name="TextBox 526">
            <a:extLst>
              <a:ext uri="{FF2B5EF4-FFF2-40B4-BE49-F238E27FC236}">
                <a16:creationId xmlns:a16="http://schemas.microsoft.com/office/drawing/2014/main" id="{9DA1DEEC-7A74-4716-B46F-501D34776D19}"/>
              </a:ext>
            </a:extLst>
          </p:cNvPr>
          <p:cNvSpPr txBox="1">
            <a:spLocks noChangeArrowheads="1"/>
          </p:cNvSpPr>
          <p:nvPr/>
        </p:nvSpPr>
        <p:spPr bwMode="auto">
          <a:xfrm>
            <a:off x="7094538" y="2962275"/>
            <a:ext cx="39528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a:t>
            </a:r>
          </a:p>
        </p:txBody>
      </p:sp>
      <p:sp>
        <p:nvSpPr>
          <p:cNvPr id="529" name="TextBox 528">
            <a:extLst>
              <a:ext uri="{FF2B5EF4-FFF2-40B4-BE49-F238E27FC236}">
                <a16:creationId xmlns:a16="http://schemas.microsoft.com/office/drawing/2014/main" id="{D0BE7B6E-7164-44E1-BC36-6543606A3B63}"/>
              </a:ext>
            </a:extLst>
          </p:cNvPr>
          <p:cNvSpPr txBox="1">
            <a:spLocks noChangeArrowheads="1"/>
          </p:cNvSpPr>
          <p:nvPr/>
        </p:nvSpPr>
        <p:spPr bwMode="auto">
          <a:xfrm>
            <a:off x="7094538" y="5006975"/>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536" name="Title 535">
            <a:extLst>
              <a:ext uri="{FF2B5EF4-FFF2-40B4-BE49-F238E27FC236}">
                <a16:creationId xmlns:a16="http://schemas.microsoft.com/office/drawing/2014/main" id="{ADD0AFB6-DF46-425D-824B-7C7CA0D88D6E}"/>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Business Map Region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nodeType="afterGroup">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nodeType="afterGroup">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nodeType="afterGroup">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nodeType="afterGroup">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nodeType="afterGroup">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nodeType="afterGroup">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4D60A280-1210-4712-B94A-03D2DEA0E51A}"/>
              </a:ext>
            </a:extLst>
          </p:cNvPr>
          <p:cNvGraphicFramePr>
            <a:graphicFrameLocks/>
          </p:cNvGraphicFramePr>
          <p:nvPr/>
        </p:nvGraphicFramePr>
        <p:xfrm>
          <a:off x="3398838" y="1246188"/>
          <a:ext cx="5394325" cy="3995737"/>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50CA450-C9FE-4539-8C6D-73CFEDCDB565}"/>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9A056358-6CC4-46C7-A9D3-1DBB5DBA53A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44489FAF-B80D-46D7-A3F5-B249F9F979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FA72A644-4B89-4FFE-85E2-0DFBE34FF6C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C44CA2BF-E6AF-4EF3-B406-F76B1E1F959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B02DB632-D153-4F11-960B-AE1ABED2857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FD0872AD-BF4B-445C-A876-0B2542D80D22}"/>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ADC674C6-06C1-4BFC-B098-0CAAF9057CF6}"/>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2AD2DCA6-44EA-4E54-9F48-2A9A7843C4DC}"/>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9" name="Rectangle 18">
            <a:extLst>
              <a:ext uri="{FF2B5EF4-FFF2-40B4-BE49-F238E27FC236}">
                <a16:creationId xmlns:a16="http://schemas.microsoft.com/office/drawing/2014/main" id="{82805B84-EAF7-43FC-A79F-584CFD661A4A}"/>
              </a:ext>
            </a:extLst>
          </p:cNvPr>
          <p:cNvSpPr/>
          <p:nvPr/>
        </p:nvSpPr>
        <p:spPr>
          <a:xfrm>
            <a:off x="8848725" y="2222500"/>
            <a:ext cx="603250" cy="603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AAE2C8EE-DA03-4050-ACAB-BCC5171CD9AD}"/>
              </a:ext>
            </a:extLst>
          </p:cNvPr>
          <p:cNvSpPr/>
          <p:nvPr/>
        </p:nvSpPr>
        <p:spPr>
          <a:xfrm>
            <a:off x="2755900" y="2222500"/>
            <a:ext cx="603250" cy="603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3FE109CF-176D-4653-9B74-0816FEE01CFC}"/>
              </a:ext>
            </a:extLst>
          </p:cNvPr>
          <p:cNvSpPr txBox="1">
            <a:spLocks noChangeArrowheads="1"/>
          </p:cNvSpPr>
          <p:nvPr/>
        </p:nvSpPr>
        <p:spPr bwMode="auto">
          <a:xfrm>
            <a:off x="9632950" y="2535238"/>
            <a:ext cx="1646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23" name="TextBox 22">
            <a:extLst>
              <a:ext uri="{FF2B5EF4-FFF2-40B4-BE49-F238E27FC236}">
                <a16:creationId xmlns:a16="http://schemas.microsoft.com/office/drawing/2014/main" id="{10E9C7B0-B43F-4740-9B6F-5AD8076FB735}"/>
              </a:ext>
            </a:extLst>
          </p:cNvPr>
          <p:cNvSpPr txBox="1"/>
          <p:nvPr/>
        </p:nvSpPr>
        <p:spPr>
          <a:xfrm>
            <a:off x="9632950" y="2251075"/>
            <a:ext cx="1628775" cy="338138"/>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2"/>
                </a:solidFill>
                <a:latin typeface="+mj-lt"/>
              </a:rPr>
              <a:t>Description</a:t>
            </a:r>
            <a:endParaRPr lang="en-ID" sz="1600" b="1" dirty="0">
              <a:solidFill>
                <a:schemeClr val="accent2"/>
              </a:solidFill>
              <a:latin typeface="+mj-lt"/>
            </a:endParaRPr>
          </a:p>
        </p:txBody>
      </p:sp>
      <p:sp>
        <p:nvSpPr>
          <p:cNvPr id="26" name="TextBox 25">
            <a:extLst>
              <a:ext uri="{FF2B5EF4-FFF2-40B4-BE49-F238E27FC236}">
                <a16:creationId xmlns:a16="http://schemas.microsoft.com/office/drawing/2014/main" id="{910D9E71-5E1A-44AC-A4CB-192465AC8312}"/>
              </a:ext>
            </a:extLst>
          </p:cNvPr>
          <p:cNvSpPr txBox="1">
            <a:spLocks noChangeArrowheads="1"/>
          </p:cNvSpPr>
          <p:nvPr/>
        </p:nvSpPr>
        <p:spPr bwMode="auto">
          <a:xfrm>
            <a:off x="909638" y="2535238"/>
            <a:ext cx="1646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27" name="TextBox 26">
            <a:extLst>
              <a:ext uri="{FF2B5EF4-FFF2-40B4-BE49-F238E27FC236}">
                <a16:creationId xmlns:a16="http://schemas.microsoft.com/office/drawing/2014/main" id="{F23B40EE-CB65-463A-BAB9-A93763106688}"/>
              </a:ext>
            </a:extLst>
          </p:cNvPr>
          <p:cNvSpPr txBox="1"/>
          <p:nvPr/>
        </p:nvSpPr>
        <p:spPr>
          <a:xfrm>
            <a:off x="927100" y="2251075"/>
            <a:ext cx="1628775" cy="338138"/>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3"/>
                </a:solidFill>
                <a:latin typeface="+mj-lt"/>
              </a:rPr>
              <a:t>Description</a:t>
            </a:r>
            <a:endParaRPr lang="en-ID" sz="1600" b="1" dirty="0">
              <a:solidFill>
                <a:schemeClr val="accent3"/>
              </a:solidFill>
              <a:latin typeface="+mj-lt"/>
            </a:endParaRPr>
          </a:p>
        </p:txBody>
      </p:sp>
      <p:sp>
        <p:nvSpPr>
          <p:cNvPr id="29" name="Rectangle 28">
            <a:extLst>
              <a:ext uri="{FF2B5EF4-FFF2-40B4-BE49-F238E27FC236}">
                <a16:creationId xmlns:a16="http://schemas.microsoft.com/office/drawing/2014/main" id="{AD3C19B6-2B64-4087-B0B9-3875B47A4305}"/>
              </a:ext>
            </a:extLst>
          </p:cNvPr>
          <p:cNvSpPr/>
          <p:nvPr/>
        </p:nvSpPr>
        <p:spPr>
          <a:xfrm>
            <a:off x="8848725" y="3748088"/>
            <a:ext cx="603250" cy="6032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6D5D3CDC-85A2-4A9D-9545-1A84FB38F470}"/>
              </a:ext>
            </a:extLst>
          </p:cNvPr>
          <p:cNvSpPr/>
          <p:nvPr/>
        </p:nvSpPr>
        <p:spPr>
          <a:xfrm>
            <a:off x="2755900" y="3748088"/>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TextBox 31">
            <a:extLst>
              <a:ext uri="{FF2B5EF4-FFF2-40B4-BE49-F238E27FC236}">
                <a16:creationId xmlns:a16="http://schemas.microsoft.com/office/drawing/2014/main" id="{605BF15C-7E45-4D82-AF08-87160A375A50}"/>
              </a:ext>
            </a:extLst>
          </p:cNvPr>
          <p:cNvSpPr txBox="1">
            <a:spLocks noChangeArrowheads="1"/>
          </p:cNvSpPr>
          <p:nvPr/>
        </p:nvSpPr>
        <p:spPr bwMode="auto">
          <a:xfrm>
            <a:off x="9632950" y="4060825"/>
            <a:ext cx="1646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100"/>
              <a:t>A wonderful serenity</a:t>
            </a:r>
          </a:p>
        </p:txBody>
      </p:sp>
      <p:sp>
        <p:nvSpPr>
          <p:cNvPr id="33" name="TextBox 32">
            <a:extLst>
              <a:ext uri="{FF2B5EF4-FFF2-40B4-BE49-F238E27FC236}">
                <a16:creationId xmlns:a16="http://schemas.microsoft.com/office/drawing/2014/main" id="{B0F08E7A-532C-42D9-B86E-D1AEBD80A50D}"/>
              </a:ext>
            </a:extLst>
          </p:cNvPr>
          <p:cNvSpPr txBox="1"/>
          <p:nvPr/>
        </p:nvSpPr>
        <p:spPr>
          <a:xfrm>
            <a:off x="9632950" y="3776663"/>
            <a:ext cx="16287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1">
                    <a:lumMod val="85000"/>
                  </a:schemeClr>
                </a:solidFill>
                <a:latin typeface="+mj-lt"/>
              </a:rPr>
              <a:t>Description</a:t>
            </a:r>
            <a:endParaRPr lang="en-ID" sz="1600" b="1" dirty="0">
              <a:solidFill>
                <a:schemeClr val="bg1">
                  <a:lumMod val="85000"/>
                </a:schemeClr>
              </a:solidFill>
              <a:latin typeface="+mj-lt"/>
            </a:endParaRPr>
          </a:p>
        </p:txBody>
      </p:sp>
      <p:sp>
        <p:nvSpPr>
          <p:cNvPr id="35" name="TextBox 34">
            <a:extLst>
              <a:ext uri="{FF2B5EF4-FFF2-40B4-BE49-F238E27FC236}">
                <a16:creationId xmlns:a16="http://schemas.microsoft.com/office/drawing/2014/main" id="{6DD714F2-1AF8-4F8B-BDFB-413687C77585}"/>
              </a:ext>
            </a:extLst>
          </p:cNvPr>
          <p:cNvSpPr txBox="1">
            <a:spLocks noChangeArrowheads="1"/>
          </p:cNvSpPr>
          <p:nvPr/>
        </p:nvSpPr>
        <p:spPr bwMode="auto">
          <a:xfrm>
            <a:off x="909638" y="4060825"/>
            <a:ext cx="1646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r" eaLnBrk="1" hangingPunct="1"/>
            <a:r>
              <a:rPr lang="en-US" altLang="en-US" sz="1100"/>
              <a:t>A wonderful serenity</a:t>
            </a:r>
          </a:p>
        </p:txBody>
      </p:sp>
      <p:sp>
        <p:nvSpPr>
          <p:cNvPr id="36" name="TextBox 35">
            <a:extLst>
              <a:ext uri="{FF2B5EF4-FFF2-40B4-BE49-F238E27FC236}">
                <a16:creationId xmlns:a16="http://schemas.microsoft.com/office/drawing/2014/main" id="{69B6323A-B690-41B9-90EA-DB79464FCB4F}"/>
              </a:ext>
            </a:extLst>
          </p:cNvPr>
          <p:cNvSpPr txBox="1"/>
          <p:nvPr/>
        </p:nvSpPr>
        <p:spPr>
          <a:xfrm>
            <a:off x="927100" y="3776663"/>
            <a:ext cx="1628775" cy="338137"/>
          </a:xfrm>
          <a:prstGeom prst="rect">
            <a:avLst/>
          </a:prstGeom>
          <a:noFill/>
        </p:spPr>
        <p:txBody>
          <a:bodyPr anchor="ctr">
            <a:spAutoFit/>
          </a:bodyPr>
          <a:lstStyle/>
          <a:p>
            <a:pPr algn="r" eaLnBrk="1" fontAlgn="auto" hangingPunct="1">
              <a:spcBef>
                <a:spcPts val="0"/>
              </a:spcBef>
              <a:spcAft>
                <a:spcPts val="0"/>
              </a:spcAft>
              <a:defRPr/>
            </a:pPr>
            <a:r>
              <a:rPr lang="en-US" sz="1600" b="1" dirty="0">
                <a:solidFill>
                  <a:schemeClr val="accent1"/>
                </a:solidFill>
                <a:latin typeface="+mj-lt"/>
              </a:rPr>
              <a:t>Description</a:t>
            </a:r>
            <a:endParaRPr lang="en-ID" sz="1600" b="1" dirty="0">
              <a:solidFill>
                <a:schemeClr val="accent1"/>
              </a:solidFill>
              <a:latin typeface="+mj-lt"/>
            </a:endParaRPr>
          </a:p>
        </p:txBody>
      </p:sp>
      <p:sp>
        <p:nvSpPr>
          <p:cNvPr id="48" name="TextBox 47">
            <a:extLst>
              <a:ext uri="{FF2B5EF4-FFF2-40B4-BE49-F238E27FC236}">
                <a16:creationId xmlns:a16="http://schemas.microsoft.com/office/drawing/2014/main" id="{BA37974A-89E1-4C06-B794-66F5DCC91BB2}"/>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14C3B0FD-469A-43F8-A8A9-E639C0EBCCA0}"/>
              </a:ext>
            </a:extLst>
          </p:cNvPr>
          <p:cNvSpPr txBox="1"/>
          <p:nvPr/>
        </p:nvSpPr>
        <p:spPr>
          <a:xfrm>
            <a:off x="4433888" y="3216275"/>
            <a:ext cx="1387475" cy="523875"/>
          </a:xfrm>
          <a:prstGeom prst="rect">
            <a:avLst/>
          </a:prstGeom>
          <a:noFill/>
        </p:spPr>
        <p:txBody>
          <a:bodyPr anchor="ctr">
            <a:spAutoFit/>
          </a:bodyPr>
          <a:lstStyle/>
          <a:p>
            <a:pPr algn="ctr" eaLnBrk="1" fontAlgn="auto" hangingPunct="1">
              <a:spcBef>
                <a:spcPts val="0"/>
              </a:spcBef>
              <a:spcAft>
                <a:spcPts val="0"/>
              </a:spcAft>
              <a:defRPr/>
            </a:pPr>
            <a:r>
              <a:rPr lang="en-US" sz="2800" b="1" dirty="0">
                <a:solidFill>
                  <a:schemeClr val="bg2"/>
                </a:solidFill>
                <a:latin typeface="+mj-lt"/>
              </a:rPr>
              <a:t>21,2%</a:t>
            </a:r>
            <a:endParaRPr lang="en-ID" sz="2800" b="1" dirty="0">
              <a:solidFill>
                <a:schemeClr val="bg2"/>
              </a:solidFill>
              <a:latin typeface="+mj-lt"/>
            </a:endParaRPr>
          </a:p>
        </p:txBody>
      </p:sp>
      <p:sp>
        <p:nvSpPr>
          <p:cNvPr id="50" name="TextBox 49">
            <a:extLst>
              <a:ext uri="{FF2B5EF4-FFF2-40B4-BE49-F238E27FC236}">
                <a16:creationId xmlns:a16="http://schemas.microsoft.com/office/drawing/2014/main" id="{81331763-8C4E-4956-8EE6-E62BBBC3A718}"/>
              </a:ext>
            </a:extLst>
          </p:cNvPr>
          <p:cNvSpPr txBox="1"/>
          <p:nvPr/>
        </p:nvSpPr>
        <p:spPr>
          <a:xfrm>
            <a:off x="6003925" y="3028950"/>
            <a:ext cx="2024063" cy="646113"/>
          </a:xfrm>
          <a:prstGeom prst="rect">
            <a:avLst/>
          </a:prstGeom>
          <a:noFill/>
        </p:spPr>
        <p:txBody>
          <a:bodyPr anchor="ctr">
            <a:spAutoFit/>
          </a:bodyPr>
          <a:lstStyle/>
          <a:p>
            <a:pPr algn="ctr" eaLnBrk="1" fontAlgn="auto" hangingPunct="1">
              <a:spcBef>
                <a:spcPts val="0"/>
              </a:spcBef>
              <a:spcAft>
                <a:spcPts val="0"/>
              </a:spcAft>
              <a:defRPr/>
            </a:pPr>
            <a:r>
              <a:rPr lang="en-US" sz="3600" b="1" dirty="0">
                <a:solidFill>
                  <a:schemeClr val="bg2"/>
                </a:solidFill>
                <a:latin typeface="+mj-lt"/>
              </a:rPr>
              <a:t>36,8%</a:t>
            </a:r>
            <a:endParaRPr lang="en-ID" sz="3600" b="1" dirty="0">
              <a:solidFill>
                <a:schemeClr val="bg2"/>
              </a:solidFill>
              <a:latin typeface="+mj-lt"/>
            </a:endParaRPr>
          </a:p>
        </p:txBody>
      </p:sp>
      <p:sp>
        <p:nvSpPr>
          <p:cNvPr id="51" name="TextBox 50">
            <a:extLst>
              <a:ext uri="{FF2B5EF4-FFF2-40B4-BE49-F238E27FC236}">
                <a16:creationId xmlns:a16="http://schemas.microsoft.com/office/drawing/2014/main" id="{7C7399E6-9811-4D0E-9F61-BEE87FE4B57D}"/>
              </a:ext>
            </a:extLst>
          </p:cNvPr>
          <p:cNvSpPr txBox="1"/>
          <p:nvPr/>
        </p:nvSpPr>
        <p:spPr>
          <a:xfrm>
            <a:off x="4552950" y="2136775"/>
            <a:ext cx="862013" cy="277813"/>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12,9%</a:t>
            </a:r>
            <a:endParaRPr lang="en-ID" sz="1200" b="1" dirty="0">
              <a:solidFill>
                <a:schemeClr val="bg2"/>
              </a:solidFill>
              <a:latin typeface="+mj-lt"/>
            </a:endParaRPr>
          </a:p>
        </p:txBody>
      </p:sp>
      <p:sp>
        <p:nvSpPr>
          <p:cNvPr id="52" name="TextBox 51">
            <a:extLst>
              <a:ext uri="{FF2B5EF4-FFF2-40B4-BE49-F238E27FC236}">
                <a16:creationId xmlns:a16="http://schemas.microsoft.com/office/drawing/2014/main" id="{7AD01F27-9AE7-40CA-B701-C8C5EC554423}"/>
              </a:ext>
            </a:extLst>
          </p:cNvPr>
          <p:cNvSpPr txBox="1"/>
          <p:nvPr/>
        </p:nvSpPr>
        <p:spPr>
          <a:xfrm>
            <a:off x="5272088" y="1668463"/>
            <a:ext cx="862012" cy="276225"/>
          </a:xfrm>
          <a:prstGeom prst="rect">
            <a:avLst/>
          </a:prstGeom>
          <a:noFill/>
        </p:spPr>
        <p:txBody>
          <a:bodyPr anchor="ctr">
            <a:spAutoFit/>
          </a:bodyPr>
          <a:lstStyle/>
          <a:p>
            <a:pPr algn="ctr" eaLnBrk="1" fontAlgn="auto" hangingPunct="1">
              <a:spcBef>
                <a:spcPts val="0"/>
              </a:spcBef>
              <a:spcAft>
                <a:spcPts val="0"/>
              </a:spcAft>
              <a:defRPr/>
            </a:pPr>
            <a:r>
              <a:rPr lang="en-US" sz="1200" b="1" dirty="0">
                <a:solidFill>
                  <a:schemeClr val="bg2"/>
                </a:solidFill>
                <a:latin typeface="+mj-lt"/>
              </a:rPr>
              <a:t>12,2%</a:t>
            </a:r>
            <a:endParaRPr lang="en-ID" sz="1200" b="1" dirty="0">
              <a:solidFill>
                <a:schemeClr val="bg2"/>
              </a:solidFill>
              <a:latin typeface="+mj-lt"/>
            </a:endParaRPr>
          </a:p>
        </p:txBody>
      </p:sp>
      <p:sp>
        <p:nvSpPr>
          <p:cNvPr id="2" name="Title 1">
            <a:extLst>
              <a:ext uri="{FF2B5EF4-FFF2-40B4-BE49-F238E27FC236}">
                <a16:creationId xmlns:a16="http://schemas.microsoft.com/office/drawing/2014/main" id="{804CCB09-EAF3-49F2-9BF3-FA2B5A031CCA}"/>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Validation</a:t>
            </a:r>
            <a:endParaRPr lang="en-ID" altLang="en-US"/>
          </a:p>
        </p:txBody>
      </p:sp>
      <p:grpSp>
        <p:nvGrpSpPr>
          <p:cNvPr id="34" name="Group 33">
            <a:extLst>
              <a:ext uri="{FF2B5EF4-FFF2-40B4-BE49-F238E27FC236}">
                <a16:creationId xmlns:a16="http://schemas.microsoft.com/office/drawing/2014/main" id="{B12F930C-7EE5-460C-B181-09D47EFF74BA}"/>
              </a:ext>
            </a:extLst>
          </p:cNvPr>
          <p:cNvGrpSpPr>
            <a:grpSpLocks noChangeAspect="1"/>
          </p:cNvGrpSpPr>
          <p:nvPr/>
        </p:nvGrpSpPr>
        <p:grpSpPr>
          <a:xfrm>
            <a:off x="2935150" y="2402245"/>
            <a:ext cx="245699" cy="242466"/>
            <a:chOff x="299436" y="5382476"/>
            <a:chExt cx="723900" cy="714375"/>
          </a:xfrm>
          <a:solidFill>
            <a:schemeClr val="bg2"/>
          </a:solidFill>
        </p:grpSpPr>
        <p:sp>
          <p:nvSpPr>
            <p:cNvPr id="37" name="Freeform: Shape 36">
              <a:extLst>
                <a:ext uri="{FF2B5EF4-FFF2-40B4-BE49-F238E27FC236}">
                  <a16:creationId xmlns:a16="http://schemas.microsoft.com/office/drawing/2014/main" id="{40487ECD-B575-4085-9CDF-2EEF9C29BECF}"/>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A5E0B98F-020D-450D-9346-FD6EC45DE4A8}"/>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9CD847E9-EB8D-4483-813E-F70E9EE40878}"/>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A30134D3-B2E3-416D-9C2C-8A3B21893519}"/>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0B5AEFD6-9166-443B-A6C6-323095E3461A}"/>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2" name="Group 41">
            <a:extLst>
              <a:ext uri="{FF2B5EF4-FFF2-40B4-BE49-F238E27FC236}">
                <a16:creationId xmlns:a16="http://schemas.microsoft.com/office/drawing/2014/main" id="{9CFE647E-DFEB-4034-84E8-06509D112CCD}"/>
              </a:ext>
            </a:extLst>
          </p:cNvPr>
          <p:cNvGrpSpPr>
            <a:grpSpLocks noChangeAspect="1"/>
          </p:cNvGrpSpPr>
          <p:nvPr/>
        </p:nvGrpSpPr>
        <p:grpSpPr>
          <a:xfrm>
            <a:off x="9027451" y="3946503"/>
            <a:ext cx="246888" cy="205335"/>
            <a:chOff x="-776215" y="3626524"/>
            <a:chExt cx="799958" cy="665320"/>
          </a:xfrm>
          <a:solidFill>
            <a:schemeClr val="bg2"/>
          </a:solidFill>
        </p:grpSpPr>
        <p:sp>
          <p:nvSpPr>
            <p:cNvPr id="47" name="Freeform: Shape 46">
              <a:extLst>
                <a:ext uri="{FF2B5EF4-FFF2-40B4-BE49-F238E27FC236}">
                  <a16:creationId xmlns:a16="http://schemas.microsoft.com/office/drawing/2014/main" id="{1899DF1A-FF95-4905-BD65-0B913CCF281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FB76E7C7-7D2E-4AFC-928E-2A8A23B6916D}"/>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4" name="Freeform: Shape 53">
              <a:extLst>
                <a:ext uri="{FF2B5EF4-FFF2-40B4-BE49-F238E27FC236}">
                  <a16:creationId xmlns:a16="http://schemas.microsoft.com/office/drawing/2014/main" id="{F2B928E5-7683-4A79-B7E2-A58A82A08B38}"/>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Freeform: Shape 54">
              <a:extLst>
                <a:ext uri="{FF2B5EF4-FFF2-40B4-BE49-F238E27FC236}">
                  <a16:creationId xmlns:a16="http://schemas.microsoft.com/office/drawing/2014/main" id="{34ADA6B3-62E8-40BD-A161-621981EC688E}"/>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Freeform: Shape 55">
              <a:extLst>
                <a:ext uri="{FF2B5EF4-FFF2-40B4-BE49-F238E27FC236}">
                  <a16:creationId xmlns:a16="http://schemas.microsoft.com/office/drawing/2014/main" id="{8967751A-EFF7-463F-81C8-44F636C540CD}"/>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57" name="Group 56">
            <a:extLst>
              <a:ext uri="{FF2B5EF4-FFF2-40B4-BE49-F238E27FC236}">
                <a16:creationId xmlns:a16="http://schemas.microsoft.com/office/drawing/2014/main" id="{3B33DBA4-73F0-4B79-90EC-E28D815C43DD}"/>
              </a:ext>
            </a:extLst>
          </p:cNvPr>
          <p:cNvGrpSpPr>
            <a:grpSpLocks noChangeAspect="1"/>
          </p:cNvGrpSpPr>
          <p:nvPr/>
        </p:nvGrpSpPr>
        <p:grpSpPr>
          <a:xfrm>
            <a:off x="9026590" y="2416236"/>
            <a:ext cx="246888" cy="214484"/>
            <a:chOff x="-474040" y="6113577"/>
            <a:chExt cx="762000" cy="661987"/>
          </a:xfrm>
          <a:solidFill>
            <a:schemeClr val="bg2"/>
          </a:solidFill>
        </p:grpSpPr>
        <p:sp>
          <p:nvSpPr>
            <p:cNvPr id="58" name="Freeform: Shape 57">
              <a:extLst>
                <a:ext uri="{FF2B5EF4-FFF2-40B4-BE49-F238E27FC236}">
                  <a16:creationId xmlns:a16="http://schemas.microsoft.com/office/drawing/2014/main" id="{629F4A38-30FE-40E4-A620-1171B7B56B82}"/>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Freeform: Shape 58">
              <a:extLst>
                <a:ext uri="{FF2B5EF4-FFF2-40B4-BE49-F238E27FC236}">
                  <a16:creationId xmlns:a16="http://schemas.microsoft.com/office/drawing/2014/main" id="{E65410E1-4A51-4980-9ED8-7990A49823FD}"/>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60" name="Group 59">
            <a:extLst>
              <a:ext uri="{FF2B5EF4-FFF2-40B4-BE49-F238E27FC236}">
                <a16:creationId xmlns:a16="http://schemas.microsoft.com/office/drawing/2014/main" id="{F7169D98-CB96-4F30-ABBA-E78AD84CEFA5}"/>
              </a:ext>
            </a:extLst>
          </p:cNvPr>
          <p:cNvGrpSpPr>
            <a:grpSpLocks noChangeAspect="1"/>
          </p:cNvGrpSpPr>
          <p:nvPr/>
        </p:nvGrpSpPr>
        <p:grpSpPr>
          <a:xfrm>
            <a:off x="2945650" y="3925726"/>
            <a:ext cx="224699" cy="246888"/>
            <a:chOff x="8180808" y="4049595"/>
            <a:chExt cx="693515" cy="761999"/>
          </a:xfrm>
          <a:solidFill>
            <a:schemeClr val="bg2"/>
          </a:solidFill>
        </p:grpSpPr>
        <p:sp>
          <p:nvSpPr>
            <p:cNvPr id="61" name="Freeform: Shape 60">
              <a:extLst>
                <a:ext uri="{FF2B5EF4-FFF2-40B4-BE49-F238E27FC236}">
                  <a16:creationId xmlns:a16="http://schemas.microsoft.com/office/drawing/2014/main" id="{686091C3-AEE3-466F-8528-3F0120CBD61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8F9720A0-9102-49EF-87BD-7128E9EF8C2C}"/>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A05EE4C2-3807-4B8E-98A9-C3B27E7EE3D0}"/>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9CD2B3F5-D59D-410E-BCE0-9064E6E518E3}"/>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AC43A1B9-AA6E-4EE4-AE10-865B595061F0}"/>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9E890601-E522-451F-A658-8E284F67C413}"/>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Freeform: Shape 66">
              <a:extLst>
                <a:ext uri="{FF2B5EF4-FFF2-40B4-BE49-F238E27FC236}">
                  <a16:creationId xmlns:a16="http://schemas.microsoft.com/office/drawing/2014/main" id="{2A2A9467-82F2-4884-86BD-E25EBDB31ECF}"/>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nodeType="afterGroup">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nodeType="afterGroup">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nodeType="afterGroup">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nodeType="afterGroup">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nodeType="afterGroup">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pHolder1">
            <a:extLst>
              <a:ext uri="{FF2B5EF4-FFF2-40B4-BE49-F238E27FC236}">
                <a16:creationId xmlns:a16="http://schemas.microsoft.com/office/drawing/2014/main" id="{25AA15FF-A877-48DC-87A7-BFE08EC13473}"/>
              </a:ext>
            </a:extLst>
          </p:cNvPr>
          <p:cNvSpPr>
            <a:spLocks noGrp="1"/>
          </p:cNvSpPr>
          <p:nvPr>
            <p:ph type="pic" sz="quarter" idx="10"/>
          </p:nvPr>
        </p:nvSpPr>
        <p:spPr bwMode="auto">
          <a:xfrm>
            <a:off x="7620000" y="1600200"/>
            <a:ext cx="4572000" cy="5257800"/>
          </a:xfrm>
          <a:custGeom>
            <a:avLst/>
            <a:gdLst>
              <a:gd name="T0" fmla="*/ 0 w 4571998"/>
              <a:gd name="T1" fmla="*/ 0 h 5257800"/>
              <a:gd name="T2" fmla="*/ 4571998 w 4571998"/>
              <a:gd name="T3" fmla="*/ 0 h 5257800"/>
              <a:gd name="T4" fmla="*/ 4571998 w 4571998"/>
              <a:gd name="T5" fmla="*/ 5257800 h 5257800"/>
              <a:gd name="T6" fmla="*/ 0 w 4571998"/>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1998" h="5257800">
                <a:moveTo>
                  <a:pt x="0" y="0"/>
                </a:moveTo>
                <a:lnTo>
                  <a:pt x="4571998" y="0"/>
                </a:lnTo>
                <a:lnTo>
                  <a:pt x="4571998"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12">
            <a:extLst>
              <a:ext uri="{FF2B5EF4-FFF2-40B4-BE49-F238E27FC236}">
                <a16:creationId xmlns:a16="http://schemas.microsoft.com/office/drawing/2014/main" id="{EDC84815-8C14-4257-A3BD-C5F2BEC198BA}"/>
              </a:ext>
            </a:extLst>
          </p:cNvPr>
          <p:cNvSpPr/>
          <p:nvPr/>
        </p:nvSpPr>
        <p:spPr>
          <a:xfrm>
            <a:off x="7620000" y="1600200"/>
            <a:ext cx="4572000" cy="5257800"/>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45" name="Title 44">
            <a:extLst>
              <a:ext uri="{FF2B5EF4-FFF2-40B4-BE49-F238E27FC236}">
                <a16:creationId xmlns:a16="http://schemas.microsoft.com/office/drawing/2014/main" id="{C690EB1A-B050-4EE5-B4DD-D931523D5CB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Share</a:t>
            </a:r>
            <a:endParaRPr lang="en-ID" altLang="en-US"/>
          </a:p>
        </p:txBody>
      </p:sp>
      <p:grpSp>
        <p:nvGrpSpPr>
          <p:cNvPr id="3" name="Graphic 8">
            <a:extLst>
              <a:ext uri="{FF2B5EF4-FFF2-40B4-BE49-F238E27FC236}">
                <a16:creationId xmlns:a16="http://schemas.microsoft.com/office/drawing/2014/main" id="{97723261-AAF7-4D2B-B6C0-2A4ACB606161}"/>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49874EC-5EA7-4324-BAF0-BAB98223C7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C0806F24-C548-44D7-A917-D3F795AABE6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C32BDC24-48A3-40B2-BB29-28EE78D0729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5ED0909B-F9B8-4CA5-B87A-621F7B04ABF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F3059819-C23B-47F1-9375-FEC23705C301}"/>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9F86F5EB-C498-4F34-9A92-DA34FB96459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3688CB56-58E3-4829-AB21-A05F4B7CECC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3D9EE6CD-C0A2-41D0-82A1-27B78DBDC465}"/>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graphicFrame>
        <p:nvGraphicFramePr>
          <p:cNvPr id="14" name="Chart 13">
            <a:extLst>
              <a:ext uri="{FF2B5EF4-FFF2-40B4-BE49-F238E27FC236}">
                <a16:creationId xmlns:a16="http://schemas.microsoft.com/office/drawing/2014/main" id="{1A70BFDC-19BD-4EEF-A967-C67FAD9E98C1}"/>
              </a:ext>
            </a:extLst>
          </p:cNvPr>
          <p:cNvGraphicFramePr>
            <a:graphicFrameLocks/>
          </p:cNvGraphicFramePr>
          <p:nvPr/>
        </p:nvGraphicFramePr>
        <p:xfrm>
          <a:off x="777875" y="1439863"/>
          <a:ext cx="6359525" cy="326866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408477B0-DB62-4161-A137-CA474CCA899A}"/>
              </a:ext>
            </a:extLst>
          </p:cNvPr>
          <p:cNvSpPr txBox="1">
            <a:spLocks noChangeArrowheads="1"/>
          </p:cNvSpPr>
          <p:nvPr/>
        </p:nvSpPr>
        <p:spPr bwMode="auto">
          <a:xfrm>
            <a:off x="9518650" y="283845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16" name="TextBox 15">
            <a:extLst>
              <a:ext uri="{FF2B5EF4-FFF2-40B4-BE49-F238E27FC236}">
                <a16:creationId xmlns:a16="http://schemas.microsoft.com/office/drawing/2014/main" id="{A64BA708-FE25-4279-9C83-200700851F1D}"/>
              </a:ext>
            </a:extLst>
          </p:cNvPr>
          <p:cNvSpPr txBox="1"/>
          <p:nvPr/>
        </p:nvSpPr>
        <p:spPr>
          <a:xfrm>
            <a:off x="9518650" y="233997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+265K</a:t>
            </a:r>
            <a:endParaRPr lang="en-ID" sz="3600" b="1" dirty="0">
              <a:solidFill>
                <a:schemeClr val="bg2"/>
              </a:solidFill>
              <a:latin typeface="+mj-lt"/>
            </a:endParaRPr>
          </a:p>
        </p:txBody>
      </p:sp>
      <p:grpSp>
        <p:nvGrpSpPr>
          <p:cNvPr id="17" name="Group 16">
            <a:extLst>
              <a:ext uri="{FF2B5EF4-FFF2-40B4-BE49-F238E27FC236}">
                <a16:creationId xmlns:a16="http://schemas.microsoft.com/office/drawing/2014/main" id="{D24E1501-19D2-4A85-894A-343010E698C9}"/>
              </a:ext>
            </a:extLst>
          </p:cNvPr>
          <p:cNvGrpSpPr/>
          <p:nvPr/>
        </p:nvGrpSpPr>
        <p:grpSpPr>
          <a:xfrm>
            <a:off x="8732724" y="2545205"/>
            <a:ext cx="553628" cy="480964"/>
            <a:chOff x="5734050" y="3076575"/>
            <a:chExt cx="762000" cy="661987"/>
          </a:xfrm>
          <a:solidFill>
            <a:schemeClr val="bg2"/>
          </a:solidFill>
        </p:grpSpPr>
        <p:sp>
          <p:nvSpPr>
            <p:cNvPr id="18" name="Freeform: Shape 17">
              <a:extLst>
                <a:ext uri="{FF2B5EF4-FFF2-40B4-BE49-F238E27FC236}">
                  <a16:creationId xmlns:a16="http://schemas.microsoft.com/office/drawing/2014/main" id="{EB012BEE-54D4-479C-A201-7EFEBCB5423E}"/>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85AE4A1E-3C03-40F2-8670-C4E21C4CDD09}"/>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20" name="TextBox 19">
            <a:extLst>
              <a:ext uri="{FF2B5EF4-FFF2-40B4-BE49-F238E27FC236}">
                <a16:creationId xmlns:a16="http://schemas.microsoft.com/office/drawing/2014/main" id="{898D3B74-8312-4222-89A1-23D8C1770AD3}"/>
              </a:ext>
            </a:extLst>
          </p:cNvPr>
          <p:cNvSpPr txBox="1">
            <a:spLocks noChangeArrowheads="1"/>
          </p:cNvSpPr>
          <p:nvPr/>
        </p:nvSpPr>
        <p:spPr bwMode="auto">
          <a:xfrm>
            <a:off x="9518650" y="43180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1" name="TextBox 20">
            <a:extLst>
              <a:ext uri="{FF2B5EF4-FFF2-40B4-BE49-F238E27FC236}">
                <a16:creationId xmlns:a16="http://schemas.microsoft.com/office/drawing/2014/main" id="{7D089FAA-4D63-40B2-B6F7-19314D41868A}"/>
              </a:ext>
            </a:extLst>
          </p:cNvPr>
          <p:cNvSpPr txBox="1"/>
          <p:nvPr/>
        </p:nvSpPr>
        <p:spPr>
          <a:xfrm>
            <a:off x="9518650" y="3810000"/>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+344K</a:t>
            </a:r>
            <a:endParaRPr lang="en-ID" sz="3600" b="1" dirty="0">
              <a:solidFill>
                <a:schemeClr val="bg2"/>
              </a:solidFill>
              <a:latin typeface="+mj-lt"/>
            </a:endParaRPr>
          </a:p>
        </p:txBody>
      </p:sp>
      <p:sp>
        <p:nvSpPr>
          <p:cNvPr id="22" name="TextBox 21">
            <a:extLst>
              <a:ext uri="{FF2B5EF4-FFF2-40B4-BE49-F238E27FC236}">
                <a16:creationId xmlns:a16="http://schemas.microsoft.com/office/drawing/2014/main" id="{517912F3-B1FB-4C45-AD69-534F874014AB}"/>
              </a:ext>
            </a:extLst>
          </p:cNvPr>
          <p:cNvSpPr txBox="1">
            <a:spLocks noChangeArrowheads="1"/>
          </p:cNvSpPr>
          <p:nvPr/>
        </p:nvSpPr>
        <p:spPr bwMode="auto">
          <a:xfrm>
            <a:off x="9518650" y="5778500"/>
            <a:ext cx="1817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a:t>
            </a:r>
          </a:p>
        </p:txBody>
      </p:sp>
      <p:sp>
        <p:nvSpPr>
          <p:cNvPr id="23" name="TextBox 22">
            <a:extLst>
              <a:ext uri="{FF2B5EF4-FFF2-40B4-BE49-F238E27FC236}">
                <a16:creationId xmlns:a16="http://schemas.microsoft.com/office/drawing/2014/main" id="{F214F344-DBBA-45A5-97BC-067337123A02}"/>
              </a:ext>
            </a:extLst>
          </p:cNvPr>
          <p:cNvSpPr txBox="1"/>
          <p:nvPr/>
        </p:nvSpPr>
        <p:spPr>
          <a:xfrm>
            <a:off x="9518650" y="5280025"/>
            <a:ext cx="1817688" cy="646113"/>
          </a:xfrm>
          <a:prstGeom prst="rect">
            <a:avLst/>
          </a:prstGeom>
          <a:noFill/>
        </p:spPr>
        <p:txBody>
          <a:bodyPr anchor="ctr">
            <a:spAutoFit/>
          </a:bodyPr>
          <a:lstStyle/>
          <a:p>
            <a:pPr eaLnBrk="1" fontAlgn="auto" hangingPunct="1">
              <a:spcBef>
                <a:spcPts val="0"/>
              </a:spcBef>
              <a:spcAft>
                <a:spcPts val="0"/>
              </a:spcAft>
              <a:defRPr/>
            </a:pPr>
            <a:r>
              <a:rPr lang="en-US" sz="3600" b="1" dirty="0">
                <a:solidFill>
                  <a:schemeClr val="bg2"/>
                </a:solidFill>
                <a:latin typeface="+mj-lt"/>
              </a:rPr>
              <a:t>+562K</a:t>
            </a:r>
            <a:endParaRPr lang="en-ID" sz="3600" b="1" dirty="0">
              <a:solidFill>
                <a:schemeClr val="bg2"/>
              </a:solidFill>
              <a:latin typeface="+mj-lt"/>
            </a:endParaRPr>
          </a:p>
        </p:txBody>
      </p:sp>
      <p:grpSp>
        <p:nvGrpSpPr>
          <p:cNvPr id="24" name="Group 23">
            <a:extLst>
              <a:ext uri="{FF2B5EF4-FFF2-40B4-BE49-F238E27FC236}">
                <a16:creationId xmlns:a16="http://schemas.microsoft.com/office/drawing/2014/main" id="{5D7779EB-4CA0-47FD-927D-879B260614AA}"/>
              </a:ext>
            </a:extLst>
          </p:cNvPr>
          <p:cNvGrpSpPr>
            <a:grpSpLocks noChangeAspect="1"/>
          </p:cNvGrpSpPr>
          <p:nvPr/>
        </p:nvGrpSpPr>
        <p:grpSpPr>
          <a:xfrm>
            <a:off x="8761341" y="3976066"/>
            <a:ext cx="507655" cy="557784"/>
            <a:chOff x="8180808" y="4049595"/>
            <a:chExt cx="693515" cy="761999"/>
          </a:xfrm>
          <a:solidFill>
            <a:schemeClr val="bg2"/>
          </a:solidFill>
        </p:grpSpPr>
        <p:sp>
          <p:nvSpPr>
            <p:cNvPr id="25" name="Freeform: Shape 24">
              <a:extLst>
                <a:ext uri="{FF2B5EF4-FFF2-40B4-BE49-F238E27FC236}">
                  <a16:creationId xmlns:a16="http://schemas.microsoft.com/office/drawing/2014/main" id="{1B2D4C22-DAA7-4F21-8D3A-5BC5D6C2FF49}"/>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E521103C-C0E0-4421-B59B-9BB845CEC1E8}"/>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521FE35D-4CAD-4545-A70F-EF28418B5308}"/>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86FE5FDB-A002-4A44-8FDB-414B755EA8F6}"/>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B583C0FB-C7BF-4B81-A627-BFB3379615F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08249568-231F-4869-B20E-7F948875CCE8}"/>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A6E0E948-DF53-4C43-B867-C51ABB3D24B4}"/>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2" name="Group 31">
            <a:extLst>
              <a:ext uri="{FF2B5EF4-FFF2-40B4-BE49-F238E27FC236}">
                <a16:creationId xmlns:a16="http://schemas.microsoft.com/office/drawing/2014/main" id="{1541DA2F-1443-4FD0-8D30-7EBBE8DAE25C}"/>
              </a:ext>
            </a:extLst>
          </p:cNvPr>
          <p:cNvGrpSpPr>
            <a:grpSpLocks noChangeAspect="1"/>
          </p:cNvGrpSpPr>
          <p:nvPr/>
        </p:nvGrpSpPr>
        <p:grpSpPr>
          <a:xfrm>
            <a:off x="8732724" y="5528672"/>
            <a:ext cx="557784" cy="391843"/>
            <a:chOff x="1418602" y="6135827"/>
            <a:chExt cx="761999" cy="535304"/>
          </a:xfrm>
          <a:solidFill>
            <a:schemeClr val="bg2"/>
          </a:solidFill>
        </p:grpSpPr>
        <p:sp>
          <p:nvSpPr>
            <p:cNvPr id="33" name="Freeform: Shape 32">
              <a:extLst>
                <a:ext uri="{FF2B5EF4-FFF2-40B4-BE49-F238E27FC236}">
                  <a16:creationId xmlns:a16="http://schemas.microsoft.com/office/drawing/2014/main" id="{7B269FA6-BC9E-48DA-876C-AF4ED78F7E16}"/>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2EC23037-5145-4DC5-99DC-4E66269BE0F1}"/>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E5DDF685-0B75-48B0-A1DA-701B0EE11FEC}"/>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6" name="Freeform: Shape 35">
              <a:extLst>
                <a:ext uri="{FF2B5EF4-FFF2-40B4-BE49-F238E27FC236}">
                  <a16:creationId xmlns:a16="http://schemas.microsoft.com/office/drawing/2014/main" id="{5B97EFA9-A45C-47B9-98A9-08AB4F0D0558}"/>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257A2F19-3EC7-437D-9A9D-B99B4BC45488}"/>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EE7870B4-9DD3-4BB3-92BB-208572F23E17}"/>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F4E906AF-205D-43B5-AC9A-A56AD22DF15A}"/>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2" name="TextBox 41">
            <a:extLst>
              <a:ext uri="{FF2B5EF4-FFF2-40B4-BE49-F238E27FC236}">
                <a16:creationId xmlns:a16="http://schemas.microsoft.com/office/drawing/2014/main" id="{71D10014-9A6C-464D-9B82-127E66467E01}"/>
              </a:ext>
            </a:extLst>
          </p:cNvPr>
          <p:cNvSpPr txBox="1">
            <a:spLocks noChangeArrowheads="1"/>
          </p:cNvSpPr>
          <p:nvPr/>
        </p:nvSpPr>
        <p:spPr bwMode="auto">
          <a:xfrm>
            <a:off x="1416050" y="4729163"/>
            <a:ext cx="53482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nodeType="afterGroup">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nodeType="afterGroup">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47C3DDB-C533-4253-9D6B-3681BA16F270}"/>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4" name="Rectangle: Rounded Corners 13">
            <a:extLst>
              <a:ext uri="{FF2B5EF4-FFF2-40B4-BE49-F238E27FC236}">
                <a16:creationId xmlns:a16="http://schemas.microsoft.com/office/drawing/2014/main" id="{D515AECD-5DC0-4BD4-93D0-5EBF9CB8DDAA}"/>
              </a:ext>
            </a:extLst>
          </p:cNvPr>
          <p:cNvSpPr/>
          <p:nvPr/>
        </p:nvSpPr>
        <p:spPr>
          <a:xfrm>
            <a:off x="4071938" y="1603375"/>
            <a:ext cx="911225" cy="60801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84C65CF9-8CCA-4515-A763-7E1E8DC5A519}"/>
              </a:ext>
            </a:extLst>
          </p:cNvPr>
          <p:cNvSpPr txBox="1">
            <a:spLocks noChangeArrowheads="1"/>
          </p:cNvSpPr>
          <p:nvPr/>
        </p:nvSpPr>
        <p:spPr bwMode="auto">
          <a:xfrm>
            <a:off x="5184775" y="1739900"/>
            <a:ext cx="20558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16" name="TextBox 15">
            <a:extLst>
              <a:ext uri="{FF2B5EF4-FFF2-40B4-BE49-F238E27FC236}">
                <a16:creationId xmlns:a16="http://schemas.microsoft.com/office/drawing/2014/main" id="{6EE98C0A-2722-45EF-B014-CF0F0C1714FB}"/>
              </a:ext>
            </a:extLst>
          </p:cNvPr>
          <p:cNvSpPr txBox="1"/>
          <p:nvPr/>
        </p:nvSpPr>
        <p:spPr>
          <a:xfrm>
            <a:off x="5184775" y="1466850"/>
            <a:ext cx="1681163"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ea typeface="Open Sans Light" panose="020B0306030504020204" pitchFamily="34" charset="0"/>
                <a:cs typeface="Open Sans Light" panose="020B0306030504020204" pitchFamily="34" charset="0"/>
              </a:rPr>
              <a:t>Description</a:t>
            </a:r>
            <a:endParaRPr lang="id-ID"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4B9116BF-A5F4-485D-AEB5-D1C9E5F5D809}"/>
              </a:ext>
            </a:extLst>
          </p:cNvPr>
          <p:cNvSpPr txBox="1"/>
          <p:nvPr/>
        </p:nvSpPr>
        <p:spPr>
          <a:xfrm>
            <a:off x="4071938" y="1722438"/>
            <a:ext cx="911225"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+265</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2A5BDDCE-0A35-4630-A853-DE9894A14CF3}"/>
              </a:ext>
            </a:extLst>
          </p:cNvPr>
          <p:cNvSpPr/>
          <p:nvPr/>
        </p:nvSpPr>
        <p:spPr>
          <a:xfrm>
            <a:off x="7721600" y="1603375"/>
            <a:ext cx="912813" cy="60801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E93CFE84-107B-4E6D-9540-681A92299700}"/>
              </a:ext>
            </a:extLst>
          </p:cNvPr>
          <p:cNvSpPr txBox="1">
            <a:spLocks noChangeArrowheads="1"/>
          </p:cNvSpPr>
          <p:nvPr/>
        </p:nvSpPr>
        <p:spPr bwMode="auto">
          <a:xfrm>
            <a:off x="8834438" y="1739900"/>
            <a:ext cx="20558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sp>
        <p:nvSpPr>
          <p:cNvPr id="20" name="TextBox 19">
            <a:extLst>
              <a:ext uri="{FF2B5EF4-FFF2-40B4-BE49-F238E27FC236}">
                <a16:creationId xmlns:a16="http://schemas.microsoft.com/office/drawing/2014/main" id="{E07F3512-7F14-4FBB-8D9E-4007751C9264}"/>
              </a:ext>
            </a:extLst>
          </p:cNvPr>
          <p:cNvSpPr txBox="1"/>
          <p:nvPr/>
        </p:nvSpPr>
        <p:spPr>
          <a:xfrm>
            <a:off x="8834438" y="1466850"/>
            <a:ext cx="1681162"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2"/>
                </a:solidFill>
                <a:latin typeface="+mj-lt"/>
                <a:ea typeface="Open Sans Light" panose="020B0306030504020204" pitchFamily="34" charset="0"/>
                <a:cs typeface="Open Sans Light" panose="020B0306030504020204" pitchFamily="34" charset="0"/>
              </a:rPr>
              <a:t>Description</a:t>
            </a:r>
            <a:endParaRPr lang="id-ID"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578553A6-A90A-4BBF-9DF3-22A439C3DFE3}"/>
              </a:ext>
            </a:extLst>
          </p:cNvPr>
          <p:cNvSpPr txBox="1"/>
          <p:nvPr/>
        </p:nvSpPr>
        <p:spPr>
          <a:xfrm>
            <a:off x="7721600" y="1722438"/>
            <a:ext cx="912813" cy="369887"/>
          </a:xfrm>
          <a:prstGeom prst="rect">
            <a:avLst/>
          </a:prstGeom>
          <a:noFill/>
        </p:spPr>
        <p:txBody>
          <a:bodyPr>
            <a:spAutoFit/>
          </a:bodyPr>
          <a:lstStyle/>
          <a:p>
            <a:pPr algn="ctr" eaLnBrk="1" fontAlgn="auto" hangingPunct="1">
              <a:spcBef>
                <a:spcPts val="0"/>
              </a:spcBef>
              <a:spcAft>
                <a:spcPts val="0"/>
              </a:spcAft>
              <a:defRPr/>
            </a:pPr>
            <a:r>
              <a:rPr lang="en-US" b="1" dirty="0">
                <a:solidFill>
                  <a:schemeClr val="bg2"/>
                </a:solidFill>
                <a:latin typeface="+mj-lt"/>
                <a:ea typeface="Open Sans Light" panose="020B0306030504020204" pitchFamily="34" charset="0"/>
                <a:cs typeface="Open Sans Light" panose="020B0306030504020204" pitchFamily="34" charset="0"/>
              </a:rPr>
              <a:t>+134</a:t>
            </a:r>
            <a:endParaRPr lang="id-ID"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09FC01C6-6D2A-4D88-97FC-3A79D695A6AA}"/>
              </a:ext>
            </a:extLst>
          </p:cNvPr>
          <p:cNvSpPr txBox="1"/>
          <p:nvPr/>
        </p:nvSpPr>
        <p:spPr>
          <a:xfrm>
            <a:off x="1301750" y="1363663"/>
            <a:ext cx="2395538" cy="584200"/>
          </a:xfrm>
          <a:prstGeom prst="rect">
            <a:avLst/>
          </a:prstGeom>
          <a:noFill/>
        </p:spPr>
        <p:txBody>
          <a:bodyPr anchor="ctr">
            <a:spAutoFit/>
          </a:bodyPr>
          <a:lstStyle/>
          <a:p>
            <a:pPr eaLnBrk="1" fontAlgn="auto" hangingPunct="1">
              <a:spcBef>
                <a:spcPts val="0"/>
              </a:spcBef>
              <a:spcAft>
                <a:spcPts val="0"/>
              </a:spcAft>
              <a:defRPr/>
            </a:pPr>
            <a:r>
              <a:rPr lang="en-US" sz="3200" b="1" dirty="0">
                <a:solidFill>
                  <a:schemeClr val="accent1"/>
                </a:solidFill>
                <a:latin typeface="+mj-lt"/>
              </a:rPr>
              <a:t>+232,874</a:t>
            </a:r>
          </a:p>
        </p:txBody>
      </p:sp>
      <p:sp>
        <p:nvSpPr>
          <p:cNvPr id="23" name="TextBox 22">
            <a:extLst>
              <a:ext uri="{FF2B5EF4-FFF2-40B4-BE49-F238E27FC236}">
                <a16:creationId xmlns:a16="http://schemas.microsoft.com/office/drawing/2014/main" id="{0304E0ED-3813-49E5-A974-60938A8A4F09}"/>
              </a:ext>
            </a:extLst>
          </p:cNvPr>
          <p:cNvSpPr txBox="1">
            <a:spLocks noChangeArrowheads="1"/>
          </p:cNvSpPr>
          <p:nvPr/>
        </p:nvSpPr>
        <p:spPr bwMode="auto">
          <a:xfrm>
            <a:off x="1301750" y="1827213"/>
            <a:ext cx="2162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a:t>
            </a:r>
          </a:p>
        </p:txBody>
      </p:sp>
      <p:grpSp>
        <p:nvGrpSpPr>
          <p:cNvPr id="25" name="Graphic 8">
            <a:extLst>
              <a:ext uri="{FF2B5EF4-FFF2-40B4-BE49-F238E27FC236}">
                <a16:creationId xmlns:a16="http://schemas.microsoft.com/office/drawing/2014/main" id="{A95CF017-7862-487C-9BCF-EF3A6BB2CC0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A52A1F86-CA85-44BA-94B5-E7861DBAC25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8D488693-22F2-4B96-81D5-1C749DF5480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1B944781-9BDB-48F1-A8B1-2CB379B838D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2006C09C-3B00-4A3D-BF78-AC59E3E42CA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B042A9E1-1AC6-44FE-AC20-D077A8FF37F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DD04AF49-84B9-4F1F-821F-93122798939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2" name="TextBox 31">
            <a:extLst>
              <a:ext uri="{FF2B5EF4-FFF2-40B4-BE49-F238E27FC236}">
                <a16:creationId xmlns:a16="http://schemas.microsoft.com/office/drawing/2014/main" id="{2EF0D3E0-367A-463F-84EE-F6E62287B270}"/>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graphicFrame>
        <p:nvGraphicFramePr>
          <p:cNvPr id="35" name="Chart 34">
            <a:extLst>
              <a:ext uri="{FF2B5EF4-FFF2-40B4-BE49-F238E27FC236}">
                <a16:creationId xmlns:a16="http://schemas.microsoft.com/office/drawing/2014/main" id="{4ACCD15E-EEA5-4F75-A181-D53105AC9B4A}"/>
              </a:ext>
            </a:extLst>
          </p:cNvPr>
          <p:cNvGraphicFramePr>
            <a:graphicFrameLocks/>
          </p:cNvGraphicFramePr>
          <p:nvPr/>
        </p:nvGraphicFramePr>
        <p:xfrm>
          <a:off x="1190625" y="2624138"/>
          <a:ext cx="9810750" cy="3127375"/>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84B25C30-0452-455F-A076-134B7E6F53A6}"/>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Distribution</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nodeType="afterGroup">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1DC6ECB-4CFF-4606-81FF-894441991F19}"/>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9BC57A81-4B4A-4DC7-8F34-A665B4F04AD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F85E306A-BCD0-44F3-86AE-9BC5332321E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591AA20B-EFAF-4340-87C6-E8BD65F253A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DF7118E3-FF71-4492-8BDF-1B2B3CD707A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B296D5EC-0685-48F9-B4A8-6A8A39FC65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8F8D7759-7E66-4AE4-9EAB-2BE327437E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E51C1F1C-8040-4996-A865-62C2365338B8}"/>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5FBCAFB0-34EB-4273-9B2F-8AB5012B16C6}"/>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5">
            <a:extLst>
              <a:ext uri="{FF2B5EF4-FFF2-40B4-BE49-F238E27FC236}">
                <a16:creationId xmlns:a16="http://schemas.microsoft.com/office/drawing/2014/main" id="{819DC878-C097-4E80-9F87-C95A21BA6CFB}"/>
              </a:ext>
            </a:extLst>
          </p:cNvPr>
          <p:cNvSpPr txBox="1">
            <a:spLocks noChangeArrowheads="1"/>
          </p:cNvSpPr>
          <p:nvPr/>
        </p:nvSpPr>
        <p:spPr bwMode="auto">
          <a:xfrm>
            <a:off x="2346325" y="5183188"/>
            <a:ext cx="74993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8295FBDE-3184-4A63-9F00-1048882B7061}"/>
              </a:ext>
            </a:extLst>
          </p:cNvPr>
          <p:cNvGraphicFramePr>
            <a:graphicFrameLocks/>
          </p:cNvGraphicFramePr>
          <p:nvPr/>
        </p:nvGraphicFramePr>
        <p:xfrm>
          <a:off x="962025" y="1458913"/>
          <a:ext cx="6969125" cy="3625850"/>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DC040A47-9DE2-4769-AFD7-472CA99D2F95}"/>
              </a:ext>
            </a:extLst>
          </p:cNvPr>
          <p:cNvSpPr/>
          <p:nvPr/>
        </p:nvSpPr>
        <p:spPr>
          <a:xfrm>
            <a:off x="7929563" y="1601788"/>
            <a:ext cx="301625"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8" name="Rectangle 17">
            <a:extLst>
              <a:ext uri="{FF2B5EF4-FFF2-40B4-BE49-F238E27FC236}">
                <a16:creationId xmlns:a16="http://schemas.microsoft.com/office/drawing/2014/main" id="{52BEB36C-A64D-429C-B2AE-BD0C66B00C27}"/>
              </a:ext>
            </a:extLst>
          </p:cNvPr>
          <p:cNvSpPr/>
          <p:nvPr/>
        </p:nvSpPr>
        <p:spPr>
          <a:xfrm>
            <a:off x="7929563" y="3429000"/>
            <a:ext cx="301625" cy="12192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20" name="Straight Connector 19">
            <a:extLst>
              <a:ext uri="{FF2B5EF4-FFF2-40B4-BE49-F238E27FC236}">
                <a16:creationId xmlns:a16="http://schemas.microsoft.com/office/drawing/2014/main" id="{04EA9637-6DE2-4FB2-B504-1E7804E7E7FE}"/>
              </a:ext>
            </a:extLst>
          </p:cNvPr>
          <p:cNvCxnSpPr>
            <a:cxnSpLocks/>
          </p:cNvCxnSpPr>
          <p:nvPr/>
        </p:nvCxnSpPr>
        <p:spPr>
          <a:xfrm rot="16200000">
            <a:off x="8547100" y="2100263"/>
            <a:ext cx="0" cy="52705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BDA6ED1-3FB0-4FEF-A992-B37BA5387058}"/>
              </a:ext>
            </a:extLst>
          </p:cNvPr>
          <p:cNvSpPr>
            <a:spLocks noChangeArrowheads="1"/>
          </p:cNvSpPr>
          <p:nvPr/>
        </p:nvSpPr>
        <p:spPr bwMode="auto">
          <a:xfrm rot="16200000">
            <a:off x="8135144" y="2269332"/>
            <a:ext cx="190500" cy="188912"/>
          </a:xfrm>
          <a:prstGeom prst="ellipse">
            <a:avLst/>
          </a:prstGeom>
          <a:solidFill>
            <a:schemeClr val="accent3"/>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CD0A3E9B-A9C2-4081-8CA5-E01EA0BB44E6}"/>
              </a:ext>
            </a:extLst>
          </p:cNvPr>
          <p:cNvSpPr txBox="1"/>
          <p:nvPr/>
        </p:nvSpPr>
        <p:spPr>
          <a:xfrm>
            <a:off x="9085263" y="1665288"/>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accent3"/>
                </a:solidFill>
                <a:latin typeface="+mj-lt"/>
              </a:rPr>
              <a:t>65.95%</a:t>
            </a:r>
          </a:p>
        </p:txBody>
      </p:sp>
      <p:sp>
        <p:nvSpPr>
          <p:cNvPr id="23" name="TextBox 22">
            <a:extLst>
              <a:ext uri="{FF2B5EF4-FFF2-40B4-BE49-F238E27FC236}">
                <a16:creationId xmlns:a16="http://schemas.microsoft.com/office/drawing/2014/main" id="{213BD7C9-D8BE-4DDB-8D62-C0C629303C18}"/>
              </a:ext>
            </a:extLst>
          </p:cNvPr>
          <p:cNvSpPr txBox="1"/>
          <p:nvPr/>
        </p:nvSpPr>
        <p:spPr>
          <a:xfrm>
            <a:off x="9085263" y="2290763"/>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25" name="TextBox 24">
            <a:extLst>
              <a:ext uri="{FF2B5EF4-FFF2-40B4-BE49-F238E27FC236}">
                <a16:creationId xmlns:a16="http://schemas.microsoft.com/office/drawing/2014/main" id="{BCF7D780-CDD5-4709-9E1A-F8781C2A1956}"/>
              </a:ext>
            </a:extLst>
          </p:cNvPr>
          <p:cNvSpPr txBox="1"/>
          <p:nvPr/>
        </p:nvSpPr>
        <p:spPr>
          <a:xfrm>
            <a:off x="9085263" y="2513013"/>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cxnSp>
        <p:nvCxnSpPr>
          <p:cNvPr id="27" name="Straight Connector 26">
            <a:extLst>
              <a:ext uri="{FF2B5EF4-FFF2-40B4-BE49-F238E27FC236}">
                <a16:creationId xmlns:a16="http://schemas.microsoft.com/office/drawing/2014/main" id="{3C5C9900-1F9B-4166-9B4F-866F375F047F}"/>
              </a:ext>
            </a:extLst>
          </p:cNvPr>
          <p:cNvCxnSpPr>
            <a:cxnSpLocks/>
          </p:cNvCxnSpPr>
          <p:nvPr/>
        </p:nvCxnSpPr>
        <p:spPr>
          <a:xfrm rot="16200000">
            <a:off x="8547100" y="3775075"/>
            <a:ext cx="0" cy="527050"/>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9F126567-4875-48BD-BE5C-282FC315404D}"/>
              </a:ext>
            </a:extLst>
          </p:cNvPr>
          <p:cNvSpPr>
            <a:spLocks noChangeArrowheads="1"/>
          </p:cNvSpPr>
          <p:nvPr/>
        </p:nvSpPr>
        <p:spPr bwMode="auto">
          <a:xfrm rot="16200000">
            <a:off x="8135144" y="3944144"/>
            <a:ext cx="190500" cy="188912"/>
          </a:xfrm>
          <a:prstGeom prst="ellipse">
            <a:avLst/>
          </a:prstGeom>
          <a:solidFill>
            <a:schemeClr val="bg2">
              <a:lumMod val="85000"/>
            </a:schemeClr>
          </a:solidFill>
          <a:ln w="23813" cap="flat">
            <a:solidFill>
              <a:schemeClr val="bg2"/>
            </a:solidFill>
            <a:prstDash val="solid"/>
            <a:miter lim="800000"/>
            <a:headEnd/>
            <a:tailEnd/>
          </a:ln>
        </p:spPr>
        <p:txBody>
          <a:bodyPr/>
          <a:lstStyle/>
          <a:p>
            <a:pPr eaLnBrk="1" fontAlgn="auto" hangingPunct="1">
              <a:spcBef>
                <a:spcPts val="0"/>
              </a:spcBef>
              <a:spcAft>
                <a:spcPts val="0"/>
              </a:spcAft>
              <a:defRPr/>
            </a:pPr>
            <a:endParaRPr lang="en-US">
              <a:latin typeface="+mn-lt"/>
            </a:endParaRPr>
          </a:p>
        </p:txBody>
      </p:sp>
      <p:sp>
        <p:nvSpPr>
          <p:cNvPr id="30" name="TextBox 29">
            <a:extLst>
              <a:ext uri="{FF2B5EF4-FFF2-40B4-BE49-F238E27FC236}">
                <a16:creationId xmlns:a16="http://schemas.microsoft.com/office/drawing/2014/main" id="{4D13E42B-860C-4F63-A494-3B3CB2C1705F}"/>
              </a:ext>
            </a:extLst>
          </p:cNvPr>
          <p:cNvSpPr txBox="1"/>
          <p:nvPr/>
        </p:nvSpPr>
        <p:spPr>
          <a:xfrm>
            <a:off x="9085263" y="3340100"/>
            <a:ext cx="2093912" cy="708025"/>
          </a:xfrm>
          <a:prstGeom prst="rect">
            <a:avLst/>
          </a:prstGeom>
          <a:noFill/>
        </p:spPr>
        <p:txBody>
          <a:bodyPr>
            <a:spAutoFit/>
          </a:bodyPr>
          <a:lstStyle/>
          <a:p>
            <a:pPr eaLnBrk="1" fontAlgn="auto" hangingPunct="1">
              <a:spcBef>
                <a:spcPts val="0"/>
              </a:spcBef>
              <a:spcAft>
                <a:spcPts val="0"/>
              </a:spcAft>
              <a:defRPr/>
            </a:pPr>
            <a:r>
              <a:rPr lang="en-US" sz="4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7030AE82-7FB7-4B0F-AF98-48F5A6B3A0DF}"/>
              </a:ext>
            </a:extLst>
          </p:cNvPr>
          <p:cNvSpPr txBox="1"/>
          <p:nvPr/>
        </p:nvSpPr>
        <p:spPr>
          <a:xfrm>
            <a:off x="9085263" y="3965575"/>
            <a:ext cx="1452562" cy="307975"/>
          </a:xfrm>
          <a:prstGeom prst="rect">
            <a:avLst/>
          </a:prstGeom>
          <a:noFill/>
        </p:spPr>
        <p:txBody>
          <a:bodyPr anchor="ctr">
            <a:spAutoFit/>
          </a:bodyPr>
          <a:lstStyle/>
          <a:p>
            <a:pPr eaLnBrk="1" fontAlgn="auto" hangingPunct="1">
              <a:spcBef>
                <a:spcPts val="0"/>
              </a:spcBef>
              <a:spcAft>
                <a:spcPts val="0"/>
              </a:spcAft>
              <a:defRPr/>
            </a:pPr>
            <a:r>
              <a:rPr lang="en-US" sz="1400" b="1" dirty="0">
                <a:latin typeface="+mj-lt"/>
              </a:rPr>
              <a:t>Description</a:t>
            </a:r>
          </a:p>
        </p:txBody>
      </p:sp>
      <p:sp>
        <p:nvSpPr>
          <p:cNvPr id="32" name="TextBox 31">
            <a:extLst>
              <a:ext uri="{FF2B5EF4-FFF2-40B4-BE49-F238E27FC236}">
                <a16:creationId xmlns:a16="http://schemas.microsoft.com/office/drawing/2014/main" id="{8FB18DF1-AC82-4A70-A296-437BE28E971F}"/>
              </a:ext>
            </a:extLst>
          </p:cNvPr>
          <p:cNvSpPr txBox="1"/>
          <p:nvPr/>
        </p:nvSpPr>
        <p:spPr>
          <a:xfrm>
            <a:off x="9085263" y="4187825"/>
            <a:ext cx="1992312" cy="549275"/>
          </a:xfrm>
          <a:prstGeom prst="rect">
            <a:avLst/>
          </a:prstGeom>
          <a:noFill/>
        </p:spPr>
        <p:txBody>
          <a:bodyPr>
            <a:spAutoFit/>
          </a:bodyPr>
          <a:lstStyle/>
          <a:p>
            <a:pPr eaLnBrk="1" fontAlgn="auto" hangingPunct="1">
              <a:lnSpc>
                <a:spcPct val="150000"/>
              </a:lnSpc>
              <a:spcBef>
                <a:spcPts val="0"/>
              </a:spcBef>
              <a:spcAft>
                <a:spcPts val="0"/>
              </a:spcAft>
              <a:defRPr/>
            </a:pPr>
            <a:r>
              <a:rPr lang="en-US" sz="1050" dirty="0">
                <a:latin typeface="+mn-lt"/>
              </a:rPr>
              <a:t>A wonderful serenity taken possession entire soul</a:t>
            </a:r>
          </a:p>
        </p:txBody>
      </p:sp>
      <p:sp>
        <p:nvSpPr>
          <p:cNvPr id="2" name="Title 1">
            <a:extLst>
              <a:ext uri="{FF2B5EF4-FFF2-40B4-BE49-F238E27FC236}">
                <a16:creationId xmlns:a16="http://schemas.microsoft.com/office/drawing/2014/main" id="{6D625719-C8E8-43F4-9D81-39BFF1B45B17}"/>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Market Potential</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nodeType="afterGroup">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nodeType="afterGroup">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nodeType="afterGroup">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C7E3B9CB-866A-4870-B7AD-4D1F1C34B025}"/>
              </a:ext>
            </a:extLst>
          </p:cNvPr>
          <p:cNvSpPr/>
          <p:nvPr/>
        </p:nvSpPr>
        <p:spPr>
          <a:xfrm>
            <a:off x="609600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3">
            <a:extLst>
              <a:ext uri="{FF2B5EF4-FFF2-40B4-BE49-F238E27FC236}">
                <a16:creationId xmlns:a16="http://schemas.microsoft.com/office/drawing/2014/main" id="{7DE2247A-6E1B-4651-BDFB-088051D372DE}"/>
              </a:ext>
            </a:extLst>
          </p:cNvPr>
          <p:cNvSpPr/>
          <p:nvPr/>
        </p:nvSpPr>
        <p:spPr>
          <a:xfrm>
            <a:off x="0" y="1595438"/>
            <a:ext cx="3048000" cy="5262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3" name="Graphic 8">
            <a:extLst>
              <a:ext uri="{FF2B5EF4-FFF2-40B4-BE49-F238E27FC236}">
                <a16:creationId xmlns:a16="http://schemas.microsoft.com/office/drawing/2014/main" id="{5A84168F-8531-4478-B0EC-F479CEDF8CC6}"/>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4469C8A5-B122-45DD-82B4-D1A5807253C6}"/>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0AFD07D0-37F7-4AB3-9D99-B1A69A116FF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D1D76EE4-6BCF-4190-8BE1-43F63B503DA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ED8EFA6-9227-41FA-8295-B9572131BEA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2FBBCA22-8D7F-41FD-9A55-029032B5687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10F2B3D6-F73C-4FA1-8267-9323CF6CF21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D834CF4E-D770-4994-AAF7-99C1D73CC3F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E986D410-FC83-4B7F-B56B-7DCF25E40C1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6" name="TextBox 18">
            <a:extLst>
              <a:ext uri="{FF2B5EF4-FFF2-40B4-BE49-F238E27FC236}">
                <a16:creationId xmlns:a16="http://schemas.microsoft.com/office/drawing/2014/main" id="{EEC27929-E8A3-4307-BFF3-DDB7243BA480}"/>
              </a:ext>
            </a:extLst>
          </p:cNvPr>
          <p:cNvSpPr txBox="1">
            <a:spLocks noChangeArrowheads="1"/>
          </p:cNvSpPr>
          <p:nvPr/>
        </p:nvSpPr>
        <p:spPr bwMode="auto">
          <a:xfrm>
            <a:off x="3548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17" name="TextBox 19">
            <a:extLst>
              <a:ext uri="{FF2B5EF4-FFF2-40B4-BE49-F238E27FC236}">
                <a16:creationId xmlns:a16="http://schemas.microsoft.com/office/drawing/2014/main" id="{FB822697-A404-4C92-B91F-AB7E65E9FA6A}"/>
              </a:ext>
            </a:extLst>
          </p:cNvPr>
          <p:cNvSpPr txBox="1"/>
          <p:nvPr/>
        </p:nvSpPr>
        <p:spPr>
          <a:xfrm>
            <a:off x="3548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sp>
        <p:nvSpPr>
          <p:cNvPr id="18" name="TextBox 40">
            <a:extLst>
              <a:ext uri="{FF2B5EF4-FFF2-40B4-BE49-F238E27FC236}">
                <a16:creationId xmlns:a16="http://schemas.microsoft.com/office/drawing/2014/main" id="{4AD3F998-AAE0-496E-B2EA-69841E4331D2}"/>
              </a:ext>
            </a:extLst>
          </p:cNvPr>
          <p:cNvSpPr txBox="1">
            <a:spLocks noChangeArrowheads="1"/>
          </p:cNvSpPr>
          <p:nvPr/>
        </p:nvSpPr>
        <p:spPr bwMode="auto">
          <a:xfrm>
            <a:off x="3430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19" name="Group 55">
            <a:extLst>
              <a:ext uri="{FF2B5EF4-FFF2-40B4-BE49-F238E27FC236}">
                <a16:creationId xmlns:a16="http://schemas.microsoft.com/office/drawing/2014/main" id="{BCD6D4B4-0A80-4F26-80CE-7CD5B1480601}"/>
              </a:ext>
            </a:extLst>
          </p:cNvPr>
          <p:cNvGrpSpPr/>
          <p:nvPr/>
        </p:nvGrpSpPr>
        <p:grpSpPr>
          <a:xfrm>
            <a:off x="4209713" y="5414359"/>
            <a:ext cx="724574" cy="148144"/>
            <a:chOff x="926807" y="4838290"/>
            <a:chExt cx="1194365" cy="244196"/>
          </a:xfrm>
          <a:solidFill>
            <a:schemeClr val="accent1"/>
          </a:solidFill>
        </p:grpSpPr>
        <p:sp>
          <p:nvSpPr>
            <p:cNvPr id="51" name="Freeform 5">
              <a:extLst>
                <a:ext uri="{FF2B5EF4-FFF2-40B4-BE49-F238E27FC236}">
                  <a16:creationId xmlns:a16="http://schemas.microsoft.com/office/drawing/2014/main" id="{273DC702-CE6D-45DF-BA57-DDBF743A5E74}"/>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52" name="Group 57">
              <a:extLst>
                <a:ext uri="{FF2B5EF4-FFF2-40B4-BE49-F238E27FC236}">
                  <a16:creationId xmlns:a16="http://schemas.microsoft.com/office/drawing/2014/main" id="{D7B4E99F-13C1-4750-B6EC-94BE5ECE2860}"/>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29FF28E-3DDA-4523-971D-76869F1C0AF2}"/>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5" name="Freeform 7">
                <a:extLst>
                  <a:ext uri="{FF2B5EF4-FFF2-40B4-BE49-F238E27FC236}">
                    <a16:creationId xmlns:a16="http://schemas.microsoft.com/office/drawing/2014/main" id="{B94F80EB-17C2-48ED-8BE2-D5EAC567E8E0}"/>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53" name="Freeform 8">
              <a:extLst>
                <a:ext uri="{FF2B5EF4-FFF2-40B4-BE49-F238E27FC236}">
                  <a16:creationId xmlns:a16="http://schemas.microsoft.com/office/drawing/2014/main" id="{A49BB373-86A2-400C-A8A4-AED3EC5E7B37}"/>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4" name="TextBox 18">
            <a:extLst>
              <a:ext uri="{FF2B5EF4-FFF2-40B4-BE49-F238E27FC236}">
                <a16:creationId xmlns:a16="http://schemas.microsoft.com/office/drawing/2014/main" id="{08E92823-6568-4557-AEB7-F58F3FCD93CD}"/>
              </a:ext>
            </a:extLst>
          </p:cNvPr>
          <p:cNvSpPr txBox="1">
            <a:spLocks noChangeArrowheads="1"/>
          </p:cNvSpPr>
          <p:nvPr/>
        </p:nvSpPr>
        <p:spPr bwMode="auto">
          <a:xfrm>
            <a:off x="500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5" name="TextBox 19">
            <a:extLst>
              <a:ext uri="{FF2B5EF4-FFF2-40B4-BE49-F238E27FC236}">
                <a16:creationId xmlns:a16="http://schemas.microsoft.com/office/drawing/2014/main" id="{40985F42-C3BF-4401-9F4D-28C6DA3CFF1B}"/>
              </a:ext>
            </a:extLst>
          </p:cNvPr>
          <p:cNvSpPr txBox="1"/>
          <p:nvPr/>
        </p:nvSpPr>
        <p:spPr>
          <a:xfrm>
            <a:off x="500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Julia Garcia</a:t>
            </a:r>
            <a:endParaRPr lang="en-ID" b="1" dirty="0">
              <a:solidFill>
                <a:schemeClr val="bg2"/>
              </a:solidFill>
              <a:latin typeface="+mj-lt"/>
            </a:endParaRPr>
          </a:p>
        </p:txBody>
      </p:sp>
      <p:sp>
        <p:nvSpPr>
          <p:cNvPr id="26" name="TextBox 40">
            <a:extLst>
              <a:ext uri="{FF2B5EF4-FFF2-40B4-BE49-F238E27FC236}">
                <a16:creationId xmlns:a16="http://schemas.microsoft.com/office/drawing/2014/main" id="{E2668257-081B-42D8-8AD8-65C7D7621415}"/>
              </a:ext>
            </a:extLst>
          </p:cNvPr>
          <p:cNvSpPr txBox="1">
            <a:spLocks noChangeArrowheads="1"/>
          </p:cNvSpPr>
          <p:nvPr/>
        </p:nvSpPr>
        <p:spPr bwMode="auto">
          <a:xfrm>
            <a:off x="382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27" name="Group 55">
            <a:extLst>
              <a:ext uri="{FF2B5EF4-FFF2-40B4-BE49-F238E27FC236}">
                <a16:creationId xmlns:a16="http://schemas.microsoft.com/office/drawing/2014/main" id="{1ABD3701-BAE0-4509-8AF8-3F96AFD35C18}"/>
              </a:ext>
            </a:extLst>
          </p:cNvPr>
          <p:cNvGrpSpPr/>
          <p:nvPr/>
        </p:nvGrpSpPr>
        <p:grpSpPr>
          <a:xfrm>
            <a:off x="1161713" y="5414359"/>
            <a:ext cx="724574" cy="148144"/>
            <a:chOff x="926807" y="4838290"/>
            <a:chExt cx="1194365" cy="244196"/>
          </a:xfrm>
          <a:solidFill>
            <a:schemeClr val="bg2"/>
          </a:solidFill>
        </p:grpSpPr>
        <p:sp>
          <p:nvSpPr>
            <p:cNvPr id="46" name="Freeform 5">
              <a:extLst>
                <a:ext uri="{FF2B5EF4-FFF2-40B4-BE49-F238E27FC236}">
                  <a16:creationId xmlns:a16="http://schemas.microsoft.com/office/drawing/2014/main" id="{ED8E164F-D023-41AE-84AD-65D18D9469C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7" name="Group 57">
              <a:extLst>
                <a:ext uri="{FF2B5EF4-FFF2-40B4-BE49-F238E27FC236}">
                  <a16:creationId xmlns:a16="http://schemas.microsoft.com/office/drawing/2014/main" id="{8668C93B-A5DC-4E16-B6A7-D9D615534042}"/>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5DEB740B-8AD1-4BB1-8CF6-75B1AA251EB3}"/>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50" name="Freeform 7">
                <a:extLst>
                  <a:ext uri="{FF2B5EF4-FFF2-40B4-BE49-F238E27FC236}">
                    <a16:creationId xmlns:a16="http://schemas.microsoft.com/office/drawing/2014/main" id="{EA28ED03-8E95-44FF-8DDF-4AC7F6845507}"/>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8" name="Freeform 8">
              <a:extLst>
                <a:ext uri="{FF2B5EF4-FFF2-40B4-BE49-F238E27FC236}">
                  <a16:creationId xmlns:a16="http://schemas.microsoft.com/office/drawing/2014/main" id="{1DDB3D8E-E6C1-41F7-A4FC-9FCC1B91930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 name="TextBox 18">
            <a:extLst>
              <a:ext uri="{FF2B5EF4-FFF2-40B4-BE49-F238E27FC236}">
                <a16:creationId xmlns:a16="http://schemas.microsoft.com/office/drawing/2014/main" id="{81BE8C12-3618-45B6-AA04-52C1D943F6C8}"/>
              </a:ext>
            </a:extLst>
          </p:cNvPr>
          <p:cNvSpPr txBox="1">
            <a:spLocks noChangeArrowheads="1"/>
          </p:cNvSpPr>
          <p:nvPr/>
        </p:nvSpPr>
        <p:spPr bwMode="auto">
          <a:xfrm>
            <a:off x="6596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Management Team</a:t>
            </a:r>
          </a:p>
        </p:txBody>
      </p:sp>
      <p:sp>
        <p:nvSpPr>
          <p:cNvPr id="29" name="TextBox 19">
            <a:extLst>
              <a:ext uri="{FF2B5EF4-FFF2-40B4-BE49-F238E27FC236}">
                <a16:creationId xmlns:a16="http://schemas.microsoft.com/office/drawing/2014/main" id="{7E685152-12A2-4944-B28F-1AB4E60FF13F}"/>
              </a:ext>
            </a:extLst>
          </p:cNvPr>
          <p:cNvSpPr txBox="1"/>
          <p:nvPr/>
        </p:nvSpPr>
        <p:spPr>
          <a:xfrm>
            <a:off x="6596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bg2"/>
                </a:solidFill>
                <a:latin typeface="+mj-lt"/>
              </a:rPr>
              <a:t>Lucas Garcia</a:t>
            </a:r>
            <a:endParaRPr lang="en-ID" b="1" dirty="0">
              <a:solidFill>
                <a:schemeClr val="bg2"/>
              </a:solidFill>
              <a:latin typeface="+mj-lt"/>
            </a:endParaRPr>
          </a:p>
        </p:txBody>
      </p:sp>
      <p:sp>
        <p:nvSpPr>
          <p:cNvPr id="30" name="TextBox 40">
            <a:extLst>
              <a:ext uri="{FF2B5EF4-FFF2-40B4-BE49-F238E27FC236}">
                <a16:creationId xmlns:a16="http://schemas.microsoft.com/office/drawing/2014/main" id="{7FE10545-BA8C-4284-94F4-E1738B65228C}"/>
              </a:ext>
            </a:extLst>
          </p:cNvPr>
          <p:cNvSpPr txBox="1">
            <a:spLocks noChangeArrowheads="1"/>
          </p:cNvSpPr>
          <p:nvPr/>
        </p:nvSpPr>
        <p:spPr bwMode="auto">
          <a:xfrm>
            <a:off x="6478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has taken possession</a:t>
            </a:r>
          </a:p>
        </p:txBody>
      </p:sp>
      <p:grpSp>
        <p:nvGrpSpPr>
          <p:cNvPr id="31" name="Group 55">
            <a:extLst>
              <a:ext uri="{FF2B5EF4-FFF2-40B4-BE49-F238E27FC236}">
                <a16:creationId xmlns:a16="http://schemas.microsoft.com/office/drawing/2014/main" id="{B05665B2-BA74-4E30-8EB4-60324DC976E9}"/>
              </a:ext>
            </a:extLst>
          </p:cNvPr>
          <p:cNvGrpSpPr/>
          <p:nvPr/>
        </p:nvGrpSpPr>
        <p:grpSpPr>
          <a:xfrm>
            <a:off x="7257713" y="5414359"/>
            <a:ext cx="724574" cy="148144"/>
            <a:chOff x="926807" y="4838290"/>
            <a:chExt cx="1194365" cy="244196"/>
          </a:xfrm>
          <a:solidFill>
            <a:schemeClr val="bg2"/>
          </a:solidFill>
        </p:grpSpPr>
        <p:sp>
          <p:nvSpPr>
            <p:cNvPr id="41" name="Freeform 5">
              <a:extLst>
                <a:ext uri="{FF2B5EF4-FFF2-40B4-BE49-F238E27FC236}">
                  <a16:creationId xmlns:a16="http://schemas.microsoft.com/office/drawing/2014/main" id="{4CA5A033-6EC3-4738-9F80-1F86C0032B2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42" name="Group 57">
              <a:extLst>
                <a:ext uri="{FF2B5EF4-FFF2-40B4-BE49-F238E27FC236}">
                  <a16:creationId xmlns:a16="http://schemas.microsoft.com/office/drawing/2014/main" id="{41051C25-C334-45A2-B05A-D7B361972996}"/>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A72BECD2-B2F8-43FF-86B1-BA87F45E3FE0}"/>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45" name="Freeform 7">
                <a:extLst>
                  <a:ext uri="{FF2B5EF4-FFF2-40B4-BE49-F238E27FC236}">
                    <a16:creationId xmlns:a16="http://schemas.microsoft.com/office/drawing/2014/main" id="{57575207-5815-46DE-B5A8-B075FFD3F489}"/>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43" name="Freeform 8">
              <a:extLst>
                <a:ext uri="{FF2B5EF4-FFF2-40B4-BE49-F238E27FC236}">
                  <a16:creationId xmlns:a16="http://schemas.microsoft.com/office/drawing/2014/main" id="{BC8329B6-053A-4A71-A72A-9D636818A6A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32" name="TextBox 18">
            <a:extLst>
              <a:ext uri="{FF2B5EF4-FFF2-40B4-BE49-F238E27FC236}">
                <a16:creationId xmlns:a16="http://schemas.microsoft.com/office/drawing/2014/main" id="{A3E02A80-3F4D-444D-B1A4-D7E3CE92A1CF}"/>
              </a:ext>
            </a:extLst>
          </p:cNvPr>
          <p:cNvSpPr txBox="1">
            <a:spLocks noChangeArrowheads="1"/>
          </p:cNvSpPr>
          <p:nvPr/>
        </p:nvSpPr>
        <p:spPr bwMode="auto">
          <a:xfrm>
            <a:off x="9644063" y="4497388"/>
            <a:ext cx="20478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Management Team</a:t>
            </a:r>
          </a:p>
        </p:txBody>
      </p:sp>
      <p:sp>
        <p:nvSpPr>
          <p:cNvPr id="33" name="TextBox 19">
            <a:extLst>
              <a:ext uri="{FF2B5EF4-FFF2-40B4-BE49-F238E27FC236}">
                <a16:creationId xmlns:a16="http://schemas.microsoft.com/office/drawing/2014/main" id="{F28AB070-6C89-4AD5-AE07-BFA2184A98EF}"/>
              </a:ext>
            </a:extLst>
          </p:cNvPr>
          <p:cNvSpPr txBox="1"/>
          <p:nvPr/>
        </p:nvSpPr>
        <p:spPr>
          <a:xfrm>
            <a:off x="9644063" y="4187825"/>
            <a:ext cx="2047875" cy="369888"/>
          </a:xfrm>
          <a:prstGeom prst="rect">
            <a:avLst/>
          </a:prstGeom>
          <a:noFill/>
        </p:spPr>
        <p:txBody>
          <a:bodyPr anchor="ctr">
            <a:spAutoFit/>
          </a:bodyPr>
          <a:lstStyle/>
          <a:p>
            <a:pPr algn="ctr" eaLnBrk="1" fontAlgn="auto" hangingPunct="1">
              <a:spcBef>
                <a:spcPts val="0"/>
              </a:spcBef>
              <a:spcAft>
                <a:spcPts val="0"/>
              </a:spcAft>
              <a:defRPr/>
            </a:pPr>
            <a:r>
              <a:rPr lang="en-US" b="1" dirty="0" err="1">
                <a:solidFill>
                  <a:schemeClr val="accent4"/>
                </a:solidFill>
                <a:latin typeface="+mj-lt"/>
              </a:rPr>
              <a:t>Adinda</a:t>
            </a:r>
            <a:r>
              <a:rPr lang="en-US" b="1" dirty="0">
                <a:solidFill>
                  <a:schemeClr val="accent4"/>
                </a:solidFill>
                <a:latin typeface="+mj-lt"/>
              </a:rPr>
              <a:t> Garcia</a:t>
            </a:r>
            <a:endParaRPr lang="en-ID" b="1" dirty="0">
              <a:solidFill>
                <a:schemeClr val="accent4"/>
              </a:solidFill>
              <a:latin typeface="+mj-lt"/>
            </a:endParaRPr>
          </a:p>
        </p:txBody>
      </p:sp>
      <p:sp>
        <p:nvSpPr>
          <p:cNvPr id="34" name="TextBox 40">
            <a:extLst>
              <a:ext uri="{FF2B5EF4-FFF2-40B4-BE49-F238E27FC236}">
                <a16:creationId xmlns:a16="http://schemas.microsoft.com/office/drawing/2014/main" id="{9A31BBF0-D81A-4099-94DF-0D838794E6F6}"/>
              </a:ext>
            </a:extLst>
          </p:cNvPr>
          <p:cNvSpPr txBox="1">
            <a:spLocks noChangeArrowheads="1"/>
          </p:cNvSpPr>
          <p:nvPr/>
        </p:nvSpPr>
        <p:spPr bwMode="auto">
          <a:xfrm>
            <a:off x="9526588" y="4684713"/>
            <a:ext cx="2282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a:t>
            </a:r>
          </a:p>
        </p:txBody>
      </p:sp>
      <p:grpSp>
        <p:nvGrpSpPr>
          <p:cNvPr id="35" name="Group 55">
            <a:extLst>
              <a:ext uri="{FF2B5EF4-FFF2-40B4-BE49-F238E27FC236}">
                <a16:creationId xmlns:a16="http://schemas.microsoft.com/office/drawing/2014/main" id="{68DFAEAF-C9BE-44FB-8C06-0D01990D6D7A}"/>
              </a:ext>
            </a:extLst>
          </p:cNvPr>
          <p:cNvGrpSpPr/>
          <p:nvPr/>
        </p:nvGrpSpPr>
        <p:grpSpPr>
          <a:xfrm>
            <a:off x="10305713" y="5414359"/>
            <a:ext cx="724574" cy="148144"/>
            <a:chOff x="926807" y="4838290"/>
            <a:chExt cx="1194365" cy="244196"/>
          </a:xfrm>
          <a:solidFill>
            <a:schemeClr val="accent1"/>
          </a:solidFill>
        </p:grpSpPr>
        <p:sp>
          <p:nvSpPr>
            <p:cNvPr id="36" name="Freeform 5">
              <a:extLst>
                <a:ext uri="{FF2B5EF4-FFF2-40B4-BE49-F238E27FC236}">
                  <a16:creationId xmlns:a16="http://schemas.microsoft.com/office/drawing/2014/main" id="{19448B2A-7D7D-4C0D-B493-8A9B46E701BA}"/>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nvGrpSpPr>
            <p:cNvPr id="37" name="Group 57">
              <a:extLst>
                <a:ext uri="{FF2B5EF4-FFF2-40B4-BE49-F238E27FC236}">
                  <a16:creationId xmlns:a16="http://schemas.microsoft.com/office/drawing/2014/main" id="{7C79F543-F3DD-4C59-95B3-8E840291015C}"/>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209F36E4-2E9A-4621-966B-69676B5BF102}"/>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sp>
            <p:nvSpPr>
              <p:cNvPr id="40" name="Freeform 7">
                <a:extLst>
                  <a:ext uri="{FF2B5EF4-FFF2-40B4-BE49-F238E27FC236}">
                    <a16:creationId xmlns:a16="http://schemas.microsoft.com/office/drawing/2014/main" id="{43FA77E7-DEC6-40A5-A1B8-F864C36EF1A4}"/>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38" name="Freeform 8">
              <a:extLst>
                <a:ext uri="{FF2B5EF4-FFF2-40B4-BE49-F238E27FC236}">
                  <a16:creationId xmlns:a16="http://schemas.microsoft.com/office/drawing/2014/main" id="{5FA560F1-F796-4E45-8153-629FF38992C8}"/>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solidFill>
                  <a:schemeClr val="accent4"/>
                </a:solidFill>
                <a:latin typeface="+mn-lt"/>
              </a:endParaRPr>
            </a:p>
          </p:txBody>
        </p:sp>
      </p:grpSp>
      <p:sp>
        <p:nvSpPr>
          <p:cNvPr id="27671" name="PpHolder22">
            <a:extLst>
              <a:ext uri="{FF2B5EF4-FFF2-40B4-BE49-F238E27FC236}">
                <a16:creationId xmlns:a16="http://schemas.microsoft.com/office/drawing/2014/main" id="{E32A413A-0DE4-4A13-AC43-0B7BFFA4F0E8}"/>
              </a:ext>
            </a:extLst>
          </p:cNvPr>
          <p:cNvSpPr>
            <a:spLocks noGrp="1"/>
          </p:cNvSpPr>
          <p:nvPr>
            <p:ph type="pic" sz="quarter" idx="12"/>
          </p:nvPr>
        </p:nvSpPr>
        <p:spPr bwMode="auto">
          <a:xfrm>
            <a:off x="3667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8" y="1810511"/>
                  <a:pt x="0" y="1405214"/>
                  <a:pt x="0" y="905255"/>
                </a:cubicBezTo>
                <a:cubicBezTo>
                  <a:pt x="0" y="405296"/>
                  <a:pt x="405298"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2" name="PpHolder23">
            <a:extLst>
              <a:ext uri="{FF2B5EF4-FFF2-40B4-BE49-F238E27FC236}">
                <a16:creationId xmlns:a16="http://schemas.microsoft.com/office/drawing/2014/main" id="{027AAAEE-41E7-4C7D-8B61-BEA0A8E5D5F1}"/>
              </a:ext>
            </a:extLst>
          </p:cNvPr>
          <p:cNvSpPr>
            <a:spLocks noGrp="1"/>
          </p:cNvSpPr>
          <p:nvPr>
            <p:ph type="pic" sz="quarter" idx="11"/>
          </p:nvPr>
        </p:nvSpPr>
        <p:spPr bwMode="auto">
          <a:xfrm>
            <a:off x="6715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7673" name="PpHolder24">
            <a:extLst>
              <a:ext uri="{FF2B5EF4-FFF2-40B4-BE49-F238E27FC236}">
                <a16:creationId xmlns:a16="http://schemas.microsoft.com/office/drawing/2014/main" id="{5B194EB2-9B57-4DBB-AE4B-2C4A43EB0076}"/>
              </a:ext>
            </a:extLst>
          </p:cNvPr>
          <p:cNvSpPr>
            <a:spLocks noGrp="1"/>
          </p:cNvSpPr>
          <p:nvPr>
            <p:ph type="pic" sz="quarter" idx="10"/>
          </p:nvPr>
        </p:nvSpPr>
        <p:spPr bwMode="auto">
          <a:xfrm>
            <a:off x="9763125" y="2230438"/>
            <a:ext cx="1809750" cy="1809750"/>
          </a:xfrm>
          <a:custGeom>
            <a:avLst/>
            <a:gdLst>
              <a:gd name="T0" fmla="*/ 905256 w 1810512"/>
              <a:gd name="T1" fmla="*/ 0 h 1810511"/>
              <a:gd name="T2" fmla="*/ 1810512 w 1810512"/>
              <a:gd name="T3" fmla="*/ 905255 h 1810511"/>
              <a:gd name="T4" fmla="*/ 905256 w 1810512"/>
              <a:gd name="T5" fmla="*/ 1810511 h 1810511"/>
              <a:gd name="T6" fmla="*/ 0 w 1810512"/>
              <a:gd name="T7" fmla="*/ 905255 h 1810511"/>
              <a:gd name="T8" fmla="*/ 905256 w 1810512"/>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2" h="1810511">
                <a:moveTo>
                  <a:pt x="905256" y="0"/>
                </a:moveTo>
                <a:cubicBezTo>
                  <a:pt x="1405215" y="0"/>
                  <a:pt x="1810512" y="405296"/>
                  <a:pt x="1810512" y="905255"/>
                </a:cubicBezTo>
                <a:cubicBezTo>
                  <a:pt x="1810512" y="1405214"/>
                  <a:pt x="1405215" y="1810511"/>
                  <a:pt x="905256" y="1810511"/>
                </a:cubicBezTo>
                <a:cubicBezTo>
                  <a:pt x="405297" y="1810511"/>
                  <a:pt x="0" y="1405214"/>
                  <a:pt x="0" y="905255"/>
                </a:cubicBezTo>
                <a:cubicBezTo>
                  <a:pt x="0" y="405296"/>
                  <a:pt x="405297" y="0"/>
                  <a:pt x="905256"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4" name="Title 63">
            <a:extLst>
              <a:ext uri="{FF2B5EF4-FFF2-40B4-BE49-F238E27FC236}">
                <a16:creationId xmlns:a16="http://schemas.microsoft.com/office/drawing/2014/main" id="{DEE9C066-18D9-4AA3-97E3-EED3FCD5E51A}"/>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Management Teams</a:t>
            </a:r>
            <a:endParaRPr lang="en-ID" altLang="en-US"/>
          </a:p>
        </p:txBody>
      </p:sp>
      <p:sp>
        <p:nvSpPr>
          <p:cNvPr id="27675" name="PpHolder26">
            <a:extLst>
              <a:ext uri="{FF2B5EF4-FFF2-40B4-BE49-F238E27FC236}">
                <a16:creationId xmlns:a16="http://schemas.microsoft.com/office/drawing/2014/main" id="{9222BE54-58C9-469A-B2D8-83269B94F8E4}"/>
              </a:ext>
            </a:extLst>
          </p:cNvPr>
          <p:cNvSpPr>
            <a:spLocks noGrp="1"/>
          </p:cNvSpPr>
          <p:nvPr>
            <p:ph type="pic" sz="quarter" idx="13"/>
          </p:nvPr>
        </p:nvSpPr>
        <p:spPr bwMode="auto">
          <a:xfrm>
            <a:off x="619125" y="2230438"/>
            <a:ext cx="1809750" cy="1809750"/>
          </a:xfrm>
          <a:custGeom>
            <a:avLst/>
            <a:gdLst>
              <a:gd name="T0" fmla="*/ 905257 w 1810513"/>
              <a:gd name="T1" fmla="*/ 0 h 1810511"/>
              <a:gd name="T2" fmla="*/ 1810513 w 1810513"/>
              <a:gd name="T3" fmla="*/ 905255 h 1810511"/>
              <a:gd name="T4" fmla="*/ 905257 w 1810513"/>
              <a:gd name="T5" fmla="*/ 1810511 h 1810511"/>
              <a:gd name="T6" fmla="*/ 0 w 1810513"/>
              <a:gd name="T7" fmla="*/ 905255 h 1810511"/>
              <a:gd name="T8" fmla="*/ 905257 w 1810513"/>
              <a:gd name="T9" fmla="*/ 0 h 18105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513" h="1810511">
                <a:moveTo>
                  <a:pt x="905257" y="0"/>
                </a:moveTo>
                <a:cubicBezTo>
                  <a:pt x="1405216" y="0"/>
                  <a:pt x="1810513" y="405296"/>
                  <a:pt x="1810513" y="905255"/>
                </a:cubicBezTo>
                <a:cubicBezTo>
                  <a:pt x="1810513" y="1405214"/>
                  <a:pt x="1405216" y="1810511"/>
                  <a:pt x="905257" y="1810511"/>
                </a:cubicBezTo>
                <a:cubicBezTo>
                  <a:pt x="405297" y="1810511"/>
                  <a:pt x="0" y="1405214"/>
                  <a:pt x="0" y="905255"/>
                </a:cubicBezTo>
                <a:cubicBezTo>
                  <a:pt x="0" y="405296"/>
                  <a:pt x="405297" y="0"/>
                  <a:pt x="905257"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nodeType="afterGroup">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nodeType="afterGroup">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E82587C-C927-4DBE-9723-9CC0A83E9866}"/>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EB217E5D-3C84-4ED6-80BE-C93EE3920CB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2A4D1FEE-8CCC-42DD-83FD-B2DDB4E6904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D57BB70A-659A-418D-8987-108BD5D9D65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FB0A6728-BDCE-4F05-9B39-70298665F95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F8FBEE11-9F1F-4EA9-B42A-18A57A5EE9B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556A978-C626-44EA-8568-45B383F8864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94446F3E-9434-4E6A-A892-81C9B936CE73}"/>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67C4C538-F139-485F-99F4-CF91A96EE125}"/>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63" name="TextBox 18">
            <a:extLst>
              <a:ext uri="{FF2B5EF4-FFF2-40B4-BE49-F238E27FC236}">
                <a16:creationId xmlns:a16="http://schemas.microsoft.com/office/drawing/2014/main" id="{C883B4C3-B223-4C7D-A4F9-26B8872331EB}"/>
              </a:ext>
            </a:extLst>
          </p:cNvPr>
          <p:cNvSpPr txBox="1">
            <a:spLocks noChangeArrowheads="1"/>
          </p:cNvSpPr>
          <p:nvPr/>
        </p:nvSpPr>
        <p:spPr bwMode="auto">
          <a:xfrm>
            <a:off x="5072063" y="5184775"/>
            <a:ext cx="2047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64" name="TextBox 19">
            <a:extLst>
              <a:ext uri="{FF2B5EF4-FFF2-40B4-BE49-F238E27FC236}">
                <a16:creationId xmlns:a16="http://schemas.microsoft.com/office/drawing/2014/main" id="{C6DBAE20-8D4E-4012-806E-21C96C8B40AD}"/>
              </a:ext>
            </a:extLst>
          </p:cNvPr>
          <p:cNvSpPr txBox="1"/>
          <p:nvPr/>
        </p:nvSpPr>
        <p:spPr>
          <a:xfrm>
            <a:off x="5072063" y="4875213"/>
            <a:ext cx="2047875"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Martin Garcia</a:t>
            </a:r>
            <a:endParaRPr lang="en-ID" b="1" dirty="0">
              <a:solidFill>
                <a:schemeClr val="accent3"/>
              </a:solidFill>
              <a:latin typeface="+mj-lt"/>
            </a:endParaRPr>
          </a:p>
        </p:txBody>
      </p:sp>
      <p:grpSp>
        <p:nvGrpSpPr>
          <p:cNvPr id="66" name="Group 55">
            <a:extLst>
              <a:ext uri="{FF2B5EF4-FFF2-40B4-BE49-F238E27FC236}">
                <a16:creationId xmlns:a16="http://schemas.microsoft.com/office/drawing/2014/main" id="{8DD07ABF-DAE3-450D-92D1-CD8A290CA8F2}"/>
              </a:ext>
            </a:extLst>
          </p:cNvPr>
          <p:cNvGrpSpPr/>
          <p:nvPr/>
        </p:nvGrpSpPr>
        <p:grpSpPr>
          <a:xfrm>
            <a:off x="5733713" y="5538870"/>
            <a:ext cx="724574" cy="148144"/>
            <a:chOff x="926807" y="4838290"/>
            <a:chExt cx="1194365" cy="244196"/>
          </a:xfrm>
          <a:solidFill>
            <a:schemeClr val="accent1"/>
          </a:solidFill>
        </p:grpSpPr>
        <p:sp>
          <p:nvSpPr>
            <p:cNvPr id="67" name="Freeform 5">
              <a:extLst>
                <a:ext uri="{FF2B5EF4-FFF2-40B4-BE49-F238E27FC236}">
                  <a16:creationId xmlns:a16="http://schemas.microsoft.com/office/drawing/2014/main" id="{EEABCFBD-673B-423A-BA0B-AD078D6E5E0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68" name="Group 57">
              <a:extLst>
                <a:ext uri="{FF2B5EF4-FFF2-40B4-BE49-F238E27FC236}">
                  <a16:creationId xmlns:a16="http://schemas.microsoft.com/office/drawing/2014/main" id="{56F86101-F7C7-4BE2-95C7-22085C15B671}"/>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540F996D-5AA9-4538-A0A2-DC2B2E389F5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71" name="Freeform 7">
                <a:extLst>
                  <a:ext uri="{FF2B5EF4-FFF2-40B4-BE49-F238E27FC236}">
                    <a16:creationId xmlns:a16="http://schemas.microsoft.com/office/drawing/2014/main" id="{39D1431D-349F-4B19-984D-ABF5E492F211}"/>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69" name="Freeform 8">
              <a:extLst>
                <a:ext uri="{FF2B5EF4-FFF2-40B4-BE49-F238E27FC236}">
                  <a16:creationId xmlns:a16="http://schemas.microsoft.com/office/drawing/2014/main" id="{ACEE3E2E-EB3B-469D-9554-9B0FD02AA781}"/>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4" name="TextBox 18">
            <a:extLst>
              <a:ext uri="{FF2B5EF4-FFF2-40B4-BE49-F238E27FC236}">
                <a16:creationId xmlns:a16="http://schemas.microsoft.com/office/drawing/2014/main" id="{1842D7E5-06D3-443C-91F7-9B32A0FB0C6E}"/>
              </a:ext>
            </a:extLst>
          </p:cNvPr>
          <p:cNvSpPr txBox="1">
            <a:spLocks noChangeArrowheads="1"/>
          </p:cNvSpPr>
          <p:nvPr/>
        </p:nvSpPr>
        <p:spPr bwMode="auto">
          <a:xfrm>
            <a:off x="2032000"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75" name="TextBox 19">
            <a:extLst>
              <a:ext uri="{FF2B5EF4-FFF2-40B4-BE49-F238E27FC236}">
                <a16:creationId xmlns:a16="http://schemas.microsoft.com/office/drawing/2014/main" id="{4E4BBD81-3270-4359-9BDA-24B50F0D9FD3}"/>
              </a:ext>
            </a:extLst>
          </p:cNvPr>
          <p:cNvSpPr txBox="1"/>
          <p:nvPr/>
        </p:nvSpPr>
        <p:spPr>
          <a:xfrm>
            <a:off x="2032000"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Scarlett Garcia</a:t>
            </a:r>
            <a:endParaRPr lang="en-ID" b="1" dirty="0">
              <a:solidFill>
                <a:schemeClr val="accent3"/>
              </a:solidFill>
              <a:latin typeface="+mj-lt"/>
            </a:endParaRPr>
          </a:p>
        </p:txBody>
      </p:sp>
      <p:grpSp>
        <p:nvGrpSpPr>
          <p:cNvPr id="76" name="Group 55">
            <a:extLst>
              <a:ext uri="{FF2B5EF4-FFF2-40B4-BE49-F238E27FC236}">
                <a16:creationId xmlns:a16="http://schemas.microsoft.com/office/drawing/2014/main" id="{FF1DE140-1625-4650-BA25-58C1E987B525}"/>
              </a:ext>
            </a:extLst>
          </p:cNvPr>
          <p:cNvGrpSpPr/>
          <p:nvPr/>
        </p:nvGrpSpPr>
        <p:grpSpPr>
          <a:xfrm>
            <a:off x="2693004" y="5538870"/>
            <a:ext cx="724574" cy="148144"/>
            <a:chOff x="926807" y="4838290"/>
            <a:chExt cx="1194365" cy="244196"/>
          </a:xfrm>
          <a:solidFill>
            <a:schemeClr val="accent1"/>
          </a:solidFill>
        </p:grpSpPr>
        <p:sp>
          <p:nvSpPr>
            <p:cNvPr id="77" name="Freeform 5">
              <a:extLst>
                <a:ext uri="{FF2B5EF4-FFF2-40B4-BE49-F238E27FC236}">
                  <a16:creationId xmlns:a16="http://schemas.microsoft.com/office/drawing/2014/main" id="{ABBF22DA-67CE-4C28-A2AB-42FA6FC45D07}"/>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78" name="Group 57">
              <a:extLst>
                <a:ext uri="{FF2B5EF4-FFF2-40B4-BE49-F238E27FC236}">
                  <a16:creationId xmlns:a16="http://schemas.microsoft.com/office/drawing/2014/main" id="{7BA8EDDA-F26D-4123-B15D-1A26A98B1B19}"/>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3028CE15-FB11-4041-B8C9-B01CBC158D58}"/>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81" name="Freeform 7">
                <a:extLst>
                  <a:ext uri="{FF2B5EF4-FFF2-40B4-BE49-F238E27FC236}">
                    <a16:creationId xmlns:a16="http://schemas.microsoft.com/office/drawing/2014/main" id="{5F579E5B-FB08-4FE5-A33A-B5B500C1E7C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79" name="Freeform 8">
              <a:extLst>
                <a:ext uri="{FF2B5EF4-FFF2-40B4-BE49-F238E27FC236}">
                  <a16:creationId xmlns:a16="http://schemas.microsoft.com/office/drawing/2014/main" id="{49FB21FC-6F18-49B9-88EC-2667568C6D3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3" name="TextBox 18">
            <a:extLst>
              <a:ext uri="{FF2B5EF4-FFF2-40B4-BE49-F238E27FC236}">
                <a16:creationId xmlns:a16="http://schemas.microsoft.com/office/drawing/2014/main" id="{ADB79A04-F2F4-47BB-9E2D-124F29CC5199}"/>
              </a:ext>
            </a:extLst>
          </p:cNvPr>
          <p:cNvSpPr txBox="1">
            <a:spLocks noChangeArrowheads="1"/>
          </p:cNvSpPr>
          <p:nvPr/>
        </p:nvSpPr>
        <p:spPr bwMode="auto">
          <a:xfrm>
            <a:off x="8131175" y="5184775"/>
            <a:ext cx="2046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t>Developer Team</a:t>
            </a:r>
          </a:p>
        </p:txBody>
      </p:sp>
      <p:sp>
        <p:nvSpPr>
          <p:cNvPr id="84" name="TextBox 19">
            <a:extLst>
              <a:ext uri="{FF2B5EF4-FFF2-40B4-BE49-F238E27FC236}">
                <a16:creationId xmlns:a16="http://schemas.microsoft.com/office/drawing/2014/main" id="{1E9565A1-8C1C-4AA8-97E6-32140B1D460B}"/>
              </a:ext>
            </a:extLst>
          </p:cNvPr>
          <p:cNvSpPr txBox="1"/>
          <p:nvPr/>
        </p:nvSpPr>
        <p:spPr>
          <a:xfrm>
            <a:off x="8131175" y="4875213"/>
            <a:ext cx="2046288" cy="369887"/>
          </a:xfrm>
          <a:prstGeom prst="rect">
            <a:avLst/>
          </a:prstGeom>
          <a:noFill/>
        </p:spPr>
        <p:txBody>
          <a:bodyPr anchor="ctr">
            <a:spAutoFit/>
          </a:bodyPr>
          <a:lstStyle/>
          <a:p>
            <a:pPr algn="ctr" eaLnBrk="1" fontAlgn="auto" hangingPunct="1">
              <a:spcBef>
                <a:spcPts val="0"/>
              </a:spcBef>
              <a:spcAft>
                <a:spcPts val="0"/>
              </a:spcAft>
              <a:defRPr/>
            </a:pPr>
            <a:r>
              <a:rPr lang="en-US" b="1" dirty="0">
                <a:solidFill>
                  <a:schemeClr val="accent3"/>
                </a:solidFill>
                <a:latin typeface="+mj-lt"/>
              </a:rPr>
              <a:t>Adam Garcia</a:t>
            </a:r>
            <a:endParaRPr lang="en-ID" b="1" dirty="0">
              <a:solidFill>
                <a:schemeClr val="accent3"/>
              </a:solidFill>
              <a:latin typeface="+mj-lt"/>
            </a:endParaRPr>
          </a:p>
        </p:txBody>
      </p:sp>
      <p:grpSp>
        <p:nvGrpSpPr>
          <p:cNvPr id="85" name="Group 55">
            <a:extLst>
              <a:ext uri="{FF2B5EF4-FFF2-40B4-BE49-F238E27FC236}">
                <a16:creationId xmlns:a16="http://schemas.microsoft.com/office/drawing/2014/main" id="{6AFB2E7A-54B1-4816-B798-01E2ED04D6D7}"/>
              </a:ext>
            </a:extLst>
          </p:cNvPr>
          <p:cNvGrpSpPr/>
          <p:nvPr/>
        </p:nvGrpSpPr>
        <p:grpSpPr>
          <a:xfrm>
            <a:off x="8792179" y="5538870"/>
            <a:ext cx="724574" cy="148144"/>
            <a:chOff x="926807" y="4838290"/>
            <a:chExt cx="1194365" cy="244196"/>
          </a:xfrm>
          <a:solidFill>
            <a:schemeClr val="accent1"/>
          </a:solidFill>
        </p:grpSpPr>
        <p:sp>
          <p:nvSpPr>
            <p:cNvPr id="86" name="Freeform 5">
              <a:extLst>
                <a:ext uri="{FF2B5EF4-FFF2-40B4-BE49-F238E27FC236}">
                  <a16:creationId xmlns:a16="http://schemas.microsoft.com/office/drawing/2014/main" id="{0D1B4398-47D8-49E9-A83C-A73DB270BB20}"/>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87" name="Group 57">
              <a:extLst>
                <a:ext uri="{FF2B5EF4-FFF2-40B4-BE49-F238E27FC236}">
                  <a16:creationId xmlns:a16="http://schemas.microsoft.com/office/drawing/2014/main" id="{7DD1CBB8-79B1-4D77-A79A-5C1E8C628D8E}"/>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B6505822-4212-4B5F-BDC8-7095C975FE67}"/>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90" name="Freeform 7">
                <a:extLst>
                  <a:ext uri="{FF2B5EF4-FFF2-40B4-BE49-F238E27FC236}">
                    <a16:creationId xmlns:a16="http://schemas.microsoft.com/office/drawing/2014/main" id="{ADC8DEC9-9955-4F72-8C90-4F770738719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88" name="Freeform 8">
              <a:extLst>
                <a:ext uri="{FF2B5EF4-FFF2-40B4-BE49-F238E27FC236}">
                  <a16:creationId xmlns:a16="http://schemas.microsoft.com/office/drawing/2014/main" id="{77BCF48D-DB35-4495-A083-DC3C4A32449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sp>
        <p:nvSpPr>
          <p:cNvPr id="28686" name="PpHolder13">
            <a:extLst>
              <a:ext uri="{FF2B5EF4-FFF2-40B4-BE49-F238E27FC236}">
                <a16:creationId xmlns:a16="http://schemas.microsoft.com/office/drawing/2014/main" id="{1ACE2BB6-8D88-4343-ACC9-3979A2414278}"/>
              </a:ext>
            </a:extLst>
          </p:cNvPr>
          <p:cNvSpPr>
            <a:spLocks noGrp="1"/>
          </p:cNvSpPr>
          <p:nvPr>
            <p:ph type="pic" sz="quarter" idx="12"/>
          </p:nvPr>
        </p:nvSpPr>
        <p:spPr bwMode="auto">
          <a:xfrm>
            <a:off x="1835150" y="1606550"/>
            <a:ext cx="2441575" cy="3035300"/>
          </a:xfrm>
          <a:custGeom>
            <a:avLst/>
            <a:gdLst>
              <a:gd name="T0" fmla="*/ 1220724 w 2441449"/>
              <a:gd name="T1" fmla="*/ 0 h 3035808"/>
              <a:gd name="T2" fmla="*/ 2441449 w 2441449"/>
              <a:gd name="T3" fmla="*/ 1220724 h 3035808"/>
              <a:gd name="T4" fmla="*/ 2441449 w 2441449"/>
              <a:gd name="T5" fmla="*/ 1815084 h 3035808"/>
              <a:gd name="T6" fmla="*/ 1220724 w 2441449"/>
              <a:gd name="T7" fmla="*/ 3035808 h 3035808"/>
              <a:gd name="T8" fmla="*/ 0 w 2441449"/>
              <a:gd name="T9" fmla="*/ 1815084 h 3035808"/>
              <a:gd name="T10" fmla="*/ 0 w 2441449"/>
              <a:gd name="T11" fmla="*/ 1220724 h 3035808"/>
              <a:gd name="T12" fmla="*/ 1220724 w 2441449"/>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9" h="3035808">
                <a:moveTo>
                  <a:pt x="1220724" y="0"/>
                </a:moveTo>
                <a:cubicBezTo>
                  <a:pt x="1894911" y="0"/>
                  <a:pt x="2441449" y="546538"/>
                  <a:pt x="2441449" y="1220724"/>
                </a:cubicBezTo>
                <a:lnTo>
                  <a:pt x="2441449" y="1815084"/>
                </a:lnTo>
                <a:cubicBezTo>
                  <a:pt x="2441449" y="2489271"/>
                  <a:pt x="1894911" y="3035808"/>
                  <a:pt x="1220724" y="3035808"/>
                </a:cubicBezTo>
                <a:cubicBezTo>
                  <a:pt x="546537" y="3035808"/>
                  <a:pt x="0" y="2489271"/>
                  <a:pt x="0" y="1815084"/>
                </a:cubicBezTo>
                <a:lnTo>
                  <a:pt x="0" y="1220724"/>
                </a:lnTo>
                <a:cubicBezTo>
                  <a:pt x="0" y="546538"/>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7" name="PpHolder14">
            <a:extLst>
              <a:ext uri="{FF2B5EF4-FFF2-40B4-BE49-F238E27FC236}">
                <a16:creationId xmlns:a16="http://schemas.microsoft.com/office/drawing/2014/main" id="{0C29A6F4-7370-4A63-905F-E35A1D451508}"/>
              </a:ext>
            </a:extLst>
          </p:cNvPr>
          <p:cNvSpPr>
            <a:spLocks noGrp="1"/>
          </p:cNvSpPr>
          <p:nvPr>
            <p:ph type="pic" sz="quarter" idx="11"/>
          </p:nvPr>
        </p:nvSpPr>
        <p:spPr bwMode="auto">
          <a:xfrm>
            <a:off x="4875213"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8" y="3035808"/>
                  <a:pt x="0" y="2489271"/>
                  <a:pt x="0" y="1815084"/>
                </a:cubicBezTo>
                <a:lnTo>
                  <a:pt x="0" y="1220725"/>
                </a:lnTo>
                <a:cubicBezTo>
                  <a:pt x="0" y="546537"/>
                  <a:pt x="546538"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8688" name="PpHolder15">
            <a:extLst>
              <a:ext uri="{FF2B5EF4-FFF2-40B4-BE49-F238E27FC236}">
                <a16:creationId xmlns:a16="http://schemas.microsoft.com/office/drawing/2014/main" id="{D9B7D4DE-1233-418C-8B9C-3D7E84259E9C}"/>
              </a:ext>
            </a:extLst>
          </p:cNvPr>
          <p:cNvSpPr>
            <a:spLocks noGrp="1"/>
          </p:cNvSpPr>
          <p:nvPr>
            <p:ph type="pic" sz="quarter" idx="10"/>
          </p:nvPr>
        </p:nvSpPr>
        <p:spPr bwMode="auto">
          <a:xfrm>
            <a:off x="7937500" y="1601788"/>
            <a:ext cx="2441575" cy="3036887"/>
          </a:xfrm>
          <a:custGeom>
            <a:avLst/>
            <a:gdLst>
              <a:gd name="T0" fmla="*/ 1220724 w 2441448"/>
              <a:gd name="T1" fmla="*/ 0 h 3035808"/>
              <a:gd name="T2" fmla="*/ 2441448 w 2441448"/>
              <a:gd name="T3" fmla="*/ 1220725 h 3035808"/>
              <a:gd name="T4" fmla="*/ 2441448 w 2441448"/>
              <a:gd name="T5" fmla="*/ 1815084 h 3035808"/>
              <a:gd name="T6" fmla="*/ 1220724 w 2441448"/>
              <a:gd name="T7" fmla="*/ 3035808 h 3035808"/>
              <a:gd name="T8" fmla="*/ 0 w 2441448"/>
              <a:gd name="T9" fmla="*/ 1815084 h 3035808"/>
              <a:gd name="T10" fmla="*/ 0 w 2441448"/>
              <a:gd name="T11" fmla="*/ 1220725 h 3035808"/>
              <a:gd name="T12" fmla="*/ 1220724 w 2441448"/>
              <a:gd name="T13" fmla="*/ 0 h 30358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1448" h="3035808">
                <a:moveTo>
                  <a:pt x="1220724" y="0"/>
                </a:moveTo>
                <a:cubicBezTo>
                  <a:pt x="1894911" y="0"/>
                  <a:pt x="2441448" y="546537"/>
                  <a:pt x="2441448" y="1220725"/>
                </a:cubicBezTo>
                <a:lnTo>
                  <a:pt x="2441448" y="1815084"/>
                </a:lnTo>
                <a:cubicBezTo>
                  <a:pt x="2441448" y="2489271"/>
                  <a:pt x="1894911" y="3035808"/>
                  <a:pt x="1220724" y="3035808"/>
                </a:cubicBezTo>
                <a:cubicBezTo>
                  <a:pt x="546537" y="3035808"/>
                  <a:pt x="0" y="2489271"/>
                  <a:pt x="0" y="1815084"/>
                </a:cubicBezTo>
                <a:lnTo>
                  <a:pt x="0" y="1220725"/>
                </a:lnTo>
                <a:cubicBezTo>
                  <a:pt x="0" y="546537"/>
                  <a:pt x="546537" y="0"/>
                  <a:pt x="1220724" y="0"/>
                </a:cubicBez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33" name="Title 32">
            <a:extLst>
              <a:ext uri="{FF2B5EF4-FFF2-40B4-BE49-F238E27FC236}">
                <a16:creationId xmlns:a16="http://schemas.microsoft.com/office/drawing/2014/main" id="{5670486C-87BD-47F2-85E3-043DDE546AF8}"/>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9248238-89BC-4705-8532-EEFE660FA90F}"/>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897FCD7C-D759-43CB-A104-3BDF4B8F7E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9EEA1EFC-2B93-4465-BA8D-6F4EF381531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7C6F737F-7219-4D68-A59F-33B44C5298B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EBEEC8E8-EE2B-46CD-859A-E14C8526D73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7E660DF9-1D3E-40A9-B9BE-EC39996F9BC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E4DE9FEC-E812-4B3A-8750-163C1EBEE53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8C963EA-DB58-442F-A58B-CD6128B78E0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11" name="Freeform: Shape 10">
            <a:extLst>
              <a:ext uri="{FF2B5EF4-FFF2-40B4-BE49-F238E27FC236}">
                <a16:creationId xmlns:a16="http://schemas.microsoft.com/office/drawing/2014/main" id="{BA98FF94-5A87-49BB-A0A4-D585AD2BA73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3" name="Rectangle 12">
            <a:extLst>
              <a:ext uri="{FF2B5EF4-FFF2-40B4-BE49-F238E27FC236}">
                <a16:creationId xmlns:a16="http://schemas.microsoft.com/office/drawing/2014/main" id="{6E30FBB1-124C-4E90-870E-DB7750B70EAA}"/>
              </a:ext>
            </a:extLst>
          </p:cNvPr>
          <p:cNvSpPr/>
          <p:nvPr/>
        </p:nvSpPr>
        <p:spPr>
          <a:xfrm rot="10800000">
            <a:off x="10456863" y="433546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18908980-1264-4118-98E5-7E4DBB554339}"/>
              </a:ext>
            </a:extLst>
          </p:cNvPr>
          <p:cNvSpPr/>
          <p:nvPr/>
        </p:nvSpPr>
        <p:spPr>
          <a:xfrm rot="10800000">
            <a:off x="5187950" y="684213"/>
            <a:ext cx="822325" cy="18288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461086F5-4686-49C9-AC27-0F68D648759D}"/>
              </a:ext>
            </a:extLst>
          </p:cNvPr>
          <p:cNvSpPr txBox="1">
            <a:spLocks noChangeArrowheads="1"/>
          </p:cNvSpPr>
          <p:nvPr/>
        </p:nvSpPr>
        <p:spPr bwMode="auto">
          <a:xfrm rot="-5400000">
            <a:off x="4590256" y="1467644"/>
            <a:ext cx="1806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6" name="TextBox 15">
            <a:extLst>
              <a:ext uri="{FF2B5EF4-FFF2-40B4-BE49-F238E27FC236}">
                <a16:creationId xmlns:a16="http://schemas.microsoft.com/office/drawing/2014/main" id="{9EF2EAFB-A39C-43DD-888D-19290AA73895}"/>
              </a:ext>
            </a:extLst>
          </p:cNvPr>
          <p:cNvSpPr txBox="1">
            <a:spLocks noChangeArrowheads="1"/>
          </p:cNvSpPr>
          <p:nvPr/>
        </p:nvSpPr>
        <p:spPr bwMode="auto">
          <a:xfrm rot="-5400000">
            <a:off x="10071894" y="5115719"/>
            <a:ext cx="18049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100">
                <a:solidFill>
                  <a:schemeClr val="bg2"/>
                </a:solidFill>
              </a:rPr>
              <a:t>Developer Teams</a:t>
            </a:r>
          </a:p>
        </p:txBody>
      </p:sp>
      <p:sp>
        <p:nvSpPr>
          <p:cNvPr id="17" name="TextBox 16">
            <a:extLst>
              <a:ext uri="{FF2B5EF4-FFF2-40B4-BE49-F238E27FC236}">
                <a16:creationId xmlns:a16="http://schemas.microsoft.com/office/drawing/2014/main" id="{BE86C36B-BAE5-4C34-A6B6-E1E50EDCA7BC}"/>
              </a:ext>
            </a:extLst>
          </p:cNvPr>
          <p:cNvSpPr txBox="1">
            <a:spLocks noChangeArrowheads="1"/>
          </p:cNvSpPr>
          <p:nvPr/>
        </p:nvSpPr>
        <p:spPr bwMode="auto">
          <a:xfrm>
            <a:off x="5492750" y="39592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BDF7F40A-B999-49A2-A2E1-DA39F10D6368}"/>
              </a:ext>
            </a:extLst>
          </p:cNvPr>
          <p:cNvGrpSpPr>
            <a:grpSpLocks noChangeAspect="1"/>
          </p:cNvGrpSpPr>
          <p:nvPr/>
        </p:nvGrpSpPr>
        <p:grpSpPr>
          <a:xfrm>
            <a:off x="6697224" y="5438613"/>
            <a:ext cx="1032390" cy="13716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119D2489-D900-428B-B1A9-4BE709B7D728}"/>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0" name="Freeform 6">
              <a:extLst>
                <a:ext uri="{FF2B5EF4-FFF2-40B4-BE49-F238E27FC236}">
                  <a16:creationId xmlns:a16="http://schemas.microsoft.com/office/drawing/2014/main" id="{0D737437-424F-4806-9749-A712BF001697}"/>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21" name="Group 20">
              <a:extLst>
                <a:ext uri="{FF2B5EF4-FFF2-40B4-BE49-F238E27FC236}">
                  <a16:creationId xmlns:a16="http://schemas.microsoft.com/office/drawing/2014/main" id="{5ACE3FF9-FDB4-4CA8-871D-86FAAE76D720}"/>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E7F86A59-DD3F-4C5E-8A1E-07BC4195B64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6" name="Freeform 12">
                <a:extLst>
                  <a:ext uri="{FF2B5EF4-FFF2-40B4-BE49-F238E27FC236}">
                    <a16:creationId xmlns:a16="http://schemas.microsoft.com/office/drawing/2014/main" id="{76F77B45-3D92-40DF-A7ED-5164900A4537}"/>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22" name="Group 21">
              <a:extLst>
                <a:ext uri="{FF2B5EF4-FFF2-40B4-BE49-F238E27FC236}">
                  <a16:creationId xmlns:a16="http://schemas.microsoft.com/office/drawing/2014/main" id="{FB347FA6-D3E9-4512-8BDD-7BE352EDC2D6}"/>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9FEE67F3-A091-4F49-9FB3-79FE53BFBE8E}"/>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24" name="Freeform 14">
                <a:extLst>
                  <a:ext uri="{FF2B5EF4-FFF2-40B4-BE49-F238E27FC236}">
                    <a16:creationId xmlns:a16="http://schemas.microsoft.com/office/drawing/2014/main" id="{9A79F167-1A9A-4960-956D-678D1DE17CF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27" name="TextBox 26">
            <a:extLst>
              <a:ext uri="{FF2B5EF4-FFF2-40B4-BE49-F238E27FC236}">
                <a16:creationId xmlns:a16="http://schemas.microsoft.com/office/drawing/2014/main" id="{F590C842-CA57-483E-BF64-0F23220CB2CB}"/>
              </a:ext>
            </a:extLst>
          </p:cNvPr>
          <p:cNvSpPr txBox="1"/>
          <p:nvPr/>
        </p:nvSpPr>
        <p:spPr>
          <a:xfrm>
            <a:off x="5492750" y="53768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28" name="TextBox 27">
            <a:extLst>
              <a:ext uri="{FF2B5EF4-FFF2-40B4-BE49-F238E27FC236}">
                <a16:creationId xmlns:a16="http://schemas.microsoft.com/office/drawing/2014/main" id="{9A0A1659-0A75-4E1B-8719-B53F8516074A}"/>
              </a:ext>
            </a:extLst>
          </p:cNvPr>
          <p:cNvSpPr txBox="1">
            <a:spLocks noChangeArrowheads="1"/>
          </p:cNvSpPr>
          <p:nvPr/>
        </p:nvSpPr>
        <p:spPr bwMode="auto">
          <a:xfrm>
            <a:off x="8680450" y="1216025"/>
            <a:ext cx="25987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17F42E37-CD53-40B0-A064-183B7DD9D7AE}"/>
              </a:ext>
            </a:extLst>
          </p:cNvPr>
          <p:cNvGrpSpPr>
            <a:grpSpLocks noChangeAspect="1"/>
          </p:cNvGrpSpPr>
          <p:nvPr/>
        </p:nvGrpSpPr>
        <p:grpSpPr>
          <a:xfrm>
            <a:off x="9884856" y="2695413"/>
            <a:ext cx="1032390" cy="13716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7EE6871D-6402-4074-B26B-8C9F81138F3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1" name="Freeform 6">
              <a:extLst>
                <a:ext uri="{FF2B5EF4-FFF2-40B4-BE49-F238E27FC236}">
                  <a16:creationId xmlns:a16="http://schemas.microsoft.com/office/drawing/2014/main" id="{2583276B-AC10-44A9-A5E5-E0FF32D1000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grpSp>
          <p:nvGrpSpPr>
            <p:cNvPr id="32" name="Group 31">
              <a:extLst>
                <a:ext uri="{FF2B5EF4-FFF2-40B4-BE49-F238E27FC236}">
                  <a16:creationId xmlns:a16="http://schemas.microsoft.com/office/drawing/2014/main" id="{EC2927EF-E49F-4982-B960-45B15B06C738}"/>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4CF56F21-02AF-458E-846D-DBD570EDAEC8}"/>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7" name="Freeform 12">
                <a:extLst>
                  <a:ext uri="{FF2B5EF4-FFF2-40B4-BE49-F238E27FC236}">
                    <a16:creationId xmlns:a16="http://schemas.microsoft.com/office/drawing/2014/main" id="{4A9B8EFB-880A-4BB8-9E67-0198282126AE}"/>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nvGrpSpPr>
            <p:cNvPr id="33" name="Group 32">
              <a:extLst>
                <a:ext uri="{FF2B5EF4-FFF2-40B4-BE49-F238E27FC236}">
                  <a16:creationId xmlns:a16="http://schemas.microsoft.com/office/drawing/2014/main" id="{8D8A8162-AF92-4A1E-84A5-934ABF6F3A17}"/>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9DBB95FD-C47D-4F43-932A-6D63A026381C}"/>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p:spPr>
            <p:txBody>
              <a:bodyPr/>
              <a:lstStyle/>
              <a:p>
                <a:pPr eaLnBrk="1" fontAlgn="auto" hangingPunct="1">
                  <a:spcBef>
                    <a:spcPts val="0"/>
                  </a:spcBef>
                  <a:spcAft>
                    <a:spcPts val="0"/>
                  </a:spcAft>
                  <a:defRPr/>
                </a:pPr>
                <a:endParaRPr lang="en-ID">
                  <a:latin typeface="+mn-lt"/>
                </a:endParaRPr>
              </a:p>
            </p:txBody>
          </p:sp>
          <p:sp>
            <p:nvSpPr>
              <p:cNvPr id="35" name="Freeform 14">
                <a:extLst>
                  <a:ext uri="{FF2B5EF4-FFF2-40B4-BE49-F238E27FC236}">
                    <a16:creationId xmlns:a16="http://schemas.microsoft.com/office/drawing/2014/main" id="{73FABF00-5D11-4782-8E7E-3A0272588E6C}"/>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p:spPr>
            <p:txBody>
              <a:bodyPr/>
              <a:lstStyle/>
              <a:p>
                <a:pPr eaLnBrk="1" fontAlgn="auto" hangingPunct="1">
                  <a:spcBef>
                    <a:spcPts val="0"/>
                  </a:spcBef>
                  <a:spcAft>
                    <a:spcPts val="0"/>
                  </a:spcAft>
                  <a:defRPr/>
                </a:pPr>
                <a:endParaRPr lang="en-ID">
                  <a:latin typeface="+mn-lt"/>
                </a:endParaRPr>
              </a:p>
            </p:txBody>
          </p:sp>
        </p:grpSp>
      </p:grpSp>
      <p:sp>
        <p:nvSpPr>
          <p:cNvPr id="38" name="TextBox 37">
            <a:extLst>
              <a:ext uri="{FF2B5EF4-FFF2-40B4-BE49-F238E27FC236}">
                <a16:creationId xmlns:a16="http://schemas.microsoft.com/office/drawing/2014/main" id="{0B84E14F-98A5-4319-92FA-08003AECCFEA}"/>
              </a:ext>
            </a:extLst>
          </p:cNvPr>
          <p:cNvSpPr txBox="1"/>
          <p:nvPr/>
        </p:nvSpPr>
        <p:spPr>
          <a:xfrm>
            <a:off x="8680450" y="2633663"/>
            <a:ext cx="1295400" cy="260350"/>
          </a:xfrm>
          <a:prstGeom prst="rect">
            <a:avLst/>
          </a:prstGeom>
          <a:noFill/>
        </p:spPr>
        <p:txBody>
          <a:bodyPr anchor="ctr">
            <a:spAutoFit/>
          </a:bodyPr>
          <a:lstStyle/>
          <a:p>
            <a:pPr eaLnBrk="1" fontAlgn="auto" hangingPunct="1">
              <a:spcBef>
                <a:spcPts val="0"/>
              </a:spcBef>
              <a:spcAft>
                <a:spcPts val="0"/>
              </a:spcAft>
              <a:defRPr/>
            </a:pPr>
            <a:r>
              <a:rPr lang="en-US" sz="1100" b="1" dirty="0">
                <a:solidFill>
                  <a:schemeClr val="accent1"/>
                </a:solidFill>
                <a:latin typeface="+mj-lt"/>
              </a:rPr>
              <a:t>Find Me On :</a:t>
            </a:r>
          </a:p>
        </p:txBody>
      </p:sp>
      <p:sp>
        <p:nvSpPr>
          <p:cNvPr id="41" name="TextBox 40">
            <a:extLst>
              <a:ext uri="{FF2B5EF4-FFF2-40B4-BE49-F238E27FC236}">
                <a16:creationId xmlns:a16="http://schemas.microsoft.com/office/drawing/2014/main" id="{C189C584-0D08-48CF-9684-009703E44007}"/>
              </a:ext>
            </a:extLst>
          </p:cNvPr>
          <p:cNvSpPr txBox="1">
            <a:spLocks noChangeArrowheads="1"/>
          </p:cNvSpPr>
          <p:nvPr/>
        </p:nvSpPr>
        <p:spPr bwMode="auto">
          <a:xfrm>
            <a:off x="1327150" y="2968625"/>
            <a:ext cx="285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F262E981-96D7-4E58-89B6-67E4B9FEEB5A}"/>
              </a:ext>
            </a:extLst>
          </p:cNvPr>
          <p:cNvSpPr txBox="1">
            <a:spLocks noChangeArrowheads="1"/>
          </p:cNvSpPr>
          <p:nvPr/>
        </p:nvSpPr>
        <p:spPr bwMode="auto">
          <a:xfrm>
            <a:off x="1327150" y="4716463"/>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9713" name="PpHolder16">
            <a:extLst>
              <a:ext uri="{FF2B5EF4-FFF2-40B4-BE49-F238E27FC236}">
                <a16:creationId xmlns:a16="http://schemas.microsoft.com/office/drawing/2014/main" id="{72066418-EDCE-4706-AF7B-E413E0E26828}"/>
              </a:ext>
            </a:extLst>
          </p:cNvPr>
          <p:cNvSpPr>
            <a:spLocks noGrp="1"/>
          </p:cNvSpPr>
          <p:nvPr>
            <p:ph type="pic" sz="quarter" idx="11"/>
          </p:nvPr>
        </p:nvSpPr>
        <p:spPr bwMode="auto">
          <a:xfrm>
            <a:off x="5791200" y="684213"/>
            <a:ext cx="2436813" cy="2746375"/>
          </a:xfrm>
          <a:custGeom>
            <a:avLst/>
            <a:gdLst>
              <a:gd name="T0" fmla="*/ 0 w 2437312"/>
              <a:gd name="T1" fmla="*/ 0 h 2746977"/>
              <a:gd name="T2" fmla="*/ 2437312 w 2437312"/>
              <a:gd name="T3" fmla="*/ 0 h 2746977"/>
              <a:gd name="T4" fmla="*/ 2437312 w 2437312"/>
              <a:gd name="T5" fmla="*/ 2746977 h 2746977"/>
              <a:gd name="T6" fmla="*/ 0 w 2437312"/>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2" h="2746977">
                <a:moveTo>
                  <a:pt x="0" y="0"/>
                </a:moveTo>
                <a:lnTo>
                  <a:pt x="2437312" y="0"/>
                </a:lnTo>
                <a:lnTo>
                  <a:pt x="2437312"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29714" name="PpHolder17">
            <a:extLst>
              <a:ext uri="{FF2B5EF4-FFF2-40B4-BE49-F238E27FC236}">
                <a16:creationId xmlns:a16="http://schemas.microsoft.com/office/drawing/2014/main" id="{302031C9-74BB-4BB6-9573-AD9BAB4BF85F}"/>
              </a:ext>
            </a:extLst>
          </p:cNvPr>
          <p:cNvSpPr>
            <a:spLocks noGrp="1"/>
          </p:cNvSpPr>
          <p:nvPr>
            <p:ph type="pic" sz="quarter" idx="10"/>
          </p:nvPr>
        </p:nvSpPr>
        <p:spPr bwMode="auto">
          <a:xfrm>
            <a:off x="8223250" y="3411538"/>
            <a:ext cx="2436813" cy="2747962"/>
          </a:xfrm>
          <a:custGeom>
            <a:avLst/>
            <a:gdLst>
              <a:gd name="T0" fmla="*/ 0 w 2437313"/>
              <a:gd name="T1" fmla="*/ 0 h 2746977"/>
              <a:gd name="T2" fmla="*/ 2437313 w 2437313"/>
              <a:gd name="T3" fmla="*/ 0 h 2746977"/>
              <a:gd name="T4" fmla="*/ 2437313 w 2437313"/>
              <a:gd name="T5" fmla="*/ 2746977 h 2746977"/>
              <a:gd name="T6" fmla="*/ 0 w 2437313"/>
              <a:gd name="T7" fmla="*/ 2746977 h 27469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7313" h="2746977">
                <a:moveTo>
                  <a:pt x="0" y="0"/>
                </a:moveTo>
                <a:lnTo>
                  <a:pt x="2437313" y="0"/>
                </a:lnTo>
                <a:lnTo>
                  <a:pt x="2437313" y="2746977"/>
                </a:lnTo>
                <a:lnTo>
                  <a:pt x="0" y="2746977"/>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61" name="Title 60">
            <a:extLst>
              <a:ext uri="{FF2B5EF4-FFF2-40B4-BE49-F238E27FC236}">
                <a16:creationId xmlns:a16="http://schemas.microsoft.com/office/drawing/2014/main" id="{2EBDA633-4239-46F0-A122-5CE692A42CAF}"/>
              </a:ext>
            </a:extLst>
          </p:cNvPr>
          <p:cNvSpPr>
            <a:spLocks noGrp="1" noChangeArrowheads="1"/>
          </p:cNvSpPr>
          <p:nvPr>
            <p:ph type="title"/>
          </p:nvPr>
        </p:nvSpPr>
        <p:spPr bwMode="auto">
          <a:xfrm>
            <a:off x="1327150" y="1260475"/>
            <a:ext cx="3094038"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Developer Teams</a:t>
            </a:r>
            <a:endParaRPr lang="en-ID"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nodeType="afterGroup">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nodeType="afterGroup">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nodeType="afterGroup">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nodeType="afterGroup">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pHolder1">
            <a:extLst>
              <a:ext uri="{FF2B5EF4-FFF2-40B4-BE49-F238E27FC236}">
                <a16:creationId xmlns:a16="http://schemas.microsoft.com/office/drawing/2014/main" id="{92A75D22-754F-4F9E-B107-39141C8B6FBF}"/>
              </a:ext>
            </a:extLst>
          </p:cNvPr>
          <p:cNvSpPr>
            <a:spLocks noGrp="1"/>
          </p:cNvSpPr>
          <p:nvPr>
            <p:ph type="pic" sz="quarter" idx="11"/>
          </p:nvPr>
        </p:nvSpPr>
        <p:spPr bwMode="auto">
          <a:xfrm>
            <a:off x="0" y="4648200"/>
            <a:ext cx="12192000" cy="2209800"/>
          </a:xfrm>
          <a:custGeom>
            <a:avLst/>
            <a:gdLst>
              <a:gd name="T0" fmla="*/ 0 w 12192004"/>
              <a:gd name="T1" fmla="*/ 0 h 2209801"/>
              <a:gd name="T2" fmla="*/ 12192004 w 12192004"/>
              <a:gd name="T3" fmla="*/ 0 h 2209801"/>
              <a:gd name="T4" fmla="*/ 12192004 w 12192004"/>
              <a:gd name="T5" fmla="*/ 2209801 h 2209801"/>
              <a:gd name="T6" fmla="*/ 0 w 12192004"/>
              <a:gd name="T7" fmla="*/ 2209801 h 2209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2209801">
                <a:moveTo>
                  <a:pt x="0" y="0"/>
                </a:moveTo>
                <a:lnTo>
                  <a:pt x="12192004" y="0"/>
                </a:lnTo>
                <a:lnTo>
                  <a:pt x="12192004" y="2209801"/>
                </a:lnTo>
                <a:lnTo>
                  <a:pt x="0" y="2209801"/>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3" name="Freeform: Shape 12">
            <a:extLst>
              <a:ext uri="{FF2B5EF4-FFF2-40B4-BE49-F238E27FC236}">
                <a16:creationId xmlns:a16="http://schemas.microsoft.com/office/drawing/2014/main" id="{18A10CF9-23E4-4505-8225-E6DCEA01B872}"/>
              </a:ext>
            </a:extLst>
          </p:cNvPr>
          <p:cNvSpPr/>
          <p:nvPr/>
        </p:nvSpPr>
        <p:spPr>
          <a:xfrm>
            <a:off x="0" y="4648200"/>
            <a:ext cx="12192000" cy="22098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5" name="Title 34">
            <a:extLst>
              <a:ext uri="{FF2B5EF4-FFF2-40B4-BE49-F238E27FC236}">
                <a16:creationId xmlns:a16="http://schemas.microsoft.com/office/drawing/2014/main" id="{E6F986AD-11CE-41F8-8B4F-576F7F9B82C2}"/>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Customer </a:t>
            </a:r>
            <a:r>
              <a:rPr lang="en-US" altLang="en-US">
                <a:solidFill>
                  <a:schemeClr val="accent1"/>
                </a:solidFill>
              </a:rPr>
              <a:t>Services</a:t>
            </a:r>
            <a:endParaRPr lang="en-ID" altLang="en-US"/>
          </a:p>
        </p:txBody>
      </p:sp>
      <p:grpSp>
        <p:nvGrpSpPr>
          <p:cNvPr id="3" name="Graphic 8">
            <a:extLst>
              <a:ext uri="{FF2B5EF4-FFF2-40B4-BE49-F238E27FC236}">
                <a16:creationId xmlns:a16="http://schemas.microsoft.com/office/drawing/2014/main" id="{10BD2F2E-9299-4F4F-B8D1-63AF9984BB60}"/>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1D0950BE-707E-4E0C-A178-0DE45AAD09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6A62BD96-3C45-4D79-83BD-95F1671EC09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DC51A1BB-567E-4989-81EB-D85928F8E5D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7624E5E-FFDB-45C8-BD7C-2825C05EB8E5}"/>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7ABB5546-6965-4ACC-B8DE-E62769A732E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62E0AF6-0673-47E3-9152-D056646C984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7021C09E-CAF1-4F0A-B28D-0CE0356DD5C5}"/>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2ED3900F-6AC1-4CEE-B39C-DF0EBDED0DE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23" name="TextBox 22">
            <a:extLst>
              <a:ext uri="{FF2B5EF4-FFF2-40B4-BE49-F238E27FC236}">
                <a16:creationId xmlns:a16="http://schemas.microsoft.com/office/drawing/2014/main" id="{411514C3-51BE-4C10-8027-3533CD8C9639}"/>
              </a:ext>
            </a:extLst>
          </p:cNvPr>
          <p:cNvSpPr txBox="1"/>
          <p:nvPr/>
        </p:nvSpPr>
        <p:spPr>
          <a:xfrm>
            <a:off x="7694613" y="1900238"/>
            <a:ext cx="2538412"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accent1"/>
                </a:solidFill>
                <a:latin typeface="+mj-lt"/>
              </a:rPr>
              <a:t>Visit Us At :</a:t>
            </a:r>
          </a:p>
        </p:txBody>
      </p:sp>
      <p:sp>
        <p:nvSpPr>
          <p:cNvPr id="24" name="TextBox 23">
            <a:extLst>
              <a:ext uri="{FF2B5EF4-FFF2-40B4-BE49-F238E27FC236}">
                <a16:creationId xmlns:a16="http://schemas.microsoft.com/office/drawing/2014/main" id="{06AF5AAA-49BD-417F-BBD5-1AD7B9DCA7BA}"/>
              </a:ext>
            </a:extLst>
          </p:cNvPr>
          <p:cNvSpPr txBox="1">
            <a:spLocks noChangeArrowheads="1"/>
          </p:cNvSpPr>
          <p:nvPr/>
        </p:nvSpPr>
        <p:spPr bwMode="auto">
          <a:xfrm>
            <a:off x="8335963" y="3078163"/>
            <a:ext cx="2306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t>http://yourwebsitehere.com</a:t>
            </a:r>
          </a:p>
        </p:txBody>
      </p:sp>
      <p:sp>
        <p:nvSpPr>
          <p:cNvPr id="25" name="Freeform 67">
            <a:extLst>
              <a:ext uri="{FF2B5EF4-FFF2-40B4-BE49-F238E27FC236}">
                <a16:creationId xmlns:a16="http://schemas.microsoft.com/office/drawing/2014/main" id="{85CF4BFD-16BE-4147-81D5-4C455863CA62}"/>
              </a:ext>
            </a:extLst>
          </p:cNvPr>
          <p:cNvSpPr>
            <a:spLocks noEditPoints="1"/>
          </p:cNvSpPr>
          <p:nvPr/>
        </p:nvSpPr>
        <p:spPr bwMode="auto">
          <a:xfrm>
            <a:off x="7766050" y="3097213"/>
            <a:ext cx="234950" cy="238125"/>
          </a:xfrm>
          <a:custGeom>
            <a:avLst/>
            <a:gdLst>
              <a:gd name="T0" fmla="*/ 0 w 97"/>
              <a:gd name="T1" fmla="*/ 119078 h 98"/>
              <a:gd name="T2" fmla="*/ 235075 w 97"/>
              <a:gd name="T3" fmla="*/ 119078 h 98"/>
              <a:gd name="T4" fmla="*/ 167218 w 97"/>
              <a:gd name="T5" fmla="*/ 111787 h 98"/>
              <a:gd name="T6" fmla="*/ 121173 w 97"/>
              <a:gd name="T7" fmla="*/ 116647 h 98"/>
              <a:gd name="T8" fmla="*/ 157524 w 97"/>
              <a:gd name="T9" fmla="*/ 75335 h 98"/>
              <a:gd name="T10" fmla="*/ 77551 w 97"/>
              <a:gd name="T11" fmla="*/ 75335 h 98"/>
              <a:gd name="T12" fmla="*/ 111479 w 97"/>
              <a:gd name="T13" fmla="*/ 116647 h 98"/>
              <a:gd name="T14" fmla="*/ 70280 w 97"/>
              <a:gd name="T15" fmla="*/ 111787 h 98"/>
              <a:gd name="T16" fmla="*/ 111479 w 97"/>
              <a:gd name="T17" fmla="*/ 68044 h 98"/>
              <a:gd name="T18" fmla="*/ 111479 w 97"/>
              <a:gd name="T19" fmla="*/ 26732 h 98"/>
              <a:gd name="T20" fmla="*/ 111479 w 97"/>
              <a:gd name="T21" fmla="*/ 128798 h 98"/>
              <a:gd name="T22" fmla="*/ 79974 w 97"/>
              <a:gd name="T23" fmla="*/ 165250 h 98"/>
              <a:gd name="T24" fmla="*/ 111479 w 97"/>
              <a:gd name="T25" fmla="*/ 128798 h 98"/>
              <a:gd name="T26" fmla="*/ 111479 w 97"/>
              <a:gd name="T27" fmla="*/ 216284 h 98"/>
              <a:gd name="T28" fmla="*/ 111479 w 97"/>
              <a:gd name="T29" fmla="*/ 174971 h 98"/>
              <a:gd name="T30" fmla="*/ 150254 w 97"/>
              <a:gd name="T31" fmla="*/ 177401 h 98"/>
              <a:gd name="T32" fmla="*/ 121173 w 97"/>
              <a:gd name="T33" fmla="*/ 174971 h 98"/>
              <a:gd name="T34" fmla="*/ 121173 w 97"/>
              <a:gd name="T35" fmla="*/ 128798 h 98"/>
              <a:gd name="T36" fmla="*/ 157524 w 97"/>
              <a:gd name="T37" fmla="*/ 165250 h 98"/>
              <a:gd name="T38" fmla="*/ 121173 w 97"/>
              <a:gd name="T39" fmla="*/ 68044 h 98"/>
              <a:gd name="T40" fmla="*/ 150254 w 97"/>
              <a:gd name="T41" fmla="*/ 63184 h 98"/>
              <a:gd name="T42" fmla="*/ 70280 w 97"/>
              <a:gd name="T43" fmla="*/ 60754 h 98"/>
              <a:gd name="T44" fmla="*/ 99362 w 97"/>
              <a:gd name="T45" fmla="*/ 21871 h 98"/>
              <a:gd name="T46" fmla="*/ 65433 w 97"/>
              <a:gd name="T47" fmla="*/ 70474 h 98"/>
              <a:gd name="T48" fmla="*/ 55739 w 97"/>
              <a:gd name="T49" fmla="*/ 116647 h 98"/>
              <a:gd name="T50" fmla="*/ 38775 w 97"/>
              <a:gd name="T51" fmla="*/ 58324 h 98"/>
              <a:gd name="T52" fmla="*/ 55739 w 97"/>
              <a:gd name="T53" fmla="*/ 128798 h 98"/>
              <a:gd name="T54" fmla="*/ 41199 w 97"/>
              <a:gd name="T55" fmla="*/ 182261 h 98"/>
              <a:gd name="T56" fmla="*/ 55739 w 97"/>
              <a:gd name="T57" fmla="*/ 128798 h 98"/>
              <a:gd name="T58" fmla="*/ 94515 w 97"/>
              <a:gd name="T59" fmla="*/ 216284 h 98"/>
              <a:gd name="T60" fmla="*/ 72704 w 97"/>
              <a:gd name="T61" fmla="*/ 182261 h 98"/>
              <a:gd name="T62" fmla="*/ 186606 w 97"/>
              <a:gd name="T63" fmla="*/ 191982 h 98"/>
              <a:gd name="T64" fmla="*/ 162371 w 97"/>
              <a:gd name="T65" fmla="*/ 182261 h 98"/>
              <a:gd name="T66" fmla="*/ 179336 w 97"/>
              <a:gd name="T67" fmla="*/ 128798 h 98"/>
              <a:gd name="T68" fmla="*/ 193876 w 97"/>
              <a:gd name="T69" fmla="*/ 182261 h 98"/>
              <a:gd name="T70" fmla="*/ 179336 w 97"/>
              <a:gd name="T71" fmla="*/ 116647 h 98"/>
              <a:gd name="T72" fmla="*/ 169642 w 97"/>
              <a:gd name="T73" fmla="*/ 72905 h 98"/>
              <a:gd name="T74" fmla="*/ 215687 w 97"/>
              <a:gd name="T75" fmla="*/ 116647 h 98"/>
              <a:gd name="T76" fmla="*/ 189029 w 97"/>
              <a:gd name="T77" fmla="*/ 48603 h 98"/>
              <a:gd name="T78" fmla="*/ 135713 w 97"/>
              <a:gd name="T79" fmla="*/ 21871 h 9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 name="TextBox 25">
            <a:extLst>
              <a:ext uri="{FF2B5EF4-FFF2-40B4-BE49-F238E27FC236}">
                <a16:creationId xmlns:a16="http://schemas.microsoft.com/office/drawing/2014/main" id="{F0D14A01-A955-4A54-BAC0-426F3623468D}"/>
              </a:ext>
            </a:extLst>
          </p:cNvPr>
          <p:cNvSpPr txBox="1">
            <a:spLocks noChangeArrowheads="1"/>
          </p:cNvSpPr>
          <p:nvPr/>
        </p:nvSpPr>
        <p:spPr bwMode="auto">
          <a:xfrm>
            <a:off x="8335963" y="2306638"/>
            <a:ext cx="2786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ea typeface="Roboto" panose="02000000000000000000" pitchFamily="2" charset="0"/>
                <a:cs typeface="Open Sans Light" panose="020B0306030504020204" pitchFamily="34" charset="0"/>
              </a:rPr>
              <a:t>15 Bland Street, Surry Hils, Block C</a:t>
            </a:r>
          </a:p>
          <a:p>
            <a:pPr eaLnBrk="1" hangingPunct="1">
              <a:lnSpc>
                <a:spcPct val="150000"/>
              </a:lnSpc>
            </a:pPr>
            <a:r>
              <a:rPr lang="en-US" altLang="en-US" sz="1200">
                <a:ea typeface="Roboto" panose="02000000000000000000" pitchFamily="2" charset="0"/>
                <a:cs typeface="Open Sans Light" panose="020B0306030504020204" pitchFamily="34" charset="0"/>
              </a:rPr>
              <a:t>Sydney, Australia</a:t>
            </a:r>
            <a:endParaRPr lang="en-GB" altLang="en-US" sz="1200">
              <a:ea typeface="Roboto" panose="02000000000000000000"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733158A9-3D20-4175-8D6D-3ED7C4B52E3E}"/>
              </a:ext>
            </a:extLst>
          </p:cNvPr>
          <p:cNvSpPr>
            <a:spLocks noEditPoints="1"/>
          </p:cNvSpPr>
          <p:nvPr/>
        </p:nvSpPr>
        <p:spPr bwMode="auto">
          <a:xfrm>
            <a:off x="7766050" y="2408238"/>
            <a:ext cx="234950" cy="360362"/>
          </a:xfrm>
          <a:custGeom>
            <a:avLst/>
            <a:gdLst>
              <a:gd name="T0" fmla="*/ 228806 w 75"/>
              <a:gd name="T1" fmla="*/ 89574 h 117"/>
              <a:gd name="T2" fmla="*/ 119105 w 75"/>
              <a:gd name="T3" fmla="*/ 0 h 117"/>
              <a:gd name="T4" fmla="*/ 119105 w 75"/>
              <a:gd name="T5" fmla="*/ 0 h 117"/>
              <a:gd name="T6" fmla="*/ 6269 w 75"/>
              <a:gd name="T7" fmla="*/ 89574 h 117"/>
              <a:gd name="T8" fmla="*/ 18806 w 75"/>
              <a:gd name="T9" fmla="*/ 163704 h 117"/>
              <a:gd name="T10" fmla="*/ 43881 w 75"/>
              <a:gd name="T11" fmla="*/ 210035 h 117"/>
              <a:gd name="T12" fmla="*/ 115970 w 75"/>
              <a:gd name="T13" fmla="*/ 361384 h 117"/>
              <a:gd name="T14" fmla="*/ 191194 w 75"/>
              <a:gd name="T15" fmla="*/ 210035 h 117"/>
              <a:gd name="T16" fmla="*/ 216269 w 75"/>
              <a:gd name="T17" fmla="*/ 163704 h 117"/>
              <a:gd name="T18" fmla="*/ 228806 w 75"/>
              <a:gd name="T19" fmla="*/ 89574 h 117"/>
              <a:gd name="T20" fmla="*/ 119105 w 75"/>
              <a:gd name="T21" fmla="*/ 145171 h 117"/>
              <a:gd name="T22" fmla="*/ 84627 w 75"/>
              <a:gd name="T23" fmla="*/ 111195 h 117"/>
              <a:gd name="T24" fmla="*/ 119105 w 75"/>
              <a:gd name="T25" fmla="*/ 74130 h 117"/>
              <a:gd name="T26" fmla="*/ 153582 w 75"/>
              <a:gd name="T27" fmla="*/ 111195 h 117"/>
              <a:gd name="T28" fmla="*/ 119105 w 75"/>
              <a:gd name="T29" fmla="*/ 145171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 name="TextBox 27">
            <a:extLst>
              <a:ext uri="{FF2B5EF4-FFF2-40B4-BE49-F238E27FC236}">
                <a16:creationId xmlns:a16="http://schemas.microsoft.com/office/drawing/2014/main" id="{3F0F7142-8466-4BC0-B820-FE98814216FA}"/>
              </a:ext>
            </a:extLst>
          </p:cNvPr>
          <p:cNvSpPr txBox="1">
            <a:spLocks noChangeArrowheads="1"/>
          </p:cNvSpPr>
          <p:nvPr/>
        </p:nvSpPr>
        <p:spPr bwMode="auto">
          <a:xfrm>
            <a:off x="7694613" y="3471863"/>
            <a:ext cx="3409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a:t>
            </a:r>
          </a:p>
        </p:txBody>
      </p:sp>
      <p:sp>
        <p:nvSpPr>
          <p:cNvPr id="22" name="TextBox 21">
            <a:extLst>
              <a:ext uri="{FF2B5EF4-FFF2-40B4-BE49-F238E27FC236}">
                <a16:creationId xmlns:a16="http://schemas.microsoft.com/office/drawing/2014/main" id="{B8512591-ACFF-4C34-9B47-20F951CF956C}"/>
              </a:ext>
            </a:extLst>
          </p:cNvPr>
          <p:cNvSpPr txBox="1"/>
          <p:nvPr/>
        </p:nvSpPr>
        <p:spPr>
          <a:xfrm>
            <a:off x="7694613" y="4964113"/>
            <a:ext cx="3846512" cy="646112"/>
          </a:xfrm>
          <a:prstGeom prst="rect">
            <a:avLst/>
          </a:prstGeom>
          <a:noFill/>
        </p:spPr>
        <p:txBody>
          <a:bodyPr anchor="ctr">
            <a:spAutoFit/>
          </a:bodyPr>
          <a:lstStyle/>
          <a:p>
            <a:pPr eaLnBrk="1" hangingPunct="1">
              <a:spcBef>
                <a:spcPts val="0"/>
              </a:spcBef>
              <a:spcAft>
                <a:spcPts val="0"/>
              </a:spcAft>
              <a:defRPr/>
            </a:pPr>
            <a:r>
              <a:rPr lang="en-US"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BE8D415E-08EB-4525-BBF3-442953CDBA91}"/>
              </a:ext>
            </a:extLst>
          </p:cNvPr>
          <p:cNvSpPr txBox="1"/>
          <p:nvPr/>
        </p:nvSpPr>
        <p:spPr>
          <a:xfrm>
            <a:off x="7694613" y="5516563"/>
            <a:ext cx="3427412" cy="571500"/>
          </a:xfrm>
          <a:prstGeom prst="rect">
            <a:avLst/>
          </a:prstGeom>
          <a:noFill/>
        </p:spPr>
        <p:txBody>
          <a:bodyPr anchor="ctr">
            <a:spAutoFit/>
          </a:bodyPr>
          <a:lstStyle/>
          <a:p>
            <a:pPr eaLnBrk="1" fontAlgn="auto" hangingPunct="1">
              <a:lnSpc>
                <a:spcPct val="150000"/>
              </a:lnSpc>
              <a:spcBef>
                <a:spcPts val="0"/>
              </a:spcBef>
              <a:spcAft>
                <a:spcPts val="0"/>
              </a:spcAft>
              <a:defRPr/>
            </a:pPr>
            <a:r>
              <a:rPr lang="en-US" sz="1050" dirty="0">
                <a:solidFill>
                  <a:schemeClr val="bg2"/>
                </a:solidFill>
                <a:latin typeface="+mn-lt"/>
              </a:rPr>
              <a:t>A wonderful serenity has taken possession entire soul like these sweet mornings</a:t>
            </a:r>
          </a:p>
        </p:txBody>
      </p:sp>
      <p:sp>
        <p:nvSpPr>
          <p:cNvPr id="12" name="PpHolder15">
            <a:extLst>
              <a:ext uri="{FF2B5EF4-FFF2-40B4-BE49-F238E27FC236}">
                <a16:creationId xmlns:a16="http://schemas.microsoft.com/office/drawing/2014/main" id="{5A6E0CEF-7A8A-404C-8FAC-EB71E7FD20A2}"/>
              </a:ext>
            </a:extLst>
          </p:cNvPr>
          <p:cNvSpPr>
            <a:spLocks noGrp="1"/>
          </p:cNvSpPr>
          <p:nvPr>
            <p:ph type="pic" sz="quarter" idx="10"/>
          </p:nvPr>
        </p:nvSpPr>
        <p:spPr>
          <a:xfrm>
            <a:off x="1217613" y="1600200"/>
            <a:ext cx="5487987" cy="3962400"/>
          </a:xfrm>
        </p:spPr>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nodeType="afterGroup">
                            <p:stCondLst>
                              <p:cond delay="3000"/>
                            </p:stCondLst>
                            <p:childTnLst>
                              <p:par>
                                <p:cTn id="29" presetID="53" presetClass="entr" presetSubtype="16"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nodeType="afterGroup">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nodeType="afterGroup">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P spid="23" grpId="0"/>
      <p:bldP spid="24" grpId="0"/>
      <p:bldP spid="26" grpId="0"/>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6D4272E-4E8E-4D24-9EB4-01C63A6DC7F2}"/>
              </a:ext>
            </a:extLst>
          </p:cNvPr>
          <p:cNvSpPr txBox="1">
            <a:spLocks noChangeArrowheads="1"/>
          </p:cNvSpPr>
          <p:nvPr/>
        </p:nvSpPr>
        <p:spPr bwMode="auto">
          <a:xfrm rot="5400000" flipH="1">
            <a:off x="10991851" y="1820862"/>
            <a:ext cx="12112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Design</a:t>
            </a:r>
          </a:p>
        </p:txBody>
      </p:sp>
      <p:sp>
        <p:nvSpPr>
          <p:cNvPr id="14" name="TextBox 13">
            <a:extLst>
              <a:ext uri="{FF2B5EF4-FFF2-40B4-BE49-F238E27FC236}">
                <a16:creationId xmlns:a16="http://schemas.microsoft.com/office/drawing/2014/main" id="{E5FBA0FD-2B8B-412E-9A95-C626BC7EC0BE}"/>
              </a:ext>
            </a:extLst>
          </p:cNvPr>
          <p:cNvSpPr txBox="1">
            <a:spLocks noChangeArrowheads="1"/>
          </p:cNvSpPr>
          <p:nvPr/>
        </p:nvSpPr>
        <p:spPr bwMode="auto">
          <a:xfrm rot="5400000" flipH="1">
            <a:off x="10991056" y="4760119"/>
            <a:ext cx="1211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Sharing</a:t>
            </a:r>
          </a:p>
        </p:txBody>
      </p:sp>
      <p:sp>
        <p:nvSpPr>
          <p:cNvPr id="15" name="TextBox 14">
            <a:extLst>
              <a:ext uri="{FF2B5EF4-FFF2-40B4-BE49-F238E27FC236}">
                <a16:creationId xmlns:a16="http://schemas.microsoft.com/office/drawing/2014/main" id="{562E91CD-1690-4409-8548-71D93C4178A2}"/>
              </a:ext>
            </a:extLst>
          </p:cNvPr>
          <p:cNvSpPr txBox="1">
            <a:spLocks noChangeArrowheads="1"/>
          </p:cNvSpPr>
          <p:nvPr/>
        </p:nvSpPr>
        <p:spPr bwMode="auto">
          <a:xfrm rot="5400000" flipH="1">
            <a:off x="10991850" y="3290888"/>
            <a:ext cx="1209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r>
              <a:rPr lang="en-US" altLang="en-US" sz="1200">
                <a:solidFill>
                  <a:schemeClr val="accent1"/>
                </a:solidFill>
              </a:rPr>
              <a:t>Content</a:t>
            </a:r>
          </a:p>
        </p:txBody>
      </p:sp>
      <p:sp>
        <p:nvSpPr>
          <p:cNvPr id="4101" name="PpHolder4">
            <a:extLst>
              <a:ext uri="{FF2B5EF4-FFF2-40B4-BE49-F238E27FC236}">
                <a16:creationId xmlns:a16="http://schemas.microsoft.com/office/drawing/2014/main" id="{A38C3BDA-B2C7-42A6-B1E7-939ED99C6DEE}"/>
              </a:ext>
            </a:extLst>
          </p:cNvPr>
          <p:cNvSpPr>
            <a:spLocks noGrp="1"/>
          </p:cNvSpPr>
          <p:nvPr>
            <p:ph type="pic" sz="quarter" idx="10"/>
          </p:nvPr>
        </p:nvSpPr>
        <p:spPr bwMode="auto">
          <a:xfrm>
            <a:off x="6408738" y="1147763"/>
            <a:ext cx="4565650" cy="4562475"/>
          </a:xfrm>
          <a:custGeom>
            <a:avLst/>
            <a:gdLst>
              <a:gd name="T0" fmla="*/ 2282987 w 4565974"/>
              <a:gd name="T1" fmla="*/ 0 h 4562856"/>
              <a:gd name="T2" fmla="*/ 4565974 w 4565974"/>
              <a:gd name="T3" fmla="*/ 2281428 h 4562856"/>
              <a:gd name="T4" fmla="*/ 2282987 w 4565974"/>
              <a:gd name="T5" fmla="*/ 4562856 h 4562856"/>
              <a:gd name="T6" fmla="*/ 0 w 4565974"/>
              <a:gd name="T7" fmla="*/ 2281428 h 4562856"/>
              <a:gd name="T8" fmla="*/ 2282987 w 4565974"/>
              <a:gd name="T9" fmla="*/ 0 h 4562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5974" h="4562856">
                <a:moveTo>
                  <a:pt x="2282987" y="0"/>
                </a:moveTo>
                <a:cubicBezTo>
                  <a:pt x="3543846" y="0"/>
                  <a:pt x="4565974" y="1021430"/>
                  <a:pt x="4565974" y="2281428"/>
                </a:cubicBezTo>
                <a:cubicBezTo>
                  <a:pt x="4565974" y="3541426"/>
                  <a:pt x="3543846"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4" name="TextBox 23">
            <a:extLst>
              <a:ext uri="{FF2B5EF4-FFF2-40B4-BE49-F238E27FC236}">
                <a16:creationId xmlns:a16="http://schemas.microsoft.com/office/drawing/2014/main" id="{724E4DFC-7DFB-431E-915B-6455EAE3EF1E}"/>
              </a:ext>
            </a:extLst>
          </p:cNvPr>
          <p:cNvSpPr txBox="1"/>
          <p:nvPr/>
        </p:nvSpPr>
        <p:spPr>
          <a:xfrm>
            <a:off x="-796810" y="-116137"/>
            <a:ext cx="10821696" cy="3477875"/>
          </a:xfrm>
          <a:prstGeom prst="rect">
            <a:avLst/>
          </a:prstGeom>
          <a:noFill/>
        </p:spPr>
        <p:txBody>
          <a:bodyPr>
            <a:spAutoFit/>
          </a:bodyPr>
          <a:lstStyle/>
          <a:p>
            <a:pPr eaLnBrk="1" fontAlgn="auto" hangingPunct="1">
              <a:spcBef>
                <a:spcPts val="0"/>
              </a:spcBef>
              <a:spcAft>
                <a:spcPts val="0"/>
              </a:spcAft>
              <a:defRPr/>
            </a:pPr>
            <a:r>
              <a:rPr lang="en-US" sz="22000" b="1" dirty="0">
                <a:solidFill>
                  <a:schemeClr val="bg2">
                    <a:lumMod val="85000"/>
                    <a:alpha val="20000"/>
                  </a:schemeClr>
                </a:solidFill>
                <a:latin typeface="+mj-lt"/>
              </a:rPr>
              <a:t> Break</a:t>
            </a:r>
            <a:endParaRPr lang="en-ID" sz="22000" b="1" dirty="0">
              <a:solidFill>
                <a:schemeClr val="bg2">
                  <a:lumMod val="85000"/>
                  <a:alpha val="20000"/>
                </a:schemeClr>
              </a:solidFill>
              <a:latin typeface="+mj-lt"/>
            </a:endParaRPr>
          </a:p>
        </p:txBody>
      </p:sp>
      <p:sp>
        <p:nvSpPr>
          <p:cNvPr id="21" name="TextBox 20">
            <a:extLst>
              <a:ext uri="{FF2B5EF4-FFF2-40B4-BE49-F238E27FC236}">
                <a16:creationId xmlns:a16="http://schemas.microsoft.com/office/drawing/2014/main" id="{9D26F53B-08D3-4190-B68E-2D4AD8D6A5CA}"/>
              </a:ext>
            </a:extLst>
          </p:cNvPr>
          <p:cNvSpPr txBox="1">
            <a:spLocks noChangeArrowheads="1"/>
          </p:cNvSpPr>
          <p:nvPr/>
        </p:nvSpPr>
        <p:spPr bwMode="auto">
          <a:xfrm>
            <a:off x="1289050" y="4592638"/>
            <a:ext cx="318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3" name="Title 22">
            <a:extLst>
              <a:ext uri="{FF2B5EF4-FFF2-40B4-BE49-F238E27FC236}">
                <a16:creationId xmlns:a16="http://schemas.microsoft.com/office/drawing/2014/main" id="{C607EDC5-51DD-45D7-9252-5E5721BCAFA9}"/>
              </a:ext>
            </a:extLst>
          </p:cNvPr>
          <p:cNvSpPr>
            <a:spLocks noGrp="1" noChangeArrowheads="1"/>
          </p:cNvSpPr>
          <p:nvPr>
            <p:ph type="title"/>
          </p:nvPr>
        </p:nvSpPr>
        <p:spPr bwMode="auto">
          <a:xfrm>
            <a:off x="1289050" y="1987550"/>
            <a:ext cx="4710113" cy="175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Create beautiful, </a:t>
            </a:r>
            <a:r>
              <a:rPr lang="en-US" altLang="en-US">
                <a:solidFill>
                  <a:schemeClr val="accent1"/>
                </a:solidFill>
              </a:rPr>
              <a:t>Interactive Maps With Ease</a:t>
            </a:r>
            <a:endParaRPr lang="en-ID" altLang="en-US"/>
          </a:p>
        </p:txBody>
      </p:sp>
      <p:sp>
        <p:nvSpPr>
          <p:cNvPr id="20" name="TextBox 19">
            <a:extLst>
              <a:ext uri="{FF2B5EF4-FFF2-40B4-BE49-F238E27FC236}">
                <a16:creationId xmlns:a16="http://schemas.microsoft.com/office/drawing/2014/main" id="{DA610C08-AB6D-4641-9FEC-CBE9C2CDC538}"/>
              </a:ext>
            </a:extLst>
          </p:cNvPr>
          <p:cNvSpPr txBox="1">
            <a:spLocks noChangeArrowheads="1"/>
          </p:cNvSpPr>
          <p:nvPr/>
        </p:nvSpPr>
        <p:spPr bwMode="auto">
          <a:xfrm>
            <a:off x="1289050" y="3662363"/>
            <a:ext cx="43878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A6C917AD-185A-46EF-AEAA-B2C1C4BAC0B0}"/>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A5A4804A-1238-4ED0-8A7B-BC053C00BDD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9D5680A6-2D71-499A-A133-13F27764C45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503BF2BB-3151-4982-8FD9-1BEFFDC4EF2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A4718705-79D1-43C5-B161-0E2ADDDFD45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8" name="Freeform: Shape 27">
              <a:extLst>
                <a:ext uri="{FF2B5EF4-FFF2-40B4-BE49-F238E27FC236}">
                  <a16:creationId xmlns:a16="http://schemas.microsoft.com/office/drawing/2014/main" id="{D26EE4BB-8458-4A0A-9A95-6C1DC5F02CC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9" name="Freeform: Shape 28">
              <a:extLst>
                <a:ext uri="{FF2B5EF4-FFF2-40B4-BE49-F238E27FC236}">
                  <a16:creationId xmlns:a16="http://schemas.microsoft.com/office/drawing/2014/main" id="{10286636-C644-4954-B0AA-2E40B52CF58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30" name="TextBox 29">
            <a:extLst>
              <a:ext uri="{FF2B5EF4-FFF2-40B4-BE49-F238E27FC236}">
                <a16:creationId xmlns:a16="http://schemas.microsoft.com/office/drawing/2014/main" id="{9B9E8CAA-168D-43B6-9D93-42E436210A1F}"/>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31" name="Freeform: Shape 30">
            <a:extLst>
              <a:ext uri="{FF2B5EF4-FFF2-40B4-BE49-F238E27FC236}">
                <a16:creationId xmlns:a16="http://schemas.microsoft.com/office/drawing/2014/main" id="{08FDC869-9AE0-40BE-9945-8C7D999BFC3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1" grpId="0"/>
      <p:bldP spid="23" grpId="0"/>
      <p:bldP spid="20"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pHolder1">
            <a:extLst>
              <a:ext uri="{FF2B5EF4-FFF2-40B4-BE49-F238E27FC236}">
                <a16:creationId xmlns:a16="http://schemas.microsoft.com/office/drawing/2014/main" id="{6BF6A513-A15D-405F-9D5F-3DE6464321DC}"/>
              </a:ext>
            </a:extLst>
          </p:cNvPr>
          <p:cNvSpPr>
            <a:spLocks noGrp="1"/>
          </p:cNvSpPr>
          <p:nvPr>
            <p:ph type="pic" sz="quarter" idx="11"/>
          </p:nvPr>
        </p:nvSpPr>
        <p:spPr bwMode="auto">
          <a:xfrm>
            <a:off x="0" y="0"/>
            <a:ext cx="12192000" cy="6858000"/>
          </a:xfrm>
          <a:custGeom>
            <a:avLst/>
            <a:gdLst>
              <a:gd name="T0" fmla="*/ 0 w 12192004"/>
              <a:gd name="T1" fmla="*/ 0 h 6858003"/>
              <a:gd name="T2" fmla="*/ 12192004 w 12192004"/>
              <a:gd name="T3" fmla="*/ 0 h 6858003"/>
              <a:gd name="T4" fmla="*/ 12192004 w 12192004"/>
              <a:gd name="T5" fmla="*/ 6858003 h 6858003"/>
              <a:gd name="T6" fmla="*/ 0 w 12192004"/>
              <a:gd name="T7" fmla="*/ 6858003 h 68580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4" h="6858003">
                <a:moveTo>
                  <a:pt x="0" y="0"/>
                </a:moveTo>
                <a:lnTo>
                  <a:pt x="12192004" y="0"/>
                </a:lnTo>
                <a:lnTo>
                  <a:pt x="12192004" y="6858003"/>
                </a:lnTo>
                <a:lnTo>
                  <a:pt x="0" y="6858003"/>
                </a:lnTo>
                <a:lnTo>
                  <a:pt x="0" y="0"/>
                </a:lnTo>
                <a:close/>
              </a:path>
            </a:pathLst>
          </a:custGeom>
          <a:ln w="9525"/>
          <a:extLst>
            <a:ext uri="{91240B29-F687-4F45-9708-019B960494DF}">
              <a14:hiddenLine xmlns:a14="http://schemas.microsoft.com/office/drawing/2010/main" w="4140" cap="flat">
                <a:solidFill>
                  <a:srgbClr val="000000"/>
                </a:solidFill>
                <a:miter lim="800000"/>
                <a:headEnd/>
                <a:tailEnd/>
              </a14:hiddenLine>
            </a:ext>
          </a:extLst>
        </p:spPr>
      </p:sp>
      <p:sp>
        <p:nvSpPr>
          <p:cNvPr id="12" name="Freeform: Shape 11">
            <a:extLst>
              <a:ext uri="{FF2B5EF4-FFF2-40B4-BE49-F238E27FC236}">
                <a16:creationId xmlns:a16="http://schemas.microsoft.com/office/drawing/2014/main" id="{DD7E4179-6154-4724-BE41-6A463750EA17}"/>
              </a:ext>
            </a:extLst>
          </p:cNvPr>
          <p:cNvSpPr/>
          <p:nvPr/>
        </p:nvSpPr>
        <p:spPr>
          <a:xfrm>
            <a:off x="0" y="0"/>
            <a:ext cx="12192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11" name="Freeform: Shape 10">
            <a:extLst>
              <a:ext uri="{FF2B5EF4-FFF2-40B4-BE49-F238E27FC236}">
                <a16:creationId xmlns:a16="http://schemas.microsoft.com/office/drawing/2014/main" id="{9BFE0EEF-9D82-451C-83DA-73060D939FE2}"/>
              </a:ext>
            </a:extLst>
          </p:cNvPr>
          <p:cNvSpPr/>
          <p:nvPr/>
        </p:nvSpPr>
        <p:spPr>
          <a:xfrm>
            <a:off x="11279188" y="0"/>
            <a:ext cx="912812"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ID" dirty="0"/>
          </a:p>
        </p:txBody>
      </p:sp>
      <p:sp>
        <p:nvSpPr>
          <p:cNvPr id="31749" name="PpHolder4">
            <a:extLst>
              <a:ext uri="{FF2B5EF4-FFF2-40B4-BE49-F238E27FC236}">
                <a16:creationId xmlns:a16="http://schemas.microsoft.com/office/drawing/2014/main" id="{D2D5E1D8-482E-4F70-8E68-3F7AA43D1402}"/>
              </a:ext>
            </a:extLst>
          </p:cNvPr>
          <p:cNvSpPr>
            <a:spLocks noGrp="1"/>
          </p:cNvSpPr>
          <p:nvPr>
            <p:ph type="pic" sz="quarter" idx="10"/>
          </p:nvPr>
        </p:nvSpPr>
        <p:spPr bwMode="auto">
          <a:xfrm>
            <a:off x="8839200" y="1147763"/>
            <a:ext cx="3352800" cy="4562475"/>
          </a:xfrm>
          <a:custGeom>
            <a:avLst/>
            <a:gdLst>
              <a:gd name="T0" fmla="*/ 2282987 w 3352800"/>
              <a:gd name="T1" fmla="*/ 0 h 4562856"/>
              <a:gd name="T2" fmla="*/ 3171629 w 3352800"/>
              <a:gd name="T3" fmla="*/ 179286 h 4562856"/>
              <a:gd name="T4" fmla="*/ 3352800 w 3352800"/>
              <a:gd name="T5" fmla="*/ 266501 h 4562856"/>
              <a:gd name="T6" fmla="*/ 3352800 w 3352800"/>
              <a:gd name="T7" fmla="*/ 4296355 h 4562856"/>
              <a:gd name="T8" fmla="*/ 3171629 w 3352800"/>
              <a:gd name="T9" fmla="*/ 4383570 h 4562856"/>
              <a:gd name="T10" fmla="*/ 2282987 w 3352800"/>
              <a:gd name="T11" fmla="*/ 4562856 h 4562856"/>
              <a:gd name="T12" fmla="*/ 0 w 3352800"/>
              <a:gd name="T13" fmla="*/ 2281428 h 4562856"/>
              <a:gd name="T14" fmla="*/ 2282987 w 3352800"/>
              <a:gd name="T15" fmla="*/ 0 h 45628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52800" h="4562856">
                <a:moveTo>
                  <a:pt x="2282987" y="0"/>
                </a:moveTo>
                <a:cubicBezTo>
                  <a:pt x="2598202" y="0"/>
                  <a:pt x="2898496" y="63840"/>
                  <a:pt x="3171629" y="179286"/>
                </a:cubicBezTo>
                <a:lnTo>
                  <a:pt x="3352800" y="266501"/>
                </a:lnTo>
                <a:lnTo>
                  <a:pt x="3352800" y="4296355"/>
                </a:lnTo>
                <a:lnTo>
                  <a:pt x="3171629" y="4383570"/>
                </a:lnTo>
                <a:cubicBezTo>
                  <a:pt x="2898496" y="4499017"/>
                  <a:pt x="2598202" y="4562856"/>
                  <a:pt x="2282987" y="4562856"/>
                </a:cubicBezTo>
                <a:cubicBezTo>
                  <a:pt x="1022128" y="4562856"/>
                  <a:pt x="0" y="3541426"/>
                  <a:pt x="0" y="2281428"/>
                </a:cubicBezTo>
                <a:cubicBezTo>
                  <a:pt x="0" y="1021430"/>
                  <a:pt x="1022128" y="0"/>
                  <a:pt x="2282987"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9" name="Title 28">
            <a:extLst>
              <a:ext uri="{FF2B5EF4-FFF2-40B4-BE49-F238E27FC236}">
                <a16:creationId xmlns:a16="http://schemas.microsoft.com/office/drawing/2014/main" id="{96FA75C1-17A6-4074-A95D-25D33FB8037D}"/>
              </a:ext>
            </a:extLst>
          </p:cNvPr>
          <p:cNvSpPr>
            <a:spLocks noGrp="1" noChangeArrowheads="1"/>
          </p:cNvSpPr>
          <p:nvPr>
            <p:ph type="title"/>
          </p:nvPr>
        </p:nvSpPr>
        <p:spPr bwMode="auto">
          <a:xfrm>
            <a:off x="1811338" y="2363788"/>
            <a:ext cx="5624512" cy="157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Thank You For Your Attention</a:t>
            </a:r>
            <a:endParaRPr lang="en-ID" altLang="en-US"/>
          </a:p>
        </p:txBody>
      </p:sp>
      <p:grpSp>
        <p:nvGrpSpPr>
          <p:cNvPr id="3" name="Graphic 8">
            <a:extLst>
              <a:ext uri="{FF2B5EF4-FFF2-40B4-BE49-F238E27FC236}">
                <a16:creationId xmlns:a16="http://schemas.microsoft.com/office/drawing/2014/main" id="{41B9AC2A-FCB5-4801-A26F-44D96FBCAA93}"/>
              </a:ext>
            </a:extLst>
          </p:cNvPr>
          <p:cNvGrpSpPr/>
          <p:nvPr/>
        </p:nvGrpSpPr>
        <p:grpSpPr>
          <a:xfrm>
            <a:off x="1907547" y="2090468"/>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7456560F-9024-484D-BBAD-14A845A2245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D7941DDB-72DE-49CA-AE71-3B6D10AAE46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113B328F-33EA-4288-9625-E1208C7E8C7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2034C420-DDFC-42E5-8E31-B7C77EA50EE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EE495FD3-E3A6-4ADD-A52D-01421665F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BC145187-6B79-4327-9B3F-09870BF62A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4869B01D-A3BE-42A6-BD64-B4DEEE4DC673}"/>
              </a:ext>
            </a:extLst>
          </p:cNvPr>
          <p:cNvSpPr txBox="1">
            <a:spLocks noChangeArrowheads="1"/>
          </p:cNvSpPr>
          <p:nvPr/>
        </p:nvSpPr>
        <p:spPr bwMode="auto">
          <a:xfrm>
            <a:off x="2894013" y="2098675"/>
            <a:ext cx="251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7" name="TextBox 16">
            <a:extLst>
              <a:ext uri="{FF2B5EF4-FFF2-40B4-BE49-F238E27FC236}">
                <a16:creationId xmlns:a16="http://schemas.microsoft.com/office/drawing/2014/main" id="{FE66181D-D4F5-4F5A-8364-22639FF3EEB1}"/>
              </a:ext>
            </a:extLst>
          </p:cNvPr>
          <p:cNvSpPr txBox="1">
            <a:spLocks noChangeArrowheads="1"/>
          </p:cNvSpPr>
          <p:nvPr/>
        </p:nvSpPr>
        <p:spPr bwMode="auto">
          <a:xfrm>
            <a:off x="1811338" y="3821113"/>
            <a:ext cx="55451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1C279603-AAA9-42AA-9B8A-59BB8FD8C056}"/>
              </a:ext>
            </a:extLst>
          </p:cNvPr>
          <p:cNvSpPr txBox="1">
            <a:spLocks noChangeArrowheads="1"/>
          </p:cNvSpPr>
          <p:nvPr/>
        </p:nvSpPr>
        <p:spPr bwMode="auto">
          <a:xfrm>
            <a:off x="1811338" y="4491038"/>
            <a:ext cx="318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www.yourwebsite.com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pHolder1">
            <a:extLst>
              <a:ext uri="{FF2B5EF4-FFF2-40B4-BE49-F238E27FC236}">
                <a16:creationId xmlns:a16="http://schemas.microsoft.com/office/drawing/2014/main" id="{D507A882-6B07-4364-8A37-EA56E2EB5DE6}"/>
              </a:ext>
            </a:extLst>
          </p:cNvPr>
          <p:cNvSpPr>
            <a:spLocks noGrp="1"/>
          </p:cNvSpPr>
          <p:nvPr>
            <p:ph type="pic" sz="quarter" idx="11"/>
          </p:nvPr>
        </p:nvSpPr>
        <p:spPr bwMode="auto">
          <a:xfrm>
            <a:off x="0" y="0"/>
            <a:ext cx="2741613" cy="6858000"/>
          </a:xfrm>
          <a:custGeom>
            <a:avLst/>
            <a:gdLst>
              <a:gd name="T0" fmla="*/ 0 w 2741612"/>
              <a:gd name="T1" fmla="*/ 0 h 6858000"/>
              <a:gd name="T2" fmla="*/ 2741612 w 2741612"/>
              <a:gd name="T3" fmla="*/ 0 h 6858000"/>
              <a:gd name="T4" fmla="*/ 2741612 w 2741612"/>
              <a:gd name="T5" fmla="*/ 6858000 h 6858000"/>
              <a:gd name="T6" fmla="*/ 0 w 2741612"/>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41612" h="6858000">
                <a:moveTo>
                  <a:pt x="0" y="0"/>
                </a:moveTo>
                <a:lnTo>
                  <a:pt x="2741612" y="0"/>
                </a:lnTo>
                <a:lnTo>
                  <a:pt x="2741612"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5123" name="PpHolder2">
            <a:extLst>
              <a:ext uri="{FF2B5EF4-FFF2-40B4-BE49-F238E27FC236}">
                <a16:creationId xmlns:a16="http://schemas.microsoft.com/office/drawing/2014/main" id="{10279F56-27E4-49CA-9236-CD943709366D}"/>
              </a:ext>
            </a:extLst>
          </p:cNvPr>
          <p:cNvSpPr>
            <a:spLocks noGrp="1"/>
          </p:cNvSpPr>
          <p:nvPr>
            <p:ph type="pic" sz="quarter" idx="10"/>
          </p:nvPr>
        </p:nvSpPr>
        <p:spPr bwMode="auto">
          <a:xfrm>
            <a:off x="2741613" y="0"/>
            <a:ext cx="4268787" cy="6858000"/>
          </a:xfrm>
          <a:custGeom>
            <a:avLst/>
            <a:gdLst>
              <a:gd name="T0" fmla="*/ 0 w 4268785"/>
              <a:gd name="T1" fmla="*/ 0 h 6858000"/>
              <a:gd name="T2" fmla="*/ 4268785 w 4268785"/>
              <a:gd name="T3" fmla="*/ 0 h 6858000"/>
              <a:gd name="T4" fmla="*/ 4268785 w 4268785"/>
              <a:gd name="T5" fmla="*/ 6858000 h 6858000"/>
              <a:gd name="T6" fmla="*/ 0 w 4268785"/>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8785" h="6858000">
                <a:moveTo>
                  <a:pt x="0" y="0"/>
                </a:moveTo>
                <a:lnTo>
                  <a:pt x="4268785" y="0"/>
                </a:lnTo>
                <a:lnTo>
                  <a:pt x="4268785" y="6858000"/>
                </a:lnTo>
                <a:lnTo>
                  <a:pt x="0" y="685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Rectangle 19">
            <a:extLst>
              <a:ext uri="{FF2B5EF4-FFF2-40B4-BE49-F238E27FC236}">
                <a16:creationId xmlns:a16="http://schemas.microsoft.com/office/drawing/2014/main" id="{4D3F4FCB-4997-489A-8431-4F0193EAA595}"/>
              </a:ext>
            </a:extLst>
          </p:cNvPr>
          <p:cNvSpPr/>
          <p:nvPr/>
        </p:nvSpPr>
        <p:spPr>
          <a:xfrm>
            <a:off x="0" y="0"/>
            <a:ext cx="2741613"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itle 34">
            <a:extLst>
              <a:ext uri="{FF2B5EF4-FFF2-40B4-BE49-F238E27FC236}">
                <a16:creationId xmlns:a16="http://schemas.microsoft.com/office/drawing/2014/main" id="{4A52601C-1157-4F61-8CEC-A7AB24F8648C}"/>
              </a:ext>
            </a:extLst>
          </p:cNvPr>
          <p:cNvSpPr>
            <a:spLocks noGrp="1" noChangeArrowheads="1"/>
          </p:cNvSpPr>
          <p:nvPr>
            <p:ph type="title"/>
          </p:nvPr>
        </p:nvSpPr>
        <p:spPr bwMode="auto">
          <a:xfrm>
            <a:off x="7902575" y="1335088"/>
            <a:ext cx="3508375" cy="1198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How </a:t>
            </a:r>
            <a:r>
              <a:rPr lang="en-US" altLang="en-US">
                <a:solidFill>
                  <a:schemeClr val="accent1"/>
                </a:solidFill>
              </a:rPr>
              <a:t>iMappe Started</a:t>
            </a:r>
            <a:endParaRPr lang="en-ID" altLang="en-US"/>
          </a:p>
        </p:txBody>
      </p:sp>
      <p:grpSp>
        <p:nvGrpSpPr>
          <p:cNvPr id="3" name="Graphic 8">
            <a:extLst>
              <a:ext uri="{FF2B5EF4-FFF2-40B4-BE49-F238E27FC236}">
                <a16:creationId xmlns:a16="http://schemas.microsoft.com/office/drawing/2014/main" id="{D77CA99C-2644-4DF5-9FD2-BFD2B64B044B}"/>
              </a:ext>
            </a:extLst>
          </p:cNvPr>
          <p:cNvGrpSpPr/>
          <p:nvPr/>
        </p:nvGrpSpPr>
        <p:grpSpPr>
          <a:xfrm>
            <a:off x="548919" y="6119013"/>
            <a:ext cx="887984" cy="250141"/>
            <a:chOff x="1771649" y="2209800"/>
            <a:chExt cx="8651748" cy="2437161"/>
          </a:xfrm>
          <a:solidFill>
            <a:schemeClr val="bg2"/>
          </a:solidFill>
        </p:grpSpPr>
        <p:sp>
          <p:nvSpPr>
            <p:cNvPr id="4" name="Freeform: Shape 3">
              <a:extLst>
                <a:ext uri="{FF2B5EF4-FFF2-40B4-BE49-F238E27FC236}">
                  <a16:creationId xmlns:a16="http://schemas.microsoft.com/office/drawing/2014/main" id="{573B46D5-8944-4764-9EA2-8ECEECA333C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 name="Freeform: Shape 4">
              <a:extLst>
                <a:ext uri="{FF2B5EF4-FFF2-40B4-BE49-F238E27FC236}">
                  <a16:creationId xmlns:a16="http://schemas.microsoft.com/office/drawing/2014/main" id="{E869F3A0-2B6D-4433-B566-FD4D7DB6F9E5}"/>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 name="Freeform: Shape 5">
              <a:extLst>
                <a:ext uri="{FF2B5EF4-FFF2-40B4-BE49-F238E27FC236}">
                  <a16:creationId xmlns:a16="http://schemas.microsoft.com/office/drawing/2014/main" id="{A48ECF9C-F69E-4DE5-AC29-4096152285D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 name="Freeform: Shape 6">
              <a:extLst>
                <a:ext uri="{FF2B5EF4-FFF2-40B4-BE49-F238E27FC236}">
                  <a16:creationId xmlns:a16="http://schemas.microsoft.com/office/drawing/2014/main" id="{F7ECF05D-F884-4366-9D6F-BD96E2B68C9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8" name="Freeform: Shape 7">
              <a:extLst>
                <a:ext uri="{FF2B5EF4-FFF2-40B4-BE49-F238E27FC236}">
                  <a16:creationId xmlns:a16="http://schemas.microsoft.com/office/drawing/2014/main" id="{46D9C062-CDF1-4748-8256-BB2C7389161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9" name="Freeform: Shape 8">
              <a:extLst>
                <a:ext uri="{FF2B5EF4-FFF2-40B4-BE49-F238E27FC236}">
                  <a16:creationId xmlns:a16="http://schemas.microsoft.com/office/drawing/2014/main" id="{47E6E832-1F63-4886-B1A4-5419FB2F2F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10" name="TextBox 9">
            <a:extLst>
              <a:ext uri="{FF2B5EF4-FFF2-40B4-BE49-F238E27FC236}">
                <a16:creationId xmlns:a16="http://schemas.microsoft.com/office/drawing/2014/main" id="{B250D131-0246-487E-AD9B-BD529CA80097}"/>
              </a:ext>
            </a:extLst>
          </p:cNvPr>
          <p:cNvSpPr txBox="1">
            <a:spLocks noChangeArrowheads="1"/>
          </p:cNvSpPr>
          <p:nvPr/>
        </p:nvSpPr>
        <p:spPr bwMode="auto">
          <a:xfrm>
            <a:off x="1535113" y="6126163"/>
            <a:ext cx="314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ID" altLang="en-US" sz="1000">
                <a:solidFill>
                  <a:schemeClr val="bg2"/>
                </a:solidFill>
              </a:rPr>
              <a:t>Your Easy-to-use Map Building Tools</a:t>
            </a:r>
          </a:p>
        </p:txBody>
      </p:sp>
      <p:sp>
        <p:nvSpPr>
          <p:cNvPr id="11" name="Freeform: Shape 10">
            <a:extLst>
              <a:ext uri="{FF2B5EF4-FFF2-40B4-BE49-F238E27FC236}">
                <a16:creationId xmlns:a16="http://schemas.microsoft.com/office/drawing/2014/main" id="{EE162910-5E34-400E-9BA4-207422F9A1BD}"/>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12" name="TextBox 11">
            <a:extLst>
              <a:ext uri="{FF2B5EF4-FFF2-40B4-BE49-F238E27FC236}">
                <a16:creationId xmlns:a16="http://schemas.microsoft.com/office/drawing/2014/main" id="{9B308ABD-68FB-4273-B523-A8C592693992}"/>
              </a:ext>
            </a:extLst>
          </p:cNvPr>
          <p:cNvSpPr txBox="1">
            <a:spLocks noChangeArrowheads="1"/>
          </p:cNvSpPr>
          <p:nvPr/>
        </p:nvSpPr>
        <p:spPr bwMode="auto">
          <a:xfrm>
            <a:off x="7902575" y="2501900"/>
            <a:ext cx="35210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a:p>
            <a:pPr eaLnBrk="1" hangingPunct="1">
              <a:lnSpc>
                <a:spcPct val="150000"/>
              </a:lnSpc>
            </a:pPr>
            <a:endParaRPr lang="en-US" altLang="en-US" sz="1200"/>
          </a:p>
          <a:p>
            <a:pPr eaLnBrk="1" hangingPunct="1">
              <a:lnSpc>
                <a:spcPct val="150000"/>
              </a:lnSpc>
            </a:pPr>
            <a:r>
              <a:rPr lang="en-US" altLang="en-US" sz="120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04D5E9C6-19E4-4357-9008-E26D251E5F0D}"/>
              </a:ext>
            </a:extLst>
          </p:cNvPr>
          <p:cNvSpPr txBox="1">
            <a:spLocks noChangeArrowheads="1"/>
          </p:cNvSpPr>
          <p:nvPr/>
        </p:nvSpPr>
        <p:spPr bwMode="auto">
          <a:xfrm>
            <a:off x="7902575" y="5341938"/>
            <a:ext cx="3184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accent1"/>
                </a:solidFill>
              </a:rPr>
              <a:t>www.yourwebsite.com</a:t>
            </a:r>
          </a:p>
        </p:txBody>
      </p:sp>
      <p:sp>
        <p:nvSpPr>
          <p:cNvPr id="21" name="TextBox 20">
            <a:extLst>
              <a:ext uri="{FF2B5EF4-FFF2-40B4-BE49-F238E27FC236}">
                <a16:creationId xmlns:a16="http://schemas.microsoft.com/office/drawing/2014/main" id="{3C5611A4-DAE7-490C-AAB3-4B2A7E8A0D0C}"/>
              </a:ext>
            </a:extLst>
          </p:cNvPr>
          <p:cNvSpPr txBox="1"/>
          <p:nvPr/>
        </p:nvSpPr>
        <p:spPr>
          <a:xfrm>
            <a:off x="698500" y="1719263"/>
            <a:ext cx="1463675" cy="338137"/>
          </a:xfrm>
          <a:prstGeom prst="rect">
            <a:avLst/>
          </a:prstGeom>
          <a:noFill/>
        </p:spPr>
        <p:txBody>
          <a:bodyPr anchor="ctr">
            <a:spAutoFit/>
          </a:bodyPr>
          <a:lstStyle/>
          <a:p>
            <a:pPr eaLnBrk="1" fontAlgn="auto" hangingPunct="1">
              <a:spcBef>
                <a:spcPts val="0"/>
              </a:spcBef>
              <a:spcAft>
                <a:spcPts val="0"/>
              </a:spcAft>
              <a:defRPr/>
            </a:pPr>
            <a:r>
              <a:rPr lang="en-US" sz="1600" b="1" dirty="0">
                <a:solidFill>
                  <a:schemeClr val="bg2"/>
                </a:solidFill>
                <a:latin typeface="+mj-lt"/>
              </a:rPr>
              <a:t>Description</a:t>
            </a:r>
            <a:endParaRPr lang="en-ID" sz="1600" b="1" dirty="0">
              <a:solidFill>
                <a:schemeClr val="bg2"/>
              </a:solidFill>
              <a:latin typeface="+mj-lt"/>
            </a:endParaRPr>
          </a:p>
        </p:txBody>
      </p:sp>
      <p:sp>
        <p:nvSpPr>
          <p:cNvPr id="22" name="TextBox 21">
            <a:extLst>
              <a:ext uri="{FF2B5EF4-FFF2-40B4-BE49-F238E27FC236}">
                <a16:creationId xmlns:a16="http://schemas.microsoft.com/office/drawing/2014/main" id="{2E53F7BD-997F-411B-BF2B-E7DA87073814}"/>
              </a:ext>
            </a:extLst>
          </p:cNvPr>
          <p:cNvSpPr txBox="1">
            <a:spLocks noChangeArrowheads="1"/>
          </p:cNvSpPr>
          <p:nvPr/>
        </p:nvSpPr>
        <p:spPr bwMode="auto">
          <a:xfrm>
            <a:off x="698500" y="214947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01. Description</a:t>
            </a:r>
          </a:p>
        </p:txBody>
      </p:sp>
      <p:sp>
        <p:nvSpPr>
          <p:cNvPr id="23" name="TextBox 22">
            <a:extLst>
              <a:ext uri="{FF2B5EF4-FFF2-40B4-BE49-F238E27FC236}">
                <a16:creationId xmlns:a16="http://schemas.microsoft.com/office/drawing/2014/main" id="{371E9C12-7E2B-4F59-94E2-8F52E7AD7272}"/>
              </a:ext>
            </a:extLst>
          </p:cNvPr>
          <p:cNvSpPr txBox="1">
            <a:spLocks noChangeArrowheads="1"/>
          </p:cNvSpPr>
          <p:nvPr/>
        </p:nvSpPr>
        <p:spPr bwMode="auto">
          <a:xfrm>
            <a:off x="698500" y="2643188"/>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02. Description</a:t>
            </a:r>
          </a:p>
        </p:txBody>
      </p:sp>
      <p:sp>
        <p:nvSpPr>
          <p:cNvPr id="24" name="TextBox 23">
            <a:extLst>
              <a:ext uri="{FF2B5EF4-FFF2-40B4-BE49-F238E27FC236}">
                <a16:creationId xmlns:a16="http://schemas.microsoft.com/office/drawing/2014/main" id="{B3068BB1-2735-4355-9790-F98C59AAFED1}"/>
              </a:ext>
            </a:extLst>
          </p:cNvPr>
          <p:cNvSpPr txBox="1">
            <a:spLocks noChangeArrowheads="1"/>
          </p:cNvSpPr>
          <p:nvPr/>
        </p:nvSpPr>
        <p:spPr bwMode="auto">
          <a:xfrm>
            <a:off x="698500" y="3136900"/>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03. Description</a:t>
            </a:r>
          </a:p>
        </p:txBody>
      </p:sp>
      <p:sp>
        <p:nvSpPr>
          <p:cNvPr id="25" name="TextBox 24">
            <a:extLst>
              <a:ext uri="{FF2B5EF4-FFF2-40B4-BE49-F238E27FC236}">
                <a16:creationId xmlns:a16="http://schemas.microsoft.com/office/drawing/2014/main" id="{CA0C1E27-71A1-49F3-BE6F-FBB65EA8D9FD}"/>
              </a:ext>
            </a:extLst>
          </p:cNvPr>
          <p:cNvSpPr txBox="1">
            <a:spLocks noChangeArrowheads="1"/>
          </p:cNvSpPr>
          <p:nvPr/>
        </p:nvSpPr>
        <p:spPr bwMode="auto">
          <a:xfrm>
            <a:off x="698500" y="3630613"/>
            <a:ext cx="1463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04. Description</a:t>
            </a:r>
          </a:p>
        </p:txBody>
      </p:sp>
      <p:sp>
        <p:nvSpPr>
          <p:cNvPr id="26" name="TextBox 25">
            <a:extLst>
              <a:ext uri="{FF2B5EF4-FFF2-40B4-BE49-F238E27FC236}">
                <a16:creationId xmlns:a16="http://schemas.microsoft.com/office/drawing/2014/main" id="{F4984D40-C2C6-4CE1-82C4-513B10AC029D}"/>
              </a:ext>
            </a:extLst>
          </p:cNvPr>
          <p:cNvSpPr txBox="1">
            <a:spLocks noChangeArrowheads="1"/>
          </p:cNvSpPr>
          <p:nvPr/>
        </p:nvSpPr>
        <p:spPr bwMode="auto">
          <a:xfrm>
            <a:off x="698500" y="4124325"/>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r>
              <a:rPr lang="en-US" altLang="en-US" sz="1200">
                <a:solidFill>
                  <a:schemeClr val="bg2"/>
                </a:solidFill>
              </a:rPr>
              <a:t>05. Description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08E89BB-3C93-4414-8B9D-9E985DC637EC}"/>
              </a:ext>
            </a:extLst>
          </p:cNvPr>
          <p:cNvSpPr txBox="1"/>
          <p:nvPr/>
        </p:nvSpPr>
        <p:spPr>
          <a:xfrm>
            <a:off x="7754938" y="1498600"/>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7" name="TextBox 16">
            <a:extLst>
              <a:ext uri="{FF2B5EF4-FFF2-40B4-BE49-F238E27FC236}">
                <a16:creationId xmlns:a16="http://schemas.microsoft.com/office/drawing/2014/main" id="{3A62B1F7-80DA-4643-B7AD-FC0170C0AACA}"/>
              </a:ext>
            </a:extLst>
          </p:cNvPr>
          <p:cNvSpPr txBox="1">
            <a:spLocks noChangeArrowheads="1"/>
          </p:cNvSpPr>
          <p:nvPr/>
        </p:nvSpPr>
        <p:spPr bwMode="auto">
          <a:xfrm>
            <a:off x="7754938" y="1782763"/>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18" name="Rectangle 17">
            <a:extLst>
              <a:ext uri="{FF2B5EF4-FFF2-40B4-BE49-F238E27FC236}">
                <a16:creationId xmlns:a16="http://schemas.microsoft.com/office/drawing/2014/main" id="{FDF08300-5F1F-4CB2-821B-40B9B38C81A9}"/>
              </a:ext>
            </a:extLst>
          </p:cNvPr>
          <p:cNvSpPr/>
          <p:nvPr/>
        </p:nvSpPr>
        <p:spPr>
          <a:xfrm>
            <a:off x="7856538" y="25606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19" name="TextBox 18">
            <a:extLst>
              <a:ext uri="{FF2B5EF4-FFF2-40B4-BE49-F238E27FC236}">
                <a16:creationId xmlns:a16="http://schemas.microsoft.com/office/drawing/2014/main" id="{7D99E626-6833-4789-AD3D-3CC1DB8DFE2B}"/>
              </a:ext>
            </a:extLst>
          </p:cNvPr>
          <p:cNvSpPr txBox="1"/>
          <p:nvPr/>
        </p:nvSpPr>
        <p:spPr>
          <a:xfrm>
            <a:off x="8074025" y="2447925"/>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20" name="TextBox 19">
            <a:extLst>
              <a:ext uri="{FF2B5EF4-FFF2-40B4-BE49-F238E27FC236}">
                <a16:creationId xmlns:a16="http://schemas.microsoft.com/office/drawing/2014/main" id="{3FE66843-CAD2-4733-93EF-E8AE0148728A}"/>
              </a:ext>
            </a:extLst>
          </p:cNvPr>
          <p:cNvSpPr txBox="1">
            <a:spLocks noChangeArrowheads="1"/>
          </p:cNvSpPr>
          <p:nvPr/>
        </p:nvSpPr>
        <p:spPr bwMode="auto">
          <a:xfrm>
            <a:off x="8074025" y="2689225"/>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27" name="Rectangle 26">
            <a:extLst>
              <a:ext uri="{FF2B5EF4-FFF2-40B4-BE49-F238E27FC236}">
                <a16:creationId xmlns:a16="http://schemas.microsoft.com/office/drawing/2014/main" id="{5D354EB4-ACCC-40B6-83B7-E51DA2E7F5EB}"/>
              </a:ext>
            </a:extLst>
          </p:cNvPr>
          <p:cNvSpPr/>
          <p:nvPr/>
        </p:nvSpPr>
        <p:spPr>
          <a:xfrm>
            <a:off x="4267200" y="1603375"/>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grpSp>
        <p:nvGrpSpPr>
          <p:cNvPr id="61" name="Group 60">
            <a:extLst>
              <a:ext uri="{FF2B5EF4-FFF2-40B4-BE49-F238E27FC236}">
                <a16:creationId xmlns:a16="http://schemas.microsoft.com/office/drawing/2014/main" id="{35391AB4-DA1F-48B6-AC7D-301E0455511C}"/>
              </a:ext>
            </a:extLst>
          </p:cNvPr>
          <p:cNvGrpSpPr>
            <a:grpSpLocks/>
          </p:cNvGrpSpPr>
          <p:nvPr/>
        </p:nvGrpSpPr>
        <p:grpSpPr bwMode="auto">
          <a:xfrm>
            <a:off x="4564063" y="4926013"/>
            <a:ext cx="474662" cy="476250"/>
            <a:chOff x="4564809" y="4925866"/>
            <a:chExt cx="474156" cy="476677"/>
          </a:xfrm>
        </p:grpSpPr>
        <p:sp>
          <p:nvSpPr>
            <p:cNvPr id="6171" name="Freeform: Shape 35">
              <a:extLst>
                <a:ext uri="{FF2B5EF4-FFF2-40B4-BE49-F238E27FC236}">
                  <a16:creationId xmlns:a16="http://schemas.microsoft.com/office/drawing/2014/main" id="{700D6E26-7AEE-4FA0-AC6A-FF7F4621B117}"/>
                </a:ext>
              </a:extLst>
            </p:cNvPr>
            <p:cNvSpPr>
              <a:spLocks/>
            </p:cNvSpPr>
            <p:nvPr/>
          </p:nvSpPr>
          <p:spPr bwMode="auto">
            <a:xfrm>
              <a:off x="4570903" y="5223162"/>
              <a:ext cx="176742" cy="60945"/>
            </a:xfrm>
            <a:custGeom>
              <a:avLst/>
              <a:gdLst>
                <a:gd name="T0" fmla="*/ 176743 w 138112"/>
                <a:gd name="T1" fmla="*/ 54968 h 47625"/>
                <a:gd name="T2" fmla="*/ 95684 w 138112"/>
                <a:gd name="T3" fmla="*/ 4993 h 47625"/>
                <a:gd name="T4" fmla="*/ 0 w 138112"/>
                <a:gd name="T5" fmla="*/ 8040 h 47625"/>
                <a:gd name="T6" fmla="*/ 81058 w 138112"/>
                <a:gd name="T7" fmla="*/ 58016 h 47625"/>
                <a:gd name="T8" fmla="*/ 176743 w 138112"/>
                <a:gd name="T9" fmla="*/ 54968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2" name="Freeform: Shape 36">
              <a:extLst>
                <a:ext uri="{FF2B5EF4-FFF2-40B4-BE49-F238E27FC236}">
                  <a16:creationId xmlns:a16="http://schemas.microsoft.com/office/drawing/2014/main" id="{3D130B92-2FE8-4153-8226-24CF25C88764}"/>
                </a:ext>
              </a:extLst>
            </p:cNvPr>
            <p:cNvSpPr>
              <a:spLocks/>
            </p:cNvSpPr>
            <p:nvPr/>
          </p:nvSpPr>
          <p:spPr bwMode="auto">
            <a:xfrm>
              <a:off x="4564809" y="5093466"/>
              <a:ext cx="127986" cy="127986"/>
            </a:xfrm>
            <a:custGeom>
              <a:avLst/>
              <a:gdLst>
                <a:gd name="T0" fmla="*/ 129206 w 100012"/>
                <a:gd name="T1" fmla="*/ 129206 h 100012"/>
                <a:gd name="T2" fmla="*/ 84106 w 100012"/>
                <a:gd name="T3" fmla="*/ 45101 h 100012"/>
                <a:gd name="T4" fmla="*/ 0 w 100012"/>
                <a:gd name="T5" fmla="*/ 0 h 100012"/>
                <a:gd name="T6" fmla="*/ 45101 w 100012"/>
                <a:gd name="T7" fmla="*/ 84106 h 100012"/>
                <a:gd name="T8" fmla="*/ 129206 w 100012"/>
                <a:gd name="T9" fmla="*/ 129206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3" name="Freeform: Shape 37">
              <a:extLst>
                <a:ext uri="{FF2B5EF4-FFF2-40B4-BE49-F238E27FC236}">
                  <a16:creationId xmlns:a16="http://schemas.microsoft.com/office/drawing/2014/main" id="{F5C975B7-EFD0-46FA-8A93-12D87D9D7282}"/>
                </a:ext>
              </a:extLst>
            </p:cNvPr>
            <p:cNvSpPr>
              <a:spLocks/>
            </p:cNvSpPr>
            <p:nvPr/>
          </p:nvSpPr>
          <p:spPr bwMode="auto">
            <a:xfrm>
              <a:off x="4621979" y="4972795"/>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4" name="Freeform: Shape 38">
              <a:extLst>
                <a:ext uri="{FF2B5EF4-FFF2-40B4-BE49-F238E27FC236}">
                  <a16:creationId xmlns:a16="http://schemas.microsoft.com/office/drawing/2014/main" id="{246C602F-9D64-4FC0-902D-67E6203091FC}"/>
                </a:ext>
              </a:extLst>
            </p:cNvPr>
            <p:cNvSpPr>
              <a:spLocks/>
            </p:cNvSpPr>
            <p:nvPr/>
          </p:nvSpPr>
          <p:spPr bwMode="auto">
            <a:xfrm>
              <a:off x="4695114" y="4925866"/>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5" name="Freeform: Shape 39">
              <a:extLst>
                <a:ext uri="{FF2B5EF4-FFF2-40B4-BE49-F238E27FC236}">
                  <a16:creationId xmlns:a16="http://schemas.microsoft.com/office/drawing/2014/main" id="{2F34E3D6-0D7B-46C5-B9DB-E3E29EB011F9}"/>
                </a:ext>
              </a:extLst>
            </p:cNvPr>
            <p:cNvSpPr>
              <a:spLocks/>
            </p:cNvSpPr>
            <p:nvPr/>
          </p:nvSpPr>
          <p:spPr bwMode="auto">
            <a:xfrm>
              <a:off x="4857347" y="5222896"/>
              <a:ext cx="176742" cy="60945"/>
            </a:xfrm>
            <a:custGeom>
              <a:avLst/>
              <a:gdLst>
                <a:gd name="T0" fmla="*/ 81058 w 138112"/>
                <a:gd name="T1" fmla="*/ 5260 h 47625"/>
                <a:gd name="T2" fmla="*/ 0 w 138112"/>
                <a:gd name="T3" fmla="*/ 55235 h 47625"/>
                <a:gd name="T4" fmla="*/ 95684 w 138112"/>
                <a:gd name="T5" fmla="*/ 58282 h 47625"/>
                <a:gd name="T6" fmla="*/ 176743 w 138112"/>
                <a:gd name="T7" fmla="*/ 8308 h 47625"/>
                <a:gd name="T8" fmla="*/ 81058 w 138112"/>
                <a:gd name="T9" fmla="*/ 5260 h 47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6" name="Freeform: Shape 40">
              <a:extLst>
                <a:ext uri="{FF2B5EF4-FFF2-40B4-BE49-F238E27FC236}">
                  <a16:creationId xmlns:a16="http://schemas.microsoft.com/office/drawing/2014/main" id="{AFA74284-5CB6-42A8-B1C1-B1CB550154F0}"/>
                </a:ext>
              </a:extLst>
            </p:cNvPr>
            <p:cNvSpPr>
              <a:spLocks/>
            </p:cNvSpPr>
            <p:nvPr/>
          </p:nvSpPr>
          <p:spPr bwMode="auto">
            <a:xfrm>
              <a:off x="4910979" y="5093466"/>
              <a:ext cx="127986" cy="127986"/>
            </a:xfrm>
            <a:custGeom>
              <a:avLst/>
              <a:gdLst>
                <a:gd name="T0" fmla="*/ 129206 w 100012"/>
                <a:gd name="T1" fmla="*/ 0 h 100012"/>
                <a:gd name="T2" fmla="*/ 45099 w 100012"/>
                <a:gd name="T3" fmla="*/ 45101 h 100012"/>
                <a:gd name="T4" fmla="*/ 0 w 100012"/>
                <a:gd name="T5" fmla="*/ 129206 h 100012"/>
                <a:gd name="T6" fmla="*/ 84105 w 100012"/>
                <a:gd name="T7" fmla="*/ 84106 h 100012"/>
                <a:gd name="T8" fmla="*/ 129206 w 100012"/>
                <a:gd name="T9" fmla="*/ 0 h 1000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7" name="Freeform: Shape 41">
              <a:extLst>
                <a:ext uri="{FF2B5EF4-FFF2-40B4-BE49-F238E27FC236}">
                  <a16:creationId xmlns:a16="http://schemas.microsoft.com/office/drawing/2014/main" id="{94A8DBD4-3CCA-44EF-AAAB-5E960C310B64}"/>
                </a:ext>
              </a:extLst>
            </p:cNvPr>
            <p:cNvSpPr>
              <a:spLocks/>
            </p:cNvSpPr>
            <p:nvPr/>
          </p:nvSpPr>
          <p:spPr bwMode="auto">
            <a:xfrm>
              <a:off x="4920613" y="4972795"/>
              <a:ext cx="60945" cy="176742"/>
            </a:xfrm>
            <a:custGeom>
              <a:avLst/>
              <a:gdLst>
                <a:gd name="T0" fmla="*/ 58016 w 47625"/>
                <a:gd name="T1" fmla="*/ 95684 h 138112"/>
                <a:gd name="T2" fmla="*/ 54968 w 47625"/>
                <a:gd name="T3" fmla="*/ 0 h 138112"/>
                <a:gd name="T4" fmla="*/ 4993 w 47625"/>
                <a:gd name="T5" fmla="*/ 81058 h 138112"/>
                <a:gd name="T6" fmla="*/ 8040 w 47625"/>
                <a:gd name="T7" fmla="*/ 176743 h 138112"/>
                <a:gd name="T8" fmla="*/ 58016 w 47625"/>
                <a:gd name="T9" fmla="*/ 95684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8" name="Freeform: Shape 42">
              <a:extLst>
                <a:ext uri="{FF2B5EF4-FFF2-40B4-BE49-F238E27FC236}">
                  <a16:creationId xmlns:a16="http://schemas.microsoft.com/office/drawing/2014/main" id="{344799CD-47CA-4961-8AC3-E701C122DAC8}"/>
                </a:ext>
              </a:extLst>
            </p:cNvPr>
            <p:cNvSpPr>
              <a:spLocks/>
            </p:cNvSpPr>
            <p:nvPr/>
          </p:nvSpPr>
          <p:spPr bwMode="auto">
            <a:xfrm>
              <a:off x="4847478" y="4925866"/>
              <a:ext cx="60945" cy="176742"/>
            </a:xfrm>
            <a:custGeom>
              <a:avLst/>
              <a:gdLst>
                <a:gd name="T0" fmla="*/ 54968 w 47625"/>
                <a:gd name="T1" fmla="*/ 176743 h 138112"/>
                <a:gd name="T2" fmla="*/ 58016 w 47625"/>
                <a:gd name="T3" fmla="*/ 81058 h 138112"/>
                <a:gd name="T4" fmla="*/ 8040 w 47625"/>
                <a:gd name="T5" fmla="*/ 0 h 138112"/>
                <a:gd name="T6" fmla="*/ 4993 w 47625"/>
                <a:gd name="T7" fmla="*/ 95684 h 138112"/>
                <a:gd name="T8" fmla="*/ 54968 w 47625"/>
                <a:gd name="T9" fmla="*/ 176743 h 138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sp>
          <p:nvSpPr>
            <p:cNvPr id="6179" name="Freeform: Shape 43">
              <a:extLst>
                <a:ext uri="{FF2B5EF4-FFF2-40B4-BE49-F238E27FC236}">
                  <a16:creationId xmlns:a16="http://schemas.microsoft.com/office/drawing/2014/main" id="{33AE38BE-DFA5-4D3C-91CF-85E88A7F39FF}"/>
                </a:ext>
              </a:extLst>
            </p:cNvPr>
            <p:cNvSpPr>
              <a:spLocks/>
            </p:cNvSpPr>
            <p:nvPr/>
          </p:nvSpPr>
          <p:spPr bwMode="auto">
            <a:xfrm>
              <a:off x="4634895" y="5292841"/>
              <a:ext cx="335200" cy="109702"/>
            </a:xfrm>
            <a:custGeom>
              <a:avLst/>
              <a:gdLst>
                <a:gd name="T0" fmla="*/ 254143 w 261937"/>
                <a:gd name="T1" fmla="*/ 5402 h 85725"/>
                <a:gd name="T2" fmla="*/ 167601 w 261937"/>
                <a:gd name="T3" fmla="*/ 5402 h 85725"/>
                <a:gd name="T4" fmla="*/ 81057 w 261937"/>
                <a:gd name="T5" fmla="*/ 4792 h 85725"/>
                <a:gd name="T6" fmla="*/ 0 w 261937"/>
                <a:gd name="T7" fmla="*/ 54767 h 85725"/>
                <a:gd name="T8" fmla="*/ 95684 w 261937"/>
                <a:gd name="T9" fmla="*/ 57815 h 85725"/>
                <a:gd name="T10" fmla="*/ 118844 w 261937"/>
                <a:gd name="T11" fmla="*/ 49282 h 85725"/>
                <a:gd name="T12" fmla="*/ 81668 w 261937"/>
                <a:gd name="T13" fmla="*/ 80365 h 85725"/>
                <a:gd name="T14" fmla="*/ 95684 w 261937"/>
                <a:gd name="T15" fmla="*/ 113885 h 85725"/>
                <a:gd name="T16" fmla="*/ 155412 w 261937"/>
                <a:gd name="T17" fmla="*/ 60862 h 85725"/>
                <a:gd name="T18" fmla="*/ 168210 w 261937"/>
                <a:gd name="T19" fmla="*/ 43798 h 85725"/>
                <a:gd name="T20" fmla="*/ 181008 w 261937"/>
                <a:gd name="T21" fmla="*/ 60862 h 85725"/>
                <a:gd name="T22" fmla="*/ 240735 w 261937"/>
                <a:gd name="T23" fmla="*/ 113885 h 85725"/>
                <a:gd name="T24" fmla="*/ 254753 w 261937"/>
                <a:gd name="T25" fmla="*/ 80365 h 85725"/>
                <a:gd name="T26" fmla="*/ 217575 w 261937"/>
                <a:gd name="T27" fmla="*/ 49282 h 85725"/>
                <a:gd name="T28" fmla="*/ 240735 w 261937"/>
                <a:gd name="T29" fmla="*/ 57815 h 85725"/>
                <a:gd name="T30" fmla="*/ 336420 w 261937"/>
                <a:gd name="T31" fmla="*/ 54767 h 85725"/>
                <a:gd name="T32" fmla="*/ 254143 w 261937"/>
                <a:gd name="T33" fmla="*/ 5402 h 857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a:noFill/>
            </a:ln>
            <a:extLst>
              <a:ext uri="{91240B29-F687-4F45-9708-019B960494DF}">
                <a14:hiddenLine xmlns:a14="http://schemas.microsoft.com/office/drawing/2010/main" w="4763" cap="flat">
                  <a:solidFill>
                    <a:srgbClr val="000000"/>
                  </a:solidFill>
                  <a:prstDash val="solid"/>
                  <a:miter lim="800000"/>
                  <a:headEnd/>
                  <a:tailEnd/>
                </a14:hiddenLine>
              </a:ext>
            </a:extLst>
          </p:spPr>
          <p:txBody>
            <a:bodyPr anchor="ctr"/>
            <a:lstStyle/>
            <a:p>
              <a:endParaRPr lang="en-GB"/>
            </a:p>
          </p:txBody>
        </p:sp>
      </p:grpSp>
      <p:sp>
        <p:nvSpPr>
          <p:cNvPr id="28" name="TextBox 27">
            <a:extLst>
              <a:ext uri="{FF2B5EF4-FFF2-40B4-BE49-F238E27FC236}">
                <a16:creationId xmlns:a16="http://schemas.microsoft.com/office/drawing/2014/main" id="{550F4F32-19B7-4851-8DF5-F2E9B4B86788}"/>
              </a:ext>
            </a:extLst>
          </p:cNvPr>
          <p:cNvSpPr txBox="1"/>
          <p:nvPr/>
        </p:nvSpPr>
        <p:spPr>
          <a:xfrm>
            <a:off x="4570413" y="1822450"/>
            <a:ext cx="1274762" cy="923925"/>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30</a:t>
            </a:r>
          </a:p>
        </p:txBody>
      </p:sp>
      <p:sp>
        <p:nvSpPr>
          <p:cNvPr id="47" name="TextBox 46">
            <a:extLst>
              <a:ext uri="{FF2B5EF4-FFF2-40B4-BE49-F238E27FC236}">
                <a16:creationId xmlns:a16="http://schemas.microsoft.com/office/drawing/2014/main" id="{77A5D4E8-B88C-4DC3-AF6C-0800570701E1}"/>
              </a:ext>
            </a:extLst>
          </p:cNvPr>
          <p:cNvSpPr txBox="1">
            <a:spLocks noChangeArrowheads="1"/>
          </p:cNvSpPr>
          <p:nvPr/>
        </p:nvSpPr>
        <p:spPr bwMode="auto">
          <a:xfrm>
            <a:off x="5653088" y="1998663"/>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49" name="Rectangle 48">
            <a:extLst>
              <a:ext uri="{FF2B5EF4-FFF2-40B4-BE49-F238E27FC236}">
                <a16:creationId xmlns:a16="http://schemas.microsoft.com/office/drawing/2014/main" id="{937953ED-6E8D-473A-860C-4ADBEFAF9D54}"/>
              </a:ext>
            </a:extLst>
          </p:cNvPr>
          <p:cNvSpPr/>
          <p:nvPr/>
        </p:nvSpPr>
        <p:spPr>
          <a:xfrm>
            <a:off x="4267200" y="3132138"/>
            <a:ext cx="2743200" cy="1362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51" name="TextBox 50">
            <a:extLst>
              <a:ext uri="{FF2B5EF4-FFF2-40B4-BE49-F238E27FC236}">
                <a16:creationId xmlns:a16="http://schemas.microsoft.com/office/drawing/2014/main" id="{40AC1CFE-D8EA-4F22-8E91-60FEB0B3A953}"/>
              </a:ext>
            </a:extLst>
          </p:cNvPr>
          <p:cNvSpPr txBox="1"/>
          <p:nvPr/>
        </p:nvSpPr>
        <p:spPr>
          <a:xfrm>
            <a:off x="4570413" y="3351213"/>
            <a:ext cx="1274762" cy="922337"/>
          </a:xfrm>
          <a:prstGeom prst="rect">
            <a:avLst/>
          </a:prstGeom>
          <a:noFill/>
        </p:spPr>
        <p:txBody>
          <a:bodyPr anchor="ctr">
            <a:spAutoFit/>
          </a:bodyPr>
          <a:lstStyle/>
          <a:p>
            <a:pPr eaLnBrk="1" fontAlgn="auto" hangingPunct="1">
              <a:spcBef>
                <a:spcPts val="0"/>
              </a:spcBef>
              <a:spcAft>
                <a:spcPts val="0"/>
              </a:spcAft>
              <a:defRPr/>
            </a:pPr>
            <a:r>
              <a:rPr lang="en-US" sz="5400" b="1" dirty="0">
                <a:solidFill>
                  <a:schemeClr val="bg2"/>
                </a:solidFill>
                <a:latin typeface="+mj-lt"/>
              </a:rPr>
              <a:t>5K</a:t>
            </a:r>
          </a:p>
        </p:txBody>
      </p:sp>
      <p:sp>
        <p:nvSpPr>
          <p:cNvPr id="52" name="TextBox 51">
            <a:extLst>
              <a:ext uri="{FF2B5EF4-FFF2-40B4-BE49-F238E27FC236}">
                <a16:creationId xmlns:a16="http://schemas.microsoft.com/office/drawing/2014/main" id="{7323614F-3E0C-41EC-B963-96BA75120C05}"/>
              </a:ext>
            </a:extLst>
          </p:cNvPr>
          <p:cNvSpPr txBox="1">
            <a:spLocks noChangeArrowheads="1"/>
          </p:cNvSpPr>
          <p:nvPr/>
        </p:nvSpPr>
        <p:spPr bwMode="auto">
          <a:xfrm>
            <a:off x="5653088" y="3527425"/>
            <a:ext cx="105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100">
                <a:solidFill>
                  <a:schemeClr val="bg2"/>
                </a:solidFill>
              </a:rPr>
              <a:t>A wonderful serenity</a:t>
            </a:r>
          </a:p>
        </p:txBody>
      </p:sp>
      <p:sp>
        <p:nvSpPr>
          <p:cNvPr id="53" name="Rectangle 52">
            <a:extLst>
              <a:ext uri="{FF2B5EF4-FFF2-40B4-BE49-F238E27FC236}">
                <a16:creationId xmlns:a16="http://schemas.microsoft.com/office/drawing/2014/main" id="{496A6935-462D-4223-8C64-706E547BA237}"/>
              </a:ext>
            </a:extLst>
          </p:cNvPr>
          <p:cNvSpPr/>
          <p:nvPr/>
        </p:nvSpPr>
        <p:spPr>
          <a:xfrm>
            <a:off x="7856538" y="3475038"/>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4" name="TextBox 53">
            <a:extLst>
              <a:ext uri="{FF2B5EF4-FFF2-40B4-BE49-F238E27FC236}">
                <a16:creationId xmlns:a16="http://schemas.microsoft.com/office/drawing/2014/main" id="{F6683420-407E-465C-9551-E772437A8749}"/>
              </a:ext>
            </a:extLst>
          </p:cNvPr>
          <p:cNvSpPr txBox="1"/>
          <p:nvPr/>
        </p:nvSpPr>
        <p:spPr>
          <a:xfrm>
            <a:off x="8074025" y="3360738"/>
            <a:ext cx="2413000"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5" name="TextBox 54">
            <a:extLst>
              <a:ext uri="{FF2B5EF4-FFF2-40B4-BE49-F238E27FC236}">
                <a16:creationId xmlns:a16="http://schemas.microsoft.com/office/drawing/2014/main" id="{FE000CC2-D521-4D57-9DD9-FDD50D9F254D}"/>
              </a:ext>
            </a:extLst>
          </p:cNvPr>
          <p:cNvSpPr txBox="1">
            <a:spLocks noChangeArrowheads="1"/>
          </p:cNvSpPr>
          <p:nvPr/>
        </p:nvSpPr>
        <p:spPr bwMode="auto">
          <a:xfrm>
            <a:off x="8074025" y="36036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56" name="Rectangle 55">
            <a:extLst>
              <a:ext uri="{FF2B5EF4-FFF2-40B4-BE49-F238E27FC236}">
                <a16:creationId xmlns:a16="http://schemas.microsoft.com/office/drawing/2014/main" id="{716D1F4D-183A-4497-B5E1-FEE069D1BA38}"/>
              </a:ext>
            </a:extLst>
          </p:cNvPr>
          <p:cNvSpPr/>
          <p:nvPr/>
        </p:nvSpPr>
        <p:spPr>
          <a:xfrm>
            <a:off x="7856538" y="4106863"/>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57" name="TextBox 56">
            <a:extLst>
              <a:ext uri="{FF2B5EF4-FFF2-40B4-BE49-F238E27FC236}">
                <a16:creationId xmlns:a16="http://schemas.microsoft.com/office/drawing/2014/main" id="{7C06F736-637D-49E8-8B63-A4C747FC2468}"/>
              </a:ext>
            </a:extLst>
          </p:cNvPr>
          <p:cNvSpPr txBox="1"/>
          <p:nvPr/>
        </p:nvSpPr>
        <p:spPr>
          <a:xfrm>
            <a:off x="8074025" y="3992563"/>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8" name="TextBox 57">
            <a:extLst>
              <a:ext uri="{FF2B5EF4-FFF2-40B4-BE49-F238E27FC236}">
                <a16:creationId xmlns:a16="http://schemas.microsoft.com/office/drawing/2014/main" id="{AF0961AF-4EA6-40AB-924D-991455C3E36D}"/>
              </a:ext>
            </a:extLst>
          </p:cNvPr>
          <p:cNvSpPr txBox="1">
            <a:spLocks noChangeArrowheads="1"/>
          </p:cNvSpPr>
          <p:nvPr/>
        </p:nvSpPr>
        <p:spPr bwMode="auto">
          <a:xfrm>
            <a:off x="8074025" y="423545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45" name="TextBox 44">
            <a:extLst>
              <a:ext uri="{FF2B5EF4-FFF2-40B4-BE49-F238E27FC236}">
                <a16:creationId xmlns:a16="http://schemas.microsoft.com/office/drawing/2014/main" id="{08089592-4421-4F4F-BE39-015C4214EA55}"/>
              </a:ext>
            </a:extLst>
          </p:cNvPr>
          <p:cNvSpPr txBox="1"/>
          <p:nvPr/>
        </p:nvSpPr>
        <p:spPr>
          <a:xfrm>
            <a:off x="5210175" y="4864100"/>
            <a:ext cx="5622925" cy="369888"/>
          </a:xfrm>
          <a:prstGeom prst="rect">
            <a:avLst/>
          </a:prstGeom>
          <a:noFill/>
        </p:spPr>
        <p:txBody>
          <a:bodyPr>
            <a:spAutoFit/>
          </a:bodyPr>
          <a:lstStyle/>
          <a:p>
            <a:pPr eaLnBrk="1" hangingPunct="1">
              <a:spcBef>
                <a:spcPts val="0"/>
              </a:spcBef>
              <a:spcAft>
                <a:spcPts val="0"/>
              </a:spcAft>
              <a:defRPr/>
            </a:pPr>
            <a:r>
              <a:rPr lang="en-US"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F22FFE2A-2687-42D0-9A7F-47587A6A4145}"/>
              </a:ext>
            </a:extLst>
          </p:cNvPr>
          <p:cNvSpPr txBox="1">
            <a:spLocks noChangeArrowheads="1"/>
          </p:cNvSpPr>
          <p:nvPr/>
        </p:nvSpPr>
        <p:spPr bwMode="auto">
          <a:xfrm>
            <a:off x="5205413" y="5126038"/>
            <a:ext cx="5164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a:t>
            </a:r>
          </a:p>
        </p:txBody>
      </p:sp>
      <p:sp>
        <p:nvSpPr>
          <p:cNvPr id="6166" name="PpHolder21">
            <a:extLst>
              <a:ext uri="{FF2B5EF4-FFF2-40B4-BE49-F238E27FC236}">
                <a16:creationId xmlns:a16="http://schemas.microsoft.com/office/drawing/2014/main" id="{80BD475E-C6ED-42A3-93EE-85EC84B49951}"/>
              </a:ext>
            </a:extLst>
          </p:cNvPr>
          <p:cNvSpPr>
            <a:spLocks noGrp="1"/>
          </p:cNvSpPr>
          <p:nvPr>
            <p:ph type="pic" sz="quarter" idx="10"/>
          </p:nvPr>
        </p:nvSpPr>
        <p:spPr bwMode="auto">
          <a:xfrm>
            <a:off x="0" y="1600200"/>
            <a:ext cx="3960813" cy="3962400"/>
          </a:xfrm>
          <a:custGeom>
            <a:avLst/>
            <a:gdLst>
              <a:gd name="T0" fmla="*/ 0 w 3961360"/>
              <a:gd name="T1" fmla="*/ 0 h 3962400"/>
              <a:gd name="T2" fmla="*/ 3961360 w 3961360"/>
              <a:gd name="T3" fmla="*/ 0 h 3962400"/>
              <a:gd name="T4" fmla="*/ 3961360 w 3961360"/>
              <a:gd name="T5" fmla="*/ 3962400 h 3962400"/>
              <a:gd name="T6" fmla="*/ 0 w 3961360"/>
              <a:gd name="T7" fmla="*/ 3962400 h 396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1360" h="3962400">
                <a:moveTo>
                  <a:pt x="0" y="0"/>
                </a:moveTo>
                <a:lnTo>
                  <a:pt x="3961360" y="0"/>
                </a:lnTo>
                <a:lnTo>
                  <a:pt x="3961360" y="3962400"/>
                </a:lnTo>
                <a:lnTo>
                  <a:pt x="0" y="39624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6" name="Title 25">
            <a:extLst>
              <a:ext uri="{FF2B5EF4-FFF2-40B4-BE49-F238E27FC236}">
                <a16:creationId xmlns:a16="http://schemas.microsoft.com/office/drawing/2014/main" id="{7EAC0A01-0B2E-484C-86FF-06882CC69836}"/>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Philosophy</a:t>
            </a:r>
            <a:endParaRPr lang="en-ID" altLang="en-US"/>
          </a:p>
        </p:txBody>
      </p:sp>
      <p:grpSp>
        <p:nvGrpSpPr>
          <p:cNvPr id="46" name="Graphic 8">
            <a:extLst>
              <a:ext uri="{FF2B5EF4-FFF2-40B4-BE49-F238E27FC236}">
                <a16:creationId xmlns:a16="http://schemas.microsoft.com/office/drawing/2014/main" id="{EE32D227-2EFB-4CAF-98BA-8340C92095E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41906682-16E8-499F-9F56-E6A2EB9C7E1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0" name="Freeform: Shape 49">
              <a:extLst>
                <a:ext uri="{FF2B5EF4-FFF2-40B4-BE49-F238E27FC236}">
                  <a16:creationId xmlns:a16="http://schemas.microsoft.com/office/drawing/2014/main" id="{8882529C-569E-45F9-BD55-F51D8268F0B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Freeform: Shape 59">
              <a:extLst>
                <a:ext uri="{FF2B5EF4-FFF2-40B4-BE49-F238E27FC236}">
                  <a16:creationId xmlns:a16="http://schemas.microsoft.com/office/drawing/2014/main" id="{A34EDD7B-99B5-4395-8882-2217E37CB7B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Freeform: Shape 61">
              <a:extLst>
                <a:ext uri="{FF2B5EF4-FFF2-40B4-BE49-F238E27FC236}">
                  <a16:creationId xmlns:a16="http://schemas.microsoft.com/office/drawing/2014/main" id="{8E07933A-9CA7-4D92-843E-5400922D81C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FEE55D34-D39A-4ABB-83EA-C474C82504D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Freeform: Shape 63">
              <a:extLst>
                <a:ext uri="{FF2B5EF4-FFF2-40B4-BE49-F238E27FC236}">
                  <a16:creationId xmlns:a16="http://schemas.microsoft.com/office/drawing/2014/main" id="{6F8BA058-E109-41AF-A16F-859CD52AC5B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5" name="TextBox 64">
            <a:extLst>
              <a:ext uri="{FF2B5EF4-FFF2-40B4-BE49-F238E27FC236}">
                <a16:creationId xmlns:a16="http://schemas.microsoft.com/office/drawing/2014/main" id="{67725012-79E4-4EAC-BCC4-519CA3B1619A}"/>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6" name="Freeform: Shape 65">
            <a:extLst>
              <a:ext uri="{FF2B5EF4-FFF2-40B4-BE49-F238E27FC236}">
                <a16:creationId xmlns:a16="http://schemas.microsoft.com/office/drawing/2014/main" id="{FB2F20D5-6677-4FAC-9EE5-30EC866C05C1}"/>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nodeType="afterGroup">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nodeType="afterGroup">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nodeType="afterGroup">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nodeType="afterGroup">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nodeType="afterGroup">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nodeType="afterGroup">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nodeType="afterGroup">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nodeType="afterGroup">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nodeType="afterGroup">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PpHolder1">
            <a:extLst>
              <a:ext uri="{FF2B5EF4-FFF2-40B4-BE49-F238E27FC236}">
                <a16:creationId xmlns:a16="http://schemas.microsoft.com/office/drawing/2014/main" id="{8576124F-5987-45FA-9C8C-9A3EF6D2C9AC}"/>
              </a:ext>
            </a:extLst>
          </p:cNvPr>
          <p:cNvSpPr>
            <a:spLocks noGrp="1"/>
          </p:cNvSpPr>
          <p:nvPr>
            <p:ph type="pic" sz="quarter" idx="11"/>
          </p:nvPr>
        </p:nvSpPr>
        <p:spPr bwMode="auto">
          <a:xfrm>
            <a:off x="7005638" y="2209800"/>
            <a:ext cx="3659187" cy="2133600"/>
          </a:xfrm>
          <a:custGeom>
            <a:avLst/>
            <a:gdLst>
              <a:gd name="T0" fmla="*/ 778401 w 3659186"/>
              <a:gd name="T1" fmla="*/ 0 h 2133600"/>
              <a:gd name="T2" fmla="*/ 2880785 w 3659186"/>
              <a:gd name="T3" fmla="*/ 0 h 2133600"/>
              <a:gd name="T4" fmla="*/ 3659186 w 3659186"/>
              <a:gd name="T5" fmla="*/ 778401 h 2133600"/>
              <a:gd name="T6" fmla="*/ 3659186 w 3659186"/>
              <a:gd name="T7" fmla="*/ 1355199 h 2133600"/>
              <a:gd name="T8" fmla="*/ 2880785 w 3659186"/>
              <a:gd name="T9" fmla="*/ 2133600 h 2133600"/>
              <a:gd name="T10" fmla="*/ 778401 w 3659186"/>
              <a:gd name="T11" fmla="*/ 2133600 h 2133600"/>
              <a:gd name="T12" fmla="*/ 0 w 3659186"/>
              <a:gd name="T13" fmla="*/ 1355199 h 2133600"/>
              <a:gd name="T14" fmla="*/ 0 w 3659186"/>
              <a:gd name="T15" fmla="*/ 778401 h 2133600"/>
              <a:gd name="T16" fmla="*/ 778401 w 3659186"/>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9186" h="2133600">
                <a:moveTo>
                  <a:pt x="778401" y="0"/>
                </a:moveTo>
                <a:lnTo>
                  <a:pt x="2880785" y="0"/>
                </a:lnTo>
                <a:cubicBezTo>
                  <a:pt x="3310684" y="0"/>
                  <a:pt x="3659186" y="348502"/>
                  <a:pt x="3659186" y="778401"/>
                </a:cubicBezTo>
                <a:lnTo>
                  <a:pt x="3659186" y="1355199"/>
                </a:lnTo>
                <a:cubicBezTo>
                  <a:pt x="3659186" y="1785098"/>
                  <a:pt x="3310684" y="2133600"/>
                  <a:pt x="2880785"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7171" name="PpHolder2">
            <a:extLst>
              <a:ext uri="{FF2B5EF4-FFF2-40B4-BE49-F238E27FC236}">
                <a16:creationId xmlns:a16="http://schemas.microsoft.com/office/drawing/2014/main" id="{5ECC19BB-638B-4DEA-8005-71B458C6EDD6}"/>
              </a:ext>
            </a:extLst>
          </p:cNvPr>
          <p:cNvSpPr>
            <a:spLocks noGrp="1"/>
          </p:cNvSpPr>
          <p:nvPr>
            <p:ph type="pic" sz="quarter" idx="10"/>
          </p:nvPr>
        </p:nvSpPr>
        <p:spPr bwMode="auto">
          <a:xfrm>
            <a:off x="1535113" y="2209800"/>
            <a:ext cx="3651250" cy="2133600"/>
          </a:xfrm>
          <a:custGeom>
            <a:avLst/>
            <a:gdLst>
              <a:gd name="T0" fmla="*/ 778401 w 3650308"/>
              <a:gd name="T1" fmla="*/ 0 h 2133600"/>
              <a:gd name="T2" fmla="*/ 2871907 w 3650308"/>
              <a:gd name="T3" fmla="*/ 0 h 2133600"/>
              <a:gd name="T4" fmla="*/ 3650308 w 3650308"/>
              <a:gd name="T5" fmla="*/ 778401 h 2133600"/>
              <a:gd name="T6" fmla="*/ 3650308 w 3650308"/>
              <a:gd name="T7" fmla="*/ 1355199 h 2133600"/>
              <a:gd name="T8" fmla="*/ 2871907 w 3650308"/>
              <a:gd name="T9" fmla="*/ 2133600 h 2133600"/>
              <a:gd name="T10" fmla="*/ 778401 w 3650308"/>
              <a:gd name="T11" fmla="*/ 2133600 h 2133600"/>
              <a:gd name="T12" fmla="*/ 0 w 3650308"/>
              <a:gd name="T13" fmla="*/ 1355199 h 2133600"/>
              <a:gd name="T14" fmla="*/ 0 w 3650308"/>
              <a:gd name="T15" fmla="*/ 778401 h 2133600"/>
              <a:gd name="T16" fmla="*/ 778401 w 3650308"/>
              <a:gd name="T17" fmla="*/ 0 h 2133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0308" h="2133600">
                <a:moveTo>
                  <a:pt x="778401" y="0"/>
                </a:moveTo>
                <a:lnTo>
                  <a:pt x="2871907" y="0"/>
                </a:lnTo>
                <a:cubicBezTo>
                  <a:pt x="3301806" y="0"/>
                  <a:pt x="3650308" y="348502"/>
                  <a:pt x="3650308" y="778401"/>
                </a:cubicBezTo>
                <a:lnTo>
                  <a:pt x="3650308" y="1355199"/>
                </a:lnTo>
                <a:cubicBezTo>
                  <a:pt x="3650308" y="1785098"/>
                  <a:pt x="3301806" y="2133600"/>
                  <a:pt x="2871907" y="2133600"/>
                </a:cubicBezTo>
                <a:lnTo>
                  <a:pt x="778401" y="2133600"/>
                </a:lnTo>
                <a:cubicBezTo>
                  <a:pt x="348502" y="2133600"/>
                  <a:pt x="0" y="1785098"/>
                  <a:pt x="0" y="1355199"/>
                </a:cubicBezTo>
                <a:lnTo>
                  <a:pt x="0" y="778401"/>
                </a:lnTo>
                <a:cubicBezTo>
                  <a:pt x="0" y="348502"/>
                  <a:pt x="348502" y="0"/>
                  <a:pt x="778401" y="0"/>
                </a:cubicBez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13" name="Rectangle: Rounded Corners 12">
            <a:extLst>
              <a:ext uri="{FF2B5EF4-FFF2-40B4-BE49-F238E27FC236}">
                <a16:creationId xmlns:a16="http://schemas.microsoft.com/office/drawing/2014/main" id="{B8AB8924-FD50-49D3-9375-2062FF5B5AE4}"/>
              </a:ext>
            </a:extLst>
          </p:cNvPr>
          <p:cNvSpPr/>
          <p:nvPr/>
        </p:nvSpPr>
        <p:spPr>
          <a:xfrm>
            <a:off x="7010400" y="2209800"/>
            <a:ext cx="3659188"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7765BA2F-F23E-4F0E-A3C6-5C0578B5A6BE}"/>
              </a:ext>
            </a:extLst>
          </p:cNvPr>
          <p:cNvSpPr/>
          <p:nvPr/>
        </p:nvSpPr>
        <p:spPr>
          <a:xfrm>
            <a:off x="1531938" y="2209800"/>
            <a:ext cx="3649662" cy="21336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Title 33">
            <a:extLst>
              <a:ext uri="{FF2B5EF4-FFF2-40B4-BE49-F238E27FC236}">
                <a16:creationId xmlns:a16="http://schemas.microsoft.com/office/drawing/2014/main" id="{8F4CC5E8-E54D-4AF1-B284-E16D867A4EB5}"/>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Across Industries</a:t>
            </a:r>
            <a:endParaRPr lang="en-ID" altLang="en-US"/>
          </a:p>
        </p:txBody>
      </p:sp>
      <p:sp>
        <p:nvSpPr>
          <p:cNvPr id="15" name="Rectangle: Rounded Corners 14">
            <a:extLst>
              <a:ext uri="{FF2B5EF4-FFF2-40B4-BE49-F238E27FC236}">
                <a16:creationId xmlns:a16="http://schemas.microsoft.com/office/drawing/2014/main" id="{BABE0F80-8802-4E7F-9E80-28FD7087515F}"/>
              </a:ext>
            </a:extLst>
          </p:cNvPr>
          <p:cNvSpPr/>
          <p:nvPr/>
        </p:nvSpPr>
        <p:spPr>
          <a:xfrm>
            <a:off x="4267200" y="1914525"/>
            <a:ext cx="3657600" cy="273367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7005B35D-C469-4149-A130-6CE3DF29F76C}"/>
              </a:ext>
            </a:extLst>
          </p:cNvPr>
          <p:cNvSpPr>
            <a:spLocks noChangeAspect="1"/>
          </p:cNvSpPr>
          <p:nvPr/>
        </p:nvSpPr>
        <p:spPr>
          <a:xfrm>
            <a:off x="5640388" y="1612900"/>
            <a:ext cx="911225" cy="911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Shape 16">
            <a:extLst>
              <a:ext uri="{FF2B5EF4-FFF2-40B4-BE49-F238E27FC236}">
                <a16:creationId xmlns:a16="http://schemas.microsoft.com/office/drawing/2014/main" id="{BA700421-44F8-416D-B6E1-6FBCE22A0DA1}"/>
              </a:ext>
            </a:extLst>
          </p:cNvPr>
          <p:cNvSpPr/>
          <p:nvPr/>
        </p:nvSpPr>
        <p:spPr>
          <a:xfrm rot="10800000">
            <a:off x="5556250" y="4440238"/>
            <a:ext cx="1079500" cy="209550"/>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TextBox 18">
            <a:extLst>
              <a:ext uri="{FF2B5EF4-FFF2-40B4-BE49-F238E27FC236}">
                <a16:creationId xmlns:a16="http://schemas.microsoft.com/office/drawing/2014/main" id="{11398C96-2376-4447-AA79-B9BC3A087539}"/>
              </a:ext>
            </a:extLst>
          </p:cNvPr>
          <p:cNvSpPr txBox="1">
            <a:spLocks noChangeArrowheads="1"/>
          </p:cNvSpPr>
          <p:nvPr/>
        </p:nvSpPr>
        <p:spPr bwMode="auto">
          <a:xfrm>
            <a:off x="2346325" y="4892675"/>
            <a:ext cx="7499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EB76A7F9-625F-496F-B16C-8FB6E4C26F4B}"/>
              </a:ext>
            </a:extLst>
          </p:cNvPr>
          <p:cNvSpPr txBox="1"/>
          <p:nvPr/>
        </p:nvSpPr>
        <p:spPr>
          <a:xfrm>
            <a:off x="4889500" y="2857500"/>
            <a:ext cx="2413000" cy="338138"/>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accent1"/>
                </a:solidFill>
                <a:latin typeface="+mj-lt"/>
              </a:rPr>
              <a:t>Description</a:t>
            </a:r>
          </a:p>
        </p:txBody>
      </p:sp>
      <p:sp>
        <p:nvSpPr>
          <p:cNvPr id="23" name="TextBox 22">
            <a:extLst>
              <a:ext uri="{FF2B5EF4-FFF2-40B4-BE49-F238E27FC236}">
                <a16:creationId xmlns:a16="http://schemas.microsoft.com/office/drawing/2014/main" id="{F8ED084D-D845-434C-903B-4D059478708B}"/>
              </a:ext>
            </a:extLst>
          </p:cNvPr>
          <p:cNvSpPr txBox="1">
            <a:spLocks noChangeArrowheads="1"/>
          </p:cNvSpPr>
          <p:nvPr/>
        </p:nvSpPr>
        <p:spPr bwMode="auto">
          <a:xfrm>
            <a:off x="4822825" y="3108325"/>
            <a:ext cx="2546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432975E4-A5BC-411F-944E-D262BB7A0298}"/>
              </a:ext>
            </a:extLst>
          </p:cNvPr>
          <p:cNvSpPr>
            <a:spLocks/>
          </p:cNvSpPr>
          <p:nvPr/>
        </p:nvSpPr>
        <p:spPr bwMode="auto">
          <a:xfrm>
            <a:off x="5937250" y="1919288"/>
            <a:ext cx="317500" cy="300037"/>
          </a:xfrm>
          <a:custGeom>
            <a:avLst/>
            <a:gdLst>
              <a:gd name="T0" fmla="*/ 287472 w 723900"/>
              <a:gd name="T1" fmla="*/ 262473 h 685800"/>
              <a:gd name="T2" fmla="*/ 287472 w 723900"/>
              <a:gd name="T3" fmla="*/ 254140 h 685800"/>
              <a:gd name="T4" fmla="*/ 270807 w 723900"/>
              <a:gd name="T5" fmla="*/ 254140 h 685800"/>
              <a:gd name="T6" fmla="*/ 270807 w 723900"/>
              <a:gd name="T7" fmla="*/ 112488 h 685800"/>
              <a:gd name="T8" fmla="*/ 287472 w 723900"/>
              <a:gd name="T9" fmla="*/ 112488 h 685800"/>
              <a:gd name="T10" fmla="*/ 287472 w 723900"/>
              <a:gd name="T11" fmla="*/ 104156 h 685800"/>
              <a:gd name="T12" fmla="*/ 299971 w 723900"/>
              <a:gd name="T13" fmla="*/ 104156 h 685800"/>
              <a:gd name="T14" fmla="*/ 299971 w 723900"/>
              <a:gd name="T15" fmla="*/ 79158 h 685800"/>
              <a:gd name="T16" fmla="*/ 287472 w 723900"/>
              <a:gd name="T17" fmla="*/ 79158 h 685800"/>
              <a:gd name="T18" fmla="*/ 158318 w 723900"/>
              <a:gd name="T19" fmla="*/ 0 h 685800"/>
              <a:gd name="T20" fmla="*/ 29164 w 723900"/>
              <a:gd name="T21" fmla="*/ 79158 h 685800"/>
              <a:gd name="T22" fmla="*/ 16665 w 723900"/>
              <a:gd name="T23" fmla="*/ 79158 h 685800"/>
              <a:gd name="T24" fmla="*/ 16665 w 723900"/>
              <a:gd name="T25" fmla="*/ 104156 h 685800"/>
              <a:gd name="T26" fmla="*/ 29164 w 723900"/>
              <a:gd name="T27" fmla="*/ 104156 h 685800"/>
              <a:gd name="T28" fmla="*/ 29164 w 723900"/>
              <a:gd name="T29" fmla="*/ 112488 h 685800"/>
              <a:gd name="T30" fmla="*/ 45829 w 723900"/>
              <a:gd name="T31" fmla="*/ 112488 h 685800"/>
              <a:gd name="T32" fmla="*/ 45829 w 723900"/>
              <a:gd name="T33" fmla="*/ 254140 h 685800"/>
              <a:gd name="T34" fmla="*/ 29164 w 723900"/>
              <a:gd name="T35" fmla="*/ 254140 h 685800"/>
              <a:gd name="T36" fmla="*/ 29164 w 723900"/>
              <a:gd name="T37" fmla="*/ 262473 h 685800"/>
              <a:gd name="T38" fmla="*/ 0 w 723900"/>
              <a:gd name="T39" fmla="*/ 283304 h 685800"/>
              <a:gd name="T40" fmla="*/ 0 w 723900"/>
              <a:gd name="T41" fmla="*/ 299969 h 685800"/>
              <a:gd name="T42" fmla="*/ 158318 w 723900"/>
              <a:gd name="T43" fmla="*/ 299969 h 685800"/>
              <a:gd name="T44" fmla="*/ 316636 w 723900"/>
              <a:gd name="T45" fmla="*/ 299969 h 685800"/>
              <a:gd name="T46" fmla="*/ 316636 w 723900"/>
              <a:gd name="T47" fmla="*/ 283304 h 685800"/>
              <a:gd name="T48" fmla="*/ 287472 w 723900"/>
              <a:gd name="T49" fmla="*/ 262473 h 685800"/>
              <a:gd name="T50" fmla="*/ 95824 w 723900"/>
              <a:gd name="T51" fmla="*/ 254140 h 685800"/>
              <a:gd name="T52" fmla="*/ 70826 w 723900"/>
              <a:gd name="T53" fmla="*/ 254140 h 685800"/>
              <a:gd name="T54" fmla="*/ 70826 w 723900"/>
              <a:gd name="T55" fmla="*/ 112488 h 685800"/>
              <a:gd name="T56" fmla="*/ 95824 w 723900"/>
              <a:gd name="T57" fmla="*/ 112488 h 685800"/>
              <a:gd name="T58" fmla="*/ 95824 w 723900"/>
              <a:gd name="T59" fmla="*/ 254140 h 685800"/>
              <a:gd name="T60" fmla="*/ 145819 w 723900"/>
              <a:gd name="T61" fmla="*/ 254140 h 685800"/>
              <a:gd name="T62" fmla="*/ 120822 w 723900"/>
              <a:gd name="T63" fmla="*/ 254140 h 685800"/>
              <a:gd name="T64" fmla="*/ 120822 w 723900"/>
              <a:gd name="T65" fmla="*/ 112488 h 685800"/>
              <a:gd name="T66" fmla="*/ 145819 w 723900"/>
              <a:gd name="T67" fmla="*/ 112488 h 685800"/>
              <a:gd name="T68" fmla="*/ 145819 w 723900"/>
              <a:gd name="T69" fmla="*/ 254140 h 685800"/>
              <a:gd name="T70" fmla="*/ 154152 w 723900"/>
              <a:gd name="T71" fmla="*/ 70826 h 685800"/>
              <a:gd name="T72" fmla="*/ 137487 w 723900"/>
              <a:gd name="T73" fmla="*/ 54161 h 685800"/>
              <a:gd name="T74" fmla="*/ 154152 w 723900"/>
              <a:gd name="T75" fmla="*/ 37496 h 685800"/>
              <a:gd name="T76" fmla="*/ 170817 w 723900"/>
              <a:gd name="T77" fmla="*/ 54161 h 685800"/>
              <a:gd name="T78" fmla="*/ 154152 w 723900"/>
              <a:gd name="T79" fmla="*/ 70826 h 685800"/>
              <a:gd name="T80" fmla="*/ 195814 w 723900"/>
              <a:gd name="T81" fmla="*/ 254140 h 685800"/>
              <a:gd name="T82" fmla="*/ 170817 w 723900"/>
              <a:gd name="T83" fmla="*/ 254140 h 685800"/>
              <a:gd name="T84" fmla="*/ 170817 w 723900"/>
              <a:gd name="T85" fmla="*/ 112488 h 685800"/>
              <a:gd name="T86" fmla="*/ 195814 w 723900"/>
              <a:gd name="T87" fmla="*/ 112488 h 685800"/>
              <a:gd name="T88" fmla="*/ 195814 w 723900"/>
              <a:gd name="T89" fmla="*/ 254140 h 685800"/>
              <a:gd name="T90" fmla="*/ 245810 w 723900"/>
              <a:gd name="T91" fmla="*/ 254140 h 685800"/>
              <a:gd name="T92" fmla="*/ 220812 w 723900"/>
              <a:gd name="T93" fmla="*/ 254140 h 685800"/>
              <a:gd name="T94" fmla="*/ 220812 w 723900"/>
              <a:gd name="T95" fmla="*/ 112488 h 685800"/>
              <a:gd name="T96" fmla="*/ 245810 w 723900"/>
              <a:gd name="T97" fmla="*/ 112488 h 685800"/>
              <a:gd name="T98" fmla="*/ 245810 w 723900"/>
              <a:gd name="T99" fmla="*/ 254140 h 6858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18" name="Graphic 25" descr="Coins with solid fill">
            <a:extLst>
              <a:ext uri="{FF2B5EF4-FFF2-40B4-BE49-F238E27FC236}">
                <a16:creationId xmlns:a16="http://schemas.microsoft.com/office/drawing/2014/main" id="{4CD8F5A4-FA83-4055-9EBD-05F367026BB3}"/>
              </a:ext>
            </a:extLst>
          </p:cNvPr>
          <p:cNvSpPr>
            <a:spLocks noChangeAspect="1"/>
          </p:cNvSpPr>
          <p:nvPr/>
        </p:nvSpPr>
        <p:spPr bwMode="auto">
          <a:xfrm>
            <a:off x="2738438" y="2651125"/>
            <a:ext cx="320675" cy="274638"/>
          </a:xfrm>
          <a:custGeom>
            <a:avLst/>
            <a:gdLst/>
            <a:ahLst/>
            <a:cxnLst/>
            <a:rect l="0" t="0"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sp>
        <p:nvSpPr>
          <p:cNvPr id="28" name="TextBox 27">
            <a:extLst>
              <a:ext uri="{FF2B5EF4-FFF2-40B4-BE49-F238E27FC236}">
                <a16:creationId xmlns:a16="http://schemas.microsoft.com/office/drawing/2014/main" id="{21DE0D70-57EF-45F2-AC3A-E8490B0B9AE5}"/>
              </a:ext>
            </a:extLst>
          </p:cNvPr>
          <p:cNvSpPr txBox="1"/>
          <p:nvPr/>
        </p:nvSpPr>
        <p:spPr>
          <a:xfrm>
            <a:off x="1998663" y="3035300"/>
            <a:ext cx="1801812"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29" name="TextBox 28">
            <a:extLst>
              <a:ext uri="{FF2B5EF4-FFF2-40B4-BE49-F238E27FC236}">
                <a16:creationId xmlns:a16="http://schemas.microsoft.com/office/drawing/2014/main" id="{558A6DDC-B0BB-47E8-B269-DB8EC308EB59}"/>
              </a:ext>
            </a:extLst>
          </p:cNvPr>
          <p:cNvSpPr txBox="1">
            <a:spLocks noChangeArrowheads="1"/>
          </p:cNvSpPr>
          <p:nvPr/>
        </p:nvSpPr>
        <p:spPr bwMode="auto">
          <a:xfrm>
            <a:off x="1998663" y="3287713"/>
            <a:ext cx="18018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1" name="TextBox 30">
            <a:extLst>
              <a:ext uri="{FF2B5EF4-FFF2-40B4-BE49-F238E27FC236}">
                <a16:creationId xmlns:a16="http://schemas.microsoft.com/office/drawing/2014/main" id="{91E9D876-9F0B-41FA-A2F7-78DB760E7149}"/>
              </a:ext>
            </a:extLst>
          </p:cNvPr>
          <p:cNvSpPr txBox="1"/>
          <p:nvPr/>
        </p:nvSpPr>
        <p:spPr>
          <a:xfrm>
            <a:off x="8393113" y="3035300"/>
            <a:ext cx="1800225"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2" name="TextBox 31">
            <a:extLst>
              <a:ext uri="{FF2B5EF4-FFF2-40B4-BE49-F238E27FC236}">
                <a16:creationId xmlns:a16="http://schemas.microsoft.com/office/drawing/2014/main" id="{139B976C-7EC7-469E-9AEF-DF33A78CE917}"/>
              </a:ext>
            </a:extLst>
          </p:cNvPr>
          <p:cNvSpPr txBox="1">
            <a:spLocks noChangeArrowheads="1"/>
          </p:cNvSpPr>
          <p:nvPr/>
        </p:nvSpPr>
        <p:spPr bwMode="auto">
          <a:xfrm>
            <a:off x="8393113" y="3287713"/>
            <a:ext cx="18002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39E6135A-097B-461D-88A3-C8C9EF7CEFFD}"/>
              </a:ext>
            </a:extLst>
          </p:cNvPr>
          <p:cNvSpPr>
            <a:spLocks noChangeAspect="1"/>
          </p:cNvSpPr>
          <p:nvPr/>
        </p:nvSpPr>
        <p:spPr bwMode="auto">
          <a:xfrm>
            <a:off x="9132888" y="2644775"/>
            <a:ext cx="320675" cy="265113"/>
          </a:xfrm>
          <a:custGeom>
            <a:avLst/>
            <a:gdLst>
              <a:gd name="T0" fmla="*/ 290945 w 838200"/>
              <a:gd name="T1" fmla="*/ 243662 h 695312"/>
              <a:gd name="T2" fmla="*/ 290945 w 838200"/>
              <a:gd name="T3" fmla="*/ 203657 h 695312"/>
              <a:gd name="T4" fmla="*/ 276438 w 838200"/>
              <a:gd name="T5" fmla="*/ 203657 h 695312"/>
              <a:gd name="T6" fmla="*/ 276438 w 838200"/>
              <a:gd name="T7" fmla="*/ 105463 h 695312"/>
              <a:gd name="T8" fmla="*/ 285763 w 838200"/>
              <a:gd name="T9" fmla="*/ 101699 h 695312"/>
              <a:gd name="T10" fmla="*/ 290258 w 838200"/>
              <a:gd name="T11" fmla="*/ 94062 h 695312"/>
              <a:gd name="T12" fmla="*/ 284726 w 838200"/>
              <a:gd name="T13" fmla="*/ 49347 h 695312"/>
              <a:gd name="T14" fmla="*/ 280515 w 838200"/>
              <a:gd name="T15" fmla="*/ 38909 h 695312"/>
              <a:gd name="T16" fmla="*/ 253454 w 838200"/>
              <a:gd name="T17" fmla="*/ 2905 h 695312"/>
              <a:gd name="T18" fmla="*/ 244914 w 838200"/>
              <a:gd name="T19" fmla="*/ 530 h 695312"/>
              <a:gd name="T20" fmla="*/ 216391 w 838200"/>
              <a:gd name="T21" fmla="*/ 12048 h 695312"/>
              <a:gd name="T22" fmla="*/ 212390 w 838200"/>
              <a:gd name="T23" fmla="*/ 21504 h 695312"/>
              <a:gd name="T24" fmla="*/ 226541 w 838200"/>
              <a:gd name="T25" fmla="*/ 56548 h 695312"/>
              <a:gd name="T26" fmla="*/ 80010 w 838200"/>
              <a:gd name="T27" fmla="*/ 117243 h 695312"/>
              <a:gd name="T28" fmla="*/ 80010 w 838200"/>
              <a:gd name="T29" fmla="*/ 109100 h 695312"/>
              <a:gd name="T30" fmla="*/ 21821 w 838200"/>
              <a:gd name="T31" fmla="*/ 109100 h 695312"/>
              <a:gd name="T32" fmla="*/ 21821 w 838200"/>
              <a:gd name="T33" fmla="*/ 167289 h 695312"/>
              <a:gd name="T34" fmla="*/ 29095 w 838200"/>
              <a:gd name="T35" fmla="*/ 167289 h 695312"/>
              <a:gd name="T36" fmla="*/ 29095 w 838200"/>
              <a:gd name="T37" fmla="*/ 243662 h 695312"/>
              <a:gd name="T38" fmla="*/ 0 w 838200"/>
              <a:gd name="T39" fmla="*/ 243662 h 695312"/>
              <a:gd name="T40" fmla="*/ 0 w 838200"/>
              <a:gd name="T41" fmla="*/ 265483 h 695312"/>
              <a:gd name="T42" fmla="*/ 320040 w 838200"/>
              <a:gd name="T43" fmla="*/ 265483 h 695312"/>
              <a:gd name="T44" fmla="*/ 320040 w 838200"/>
              <a:gd name="T45" fmla="*/ 243662 h 695312"/>
              <a:gd name="T46" fmla="*/ 169112 w 838200"/>
              <a:gd name="T47" fmla="*/ 103950 h 695312"/>
              <a:gd name="T48" fmla="*/ 234669 w 838200"/>
              <a:gd name="T49" fmla="*/ 76798 h 695312"/>
              <a:gd name="T50" fmla="*/ 247762 w 838200"/>
              <a:gd name="T51" fmla="*/ 109198 h 695312"/>
              <a:gd name="T52" fmla="*/ 257218 w 838200"/>
              <a:gd name="T53" fmla="*/ 113199 h 695312"/>
              <a:gd name="T54" fmla="*/ 261887 w 838200"/>
              <a:gd name="T55" fmla="*/ 111315 h 695312"/>
              <a:gd name="T56" fmla="*/ 261887 w 838200"/>
              <a:gd name="T57" fmla="*/ 203657 h 695312"/>
              <a:gd name="T58" fmla="*/ 247304 w 838200"/>
              <a:gd name="T59" fmla="*/ 203657 h 695312"/>
              <a:gd name="T60" fmla="*/ 247304 w 838200"/>
              <a:gd name="T61" fmla="*/ 243662 h 695312"/>
              <a:gd name="T62" fmla="*/ 184750 w 838200"/>
              <a:gd name="T63" fmla="*/ 243662 h 695312"/>
              <a:gd name="T64" fmla="*/ 159526 w 838200"/>
              <a:gd name="T65" fmla="*/ 214568 h 695312"/>
              <a:gd name="T66" fmla="*/ 132308 w 838200"/>
              <a:gd name="T67" fmla="*/ 214568 h 695312"/>
              <a:gd name="T68" fmla="*/ 133933 w 838200"/>
              <a:gd name="T69" fmla="*/ 200021 h 695312"/>
              <a:gd name="T70" fmla="*/ 157900 w 838200"/>
              <a:gd name="T71" fmla="*/ 200021 h 695312"/>
              <a:gd name="T72" fmla="*/ 135559 w 838200"/>
              <a:gd name="T73" fmla="*/ 185473 h 695312"/>
              <a:gd name="T74" fmla="*/ 137203 w 838200"/>
              <a:gd name="T75" fmla="*/ 170762 h 695312"/>
              <a:gd name="T76" fmla="*/ 154626 w 838200"/>
              <a:gd name="T77" fmla="*/ 170762 h 695312"/>
              <a:gd name="T78" fmla="*/ 156274 w 838200"/>
              <a:gd name="T79" fmla="*/ 185473 h 695312"/>
              <a:gd name="T80" fmla="*/ 153016 w 838200"/>
              <a:gd name="T81" fmla="*/ 156215 h 695312"/>
              <a:gd name="T82" fmla="*/ 138832 w 838200"/>
              <a:gd name="T83" fmla="*/ 156215 h 695312"/>
              <a:gd name="T84" fmla="*/ 140436 w 838200"/>
              <a:gd name="T85" fmla="*/ 141831 h 695312"/>
              <a:gd name="T86" fmla="*/ 151394 w 838200"/>
              <a:gd name="T87" fmla="*/ 141831 h 695312"/>
              <a:gd name="T88" fmla="*/ 142062 w 838200"/>
              <a:gd name="T89" fmla="*/ 127284 h 695312"/>
              <a:gd name="T90" fmla="*/ 143483 w 838200"/>
              <a:gd name="T91" fmla="*/ 114555 h 695312"/>
              <a:gd name="T92" fmla="*/ 148131 w 838200"/>
              <a:gd name="T93" fmla="*/ 112628 h 695312"/>
              <a:gd name="T94" fmla="*/ 149768 w 838200"/>
              <a:gd name="T95" fmla="*/ 127284 h 695312"/>
              <a:gd name="T96" fmla="*/ 130678 w 838200"/>
              <a:gd name="T97" fmla="*/ 229115 h 695312"/>
              <a:gd name="T98" fmla="*/ 161151 w 838200"/>
              <a:gd name="T99" fmla="*/ 229115 h 695312"/>
              <a:gd name="T100" fmla="*/ 162777 w 838200"/>
              <a:gd name="T101" fmla="*/ 243662 h 695312"/>
              <a:gd name="T102" fmla="*/ 129053 w 838200"/>
              <a:gd name="T103" fmla="*/ 243662 h 695312"/>
              <a:gd name="T104" fmla="*/ 120459 w 838200"/>
              <a:gd name="T105" fmla="*/ 124106 h 695312"/>
              <a:gd name="T106" fmla="*/ 107097 w 838200"/>
              <a:gd name="T107" fmla="*/ 243662 h 695312"/>
              <a:gd name="T108" fmla="*/ 72736 w 838200"/>
              <a:gd name="T109" fmla="*/ 243662 h 695312"/>
              <a:gd name="T110" fmla="*/ 72736 w 838200"/>
              <a:gd name="T111" fmla="*/ 167289 h 695312"/>
              <a:gd name="T112" fmla="*/ 80010 w 838200"/>
              <a:gd name="T113" fmla="*/ 167289 h 695312"/>
              <a:gd name="T114" fmla="*/ 80010 w 838200"/>
              <a:gd name="T115" fmla="*/ 140860 h 695312"/>
              <a:gd name="T116" fmla="*/ 43642 w 838200"/>
              <a:gd name="T117" fmla="*/ 167289 h 695312"/>
              <a:gd name="T118" fmla="*/ 58189 w 838200"/>
              <a:gd name="T119" fmla="*/ 167289 h 695312"/>
              <a:gd name="T120" fmla="*/ 58189 w 838200"/>
              <a:gd name="T121" fmla="*/ 243662 h 695312"/>
              <a:gd name="T122" fmla="*/ 43642 w 838200"/>
              <a:gd name="T123" fmla="*/ 243662 h 6953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lnTo>
                  <a:pt x="7620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lnTo>
                  <a:pt x="442913" y="272251"/>
                </a:lnTo>
                <a:close/>
                <a:moveTo>
                  <a:pt x="417805" y="561963"/>
                </a:moveTo>
                <a:lnTo>
                  <a:pt x="346520" y="561963"/>
                </a:lnTo>
                <a:lnTo>
                  <a:pt x="350777" y="523863"/>
                </a:lnTo>
                <a:lnTo>
                  <a:pt x="413547" y="523863"/>
                </a:lnTo>
                <a:lnTo>
                  <a:pt x="417805" y="561963"/>
                </a:lnTo>
                <a:close/>
                <a:moveTo>
                  <a:pt x="355035" y="485763"/>
                </a:moveTo>
                <a:lnTo>
                  <a:pt x="359340" y="447234"/>
                </a:lnTo>
                <a:lnTo>
                  <a:pt x="404974" y="447234"/>
                </a:lnTo>
                <a:lnTo>
                  <a:pt x="409289" y="485763"/>
                </a:lnTo>
                <a:lnTo>
                  <a:pt x="355035" y="485763"/>
                </a:lnTo>
                <a:close/>
                <a:moveTo>
                  <a:pt x="400755" y="409134"/>
                </a:moveTo>
                <a:lnTo>
                  <a:pt x="363607" y="409134"/>
                </a:lnTo>
                <a:lnTo>
                  <a:pt x="367808" y="371463"/>
                </a:lnTo>
                <a:lnTo>
                  <a:pt x="396507" y="371463"/>
                </a:lnTo>
                <a:lnTo>
                  <a:pt x="400755" y="409134"/>
                </a:lnTo>
                <a:close/>
                <a:moveTo>
                  <a:pt x="372066" y="333363"/>
                </a:moveTo>
                <a:lnTo>
                  <a:pt x="375790" y="300025"/>
                </a:lnTo>
                <a:lnTo>
                  <a:pt x="387963" y="294977"/>
                </a:lnTo>
                <a:lnTo>
                  <a:pt x="392249" y="333363"/>
                </a:lnTo>
                <a:lnTo>
                  <a:pt x="372066" y="333363"/>
                </a:lnTo>
                <a:close/>
                <a:moveTo>
                  <a:pt x="342252" y="600063"/>
                </a:moveTo>
                <a:lnTo>
                  <a:pt x="422062" y="600063"/>
                </a:lnTo>
                <a:lnTo>
                  <a:pt x="426320" y="638163"/>
                </a:lnTo>
                <a:lnTo>
                  <a:pt x="337995" y="638163"/>
                </a:lnTo>
                <a:lnTo>
                  <a:pt x="342252" y="600063"/>
                </a:lnTo>
                <a:close/>
                <a:moveTo>
                  <a:pt x="315487" y="325038"/>
                </a:moveTo>
                <a:lnTo>
                  <a:pt x="280492" y="638163"/>
                </a:lnTo>
                <a:lnTo>
                  <a:pt x="190500" y="638163"/>
                </a:lnTo>
                <a:lnTo>
                  <a:pt x="190500" y="438138"/>
                </a:lnTo>
                <a:lnTo>
                  <a:pt x="209550" y="438138"/>
                </a:lnTo>
                <a:lnTo>
                  <a:pt x="209550" y="368920"/>
                </a:lnTo>
                <a:lnTo>
                  <a:pt x="315487" y="325038"/>
                </a:lnTo>
                <a:close/>
                <a:moveTo>
                  <a:pt x="114300" y="438138"/>
                </a:moveTo>
                <a:lnTo>
                  <a:pt x="152400" y="438138"/>
                </a:lnTo>
                <a:lnTo>
                  <a:pt x="152400" y="638163"/>
                </a:lnTo>
                <a:lnTo>
                  <a:pt x="114300" y="638163"/>
                </a:lnTo>
                <a:lnTo>
                  <a:pt x="114300" y="438138"/>
                </a:lnTo>
                <a:close/>
              </a:path>
            </a:pathLst>
          </a:custGeom>
          <a:solidFill>
            <a:schemeClr val="bg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GB"/>
          </a:p>
        </p:txBody>
      </p:sp>
      <p:grpSp>
        <p:nvGrpSpPr>
          <p:cNvPr id="30" name="Graphic 8">
            <a:extLst>
              <a:ext uri="{FF2B5EF4-FFF2-40B4-BE49-F238E27FC236}">
                <a16:creationId xmlns:a16="http://schemas.microsoft.com/office/drawing/2014/main" id="{77C83DE0-CC82-4DC2-8B21-CBA98AEF33FD}"/>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59CC14B-9421-4A60-AD65-25CACA3F391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1AA215F2-1B1A-4111-94B1-D27EBA816EE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7" name="Freeform: Shape 36">
              <a:extLst>
                <a:ext uri="{FF2B5EF4-FFF2-40B4-BE49-F238E27FC236}">
                  <a16:creationId xmlns:a16="http://schemas.microsoft.com/office/drawing/2014/main" id="{74CBC871-7707-4463-A654-3BE0064F72D6}"/>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EE04240B-67DC-4523-9E82-3981D292C690}"/>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416B43AD-6C90-4391-A2F8-DF36A83A60D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25BBE2CD-AC35-497C-9924-A94A1AA69B4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9037CA3F-14C3-4F8A-9DFC-C482DA99FA3C}"/>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3FA909DF-34F1-499D-AD71-46011AB5A72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nodeType="afterGroup">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nodeType="afterGroup">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nodeType="afterGroup">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nodeType="afterGroup">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nodeType="afterGroup">
                            <p:stCondLst>
                              <p:cond delay="5000"/>
                            </p:stCondLst>
                            <p:childTnLst>
                              <p:par>
                                <p:cTn id="74" presetID="22" presetClass="entr" presetSubtype="4"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9" grpId="0"/>
      <p:bldP spid="22" grpId="0"/>
      <p:bldP spid="23" grpId="0"/>
      <p:bldP spid="28" grpId="0"/>
      <p:bldP spid="29" grpId="0"/>
      <p:bldP spid="31" grpId="0"/>
      <p:bldP spid="3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0DA4606-CB5B-4783-A4D5-A7C56AB70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1633538"/>
            <a:ext cx="6719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1383BB92-9E85-4F57-B0FA-E0B41C38F5A9}"/>
              </a:ext>
            </a:extLst>
          </p:cNvPr>
          <p:cNvSpPr/>
          <p:nvPr/>
        </p:nvSpPr>
        <p:spPr>
          <a:xfrm>
            <a:off x="1228725" y="19113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5" name="Rectangle 14">
            <a:extLst>
              <a:ext uri="{FF2B5EF4-FFF2-40B4-BE49-F238E27FC236}">
                <a16:creationId xmlns:a16="http://schemas.microsoft.com/office/drawing/2014/main" id="{65120561-3CA2-4E0B-940B-7A43D6D12CFF}"/>
              </a:ext>
            </a:extLst>
          </p:cNvPr>
          <p:cNvSpPr/>
          <p:nvPr/>
        </p:nvSpPr>
        <p:spPr>
          <a:xfrm>
            <a:off x="1228725" y="2822575"/>
            <a:ext cx="603250" cy="604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16" name="Rectangle 15">
            <a:extLst>
              <a:ext uri="{FF2B5EF4-FFF2-40B4-BE49-F238E27FC236}">
                <a16:creationId xmlns:a16="http://schemas.microsoft.com/office/drawing/2014/main" id="{8F6BFF78-DCEB-4B15-8050-AD50037D0292}"/>
              </a:ext>
            </a:extLst>
          </p:cNvPr>
          <p:cNvSpPr/>
          <p:nvPr/>
        </p:nvSpPr>
        <p:spPr>
          <a:xfrm>
            <a:off x="1228725" y="3736975"/>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p>
        </p:txBody>
      </p:sp>
      <p:grpSp>
        <p:nvGrpSpPr>
          <p:cNvPr id="17" name="Group 16">
            <a:extLst>
              <a:ext uri="{FF2B5EF4-FFF2-40B4-BE49-F238E27FC236}">
                <a16:creationId xmlns:a16="http://schemas.microsoft.com/office/drawing/2014/main" id="{53ED6F03-5E47-496A-9B18-A0B637939D02}"/>
              </a:ext>
            </a:extLst>
          </p:cNvPr>
          <p:cNvGrpSpPr>
            <a:grpSpLocks/>
          </p:cNvGrpSpPr>
          <p:nvPr/>
        </p:nvGrpSpPr>
        <p:grpSpPr>
          <a:xfrm>
            <a:off x="1393488" y="2076063"/>
            <a:ext cx="274320" cy="274320"/>
            <a:chOff x="4382451" y="513673"/>
            <a:chExt cx="691715" cy="710184"/>
          </a:xfrm>
          <a:solidFill>
            <a:schemeClr val="bg2"/>
          </a:solidFill>
        </p:grpSpPr>
        <p:sp>
          <p:nvSpPr>
            <p:cNvPr id="18" name="Freeform: Shape 17">
              <a:extLst>
                <a:ext uri="{FF2B5EF4-FFF2-40B4-BE49-F238E27FC236}">
                  <a16:creationId xmlns:a16="http://schemas.microsoft.com/office/drawing/2014/main" id="{B3A6F7AC-8802-47E9-84A2-D3DC6F2DDAC6}"/>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19" name="Freeform: Shape 18">
              <a:extLst>
                <a:ext uri="{FF2B5EF4-FFF2-40B4-BE49-F238E27FC236}">
                  <a16:creationId xmlns:a16="http://schemas.microsoft.com/office/drawing/2014/main" id="{4999554D-263E-4805-98B6-6C311012FE96}"/>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0" name="Freeform: Shape 19">
              <a:extLst>
                <a:ext uri="{FF2B5EF4-FFF2-40B4-BE49-F238E27FC236}">
                  <a16:creationId xmlns:a16="http://schemas.microsoft.com/office/drawing/2014/main" id="{58D79A77-1FB1-4DDC-80BF-B2A733630B61}"/>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1" name="Freeform: Shape 20">
              <a:extLst>
                <a:ext uri="{FF2B5EF4-FFF2-40B4-BE49-F238E27FC236}">
                  <a16:creationId xmlns:a16="http://schemas.microsoft.com/office/drawing/2014/main" id="{466C63B3-DE5F-4D1A-A266-430BDDC58969}"/>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2" name="Freeform: Shape 21">
              <a:extLst>
                <a:ext uri="{FF2B5EF4-FFF2-40B4-BE49-F238E27FC236}">
                  <a16:creationId xmlns:a16="http://schemas.microsoft.com/office/drawing/2014/main" id="{9CE82860-6BF8-4C00-AAF7-C7A07ADF1D6F}"/>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3" name="Freeform: Shape 22">
              <a:extLst>
                <a:ext uri="{FF2B5EF4-FFF2-40B4-BE49-F238E27FC236}">
                  <a16:creationId xmlns:a16="http://schemas.microsoft.com/office/drawing/2014/main" id="{EFC129DC-6F60-48E9-B541-62BBA2135035}"/>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4" name="Freeform: Shape 23">
              <a:extLst>
                <a:ext uri="{FF2B5EF4-FFF2-40B4-BE49-F238E27FC236}">
                  <a16:creationId xmlns:a16="http://schemas.microsoft.com/office/drawing/2014/main" id="{D0AF4F80-E469-4B22-A824-052EEC4AC27F}"/>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5" name="Freeform: Shape 24">
              <a:extLst>
                <a:ext uri="{FF2B5EF4-FFF2-40B4-BE49-F238E27FC236}">
                  <a16:creationId xmlns:a16="http://schemas.microsoft.com/office/drawing/2014/main" id="{CA6AF62B-E5CA-410A-82B0-8459B20BC302}"/>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6" name="Freeform: Shape 25">
              <a:extLst>
                <a:ext uri="{FF2B5EF4-FFF2-40B4-BE49-F238E27FC236}">
                  <a16:creationId xmlns:a16="http://schemas.microsoft.com/office/drawing/2014/main" id="{FB371894-D4EA-48BB-AA68-A0BB7C021521}"/>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27" name="Freeform: Shape 26">
              <a:extLst>
                <a:ext uri="{FF2B5EF4-FFF2-40B4-BE49-F238E27FC236}">
                  <a16:creationId xmlns:a16="http://schemas.microsoft.com/office/drawing/2014/main" id="{45AC0024-8873-48DA-A955-AEDC13894F9C}"/>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28" name="Group 27">
            <a:extLst>
              <a:ext uri="{FF2B5EF4-FFF2-40B4-BE49-F238E27FC236}">
                <a16:creationId xmlns:a16="http://schemas.microsoft.com/office/drawing/2014/main" id="{6913A4A6-9CE8-4445-A653-9C36B29B7ED8}"/>
              </a:ext>
            </a:extLst>
          </p:cNvPr>
          <p:cNvGrpSpPr>
            <a:grpSpLocks noChangeAspect="1"/>
          </p:cNvGrpSpPr>
          <p:nvPr/>
        </p:nvGrpSpPr>
        <p:grpSpPr>
          <a:xfrm>
            <a:off x="1405815" y="2987297"/>
            <a:ext cx="249666" cy="274320"/>
            <a:chOff x="5754909" y="3048000"/>
            <a:chExt cx="693515" cy="761999"/>
          </a:xfrm>
          <a:solidFill>
            <a:schemeClr val="bg2"/>
          </a:solidFill>
        </p:grpSpPr>
        <p:sp>
          <p:nvSpPr>
            <p:cNvPr id="29" name="Freeform: Shape 28">
              <a:extLst>
                <a:ext uri="{FF2B5EF4-FFF2-40B4-BE49-F238E27FC236}">
                  <a16:creationId xmlns:a16="http://schemas.microsoft.com/office/drawing/2014/main" id="{4A28DFEB-D7BD-4E9C-92AC-D879A52FF77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0" name="Freeform: Shape 29">
              <a:extLst>
                <a:ext uri="{FF2B5EF4-FFF2-40B4-BE49-F238E27FC236}">
                  <a16:creationId xmlns:a16="http://schemas.microsoft.com/office/drawing/2014/main" id="{D0CC2CE3-F8F6-4B19-973F-DFBCCA13BBC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1" name="Freeform: Shape 30">
              <a:extLst>
                <a:ext uri="{FF2B5EF4-FFF2-40B4-BE49-F238E27FC236}">
                  <a16:creationId xmlns:a16="http://schemas.microsoft.com/office/drawing/2014/main" id="{884445CC-1BF2-482A-83BF-4412BFF6A2F8}"/>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2" name="Freeform: Shape 31">
              <a:extLst>
                <a:ext uri="{FF2B5EF4-FFF2-40B4-BE49-F238E27FC236}">
                  <a16:creationId xmlns:a16="http://schemas.microsoft.com/office/drawing/2014/main" id="{E511A54C-4047-4D74-A187-4C4D68765349}"/>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3" name="Freeform: Shape 32">
              <a:extLst>
                <a:ext uri="{FF2B5EF4-FFF2-40B4-BE49-F238E27FC236}">
                  <a16:creationId xmlns:a16="http://schemas.microsoft.com/office/drawing/2014/main" id="{C4332022-3B8E-40AC-BC3B-55B56E5FD06F}"/>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4" name="Freeform: Shape 33">
              <a:extLst>
                <a:ext uri="{FF2B5EF4-FFF2-40B4-BE49-F238E27FC236}">
                  <a16:creationId xmlns:a16="http://schemas.microsoft.com/office/drawing/2014/main" id="{2B6738A3-6E28-4E0A-BDEE-4FBFD7EFE0BA}"/>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5" name="Freeform: Shape 34">
              <a:extLst>
                <a:ext uri="{FF2B5EF4-FFF2-40B4-BE49-F238E27FC236}">
                  <a16:creationId xmlns:a16="http://schemas.microsoft.com/office/drawing/2014/main" id="{A2059AA7-04E6-4058-A7AC-9A461DABA37F}"/>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36" name="Group 35">
            <a:extLst>
              <a:ext uri="{FF2B5EF4-FFF2-40B4-BE49-F238E27FC236}">
                <a16:creationId xmlns:a16="http://schemas.microsoft.com/office/drawing/2014/main" id="{4722DEEC-2C14-4FDD-A66D-5EB9413F1D1B}"/>
              </a:ext>
            </a:extLst>
          </p:cNvPr>
          <p:cNvGrpSpPr>
            <a:grpSpLocks noChangeAspect="1"/>
          </p:cNvGrpSpPr>
          <p:nvPr/>
        </p:nvGrpSpPr>
        <p:grpSpPr>
          <a:xfrm>
            <a:off x="1393488" y="3924517"/>
            <a:ext cx="274320" cy="228151"/>
            <a:chOff x="8247513" y="567093"/>
            <a:chExt cx="799958" cy="665320"/>
          </a:xfrm>
          <a:solidFill>
            <a:schemeClr val="bg2"/>
          </a:solidFill>
        </p:grpSpPr>
        <p:sp>
          <p:nvSpPr>
            <p:cNvPr id="37" name="Freeform: Shape 36">
              <a:extLst>
                <a:ext uri="{FF2B5EF4-FFF2-40B4-BE49-F238E27FC236}">
                  <a16:creationId xmlns:a16="http://schemas.microsoft.com/office/drawing/2014/main" id="{1062486F-FFBC-46A2-A28F-51AE33C146D7}"/>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F25197AB-271E-459B-B9B9-05E82C37F5A9}"/>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514E9933-4C42-4C24-8E89-1A5AC0F7C544}"/>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315E486A-DD3D-4D87-B2CB-29D975F13966}"/>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CCD45BD8-EDE2-491A-8571-3EE500983B9F}"/>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50" name="TextBox 49">
            <a:extLst>
              <a:ext uri="{FF2B5EF4-FFF2-40B4-BE49-F238E27FC236}">
                <a16:creationId xmlns:a16="http://schemas.microsoft.com/office/drawing/2014/main" id="{3BDDE385-8D15-4374-A9E5-348FF1493D2D}"/>
              </a:ext>
            </a:extLst>
          </p:cNvPr>
          <p:cNvSpPr txBox="1">
            <a:spLocks noChangeArrowheads="1"/>
          </p:cNvSpPr>
          <p:nvPr/>
        </p:nvSpPr>
        <p:spPr bwMode="auto">
          <a:xfrm>
            <a:off x="1122363" y="4497388"/>
            <a:ext cx="3476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51" name="TextBox 50">
            <a:extLst>
              <a:ext uri="{FF2B5EF4-FFF2-40B4-BE49-F238E27FC236}">
                <a16:creationId xmlns:a16="http://schemas.microsoft.com/office/drawing/2014/main" id="{59005D73-058C-4E9E-9D70-B4488D6066B8}"/>
              </a:ext>
            </a:extLst>
          </p:cNvPr>
          <p:cNvSpPr txBox="1"/>
          <p:nvPr/>
        </p:nvSpPr>
        <p:spPr>
          <a:xfrm>
            <a:off x="2101850" y="1931988"/>
            <a:ext cx="2414588"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2" name="TextBox 51">
            <a:extLst>
              <a:ext uri="{FF2B5EF4-FFF2-40B4-BE49-F238E27FC236}">
                <a16:creationId xmlns:a16="http://schemas.microsoft.com/office/drawing/2014/main" id="{C0EDFACF-1A22-4FBE-83BF-06919BC66A48}"/>
              </a:ext>
            </a:extLst>
          </p:cNvPr>
          <p:cNvSpPr txBox="1">
            <a:spLocks noChangeArrowheads="1"/>
          </p:cNvSpPr>
          <p:nvPr/>
        </p:nvSpPr>
        <p:spPr bwMode="auto">
          <a:xfrm>
            <a:off x="2101850" y="2155825"/>
            <a:ext cx="2414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5" name="TextBox 54">
            <a:extLst>
              <a:ext uri="{FF2B5EF4-FFF2-40B4-BE49-F238E27FC236}">
                <a16:creationId xmlns:a16="http://schemas.microsoft.com/office/drawing/2014/main" id="{29769088-D135-485A-979A-F36B7571D5E3}"/>
              </a:ext>
            </a:extLst>
          </p:cNvPr>
          <p:cNvSpPr txBox="1"/>
          <p:nvPr/>
        </p:nvSpPr>
        <p:spPr>
          <a:xfrm>
            <a:off x="2106613" y="2843213"/>
            <a:ext cx="2414587" cy="339725"/>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6" name="TextBox 55">
            <a:extLst>
              <a:ext uri="{FF2B5EF4-FFF2-40B4-BE49-F238E27FC236}">
                <a16:creationId xmlns:a16="http://schemas.microsoft.com/office/drawing/2014/main" id="{967938BC-4C56-4277-B195-987571910638}"/>
              </a:ext>
            </a:extLst>
          </p:cNvPr>
          <p:cNvSpPr txBox="1">
            <a:spLocks noChangeArrowheads="1"/>
          </p:cNvSpPr>
          <p:nvPr/>
        </p:nvSpPr>
        <p:spPr bwMode="auto">
          <a:xfrm>
            <a:off x="2106613" y="3068638"/>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58" name="TextBox 57">
            <a:extLst>
              <a:ext uri="{FF2B5EF4-FFF2-40B4-BE49-F238E27FC236}">
                <a16:creationId xmlns:a16="http://schemas.microsoft.com/office/drawing/2014/main" id="{F48100C2-7E6C-461E-910F-65F316288C2B}"/>
              </a:ext>
            </a:extLst>
          </p:cNvPr>
          <p:cNvSpPr txBox="1"/>
          <p:nvPr/>
        </p:nvSpPr>
        <p:spPr>
          <a:xfrm>
            <a:off x="2106613" y="3754438"/>
            <a:ext cx="2414587"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59" name="TextBox 58">
            <a:extLst>
              <a:ext uri="{FF2B5EF4-FFF2-40B4-BE49-F238E27FC236}">
                <a16:creationId xmlns:a16="http://schemas.microsoft.com/office/drawing/2014/main" id="{44D6FC65-E29E-4D0B-930E-3CBEE827C2C9}"/>
              </a:ext>
            </a:extLst>
          </p:cNvPr>
          <p:cNvSpPr txBox="1">
            <a:spLocks noChangeArrowheads="1"/>
          </p:cNvSpPr>
          <p:nvPr/>
        </p:nvSpPr>
        <p:spPr bwMode="auto">
          <a:xfrm>
            <a:off x="2106613" y="3979863"/>
            <a:ext cx="2414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a:t>
            </a:r>
          </a:p>
        </p:txBody>
      </p:sp>
      <p:sp>
        <p:nvSpPr>
          <p:cNvPr id="8208" name="PpHolder15">
            <a:extLst>
              <a:ext uri="{FF2B5EF4-FFF2-40B4-BE49-F238E27FC236}">
                <a16:creationId xmlns:a16="http://schemas.microsoft.com/office/drawing/2014/main" id="{08BB8351-ED01-4C3A-9D6D-06F23DBBC544}"/>
              </a:ext>
            </a:extLst>
          </p:cNvPr>
          <p:cNvSpPr>
            <a:spLocks noGrp="1"/>
          </p:cNvSpPr>
          <p:nvPr>
            <p:ph type="pic" sz="quarter" idx="10"/>
          </p:nvPr>
        </p:nvSpPr>
        <p:spPr bwMode="auto">
          <a:xfrm>
            <a:off x="5561013" y="1933575"/>
            <a:ext cx="4986337" cy="3144838"/>
          </a:xfrm>
          <a:custGeom>
            <a:avLst/>
            <a:gdLst>
              <a:gd name="T0" fmla="*/ 0 w 4985772"/>
              <a:gd name="T1" fmla="*/ 0 h 3144748"/>
              <a:gd name="T2" fmla="*/ 4985772 w 4985772"/>
              <a:gd name="T3" fmla="*/ 0 h 3144748"/>
              <a:gd name="T4" fmla="*/ 4985772 w 4985772"/>
              <a:gd name="T5" fmla="*/ 3144748 h 3144748"/>
              <a:gd name="T6" fmla="*/ 0 w 4985772"/>
              <a:gd name="T7" fmla="*/ 3144748 h 3144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85772" h="3144748">
                <a:moveTo>
                  <a:pt x="0" y="0"/>
                </a:moveTo>
                <a:lnTo>
                  <a:pt x="4985772" y="0"/>
                </a:lnTo>
                <a:lnTo>
                  <a:pt x="4985772" y="3144748"/>
                </a:lnTo>
                <a:lnTo>
                  <a:pt x="0" y="3144748"/>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43" name="Title 42">
            <a:extLst>
              <a:ext uri="{FF2B5EF4-FFF2-40B4-BE49-F238E27FC236}">
                <a16:creationId xmlns:a16="http://schemas.microsoft.com/office/drawing/2014/main" id="{39EDAF53-8E05-4EFF-9E28-FAFB71B205A0}"/>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Pre - Launch</a:t>
            </a:r>
            <a:endParaRPr lang="en-ID" altLang="en-US"/>
          </a:p>
        </p:txBody>
      </p:sp>
      <p:sp>
        <p:nvSpPr>
          <p:cNvPr id="60" name="Rectangle 59">
            <a:extLst>
              <a:ext uri="{FF2B5EF4-FFF2-40B4-BE49-F238E27FC236}">
                <a16:creationId xmlns:a16="http://schemas.microsoft.com/office/drawing/2014/main" id="{9191240E-4AFA-4F70-A993-DE18321BD36B}"/>
              </a:ext>
            </a:extLst>
          </p:cNvPr>
          <p:cNvSpPr/>
          <p:nvPr/>
        </p:nvSpPr>
        <p:spPr>
          <a:xfrm>
            <a:off x="10371138"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62" name="Straight Connector 61">
            <a:extLst>
              <a:ext uri="{FF2B5EF4-FFF2-40B4-BE49-F238E27FC236}">
                <a16:creationId xmlns:a16="http://schemas.microsoft.com/office/drawing/2014/main" id="{C8F01EEC-3CF2-4448-8310-34E07C582B6A}"/>
              </a:ext>
            </a:extLst>
          </p:cNvPr>
          <p:cNvCxnSpPr>
            <a:cxnSpLocks/>
          </p:cNvCxnSpPr>
          <p:nvPr/>
        </p:nvCxnSpPr>
        <p:spPr>
          <a:xfrm>
            <a:off x="10883900" y="3432175"/>
            <a:ext cx="13081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D987D78-6566-449D-9199-14E10555F4BF}"/>
              </a:ext>
            </a:extLst>
          </p:cNvPr>
          <p:cNvSpPr txBox="1"/>
          <p:nvPr/>
        </p:nvSpPr>
        <p:spPr>
          <a:xfrm>
            <a:off x="10371138"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01</a:t>
            </a:r>
          </a:p>
        </p:txBody>
      </p:sp>
      <p:grpSp>
        <p:nvGrpSpPr>
          <p:cNvPr id="53" name="Graphic 8">
            <a:extLst>
              <a:ext uri="{FF2B5EF4-FFF2-40B4-BE49-F238E27FC236}">
                <a16:creationId xmlns:a16="http://schemas.microsoft.com/office/drawing/2014/main" id="{3CE03671-A7E5-4E4A-9AD5-5DD98FD0BA76}"/>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1E9DDB1D-270E-489A-97F4-12333E73D7E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Freeform: Shape 56">
              <a:extLst>
                <a:ext uri="{FF2B5EF4-FFF2-40B4-BE49-F238E27FC236}">
                  <a16:creationId xmlns:a16="http://schemas.microsoft.com/office/drawing/2014/main" id="{DEEB73B4-2E61-4947-9FC2-A6979701CC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Freeform: Shape 60">
              <a:extLst>
                <a:ext uri="{FF2B5EF4-FFF2-40B4-BE49-F238E27FC236}">
                  <a16:creationId xmlns:a16="http://schemas.microsoft.com/office/drawing/2014/main" id="{19A30A59-AE93-4BA1-B5ED-2DDFE7862F4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Freeform: Shape 62">
              <a:extLst>
                <a:ext uri="{FF2B5EF4-FFF2-40B4-BE49-F238E27FC236}">
                  <a16:creationId xmlns:a16="http://schemas.microsoft.com/office/drawing/2014/main" id="{5C66FC42-2A77-493E-AEEF-E9F151697CE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Freeform: Shape 64">
              <a:extLst>
                <a:ext uri="{FF2B5EF4-FFF2-40B4-BE49-F238E27FC236}">
                  <a16:creationId xmlns:a16="http://schemas.microsoft.com/office/drawing/2014/main" id="{6E99C99C-4E7C-487E-B335-FA5719D80CE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Freeform: Shape 65">
              <a:extLst>
                <a:ext uri="{FF2B5EF4-FFF2-40B4-BE49-F238E27FC236}">
                  <a16:creationId xmlns:a16="http://schemas.microsoft.com/office/drawing/2014/main" id="{98D7AF95-693F-4805-BA99-B885617286F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67" name="TextBox 66">
            <a:extLst>
              <a:ext uri="{FF2B5EF4-FFF2-40B4-BE49-F238E27FC236}">
                <a16:creationId xmlns:a16="http://schemas.microsoft.com/office/drawing/2014/main" id="{FE9C40B0-76C1-4976-AAD1-AB79A91A0974}"/>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68" name="Freeform: Shape 67">
            <a:extLst>
              <a:ext uri="{FF2B5EF4-FFF2-40B4-BE49-F238E27FC236}">
                <a16:creationId xmlns:a16="http://schemas.microsoft.com/office/drawing/2014/main" id="{6A937C7C-EA42-4C17-9705-A8005ECF13B2}"/>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nodeType="afterGroup">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nodeType="afterGroup">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nodeType="afterGroup">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nodeType="afterGroup">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nodeType="afterGroup">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nodeType="afterGroup">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nodeType="afterGroup">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717693-870F-4312-9E98-C368F5F5160C}"/>
              </a:ext>
            </a:extLst>
          </p:cNvPr>
          <p:cNvSpPr/>
          <p:nvPr/>
        </p:nvSpPr>
        <p:spPr>
          <a:xfrm flipH="1">
            <a:off x="1225550" y="3130550"/>
            <a:ext cx="60325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cxnSp>
        <p:nvCxnSpPr>
          <p:cNvPr id="14" name="Straight Connector 13">
            <a:extLst>
              <a:ext uri="{FF2B5EF4-FFF2-40B4-BE49-F238E27FC236}">
                <a16:creationId xmlns:a16="http://schemas.microsoft.com/office/drawing/2014/main" id="{CE12BD14-428A-4C80-8594-4024030ED4EA}"/>
              </a:ext>
            </a:extLst>
          </p:cNvPr>
          <p:cNvCxnSpPr>
            <a:cxnSpLocks/>
          </p:cNvCxnSpPr>
          <p:nvPr/>
        </p:nvCxnSpPr>
        <p:spPr>
          <a:xfrm flipH="1">
            <a:off x="0" y="3432175"/>
            <a:ext cx="13160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A07943-5173-490E-B7AA-92AFE9FC732D}"/>
              </a:ext>
            </a:extLst>
          </p:cNvPr>
          <p:cNvSpPr txBox="1"/>
          <p:nvPr/>
        </p:nvSpPr>
        <p:spPr>
          <a:xfrm flipH="1">
            <a:off x="1225550" y="3262313"/>
            <a:ext cx="603250" cy="339725"/>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02</a:t>
            </a:r>
          </a:p>
        </p:txBody>
      </p:sp>
      <p:sp>
        <p:nvSpPr>
          <p:cNvPr id="9221" name="PpHolder4">
            <a:extLst>
              <a:ext uri="{FF2B5EF4-FFF2-40B4-BE49-F238E27FC236}">
                <a16:creationId xmlns:a16="http://schemas.microsoft.com/office/drawing/2014/main" id="{F264F3E1-189E-4056-B81E-49196A17F284}"/>
              </a:ext>
            </a:extLst>
          </p:cNvPr>
          <p:cNvSpPr>
            <a:spLocks noGrp="1"/>
          </p:cNvSpPr>
          <p:nvPr>
            <p:ph type="pic" sz="quarter" idx="10"/>
          </p:nvPr>
        </p:nvSpPr>
        <p:spPr bwMode="auto">
          <a:xfrm>
            <a:off x="2443163" y="1600200"/>
            <a:ext cx="4878387" cy="3048000"/>
          </a:xfrm>
          <a:custGeom>
            <a:avLst/>
            <a:gdLst>
              <a:gd name="T0" fmla="*/ 0 w 4878386"/>
              <a:gd name="T1" fmla="*/ 0 h 3048000"/>
              <a:gd name="T2" fmla="*/ 4878386 w 4878386"/>
              <a:gd name="T3" fmla="*/ 0 h 3048000"/>
              <a:gd name="T4" fmla="*/ 4878386 w 4878386"/>
              <a:gd name="T5" fmla="*/ 3048000 h 3048000"/>
              <a:gd name="T6" fmla="*/ 0 w 4878386"/>
              <a:gd name="T7" fmla="*/ 3048000 h 304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78386" h="3048000">
                <a:moveTo>
                  <a:pt x="0" y="0"/>
                </a:moveTo>
                <a:lnTo>
                  <a:pt x="4878386" y="0"/>
                </a:lnTo>
                <a:lnTo>
                  <a:pt x="4878386" y="3048000"/>
                </a:lnTo>
                <a:lnTo>
                  <a:pt x="0" y="30480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0" name="Title 19">
            <a:extLst>
              <a:ext uri="{FF2B5EF4-FFF2-40B4-BE49-F238E27FC236}">
                <a16:creationId xmlns:a16="http://schemas.microsoft.com/office/drawing/2014/main" id="{309DE521-A641-4F3E-B5C4-1DFDA6D6AC2B}"/>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Demo Time : </a:t>
            </a:r>
            <a:r>
              <a:rPr lang="en-US" altLang="en-US">
                <a:solidFill>
                  <a:schemeClr val="accent1"/>
                </a:solidFill>
              </a:rPr>
              <a:t>Post - Launch</a:t>
            </a:r>
            <a:endParaRPr lang="en-ID" altLang="en-US"/>
          </a:p>
        </p:txBody>
      </p:sp>
      <p:sp>
        <p:nvSpPr>
          <p:cNvPr id="18" name="TextBox 17">
            <a:extLst>
              <a:ext uri="{FF2B5EF4-FFF2-40B4-BE49-F238E27FC236}">
                <a16:creationId xmlns:a16="http://schemas.microsoft.com/office/drawing/2014/main" id="{353EECBB-3836-4B12-946E-2C3558655F5E}"/>
              </a:ext>
            </a:extLst>
          </p:cNvPr>
          <p:cNvSpPr txBox="1"/>
          <p:nvPr/>
        </p:nvSpPr>
        <p:spPr>
          <a:xfrm>
            <a:off x="2389188" y="4833938"/>
            <a:ext cx="2076450" cy="368300"/>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19" name="TextBox 18">
            <a:extLst>
              <a:ext uri="{FF2B5EF4-FFF2-40B4-BE49-F238E27FC236}">
                <a16:creationId xmlns:a16="http://schemas.microsoft.com/office/drawing/2014/main" id="{3E2ACDD5-C526-423D-A170-DADE1B975B34}"/>
              </a:ext>
            </a:extLst>
          </p:cNvPr>
          <p:cNvSpPr txBox="1">
            <a:spLocks noChangeArrowheads="1"/>
          </p:cNvSpPr>
          <p:nvPr/>
        </p:nvSpPr>
        <p:spPr bwMode="auto">
          <a:xfrm>
            <a:off x="2389188" y="5116513"/>
            <a:ext cx="49879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00B39108-21E9-42C4-B2E1-2D3B952E1347}"/>
              </a:ext>
            </a:extLst>
          </p:cNvPr>
          <p:cNvSpPr txBox="1"/>
          <p:nvPr/>
        </p:nvSpPr>
        <p:spPr>
          <a:xfrm>
            <a:off x="8031163" y="1873250"/>
            <a:ext cx="1136650" cy="768350"/>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01.</a:t>
            </a:r>
            <a:endParaRPr lang="en-ID" sz="4400" b="1" dirty="0">
              <a:solidFill>
                <a:schemeClr val="accent1"/>
              </a:solidFill>
              <a:latin typeface="+mj-lt"/>
            </a:endParaRPr>
          </a:p>
        </p:txBody>
      </p:sp>
      <p:sp>
        <p:nvSpPr>
          <p:cNvPr id="28" name="TextBox 27">
            <a:extLst>
              <a:ext uri="{FF2B5EF4-FFF2-40B4-BE49-F238E27FC236}">
                <a16:creationId xmlns:a16="http://schemas.microsoft.com/office/drawing/2014/main" id="{1B4D62D4-7789-483F-8D41-CFB30964CA59}"/>
              </a:ext>
            </a:extLst>
          </p:cNvPr>
          <p:cNvSpPr txBox="1">
            <a:spLocks noChangeArrowheads="1"/>
          </p:cNvSpPr>
          <p:nvPr/>
        </p:nvSpPr>
        <p:spPr bwMode="auto">
          <a:xfrm>
            <a:off x="9090025" y="193357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29" name="TextBox 28">
            <a:extLst>
              <a:ext uri="{FF2B5EF4-FFF2-40B4-BE49-F238E27FC236}">
                <a16:creationId xmlns:a16="http://schemas.microsoft.com/office/drawing/2014/main" id="{FD349B13-0C4F-4C6D-8A63-7CC9A392E221}"/>
              </a:ext>
            </a:extLst>
          </p:cNvPr>
          <p:cNvSpPr txBox="1"/>
          <p:nvPr/>
        </p:nvSpPr>
        <p:spPr>
          <a:xfrm>
            <a:off x="9090025" y="256222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30,8% - 42,8%</a:t>
            </a:r>
            <a:endParaRPr lang="en-ID" sz="1400" b="1" dirty="0">
              <a:solidFill>
                <a:schemeClr val="accent1"/>
              </a:solidFill>
              <a:latin typeface="+mj-lt"/>
            </a:endParaRPr>
          </a:p>
        </p:txBody>
      </p:sp>
      <p:sp>
        <p:nvSpPr>
          <p:cNvPr id="30" name="TextBox 29">
            <a:extLst>
              <a:ext uri="{FF2B5EF4-FFF2-40B4-BE49-F238E27FC236}">
                <a16:creationId xmlns:a16="http://schemas.microsoft.com/office/drawing/2014/main" id="{8188A92D-0FAD-47F0-90F9-FC7BC613BFA6}"/>
              </a:ext>
            </a:extLst>
          </p:cNvPr>
          <p:cNvSpPr txBox="1"/>
          <p:nvPr/>
        </p:nvSpPr>
        <p:spPr>
          <a:xfrm>
            <a:off x="8031163" y="3135313"/>
            <a:ext cx="1136650" cy="769937"/>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02.</a:t>
            </a:r>
            <a:endParaRPr lang="en-ID" sz="4400" b="1" dirty="0">
              <a:solidFill>
                <a:schemeClr val="accent1"/>
              </a:solidFill>
              <a:latin typeface="+mj-lt"/>
            </a:endParaRPr>
          </a:p>
        </p:txBody>
      </p:sp>
      <p:sp>
        <p:nvSpPr>
          <p:cNvPr id="31" name="TextBox 30">
            <a:extLst>
              <a:ext uri="{FF2B5EF4-FFF2-40B4-BE49-F238E27FC236}">
                <a16:creationId xmlns:a16="http://schemas.microsoft.com/office/drawing/2014/main" id="{54466A60-AD7F-48A6-B006-6BDBAA8A40CD}"/>
              </a:ext>
            </a:extLst>
          </p:cNvPr>
          <p:cNvSpPr txBox="1">
            <a:spLocks noChangeArrowheads="1"/>
          </p:cNvSpPr>
          <p:nvPr/>
        </p:nvSpPr>
        <p:spPr bwMode="auto">
          <a:xfrm>
            <a:off x="9090025" y="3197225"/>
            <a:ext cx="2520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2" name="TextBox 31">
            <a:extLst>
              <a:ext uri="{FF2B5EF4-FFF2-40B4-BE49-F238E27FC236}">
                <a16:creationId xmlns:a16="http://schemas.microsoft.com/office/drawing/2014/main" id="{929CE7B8-F934-44A4-ADD1-97DF44A3721C}"/>
              </a:ext>
            </a:extLst>
          </p:cNvPr>
          <p:cNvSpPr txBox="1"/>
          <p:nvPr/>
        </p:nvSpPr>
        <p:spPr>
          <a:xfrm>
            <a:off x="9090025" y="3825875"/>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42,8% - 61,4%</a:t>
            </a:r>
            <a:endParaRPr lang="en-ID" sz="1400" b="1" dirty="0">
              <a:solidFill>
                <a:schemeClr val="accent1"/>
              </a:solidFill>
              <a:latin typeface="+mj-lt"/>
            </a:endParaRPr>
          </a:p>
        </p:txBody>
      </p:sp>
      <p:sp>
        <p:nvSpPr>
          <p:cNvPr id="33" name="TextBox 32">
            <a:extLst>
              <a:ext uri="{FF2B5EF4-FFF2-40B4-BE49-F238E27FC236}">
                <a16:creationId xmlns:a16="http://schemas.microsoft.com/office/drawing/2014/main" id="{AA967513-DCBA-4949-9FA0-307357218960}"/>
              </a:ext>
            </a:extLst>
          </p:cNvPr>
          <p:cNvSpPr txBox="1"/>
          <p:nvPr/>
        </p:nvSpPr>
        <p:spPr>
          <a:xfrm>
            <a:off x="8031163" y="4460875"/>
            <a:ext cx="1136650" cy="769938"/>
          </a:xfrm>
          <a:prstGeom prst="rect">
            <a:avLst/>
          </a:prstGeom>
          <a:noFill/>
        </p:spPr>
        <p:txBody>
          <a:bodyPr anchor="ctr">
            <a:spAutoFit/>
          </a:bodyPr>
          <a:lstStyle/>
          <a:p>
            <a:pPr eaLnBrk="1" fontAlgn="auto" hangingPunct="1">
              <a:spcBef>
                <a:spcPts val="0"/>
              </a:spcBef>
              <a:spcAft>
                <a:spcPts val="0"/>
              </a:spcAft>
              <a:defRPr/>
            </a:pPr>
            <a:r>
              <a:rPr lang="en-US" sz="4400" b="1" dirty="0">
                <a:solidFill>
                  <a:schemeClr val="accent1"/>
                </a:solidFill>
                <a:latin typeface="+mj-lt"/>
              </a:rPr>
              <a:t>03.</a:t>
            </a:r>
            <a:endParaRPr lang="en-ID" sz="4400" b="1" dirty="0">
              <a:solidFill>
                <a:schemeClr val="accent1"/>
              </a:solidFill>
              <a:latin typeface="+mj-lt"/>
            </a:endParaRPr>
          </a:p>
        </p:txBody>
      </p:sp>
      <p:sp>
        <p:nvSpPr>
          <p:cNvPr id="34" name="TextBox 33">
            <a:extLst>
              <a:ext uri="{FF2B5EF4-FFF2-40B4-BE49-F238E27FC236}">
                <a16:creationId xmlns:a16="http://schemas.microsoft.com/office/drawing/2014/main" id="{52629398-8E79-4468-B15A-C5BE51ED3687}"/>
              </a:ext>
            </a:extLst>
          </p:cNvPr>
          <p:cNvSpPr txBox="1">
            <a:spLocks noChangeArrowheads="1"/>
          </p:cNvSpPr>
          <p:nvPr/>
        </p:nvSpPr>
        <p:spPr bwMode="auto">
          <a:xfrm>
            <a:off x="9090025" y="4522788"/>
            <a:ext cx="252095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of my entire soul</a:t>
            </a:r>
          </a:p>
        </p:txBody>
      </p:sp>
      <p:sp>
        <p:nvSpPr>
          <p:cNvPr id="35" name="TextBox 34">
            <a:extLst>
              <a:ext uri="{FF2B5EF4-FFF2-40B4-BE49-F238E27FC236}">
                <a16:creationId xmlns:a16="http://schemas.microsoft.com/office/drawing/2014/main" id="{96A7FBB5-D72E-4D3D-BB07-2524C00A5B46}"/>
              </a:ext>
            </a:extLst>
          </p:cNvPr>
          <p:cNvSpPr txBox="1"/>
          <p:nvPr/>
        </p:nvSpPr>
        <p:spPr>
          <a:xfrm>
            <a:off x="9090025" y="5151438"/>
            <a:ext cx="1685925" cy="307975"/>
          </a:xfrm>
          <a:prstGeom prst="rect">
            <a:avLst/>
          </a:prstGeom>
          <a:noFill/>
        </p:spPr>
        <p:txBody>
          <a:bodyPr>
            <a:spAutoFit/>
          </a:bodyPr>
          <a:lstStyle/>
          <a:p>
            <a:pPr eaLnBrk="1" fontAlgn="auto" hangingPunct="1">
              <a:spcBef>
                <a:spcPts val="0"/>
              </a:spcBef>
              <a:spcAft>
                <a:spcPts val="0"/>
              </a:spcAft>
              <a:defRPr/>
            </a:pPr>
            <a:r>
              <a:rPr lang="en-US" sz="1400" b="1" dirty="0">
                <a:solidFill>
                  <a:schemeClr val="accent1"/>
                </a:solidFill>
                <a:latin typeface="+mj-lt"/>
              </a:rPr>
              <a:t>61,4% - 96,2%</a:t>
            </a:r>
            <a:endParaRPr lang="en-ID" sz="1400" b="1" dirty="0">
              <a:solidFill>
                <a:schemeClr val="accent1"/>
              </a:solidFill>
              <a:latin typeface="+mj-lt"/>
            </a:endParaRPr>
          </a:p>
        </p:txBody>
      </p:sp>
      <p:grpSp>
        <p:nvGrpSpPr>
          <p:cNvPr id="36" name="Graphic 8">
            <a:extLst>
              <a:ext uri="{FF2B5EF4-FFF2-40B4-BE49-F238E27FC236}">
                <a16:creationId xmlns:a16="http://schemas.microsoft.com/office/drawing/2014/main" id="{A70E4D39-0645-4FA4-8BAC-CB046CE705BE}"/>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A5228ABC-6587-445A-83E3-4DC9276C7CE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8" name="Freeform: Shape 37">
              <a:extLst>
                <a:ext uri="{FF2B5EF4-FFF2-40B4-BE49-F238E27FC236}">
                  <a16:creationId xmlns:a16="http://schemas.microsoft.com/office/drawing/2014/main" id="{15560F47-EFB1-4526-BCE3-8C2F27B51F5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39" name="Freeform: Shape 38">
              <a:extLst>
                <a:ext uri="{FF2B5EF4-FFF2-40B4-BE49-F238E27FC236}">
                  <a16:creationId xmlns:a16="http://schemas.microsoft.com/office/drawing/2014/main" id="{EA1BEB03-3FBD-45EA-81D3-72496A45CB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0" name="Freeform: Shape 39">
              <a:extLst>
                <a:ext uri="{FF2B5EF4-FFF2-40B4-BE49-F238E27FC236}">
                  <a16:creationId xmlns:a16="http://schemas.microsoft.com/office/drawing/2014/main" id="{DB30D0A2-598E-49CE-8CB8-F2D2D8F1949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1" name="Freeform: Shape 40">
              <a:extLst>
                <a:ext uri="{FF2B5EF4-FFF2-40B4-BE49-F238E27FC236}">
                  <a16:creationId xmlns:a16="http://schemas.microsoft.com/office/drawing/2014/main" id="{A374DCDF-312B-476C-B328-CAEDFB49236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42" name="Freeform: Shape 41">
              <a:extLst>
                <a:ext uri="{FF2B5EF4-FFF2-40B4-BE49-F238E27FC236}">
                  <a16:creationId xmlns:a16="http://schemas.microsoft.com/office/drawing/2014/main" id="{F68DEE28-BB92-411F-AA9C-560E4398BD61}"/>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43" name="TextBox 42">
            <a:extLst>
              <a:ext uri="{FF2B5EF4-FFF2-40B4-BE49-F238E27FC236}">
                <a16:creationId xmlns:a16="http://schemas.microsoft.com/office/drawing/2014/main" id="{1639F422-F342-44AF-B323-132C0B12FB99}"/>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44" name="Freeform: Shape 43">
            <a:extLst>
              <a:ext uri="{FF2B5EF4-FFF2-40B4-BE49-F238E27FC236}">
                <a16:creationId xmlns:a16="http://schemas.microsoft.com/office/drawing/2014/main" id="{5AAE3D27-40CF-4C3C-9DAC-203BA38F2E87}"/>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nodeType="afterGroup">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nodeType="afterGroup">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nodeType="afterGroup">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nodeType="afterGroup">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pHolder1">
            <a:extLst>
              <a:ext uri="{FF2B5EF4-FFF2-40B4-BE49-F238E27FC236}">
                <a16:creationId xmlns:a16="http://schemas.microsoft.com/office/drawing/2014/main" id="{E3337D27-FFA9-4139-A9FF-11C50513B644}"/>
              </a:ext>
            </a:extLst>
          </p:cNvPr>
          <p:cNvSpPr>
            <a:spLocks noGrp="1"/>
          </p:cNvSpPr>
          <p:nvPr>
            <p:ph type="pic" sz="quarter" idx="10"/>
          </p:nvPr>
        </p:nvSpPr>
        <p:spPr bwMode="auto">
          <a:xfrm>
            <a:off x="6400800" y="1600200"/>
            <a:ext cx="5791200" cy="5257800"/>
          </a:xfrm>
          <a:custGeom>
            <a:avLst/>
            <a:gdLst>
              <a:gd name="T0" fmla="*/ 0 w 5791200"/>
              <a:gd name="T1" fmla="*/ 0 h 5257800"/>
              <a:gd name="T2" fmla="*/ 5791200 w 5791200"/>
              <a:gd name="T3" fmla="*/ 0 h 5257800"/>
              <a:gd name="T4" fmla="*/ 5791200 w 5791200"/>
              <a:gd name="T5" fmla="*/ 5257800 h 5257800"/>
              <a:gd name="T6" fmla="*/ 0 w 5791200"/>
              <a:gd name="T7" fmla="*/ 5257800 h 5257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200" h="5257800">
                <a:moveTo>
                  <a:pt x="0" y="0"/>
                </a:moveTo>
                <a:lnTo>
                  <a:pt x="5791200" y="0"/>
                </a:lnTo>
                <a:lnTo>
                  <a:pt x="5791200" y="5257800"/>
                </a:lnTo>
                <a:lnTo>
                  <a:pt x="0" y="5257800"/>
                </a:lnTo>
                <a:lnTo>
                  <a:pt x="0" y="0"/>
                </a:lnTo>
                <a:close/>
              </a:path>
            </a:pathLst>
          </a:custGeom>
          <a:ln w="9525"/>
          <a:extLst>
            <a:ext uri="{91240B29-F687-4F45-9708-019B960494DF}">
              <a14:hiddenLine xmlns:a14="http://schemas.microsoft.com/office/drawing/2010/main" w="12700" cap="flat" algn="ctr">
                <a:solidFill>
                  <a:srgbClr val="000000"/>
                </a:solidFill>
                <a:miter lim="800000"/>
                <a:headEnd/>
                <a:tailEnd/>
              </a14:hiddenLine>
            </a:ext>
          </a:extLst>
        </p:spPr>
      </p:sp>
      <p:sp>
        <p:nvSpPr>
          <p:cNvPr id="27" name="Title 26">
            <a:extLst>
              <a:ext uri="{FF2B5EF4-FFF2-40B4-BE49-F238E27FC236}">
                <a16:creationId xmlns:a16="http://schemas.microsoft.com/office/drawing/2014/main" id="{C78D8E6C-C140-4CAE-B305-53B1D8CF62B1}"/>
              </a:ext>
            </a:extLst>
          </p:cNvPr>
          <p:cNvSpPr>
            <a:spLocks noGrp="1" noChangeArrowheads="1"/>
          </p:cNvSpPr>
          <p:nvPr>
            <p:ph type="title"/>
          </p:nvPr>
        </p:nvSpPr>
        <p:spPr bwMode="auto">
          <a:xfrm>
            <a:off x="838200" y="406400"/>
            <a:ext cx="10515600" cy="64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iMappe </a:t>
            </a:r>
            <a:r>
              <a:rPr lang="en-US" altLang="en-US">
                <a:solidFill>
                  <a:schemeClr val="accent1"/>
                </a:solidFill>
              </a:rPr>
              <a:t>Best Impact tools</a:t>
            </a:r>
            <a:endParaRPr lang="en-ID" altLang="en-US">
              <a:solidFill>
                <a:schemeClr val="accent1"/>
              </a:solidFill>
            </a:endParaRPr>
          </a:p>
        </p:txBody>
      </p:sp>
      <p:sp>
        <p:nvSpPr>
          <p:cNvPr id="14" name="Rectangle 13">
            <a:extLst>
              <a:ext uri="{FF2B5EF4-FFF2-40B4-BE49-F238E27FC236}">
                <a16:creationId xmlns:a16="http://schemas.microsoft.com/office/drawing/2014/main" id="{EB4FFD0C-A60F-4B67-B95E-D9ADE9D98BDA}"/>
              </a:ext>
            </a:extLst>
          </p:cNvPr>
          <p:cNvSpPr/>
          <p:nvPr/>
        </p:nvSpPr>
        <p:spPr>
          <a:xfrm>
            <a:off x="5181600" y="1905000"/>
            <a:ext cx="27432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sp>
        <p:nvSpPr>
          <p:cNvPr id="38" name="TextBox 37">
            <a:extLst>
              <a:ext uri="{FF2B5EF4-FFF2-40B4-BE49-F238E27FC236}">
                <a16:creationId xmlns:a16="http://schemas.microsoft.com/office/drawing/2014/main" id="{8EA3B1BB-2C2C-4226-9C31-05F73D7E08DE}"/>
              </a:ext>
            </a:extLst>
          </p:cNvPr>
          <p:cNvSpPr txBox="1"/>
          <p:nvPr/>
        </p:nvSpPr>
        <p:spPr>
          <a:xfrm>
            <a:off x="5653088" y="26463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39" name="TextBox 38">
            <a:extLst>
              <a:ext uri="{FF2B5EF4-FFF2-40B4-BE49-F238E27FC236}">
                <a16:creationId xmlns:a16="http://schemas.microsoft.com/office/drawing/2014/main" id="{D2AA757C-B0B2-48C9-A2AE-1BB6CED929C7}"/>
              </a:ext>
            </a:extLst>
          </p:cNvPr>
          <p:cNvSpPr txBox="1">
            <a:spLocks noChangeArrowheads="1"/>
          </p:cNvSpPr>
          <p:nvPr/>
        </p:nvSpPr>
        <p:spPr bwMode="auto">
          <a:xfrm>
            <a:off x="5653088" y="28971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sp>
        <p:nvSpPr>
          <p:cNvPr id="43" name="TextBox 42">
            <a:extLst>
              <a:ext uri="{FF2B5EF4-FFF2-40B4-BE49-F238E27FC236}">
                <a16:creationId xmlns:a16="http://schemas.microsoft.com/office/drawing/2014/main" id="{9EF36E1F-DC46-47F6-ADFD-2DFBA61D0BBF}"/>
              </a:ext>
            </a:extLst>
          </p:cNvPr>
          <p:cNvSpPr txBox="1"/>
          <p:nvPr/>
        </p:nvSpPr>
        <p:spPr>
          <a:xfrm>
            <a:off x="5653088" y="4373563"/>
            <a:ext cx="1800225" cy="338137"/>
          </a:xfrm>
          <a:prstGeom prst="rect">
            <a:avLst/>
          </a:prstGeom>
          <a:noFill/>
        </p:spPr>
        <p:txBody>
          <a:bodyPr>
            <a:spAutoFit/>
          </a:bodyPr>
          <a:lstStyle/>
          <a:p>
            <a:pPr algn="ctr" eaLnBrk="1" fontAlgn="auto" hangingPunct="1">
              <a:spcBef>
                <a:spcPts val="0"/>
              </a:spcBef>
              <a:spcAft>
                <a:spcPts val="0"/>
              </a:spcAft>
              <a:defRPr/>
            </a:pPr>
            <a:r>
              <a:rPr lang="en-US" sz="1600" b="1" dirty="0">
                <a:solidFill>
                  <a:schemeClr val="bg2"/>
                </a:solidFill>
                <a:latin typeface="+mj-lt"/>
              </a:rPr>
              <a:t>Description</a:t>
            </a:r>
          </a:p>
        </p:txBody>
      </p:sp>
      <p:sp>
        <p:nvSpPr>
          <p:cNvPr id="44" name="TextBox 43">
            <a:extLst>
              <a:ext uri="{FF2B5EF4-FFF2-40B4-BE49-F238E27FC236}">
                <a16:creationId xmlns:a16="http://schemas.microsoft.com/office/drawing/2014/main" id="{45FF113B-CD11-4D1C-A5AA-3B303C639119}"/>
              </a:ext>
            </a:extLst>
          </p:cNvPr>
          <p:cNvSpPr txBox="1">
            <a:spLocks noChangeArrowheads="1"/>
          </p:cNvSpPr>
          <p:nvPr/>
        </p:nvSpPr>
        <p:spPr bwMode="auto">
          <a:xfrm>
            <a:off x="5653088" y="4624388"/>
            <a:ext cx="1800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algn="ctr" eaLnBrk="1" hangingPunct="1">
              <a:lnSpc>
                <a:spcPct val="150000"/>
              </a:lnSpc>
            </a:pPr>
            <a:r>
              <a:rPr lang="en-US" altLang="en-US" sz="120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98C1DF6D-1754-439F-9371-5E21F77BF1CF}"/>
              </a:ext>
            </a:extLst>
          </p:cNvPr>
          <p:cNvCxnSpPr>
            <a:cxnSpLocks/>
          </p:cNvCxnSpPr>
          <p:nvPr/>
        </p:nvCxnSpPr>
        <p:spPr>
          <a:xfrm>
            <a:off x="5629275" y="3694113"/>
            <a:ext cx="18478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A66A0A3D-68EE-4726-A917-DD29CA724780}"/>
              </a:ext>
            </a:extLst>
          </p:cNvPr>
          <p:cNvGrpSpPr>
            <a:grpSpLocks noChangeAspect="1"/>
          </p:cNvGrpSpPr>
          <p:nvPr/>
        </p:nvGrpSpPr>
        <p:grpSpPr>
          <a:xfrm>
            <a:off x="6393382" y="3958352"/>
            <a:ext cx="319636" cy="32004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752D836E-A5CE-43B1-8D5A-54DD22CB420D}"/>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9" name="Graphic 50" descr="Research with solid fill">
              <a:extLst>
                <a:ext uri="{FF2B5EF4-FFF2-40B4-BE49-F238E27FC236}">
                  <a16:creationId xmlns:a16="http://schemas.microsoft.com/office/drawing/2014/main" id="{D1FDE86B-4E84-41B5-9574-0CEDB217CF2C}"/>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70" name="Group 69">
            <a:extLst>
              <a:ext uri="{FF2B5EF4-FFF2-40B4-BE49-F238E27FC236}">
                <a16:creationId xmlns:a16="http://schemas.microsoft.com/office/drawing/2014/main" id="{3F64AEBF-8ABF-42BC-9CDC-F3635AAE70C9}"/>
              </a:ext>
            </a:extLst>
          </p:cNvPr>
          <p:cNvGrpSpPr>
            <a:grpSpLocks noChangeAspect="1"/>
          </p:cNvGrpSpPr>
          <p:nvPr/>
        </p:nvGrpSpPr>
        <p:grpSpPr>
          <a:xfrm>
            <a:off x="6418248" y="2227316"/>
            <a:ext cx="269904" cy="32004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D24B2682-4910-4AD3-9719-18E0E550C614}"/>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5" name="Graphic 52" descr="Scientific Thought with solid fill">
              <a:extLst>
                <a:ext uri="{FF2B5EF4-FFF2-40B4-BE49-F238E27FC236}">
                  <a16:creationId xmlns:a16="http://schemas.microsoft.com/office/drawing/2014/main" id="{1FDFF526-FCD0-4E9F-957B-1E11AC84F5C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6" name="Graphic 52" descr="Scientific Thought with solid fill">
              <a:extLst>
                <a:ext uri="{FF2B5EF4-FFF2-40B4-BE49-F238E27FC236}">
                  <a16:creationId xmlns:a16="http://schemas.microsoft.com/office/drawing/2014/main" id="{87ED9C2F-D098-4DA0-AD16-97C74D149985}"/>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7" name="Graphic 52" descr="Scientific Thought with solid fill">
              <a:extLst>
                <a:ext uri="{FF2B5EF4-FFF2-40B4-BE49-F238E27FC236}">
                  <a16:creationId xmlns:a16="http://schemas.microsoft.com/office/drawing/2014/main" id="{CAFAA7EF-BBF6-44E1-AC9C-86EFB04DB415}"/>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8" name="Graphic 52" descr="Scientific Thought with solid fill">
              <a:extLst>
                <a:ext uri="{FF2B5EF4-FFF2-40B4-BE49-F238E27FC236}">
                  <a16:creationId xmlns:a16="http://schemas.microsoft.com/office/drawing/2014/main" id="{8886929C-11DD-4A13-8703-C84150F8045B}"/>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9" name="Graphic 52" descr="Scientific Thought with solid fill">
              <a:extLst>
                <a:ext uri="{FF2B5EF4-FFF2-40B4-BE49-F238E27FC236}">
                  <a16:creationId xmlns:a16="http://schemas.microsoft.com/office/drawing/2014/main" id="{B62DAD8D-CCFA-4098-B467-CAC00C43BC99}"/>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0" name="Graphic 52" descr="Scientific Thought with solid fill">
              <a:extLst>
                <a:ext uri="{FF2B5EF4-FFF2-40B4-BE49-F238E27FC236}">
                  <a16:creationId xmlns:a16="http://schemas.microsoft.com/office/drawing/2014/main" id="{92D80997-F86B-4CF3-AAD2-36DEE2D03A8B}"/>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1" name="Graphic 52" descr="Scientific Thought with solid fill">
              <a:extLst>
                <a:ext uri="{FF2B5EF4-FFF2-40B4-BE49-F238E27FC236}">
                  <a16:creationId xmlns:a16="http://schemas.microsoft.com/office/drawing/2014/main" id="{9ED8099D-6623-4C13-8CB4-71FA7296C69B}"/>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2" name="Graphic 52" descr="Scientific Thought with solid fill">
              <a:extLst>
                <a:ext uri="{FF2B5EF4-FFF2-40B4-BE49-F238E27FC236}">
                  <a16:creationId xmlns:a16="http://schemas.microsoft.com/office/drawing/2014/main" id="{99364A2F-AA30-4EE0-A5A6-3906B0124D53}"/>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3" name="Graphic 52" descr="Scientific Thought with solid fill">
              <a:extLst>
                <a:ext uri="{FF2B5EF4-FFF2-40B4-BE49-F238E27FC236}">
                  <a16:creationId xmlns:a16="http://schemas.microsoft.com/office/drawing/2014/main" id="{DC6464BF-F46E-455A-A91B-0CDC1F685810}"/>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4" name="Graphic 52" descr="Scientific Thought with solid fill">
              <a:extLst>
                <a:ext uri="{FF2B5EF4-FFF2-40B4-BE49-F238E27FC236}">
                  <a16:creationId xmlns:a16="http://schemas.microsoft.com/office/drawing/2014/main" id="{E92F74A2-D2F3-40FA-AFB6-1741209D0EA3}"/>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5" name="Graphic 52" descr="Scientific Thought with solid fill">
              <a:extLst>
                <a:ext uri="{FF2B5EF4-FFF2-40B4-BE49-F238E27FC236}">
                  <a16:creationId xmlns:a16="http://schemas.microsoft.com/office/drawing/2014/main" id="{37F6409E-C649-47EF-8106-A182D69C2802}"/>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6" name="Graphic 52" descr="Scientific Thought with solid fill">
              <a:extLst>
                <a:ext uri="{FF2B5EF4-FFF2-40B4-BE49-F238E27FC236}">
                  <a16:creationId xmlns:a16="http://schemas.microsoft.com/office/drawing/2014/main" id="{CF0B43FE-7C95-4C29-BAC6-1988F1293D89}"/>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67" name="Graphic 52" descr="Scientific Thought with solid fill">
              <a:extLst>
                <a:ext uri="{FF2B5EF4-FFF2-40B4-BE49-F238E27FC236}">
                  <a16:creationId xmlns:a16="http://schemas.microsoft.com/office/drawing/2014/main" id="{D5AD3897-0B9D-4ADA-ADE6-1437A95B7B6E}"/>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grpSp>
        <p:nvGrpSpPr>
          <p:cNvPr id="49" name="Graphic 8">
            <a:extLst>
              <a:ext uri="{FF2B5EF4-FFF2-40B4-BE49-F238E27FC236}">
                <a16:creationId xmlns:a16="http://schemas.microsoft.com/office/drawing/2014/main" id="{8A0BED68-A19B-4AC1-9616-FA757A9D8FD7}"/>
              </a:ext>
            </a:extLst>
          </p:cNvPr>
          <p:cNvGrpSpPr/>
          <p:nvPr/>
        </p:nvGrpSpPr>
        <p:grpSpPr>
          <a:xfrm>
            <a:off x="548919" y="6119013"/>
            <a:ext cx="887984" cy="250141"/>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5E41EA74-7793-43C9-9E9D-F4DDD1665DE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1" name="Freeform: Shape 50">
              <a:extLst>
                <a:ext uri="{FF2B5EF4-FFF2-40B4-BE49-F238E27FC236}">
                  <a16:creationId xmlns:a16="http://schemas.microsoft.com/office/drawing/2014/main" id="{3104AC91-6041-47E7-9563-362E95D7260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2" name="Freeform: Shape 51">
              <a:extLst>
                <a:ext uri="{FF2B5EF4-FFF2-40B4-BE49-F238E27FC236}">
                  <a16:creationId xmlns:a16="http://schemas.microsoft.com/office/drawing/2014/main" id="{1EB10151-7879-492F-8478-3F8DDBE7DBE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53" name="Freeform: Shape 52">
              <a:extLst>
                <a:ext uri="{FF2B5EF4-FFF2-40B4-BE49-F238E27FC236}">
                  <a16:creationId xmlns:a16="http://schemas.microsoft.com/office/drawing/2014/main" id="{B2D7C484-A630-4F0E-9847-1C62A3139EB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2" name="Freeform: Shape 71">
              <a:extLst>
                <a:ext uri="{FF2B5EF4-FFF2-40B4-BE49-F238E27FC236}">
                  <a16:creationId xmlns:a16="http://schemas.microsoft.com/office/drawing/2014/main" id="{F4F22F03-49E5-43BE-8DF0-F8CB5036464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sp>
          <p:nvSpPr>
            <p:cNvPr id="73" name="Freeform: Shape 72">
              <a:extLst>
                <a:ext uri="{FF2B5EF4-FFF2-40B4-BE49-F238E27FC236}">
                  <a16:creationId xmlns:a16="http://schemas.microsoft.com/office/drawing/2014/main" id="{3983D6AC-813E-43AC-BB91-212FDEB3C41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anchor="ctr"/>
            <a:lstStyle/>
            <a:p>
              <a:pPr eaLnBrk="1" fontAlgn="auto" hangingPunct="1">
                <a:spcBef>
                  <a:spcPts val="0"/>
                </a:spcBef>
                <a:spcAft>
                  <a:spcPts val="0"/>
                </a:spcAft>
                <a:defRPr/>
              </a:pPr>
              <a:endParaRPr lang="en-ID">
                <a:latin typeface="+mn-lt"/>
              </a:endParaRPr>
            </a:p>
          </p:txBody>
        </p:sp>
      </p:grpSp>
      <p:sp>
        <p:nvSpPr>
          <p:cNvPr id="74" name="TextBox 73">
            <a:extLst>
              <a:ext uri="{FF2B5EF4-FFF2-40B4-BE49-F238E27FC236}">
                <a16:creationId xmlns:a16="http://schemas.microsoft.com/office/drawing/2014/main" id="{C8D99E41-0CFB-4E18-9617-8077211231FB}"/>
              </a:ext>
            </a:extLst>
          </p:cNvPr>
          <p:cNvSpPr txBox="1"/>
          <p:nvPr/>
        </p:nvSpPr>
        <p:spPr>
          <a:xfrm>
            <a:off x="1535113" y="6126163"/>
            <a:ext cx="3149600" cy="246062"/>
          </a:xfrm>
          <a:prstGeom prst="rect">
            <a:avLst/>
          </a:prstGeom>
          <a:noFill/>
        </p:spPr>
        <p:txBody>
          <a:bodyPr>
            <a:spAutoFit/>
          </a:bodyPr>
          <a:lstStyle/>
          <a:p>
            <a:pPr eaLnBrk="1" fontAlgn="auto" hangingPunct="1">
              <a:spcBef>
                <a:spcPts val="0"/>
              </a:spcBef>
              <a:spcAft>
                <a:spcPts val="0"/>
              </a:spcAft>
              <a:defRPr/>
            </a:pPr>
            <a:r>
              <a:rPr lang="en-ID" sz="1000" dirty="0">
                <a:solidFill>
                  <a:schemeClr val="bg2">
                    <a:lumMod val="75000"/>
                  </a:schemeClr>
                </a:solidFill>
                <a:latin typeface="+mn-lt"/>
              </a:rPr>
              <a:t>Your Easy-to-use Map Building Tools</a:t>
            </a:r>
          </a:p>
        </p:txBody>
      </p:sp>
      <p:sp>
        <p:nvSpPr>
          <p:cNvPr id="75" name="Freeform: Shape 74">
            <a:extLst>
              <a:ext uri="{FF2B5EF4-FFF2-40B4-BE49-F238E27FC236}">
                <a16:creationId xmlns:a16="http://schemas.microsoft.com/office/drawing/2014/main" id="{950D9FAF-CFA6-415E-A62C-CFBA63DBF5FA}"/>
              </a:ext>
            </a:extLst>
          </p:cNvPr>
          <p:cNvSpPr>
            <a:spLocks/>
          </p:cNvSpPr>
          <p:nvPr/>
        </p:nvSpPr>
        <p:spPr bwMode="auto">
          <a:xfrm>
            <a:off x="11279188" y="0"/>
            <a:ext cx="912812" cy="249238"/>
          </a:xfrm>
          <a:custGeom>
            <a:avLst/>
            <a:gdLst>
              <a:gd name="T0" fmla="*/ 0 w 3315045"/>
              <a:gd name="T1" fmla="*/ 0 h 2426654"/>
              <a:gd name="T2" fmla="*/ 912812 w 3315045"/>
              <a:gd name="T3" fmla="*/ 0 h 2426654"/>
              <a:gd name="T4" fmla="*/ 912812 w 3315045"/>
              <a:gd name="T5" fmla="*/ 248575 h 2426654"/>
              <a:gd name="T6" fmla="*/ 0 w 3315045"/>
              <a:gd name="T7" fmla="*/ 248575 h 24266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5045" h="2426654">
                <a:moveTo>
                  <a:pt x="0" y="0"/>
                </a:moveTo>
                <a:lnTo>
                  <a:pt x="3315046" y="0"/>
                </a:lnTo>
                <a:lnTo>
                  <a:pt x="3315046" y="2426655"/>
                </a:lnTo>
                <a:lnTo>
                  <a:pt x="0" y="2426655"/>
                </a:lnTo>
                <a:lnTo>
                  <a:pt x="0" y="0"/>
                </a:lnTo>
                <a:close/>
              </a:path>
            </a:pathLst>
          </a:custGeom>
          <a:solidFill>
            <a:schemeClr val="accent1"/>
          </a:solidFill>
          <a:ln>
            <a:noFill/>
          </a:ln>
          <a:extLst>
            <a:ext uri="{91240B29-F687-4F45-9708-019B960494DF}">
              <a14:hiddenLine xmlns:a14="http://schemas.microsoft.com/office/drawing/2010/main" w="4140" cap="flat">
                <a:solidFill>
                  <a:srgbClr val="000000"/>
                </a:solidFill>
                <a:prstDash val="solid"/>
                <a:miter lim="800000"/>
                <a:headEnd/>
                <a:tailEnd/>
              </a14:hiddenLine>
            </a:ext>
          </a:extLst>
        </p:spPr>
        <p:txBody>
          <a:bodyPr anchor="ctr"/>
          <a:lstStyle/>
          <a:p>
            <a:endParaRPr lang="en-GB"/>
          </a:p>
        </p:txBody>
      </p:sp>
      <p:sp>
        <p:nvSpPr>
          <p:cNvPr id="76" name="TextBox 75">
            <a:extLst>
              <a:ext uri="{FF2B5EF4-FFF2-40B4-BE49-F238E27FC236}">
                <a16:creationId xmlns:a16="http://schemas.microsoft.com/office/drawing/2014/main" id="{EABC0E5A-E0B7-4680-9822-8621592F3F7A}"/>
              </a:ext>
            </a:extLst>
          </p:cNvPr>
          <p:cNvSpPr txBox="1"/>
          <p:nvPr/>
        </p:nvSpPr>
        <p:spPr>
          <a:xfrm>
            <a:off x="877888" y="2149475"/>
            <a:ext cx="2076450" cy="369888"/>
          </a:xfrm>
          <a:prstGeom prst="rect">
            <a:avLst/>
          </a:prstGeom>
          <a:noFill/>
        </p:spPr>
        <p:txBody>
          <a:bodyPr anchor="ctr">
            <a:spAutoFit/>
          </a:bodyPr>
          <a:lstStyle/>
          <a:p>
            <a:pPr eaLnBrk="1" fontAlgn="auto" hangingPunct="1">
              <a:spcBef>
                <a:spcPts val="0"/>
              </a:spcBef>
              <a:spcAft>
                <a:spcPts val="0"/>
              </a:spcAft>
              <a:defRPr/>
            </a:pPr>
            <a:r>
              <a:rPr lang="en-US" b="1" dirty="0">
                <a:solidFill>
                  <a:schemeClr val="accent1"/>
                </a:solidFill>
                <a:latin typeface="+mj-lt"/>
              </a:rPr>
              <a:t>Description</a:t>
            </a:r>
          </a:p>
        </p:txBody>
      </p:sp>
      <p:sp>
        <p:nvSpPr>
          <p:cNvPr id="77" name="TextBox 76">
            <a:extLst>
              <a:ext uri="{FF2B5EF4-FFF2-40B4-BE49-F238E27FC236}">
                <a16:creationId xmlns:a16="http://schemas.microsoft.com/office/drawing/2014/main" id="{FF475898-8A09-4CF7-BC5D-854154A038ED}"/>
              </a:ext>
            </a:extLst>
          </p:cNvPr>
          <p:cNvSpPr txBox="1">
            <a:spLocks noChangeArrowheads="1"/>
          </p:cNvSpPr>
          <p:nvPr/>
        </p:nvSpPr>
        <p:spPr bwMode="auto">
          <a:xfrm>
            <a:off x="877888" y="2433638"/>
            <a:ext cx="34004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has taken possession entire soul like these sweet mornings</a:t>
            </a:r>
          </a:p>
        </p:txBody>
      </p:sp>
      <p:sp>
        <p:nvSpPr>
          <p:cNvPr id="78" name="Rectangle 77">
            <a:extLst>
              <a:ext uri="{FF2B5EF4-FFF2-40B4-BE49-F238E27FC236}">
                <a16:creationId xmlns:a16="http://schemas.microsoft.com/office/drawing/2014/main" id="{B893C767-0FC5-4DE2-88C8-9E03AD413D1B}"/>
              </a:ext>
            </a:extLst>
          </p:cNvPr>
          <p:cNvSpPr/>
          <p:nvPr/>
        </p:nvSpPr>
        <p:spPr>
          <a:xfrm>
            <a:off x="979488" y="32115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79" name="TextBox 78">
            <a:extLst>
              <a:ext uri="{FF2B5EF4-FFF2-40B4-BE49-F238E27FC236}">
                <a16:creationId xmlns:a16="http://schemas.microsoft.com/office/drawing/2014/main" id="{6034EE24-E22A-471D-9742-B26E10B0AC5B}"/>
              </a:ext>
            </a:extLst>
          </p:cNvPr>
          <p:cNvSpPr txBox="1"/>
          <p:nvPr/>
        </p:nvSpPr>
        <p:spPr>
          <a:xfrm>
            <a:off x="1196975" y="30988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0" name="TextBox 79">
            <a:extLst>
              <a:ext uri="{FF2B5EF4-FFF2-40B4-BE49-F238E27FC236}">
                <a16:creationId xmlns:a16="http://schemas.microsoft.com/office/drawing/2014/main" id="{D5279E80-7C20-4A7F-9BD9-20812D3AA888}"/>
              </a:ext>
            </a:extLst>
          </p:cNvPr>
          <p:cNvSpPr txBox="1">
            <a:spLocks noChangeArrowheads="1"/>
          </p:cNvSpPr>
          <p:nvPr/>
        </p:nvSpPr>
        <p:spPr bwMode="auto">
          <a:xfrm>
            <a:off x="1196975" y="3340100"/>
            <a:ext cx="30813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 entire soul these sweet mornings</a:t>
            </a:r>
          </a:p>
        </p:txBody>
      </p:sp>
      <p:sp>
        <p:nvSpPr>
          <p:cNvPr id="81" name="Rectangle 80">
            <a:extLst>
              <a:ext uri="{FF2B5EF4-FFF2-40B4-BE49-F238E27FC236}">
                <a16:creationId xmlns:a16="http://schemas.microsoft.com/office/drawing/2014/main" id="{C3D8F44D-EBD1-4742-A4A9-A630B390FA42}"/>
              </a:ext>
            </a:extLst>
          </p:cNvPr>
          <p:cNvSpPr/>
          <p:nvPr/>
        </p:nvSpPr>
        <p:spPr>
          <a:xfrm>
            <a:off x="979488" y="4125913"/>
            <a:ext cx="109537"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2" name="TextBox 81">
            <a:extLst>
              <a:ext uri="{FF2B5EF4-FFF2-40B4-BE49-F238E27FC236}">
                <a16:creationId xmlns:a16="http://schemas.microsoft.com/office/drawing/2014/main" id="{5DDB0C50-D194-4595-8084-B719B3212292}"/>
              </a:ext>
            </a:extLst>
          </p:cNvPr>
          <p:cNvSpPr txBox="1"/>
          <p:nvPr/>
        </p:nvSpPr>
        <p:spPr>
          <a:xfrm>
            <a:off x="1196975" y="4013200"/>
            <a:ext cx="2413000" cy="338138"/>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3" name="TextBox 82">
            <a:extLst>
              <a:ext uri="{FF2B5EF4-FFF2-40B4-BE49-F238E27FC236}">
                <a16:creationId xmlns:a16="http://schemas.microsoft.com/office/drawing/2014/main" id="{C6AD1DF9-9CEB-4350-A420-866F7325C3E8}"/>
              </a:ext>
            </a:extLst>
          </p:cNvPr>
          <p:cNvSpPr txBox="1">
            <a:spLocks noChangeArrowheads="1"/>
          </p:cNvSpPr>
          <p:nvPr/>
        </p:nvSpPr>
        <p:spPr bwMode="auto">
          <a:xfrm>
            <a:off x="1196975" y="4254500"/>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
        <p:nvSpPr>
          <p:cNvPr id="84" name="Rectangle 83">
            <a:extLst>
              <a:ext uri="{FF2B5EF4-FFF2-40B4-BE49-F238E27FC236}">
                <a16:creationId xmlns:a16="http://schemas.microsoft.com/office/drawing/2014/main" id="{CC08FFD2-48B4-413A-8F8F-6D7BDB149BC5}"/>
              </a:ext>
            </a:extLst>
          </p:cNvPr>
          <p:cNvSpPr/>
          <p:nvPr/>
        </p:nvSpPr>
        <p:spPr>
          <a:xfrm>
            <a:off x="979488" y="4757738"/>
            <a:ext cx="109537" cy="1095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solidFill>
                <a:schemeClr val="tx1"/>
              </a:solidFill>
            </a:endParaRPr>
          </a:p>
        </p:txBody>
      </p:sp>
      <p:sp>
        <p:nvSpPr>
          <p:cNvPr id="85" name="TextBox 84">
            <a:extLst>
              <a:ext uri="{FF2B5EF4-FFF2-40B4-BE49-F238E27FC236}">
                <a16:creationId xmlns:a16="http://schemas.microsoft.com/office/drawing/2014/main" id="{EFF64C51-8171-4770-A0A6-C48392281DED}"/>
              </a:ext>
            </a:extLst>
          </p:cNvPr>
          <p:cNvSpPr txBox="1"/>
          <p:nvPr/>
        </p:nvSpPr>
        <p:spPr>
          <a:xfrm>
            <a:off x="1196975" y="4643438"/>
            <a:ext cx="2413000" cy="338137"/>
          </a:xfrm>
          <a:prstGeom prst="rect">
            <a:avLst/>
          </a:prstGeom>
          <a:noFill/>
        </p:spPr>
        <p:txBody>
          <a:bodyPr>
            <a:spAutoFit/>
          </a:bodyPr>
          <a:lstStyle/>
          <a:p>
            <a:pPr eaLnBrk="1" fontAlgn="auto" hangingPunct="1">
              <a:spcBef>
                <a:spcPts val="0"/>
              </a:spcBef>
              <a:spcAft>
                <a:spcPts val="0"/>
              </a:spcAft>
              <a:defRPr/>
            </a:pPr>
            <a:r>
              <a:rPr lang="en-US" sz="1600" b="1" dirty="0">
                <a:solidFill>
                  <a:schemeClr val="accent1"/>
                </a:solidFill>
                <a:latin typeface="+mj-lt"/>
              </a:rPr>
              <a:t>Description</a:t>
            </a:r>
          </a:p>
        </p:txBody>
      </p:sp>
      <p:sp>
        <p:nvSpPr>
          <p:cNvPr id="86" name="TextBox 85">
            <a:extLst>
              <a:ext uri="{FF2B5EF4-FFF2-40B4-BE49-F238E27FC236}">
                <a16:creationId xmlns:a16="http://schemas.microsoft.com/office/drawing/2014/main" id="{48FB55FB-67CE-4B68-B35D-3C02DACA9338}"/>
              </a:ext>
            </a:extLst>
          </p:cNvPr>
          <p:cNvSpPr txBox="1">
            <a:spLocks noChangeArrowheads="1"/>
          </p:cNvSpPr>
          <p:nvPr/>
        </p:nvSpPr>
        <p:spPr bwMode="auto">
          <a:xfrm>
            <a:off x="1196975" y="4886325"/>
            <a:ext cx="319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ontserrat Light" panose="00000400000000000000" pitchFamily="50" charset="0"/>
              </a:defRPr>
            </a:lvl1pPr>
            <a:lvl2pPr marL="742950" indent="-285750">
              <a:defRPr>
                <a:solidFill>
                  <a:schemeClr val="tx1"/>
                </a:solidFill>
                <a:latin typeface="Montserrat Light" panose="00000400000000000000" pitchFamily="50" charset="0"/>
              </a:defRPr>
            </a:lvl2pPr>
            <a:lvl3pPr marL="1143000" indent="-228600">
              <a:defRPr>
                <a:solidFill>
                  <a:schemeClr val="tx1"/>
                </a:solidFill>
                <a:latin typeface="Montserrat Light" panose="00000400000000000000" pitchFamily="50" charset="0"/>
              </a:defRPr>
            </a:lvl3pPr>
            <a:lvl4pPr marL="1600200" indent="-228600">
              <a:defRPr>
                <a:solidFill>
                  <a:schemeClr val="tx1"/>
                </a:solidFill>
                <a:latin typeface="Montserrat Light" panose="00000400000000000000" pitchFamily="50" charset="0"/>
              </a:defRPr>
            </a:lvl4pPr>
            <a:lvl5pPr marL="2057400" indent="-228600">
              <a:defRPr>
                <a:solidFill>
                  <a:schemeClr val="tx1"/>
                </a:solidFill>
                <a:latin typeface="Montserrat Light" panose="00000400000000000000" pitchFamily="50" charset="0"/>
              </a:defRPr>
            </a:lvl5pPr>
            <a:lvl6pPr marL="2514600" indent="-228600" defTabSz="457200" fontAlgn="base">
              <a:spcBef>
                <a:spcPct val="0"/>
              </a:spcBef>
              <a:spcAft>
                <a:spcPct val="0"/>
              </a:spcAft>
              <a:defRPr>
                <a:solidFill>
                  <a:schemeClr val="tx1"/>
                </a:solidFill>
                <a:latin typeface="Montserrat Light" panose="00000400000000000000" pitchFamily="50" charset="0"/>
              </a:defRPr>
            </a:lvl6pPr>
            <a:lvl7pPr marL="2971800" indent="-228600" defTabSz="457200" fontAlgn="base">
              <a:spcBef>
                <a:spcPct val="0"/>
              </a:spcBef>
              <a:spcAft>
                <a:spcPct val="0"/>
              </a:spcAft>
              <a:defRPr>
                <a:solidFill>
                  <a:schemeClr val="tx1"/>
                </a:solidFill>
                <a:latin typeface="Montserrat Light" panose="00000400000000000000" pitchFamily="50" charset="0"/>
              </a:defRPr>
            </a:lvl7pPr>
            <a:lvl8pPr marL="3429000" indent="-228600" defTabSz="457200" fontAlgn="base">
              <a:spcBef>
                <a:spcPct val="0"/>
              </a:spcBef>
              <a:spcAft>
                <a:spcPct val="0"/>
              </a:spcAft>
              <a:defRPr>
                <a:solidFill>
                  <a:schemeClr val="tx1"/>
                </a:solidFill>
                <a:latin typeface="Montserrat Light" panose="00000400000000000000" pitchFamily="50" charset="0"/>
              </a:defRPr>
            </a:lvl8pPr>
            <a:lvl9pPr marL="3886200" indent="-228600" defTabSz="457200" fontAlgn="base">
              <a:spcBef>
                <a:spcPct val="0"/>
              </a:spcBef>
              <a:spcAft>
                <a:spcPct val="0"/>
              </a:spcAft>
              <a:defRPr>
                <a:solidFill>
                  <a:schemeClr val="tx1"/>
                </a:solidFill>
                <a:latin typeface="Montserrat Light" panose="00000400000000000000" pitchFamily="50" charset="0"/>
              </a:defRPr>
            </a:lvl9pPr>
          </a:lstStyle>
          <a:p>
            <a:pPr eaLnBrk="1" hangingPunct="1">
              <a:lnSpc>
                <a:spcPct val="150000"/>
              </a:lnSpc>
            </a:pPr>
            <a:r>
              <a:rPr lang="en-US" altLang="en-US" sz="1200"/>
              <a:t>A wonderful serenity taken possession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nodeType="afterGroup">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nodeType="afterGroup">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nodeType="afterGroup">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nodeType="afterGroup">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nodeType="afterGroup">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nodeType="afterGroup">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nodeType="afterGroup">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38">
      <a:dk1>
        <a:srgbClr val="3C3C3C"/>
      </a:dk1>
      <a:lt1>
        <a:srgbClr val="FFFFFF"/>
      </a:lt1>
      <a:dk2>
        <a:srgbClr val="313C41"/>
      </a:dk2>
      <a:lt2>
        <a:srgbClr val="FFFFFF"/>
      </a:lt2>
      <a:accent1>
        <a:srgbClr val="FF9A28"/>
      </a:accent1>
      <a:accent2>
        <a:srgbClr val="FFAD53"/>
      </a:accent2>
      <a:accent3>
        <a:srgbClr val="CC7B20"/>
      </a:accent3>
      <a:accent4>
        <a:srgbClr val="A9651B"/>
      </a:accent4>
      <a:accent5>
        <a:srgbClr val="7F5F3A"/>
      </a:accent5>
      <a:accent6>
        <a:srgbClr val="7F4D14"/>
      </a:accent6>
      <a:hlink>
        <a:srgbClr val="0563C1"/>
      </a:hlink>
      <a:folHlink>
        <a:srgbClr val="954F72"/>
      </a:folHlink>
    </a:clrScheme>
    <a:fontScheme name="Montserrat &amp; Montserrat Ligh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915</TotalTime>
  <Words>2046</Words>
  <Application>Microsoft Office PowerPoint</Application>
  <PresentationFormat>Widescreen</PresentationFormat>
  <Paragraphs>341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Montserrat Light</vt:lpstr>
      <vt:lpstr>Arial</vt:lpstr>
      <vt:lpstr>Montserrat</vt:lpstr>
      <vt:lpstr>Calibri</vt:lpstr>
      <vt:lpstr>Open Sans Light</vt:lpstr>
      <vt:lpstr>Roboto</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273</cp:revision>
  <dcterms:created xsi:type="dcterms:W3CDTF">2019-01-23T07:32:06Z</dcterms:created>
  <dcterms:modified xsi:type="dcterms:W3CDTF">2021-09-16T06:54:59Z</dcterms:modified>
</cp:coreProperties>
</file>